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27"/>
  </p:notesMasterIdLst>
  <p:sldIdLst>
    <p:sldId id="257" r:id="rId2"/>
    <p:sldId id="318" r:id="rId3"/>
    <p:sldId id="336" r:id="rId4"/>
    <p:sldId id="328" r:id="rId5"/>
    <p:sldId id="329" r:id="rId6"/>
    <p:sldId id="258" r:id="rId7"/>
    <p:sldId id="259" r:id="rId8"/>
    <p:sldId id="260" r:id="rId9"/>
    <p:sldId id="261" r:id="rId10"/>
    <p:sldId id="330" r:id="rId11"/>
    <p:sldId id="262" r:id="rId12"/>
    <p:sldId id="331" r:id="rId13"/>
    <p:sldId id="264" r:id="rId14"/>
    <p:sldId id="332" r:id="rId15"/>
    <p:sldId id="263" r:id="rId16"/>
    <p:sldId id="265" r:id="rId17"/>
    <p:sldId id="266" r:id="rId18"/>
    <p:sldId id="333" r:id="rId19"/>
    <p:sldId id="267" r:id="rId20"/>
    <p:sldId id="334" r:id="rId21"/>
    <p:sldId id="268" r:id="rId22"/>
    <p:sldId id="269" r:id="rId23"/>
    <p:sldId id="270" r:id="rId24"/>
    <p:sldId id="271" r:id="rId25"/>
    <p:sldId id="335" r:id="rId26"/>
  </p:sldIdLst>
  <p:sldSz cx="12161838" cy="6858000"/>
  <p:notesSz cx="6858000" cy="9144000"/>
  <p:embeddedFontLst>
    <p:embeddedFont>
      <p:font typeface="Anaheim" panose="020B0604020202020204" charset="0"/>
      <p:regular r:id="rId28"/>
    </p:embeddedFont>
    <p:embeddedFont>
      <p:font typeface="Annifont" panose="020B0603050302020204" pitchFamily="34" charset="0"/>
      <p:italic r:id="rId29"/>
    </p:embeddedFont>
    <p:embeddedFont>
      <p:font typeface="AvantGarde" panose="00000400000000000000" pitchFamily="2" charset="0"/>
      <p:regular r:id="rId30"/>
    </p:embeddedFont>
    <p:embeddedFont>
      <p:font typeface="Bebas Neue" panose="020B0606020202050201" pitchFamily="34" charset="0"/>
      <p:regular r:id="rId31"/>
    </p:embeddedFont>
    <p:embeddedFont>
      <p:font typeface="Commissioner" panose="020B0604020202020204" charset="0"/>
      <p:regular r:id="rId32"/>
      <p:bold r:id="rId33"/>
    </p:embeddedFont>
    <p:embeddedFont>
      <p:font typeface="Fredoka" panose="020B0604020202020204" charset="-79"/>
      <p:regular r:id="rId34"/>
      <p:bold r:id="rId35"/>
    </p:embeddedFont>
    <p:embeddedFont>
      <p:font typeface="Nunito Light" pitchFamily="2" charset="0"/>
      <p:regular r:id="rId36"/>
      <p:italic r:id="rId37"/>
    </p:embeddedFont>
    <p:embeddedFont>
      <p:font typeface="Patrick Hand SC" panose="00000500000000000000" pitchFamily="2"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20" userDrawn="1">
          <p15:clr>
            <a:srgbClr val="747775"/>
          </p15:clr>
        </p15:guide>
        <p15:guide id="2" orient="horz" pos="1268" userDrawn="1">
          <p15:clr>
            <a:srgbClr val="747775"/>
          </p15:clr>
        </p15:guide>
        <p15:guide id="3" orient="horz" pos="3012" userDrawn="1">
          <p15:clr>
            <a:srgbClr val="747775"/>
          </p15:clr>
        </p15:guide>
        <p15:guide id="4" orient="horz" pos="3360" userDrawn="1">
          <p15:clr>
            <a:srgbClr val="747775"/>
          </p15:clr>
        </p15:guide>
        <p15:guide id="5" pos="67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3E4B38-7EA4-47F9-A3AB-4D3B51E77CBC}">
  <a:tblStyle styleId="{EF3E4B38-7EA4-47F9-A3AB-4D3B51E77CB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1482" y="594"/>
      </p:cViewPr>
      <p:guideLst>
        <p:guide orient="horz" pos="1720"/>
        <p:guide orient="horz" pos="1268"/>
        <p:guide orient="horz" pos="3012"/>
        <p:guide orient="horz" pos="3360"/>
        <p:guide pos="67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8"/>
        <p:cNvGrpSpPr/>
        <p:nvPr/>
      </p:nvGrpSpPr>
      <p:grpSpPr>
        <a:xfrm>
          <a:off x="0" y="0"/>
          <a:ext cx="0" cy="0"/>
          <a:chOff x="0" y="0"/>
          <a:chExt cx="0" cy="0"/>
        </a:xfrm>
      </p:grpSpPr>
      <p:sp>
        <p:nvSpPr>
          <p:cNvPr id="1419" name="Google Shape;1419;gd431007ba2_0_21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0" name="Google Shape;1420;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1"/>
        <p:cNvGrpSpPr/>
        <p:nvPr/>
      </p:nvGrpSpPr>
      <p:grpSpPr>
        <a:xfrm>
          <a:off x="0" y="0"/>
          <a:ext cx="0" cy="0"/>
          <a:chOff x="0" y="0"/>
          <a:chExt cx="0" cy="0"/>
        </a:xfrm>
      </p:grpSpPr>
      <p:sp>
        <p:nvSpPr>
          <p:cNvPr id="2462" name="Google Shape;2462;g1e1944da614_0_1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3" name="Google Shape;2463;g1e1944da61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g14072739ea5_12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4" name="Google Shape;1934;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368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g1e19565c509_0_4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1" name="Google Shape;1961;g1e19565c509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0"/>
        <p:cNvGrpSpPr/>
        <p:nvPr/>
      </p:nvGrpSpPr>
      <p:grpSpPr>
        <a:xfrm>
          <a:off x="0" y="0"/>
          <a:ext cx="0" cy="0"/>
          <a:chOff x="0" y="0"/>
          <a:chExt cx="0" cy="0"/>
        </a:xfrm>
      </p:grpSpPr>
      <p:sp>
        <p:nvSpPr>
          <p:cNvPr id="2831" name="Google Shape;2831;g1e1944da614_0_2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2" name="Google Shape;2832;g1e1944da614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7"/>
        <p:cNvGrpSpPr/>
        <p:nvPr/>
      </p:nvGrpSpPr>
      <p:grpSpPr>
        <a:xfrm>
          <a:off x="0" y="0"/>
          <a:ext cx="0" cy="0"/>
          <a:chOff x="0" y="0"/>
          <a:chExt cx="0" cy="0"/>
        </a:xfrm>
      </p:grpSpPr>
      <p:sp>
        <p:nvSpPr>
          <p:cNvPr id="3058" name="Google Shape;3058;g1e19565c509_0_5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9" name="Google Shape;3059;g1e19565c509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g14072739ea5_12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4" name="Google Shape;1934;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5964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5"/>
        <p:cNvGrpSpPr/>
        <p:nvPr/>
      </p:nvGrpSpPr>
      <p:grpSpPr>
        <a:xfrm>
          <a:off x="0" y="0"/>
          <a:ext cx="0" cy="0"/>
          <a:chOff x="0" y="0"/>
          <a:chExt cx="0" cy="0"/>
        </a:xfrm>
      </p:grpSpPr>
      <p:sp>
        <p:nvSpPr>
          <p:cNvPr id="3906" name="Google Shape;3906;g1e1944da614_0_8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7" name="Google Shape;3907;g1e1944da614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mời</a:t>
            </a:r>
            <a:r>
              <a:rPr lang="en-US" dirty="0"/>
              <a:t> HS </a:t>
            </a:r>
            <a:r>
              <a:rPr lang="en-US" dirty="0" err="1"/>
              <a:t>quan</a:t>
            </a:r>
            <a:r>
              <a:rPr lang="en-US" dirty="0"/>
              <a:t> </a:t>
            </a:r>
            <a:r>
              <a:rPr lang="en-US" dirty="0" err="1"/>
              <a:t>sát</a:t>
            </a:r>
            <a:r>
              <a:rPr lang="en-US" dirty="0"/>
              <a:t> </a:t>
            </a:r>
            <a:r>
              <a:rPr lang="en-US" dirty="0" err="1"/>
              <a:t>tranh</a:t>
            </a:r>
            <a:r>
              <a:rPr lang="en-US" dirty="0"/>
              <a:t>, </a:t>
            </a:r>
            <a:r>
              <a:rPr lang="en-US" dirty="0" err="1"/>
              <a:t>nêu</a:t>
            </a:r>
            <a:r>
              <a:rPr lang="en-US" dirty="0"/>
              <a:t> </a:t>
            </a:r>
            <a:r>
              <a:rPr lang="en-US" dirty="0" err="1"/>
              <a:t>những</a:t>
            </a:r>
            <a:r>
              <a:rPr lang="en-US" dirty="0"/>
              <a:t> </a:t>
            </a:r>
            <a:r>
              <a:rPr lang="en-US" dirty="0" err="1"/>
              <a:t>việc</a:t>
            </a:r>
            <a:r>
              <a:rPr lang="en-US" dirty="0"/>
              <a:t> </a:t>
            </a:r>
            <a:r>
              <a:rPr lang="en-US" dirty="0" err="1"/>
              <a:t>bạn</a:t>
            </a:r>
            <a:r>
              <a:rPr lang="en-US" dirty="0"/>
              <a:t> </a:t>
            </a:r>
            <a:r>
              <a:rPr lang="en-US" dirty="0" err="1"/>
              <a:t>nhỏ</a:t>
            </a:r>
            <a:r>
              <a:rPr lang="en-US" dirty="0"/>
              <a:t> </a:t>
            </a:r>
            <a:r>
              <a:rPr lang="en-US" dirty="0" err="1"/>
              <a:t>làm</a:t>
            </a:r>
            <a:r>
              <a:rPr lang="en-US" dirty="0"/>
              <a:t> </a:t>
            </a:r>
            <a:r>
              <a:rPr lang="en-US" dirty="0" err="1"/>
              <a:t>trong</a:t>
            </a:r>
            <a:r>
              <a:rPr lang="en-US" dirty="0"/>
              <a:t> </a:t>
            </a:r>
            <a:r>
              <a:rPr lang="en-US" dirty="0" err="1"/>
              <a:t>tranh</a:t>
            </a:r>
            <a:r>
              <a:rPr lang="en-US" dirty="0"/>
              <a:t>, </a:t>
            </a:r>
            <a:r>
              <a:rPr lang="en-US" dirty="0" err="1"/>
              <a:t>cho</a:t>
            </a:r>
            <a:r>
              <a:rPr lang="en-US" dirty="0"/>
              <a:t> ý </a:t>
            </a:r>
            <a:r>
              <a:rPr lang="en-US" dirty="0" err="1"/>
              <a:t>kiến</a:t>
            </a:r>
            <a:r>
              <a:rPr lang="en-US" dirty="0"/>
              <a:t> </a:t>
            </a:r>
            <a:r>
              <a:rPr lang="en-US" dirty="0" err="1"/>
              <a:t>nên</a:t>
            </a:r>
            <a:r>
              <a:rPr lang="en-US" dirty="0"/>
              <a:t>/</a:t>
            </a:r>
            <a:r>
              <a:rPr lang="en-US" dirty="0" err="1"/>
              <a:t>không</a:t>
            </a:r>
            <a:r>
              <a:rPr lang="en-US" dirty="0"/>
              <a:t> </a:t>
            </a:r>
            <a:r>
              <a:rPr lang="en-US" dirty="0" err="1"/>
              <a:t>nên</a:t>
            </a:r>
            <a:r>
              <a:rPr lang="en-US" dirty="0"/>
              <a:t>, </a:t>
            </a:r>
            <a:r>
              <a:rPr lang="en-US" dirty="0" err="1"/>
              <a:t>giải</a:t>
            </a:r>
            <a:r>
              <a:rPr lang="en-US" dirty="0"/>
              <a:t> </a:t>
            </a:r>
            <a:r>
              <a:rPr lang="en-US" dirty="0" err="1"/>
              <a:t>thích</a:t>
            </a:r>
            <a:r>
              <a:rPr lang="en-US" dirty="0"/>
              <a:t> </a:t>
            </a:r>
            <a:r>
              <a:rPr lang="en-US" dirty="0" err="1"/>
              <a:t>vì</a:t>
            </a:r>
            <a:r>
              <a:rPr lang="en-US" dirty="0"/>
              <a:t> </a:t>
            </a:r>
            <a:r>
              <a:rPr lang="en-US" dirty="0" err="1"/>
              <a:t>sao</a:t>
            </a:r>
            <a:r>
              <a:rPr lang="en-US" dirty="0"/>
              <a:t>; </a:t>
            </a:r>
            <a:r>
              <a:rPr lang="en-US" dirty="0" err="1"/>
              <a:t>giáo</a:t>
            </a:r>
            <a:r>
              <a:rPr lang="en-US" dirty="0"/>
              <a:t> </a:t>
            </a:r>
            <a:r>
              <a:rPr lang="en-US" dirty="0" err="1"/>
              <a:t>viên</a:t>
            </a:r>
            <a:r>
              <a:rPr lang="en-US" dirty="0"/>
              <a:t> </a:t>
            </a:r>
            <a:r>
              <a:rPr lang="en-US" dirty="0" err="1"/>
              <a:t>kết</a:t>
            </a:r>
            <a:r>
              <a:rPr lang="en-US" dirty="0"/>
              <a:t> </a:t>
            </a:r>
            <a:r>
              <a:rPr lang="en-US" dirty="0" err="1"/>
              <a:t>luận</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g14072739ea5_12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4" name="Google Shape;1934;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4820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3"/>
        <p:cNvGrpSpPr/>
        <p:nvPr/>
      </p:nvGrpSpPr>
      <p:grpSpPr>
        <a:xfrm>
          <a:off x="0" y="0"/>
          <a:ext cx="0" cy="0"/>
          <a:chOff x="0" y="0"/>
          <a:chExt cx="0" cy="0"/>
        </a:xfrm>
      </p:grpSpPr>
      <p:sp>
        <p:nvSpPr>
          <p:cNvPr id="3914" name="Google Shape;3914;g1e1944da614_0_23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5" name="Google Shape;3915;g1e1944da614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0"/>
        <p:cNvGrpSpPr/>
        <p:nvPr/>
      </p:nvGrpSpPr>
      <p:grpSpPr>
        <a:xfrm>
          <a:off x="0" y="0"/>
          <a:ext cx="0" cy="0"/>
          <a:chOff x="0" y="0"/>
          <a:chExt cx="0" cy="0"/>
        </a:xfrm>
      </p:grpSpPr>
      <p:sp>
        <p:nvSpPr>
          <p:cNvPr id="3921" name="Google Shape;3921;g1e19565c509_0_6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2" name="Google Shape;3922;g1e19565c509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VN" dirty="0"/>
              <a:t>Đếm ngược: HS ổn định lớp </a:t>
            </a:r>
            <a:r>
              <a:rPr lang="en-VN"/>
              <a:t>sau 30s </a:t>
            </a:r>
            <a:r>
              <a:rPr lang="en-VN" dirty="0"/>
              <a:t>của GV</a:t>
            </a:r>
          </a:p>
        </p:txBody>
      </p:sp>
    </p:spTree>
    <p:extLst>
      <p:ext uri="{BB962C8B-B14F-4D97-AF65-F5344CB8AC3E}">
        <p14:creationId xmlns:p14="http://schemas.microsoft.com/office/powerpoint/2010/main" val="2187653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2"/>
        <p:cNvGrpSpPr/>
        <p:nvPr/>
      </p:nvGrpSpPr>
      <p:grpSpPr>
        <a:xfrm>
          <a:off x="0" y="0"/>
          <a:ext cx="0" cy="0"/>
          <a:chOff x="0" y="0"/>
          <a:chExt cx="0" cy="0"/>
        </a:xfrm>
      </p:grpSpPr>
      <p:sp>
        <p:nvSpPr>
          <p:cNvPr id="4533" name="Google Shape;4533;g1e1944da614_0_12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4" name="Google Shape;4534;g1e1944da614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đóng</a:t>
            </a:r>
            <a:r>
              <a:rPr lang="en-US" dirty="0"/>
              <a:t> </a:t>
            </a:r>
            <a:r>
              <a:rPr lang="en-US" dirty="0" err="1"/>
              <a:t>vai</a:t>
            </a:r>
            <a:r>
              <a:rPr lang="en-US" dirty="0"/>
              <a:t> </a:t>
            </a:r>
            <a:r>
              <a:rPr lang="en-US" dirty="0" err="1"/>
              <a:t>xử</a:t>
            </a:r>
            <a:r>
              <a:rPr lang="en-US" dirty="0"/>
              <a:t> </a:t>
            </a:r>
            <a:r>
              <a:rPr lang="en-US" dirty="0" err="1"/>
              <a:t>lí</a:t>
            </a:r>
            <a:r>
              <a:rPr lang="en-US" dirty="0"/>
              <a:t> </a:t>
            </a:r>
            <a:r>
              <a:rPr lang="en-US" dirty="0" err="1"/>
              <a:t>tình</a:t>
            </a:r>
            <a:r>
              <a:rPr lang="en-US" dirty="0"/>
              <a:t> </a:t>
            </a:r>
            <a:r>
              <a:rPr lang="en-US" dirty="0" err="1"/>
              <a:t>huống</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8"/>
        <p:cNvGrpSpPr/>
        <p:nvPr/>
      </p:nvGrpSpPr>
      <p:grpSpPr>
        <a:xfrm>
          <a:off x="0" y="0"/>
          <a:ext cx="0" cy="0"/>
          <a:chOff x="0" y="0"/>
          <a:chExt cx="0" cy="0"/>
        </a:xfrm>
      </p:grpSpPr>
      <p:sp>
        <p:nvSpPr>
          <p:cNvPr id="4539" name="Google Shape;4539;g1e1944da614_0_20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0" name="Google Shape;4540;g1e1944da614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0"/>
        <p:cNvGrpSpPr/>
        <p:nvPr/>
      </p:nvGrpSpPr>
      <p:grpSpPr>
        <a:xfrm>
          <a:off x="0" y="0"/>
          <a:ext cx="0" cy="0"/>
          <a:chOff x="0" y="0"/>
          <a:chExt cx="0" cy="0"/>
        </a:xfrm>
      </p:grpSpPr>
      <p:sp>
        <p:nvSpPr>
          <p:cNvPr id="3921" name="Google Shape;3921;g1e19565c509_0_6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2" name="Google Shape;3922;g1e19565c509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5443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g54dda1946d_6_30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3" name="Google Shape;1433;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54dda1946d_6_32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g14072739ea5_12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4" name="Google Shape;1934;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0"/>
        <p:cNvGrpSpPr/>
        <p:nvPr/>
      </p:nvGrpSpPr>
      <p:grpSpPr>
        <a:xfrm>
          <a:off x="0" y="0"/>
          <a:ext cx="0" cy="0"/>
          <a:chOff x="0" y="0"/>
          <a:chExt cx="0" cy="0"/>
        </a:xfrm>
      </p:grpSpPr>
      <p:sp>
        <p:nvSpPr>
          <p:cNvPr id="1941" name="Google Shape;1941;g232fc43dd49_1_296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2" name="Google Shape;1942;g232fc43dd49_1_29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Kể</a:t>
            </a:r>
            <a:r>
              <a:rPr lang="en-US" dirty="0"/>
              <a:t> </a:t>
            </a:r>
            <a:r>
              <a:rPr lang="en-US" dirty="0" err="1"/>
              <a:t>chuyện</a:t>
            </a:r>
            <a:r>
              <a:rPr lang="en-US" dirty="0"/>
              <a:t> </a:t>
            </a:r>
            <a:r>
              <a:rPr lang="en-US" dirty="0" err="1"/>
              <a:t>theo</a:t>
            </a:r>
            <a:r>
              <a:rPr lang="en-US" dirty="0"/>
              <a:t> </a:t>
            </a:r>
            <a:r>
              <a:rPr lang="en-US" dirty="0" err="1"/>
              <a:t>tranhh</a:t>
            </a:r>
            <a:r>
              <a:rPr lang="en-US" dirty="0"/>
              <a:t>, HS </a:t>
            </a:r>
            <a:r>
              <a:rPr lang="en-US" dirty="0" err="1"/>
              <a:t>quan</a:t>
            </a:r>
            <a:r>
              <a:rPr lang="en-US" dirty="0"/>
              <a:t> </a:t>
            </a:r>
            <a:r>
              <a:rPr lang="en-US" dirty="0" err="1"/>
              <a:t>sát</a:t>
            </a:r>
            <a:r>
              <a:rPr lang="en-US" dirty="0"/>
              <a:t> </a:t>
            </a:r>
            <a:r>
              <a:rPr lang="en-US" dirty="0" err="1"/>
              <a:t>tranh</a:t>
            </a:r>
            <a:r>
              <a:rPr lang="en-US" dirty="0"/>
              <a:t>, </a:t>
            </a:r>
            <a:r>
              <a:rPr lang="en-US" dirty="0" err="1"/>
              <a:t>đoán</a:t>
            </a:r>
            <a:r>
              <a:rPr lang="en-US" dirty="0"/>
              <a:t> </a:t>
            </a:r>
            <a:r>
              <a:rPr lang="en-US" dirty="0" err="1"/>
              <a:t>tình</a:t>
            </a:r>
            <a:r>
              <a:rPr lang="en-US" dirty="0"/>
              <a:t> </a:t>
            </a:r>
            <a:r>
              <a:rPr lang="en-US" dirty="0" err="1"/>
              <a:t>huống</a:t>
            </a:r>
            <a:r>
              <a:rPr lang="en-US" dirty="0"/>
              <a:t>, </a:t>
            </a:r>
            <a:r>
              <a:rPr lang="en-US" dirty="0" err="1"/>
              <a:t>GV</a:t>
            </a:r>
            <a:r>
              <a:rPr lang="en-US" dirty="0"/>
              <a:t> </a:t>
            </a:r>
            <a:r>
              <a:rPr lang="en-US" dirty="0" err="1"/>
              <a:t>kể</a:t>
            </a:r>
            <a:r>
              <a:rPr lang="en-US" dirty="0"/>
              <a:t> </a:t>
            </a:r>
            <a:r>
              <a:rPr lang="en-US" dirty="0" err="1"/>
              <a:t>lại</a:t>
            </a:r>
            <a:r>
              <a:rPr lang="en-US" dirty="0"/>
              <a:t> </a:t>
            </a:r>
            <a:r>
              <a:rPr lang="en-US" dirty="0" err="1"/>
              <a:t>câu</a:t>
            </a:r>
            <a:r>
              <a:rPr lang="en-US" dirty="0"/>
              <a:t> </a:t>
            </a:r>
            <a:r>
              <a:rPr lang="en-US" dirty="0" err="1"/>
              <a:t>chuyện</a:t>
            </a:r>
            <a:r>
              <a:rPr lang="en-US" dirty="0"/>
              <a:t>. (</a:t>
            </a:r>
            <a:r>
              <a:rPr lang="en-US" dirty="0" err="1"/>
              <a:t>thầy</a:t>
            </a:r>
            <a:r>
              <a:rPr lang="en-US" dirty="0"/>
              <a:t> </a:t>
            </a:r>
            <a:r>
              <a:rPr lang="en-US" dirty="0" err="1"/>
              <a:t>cô</a:t>
            </a:r>
            <a:r>
              <a:rPr lang="en-US" dirty="0"/>
              <a:t> </a:t>
            </a:r>
            <a:r>
              <a:rPr lang="en-US" dirty="0" err="1"/>
              <a:t>xóa</a:t>
            </a:r>
            <a:r>
              <a:rPr lang="en-US" dirty="0"/>
              <a:t> </a:t>
            </a:r>
            <a:r>
              <a:rPr lang="en-US" dirty="0" err="1"/>
              <a:t>nội</a:t>
            </a:r>
            <a:r>
              <a:rPr lang="en-US" dirty="0"/>
              <a:t> dung </a:t>
            </a:r>
            <a:r>
              <a:rPr lang="en-US" dirty="0" err="1"/>
              <a:t>câu</a:t>
            </a:r>
            <a:r>
              <a:rPr lang="en-US" dirty="0"/>
              <a:t> </a:t>
            </a:r>
            <a:r>
              <a:rPr lang="en-US" dirty="0" err="1"/>
              <a:t>chuyện</a:t>
            </a:r>
            <a:r>
              <a:rPr lang="en-US" dirty="0"/>
              <a:t> </a:t>
            </a:r>
            <a:r>
              <a:rPr lang="en-US" dirty="0" err="1"/>
              <a:t>khi</a:t>
            </a:r>
            <a:r>
              <a:rPr lang="en-US" dirty="0"/>
              <a:t> </a:t>
            </a:r>
            <a:r>
              <a:rPr lang="en-US" dirty="0" err="1"/>
              <a:t>dạy</a:t>
            </a:r>
            <a:r>
              <a:rPr lang="en-US" dirty="0"/>
              <a:t> </a:t>
            </a:r>
            <a:r>
              <a:rPr lang="en-US" dirty="0" err="1"/>
              <a:t>nhé</a:t>
            </a:r>
            <a:r>
              <a:rPr lang="en-US" dirty="0"/>
              <a:t>) Sau </a:t>
            </a:r>
            <a:r>
              <a:rPr lang="en-US" dirty="0" err="1"/>
              <a:t>đó</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Em</a:t>
            </a:r>
            <a:r>
              <a:rPr lang="en-US" dirty="0"/>
              <a:t> </a:t>
            </a:r>
            <a:r>
              <a:rPr lang="en-US" dirty="0" err="1"/>
              <a:t>đồng</a:t>
            </a:r>
            <a:r>
              <a:rPr lang="en-US" dirty="0"/>
              <a:t> </a:t>
            </a:r>
            <a:r>
              <a:rPr lang="en-US" dirty="0" err="1"/>
              <a:t>tình</a:t>
            </a:r>
            <a:r>
              <a:rPr lang="en-US" dirty="0"/>
              <a:t> hay </a:t>
            </a:r>
            <a:r>
              <a:rPr lang="en-US" dirty="0" err="1"/>
              <a:t>không</a:t>
            </a:r>
            <a:r>
              <a:rPr lang="en-US" dirty="0"/>
              <a:t> </a:t>
            </a:r>
            <a:r>
              <a:rPr lang="en-US" dirty="0" err="1"/>
              <a:t>đồng</a:t>
            </a:r>
            <a:r>
              <a:rPr lang="en-US" dirty="0"/>
              <a:t> </a:t>
            </a:r>
            <a:r>
              <a:rPr lang="en-US" dirty="0" err="1"/>
              <a:t>tình</a:t>
            </a:r>
            <a:r>
              <a:rPr lang="en-US" dirty="0"/>
              <a:t>….</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0"/>
        <p:cNvGrpSpPr/>
        <p:nvPr/>
      </p:nvGrpSpPr>
      <p:grpSpPr>
        <a:xfrm>
          <a:off x="0" y="0"/>
          <a:ext cx="0" cy="0"/>
          <a:chOff x="0" y="0"/>
          <a:chExt cx="0" cy="0"/>
        </a:xfrm>
      </p:grpSpPr>
      <p:sp>
        <p:nvSpPr>
          <p:cNvPr id="1941" name="Google Shape;1941;g232fc43dd49_1_296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2" name="Google Shape;1942;g232fc43dd49_1_29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32286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2"/>
        <p:cNvGrpSpPr/>
        <p:nvPr/>
      </p:nvGrpSpPr>
      <p:grpSpPr>
        <a:xfrm>
          <a:off x="0" y="0"/>
          <a:ext cx="0" cy="0"/>
          <a:chOff x="0" y="0"/>
          <a:chExt cx="0" cy="0"/>
        </a:xfrm>
      </p:grpSpPr>
      <p:sp>
        <p:nvSpPr>
          <p:cNvPr id="1953" name="Google Shape;1953;g1e1944da614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4" name="Google Shape;1954;g1e1944da61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g14072739ea5_12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4" name="Google Shape;1934;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6245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grpSp>
        <p:nvGrpSpPr>
          <p:cNvPr id="15" name="Google Shape;15;p3"/>
          <p:cNvGrpSpPr/>
          <p:nvPr/>
        </p:nvGrpSpPr>
        <p:grpSpPr>
          <a:xfrm flipH="1">
            <a:off x="-1514401" y="-1354635"/>
            <a:ext cx="14379848" cy="8420077"/>
            <a:chOff x="-569956" y="-1015976"/>
            <a:chExt cx="10811633" cy="6315058"/>
          </a:xfrm>
        </p:grpSpPr>
        <p:sp>
          <p:nvSpPr>
            <p:cNvPr id="16" name="Google Shape;16;p3"/>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 name="Google Shape;17;p3"/>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 name="Google Shape;18;p3"/>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9" name="Google Shape;19;p3"/>
          <p:cNvSpPr txBox="1">
            <a:spLocks noGrp="1"/>
          </p:cNvSpPr>
          <p:nvPr>
            <p:ph type="title"/>
          </p:nvPr>
        </p:nvSpPr>
        <p:spPr>
          <a:xfrm>
            <a:off x="948614" y="2975400"/>
            <a:ext cx="5818769" cy="21284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6650"/>
            </a:lvl1pPr>
            <a:lvl2pPr lvl="1" algn="ctr">
              <a:spcBef>
                <a:spcPts val="0"/>
              </a:spcBef>
              <a:spcAft>
                <a:spcPts val="0"/>
              </a:spcAft>
              <a:buSzPts val="3600"/>
              <a:buNone/>
              <a:defRPr sz="4788"/>
            </a:lvl2pPr>
            <a:lvl3pPr lvl="2" algn="ctr">
              <a:spcBef>
                <a:spcPts val="0"/>
              </a:spcBef>
              <a:spcAft>
                <a:spcPts val="0"/>
              </a:spcAft>
              <a:buSzPts val="3600"/>
              <a:buNone/>
              <a:defRPr sz="4788"/>
            </a:lvl3pPr>
            <a:lvl4pPr lvl="3" algn="ctr">
              <a:spcBef>
                <a:spcPts val="0"/>
              </a:spcBef>
              <a:spcAft>
                <a:spcPts val="0"/>
              </a:spcAft>
              <a:buSzPts val="3600"/>
              <a:buNone/>
              <a:defRPr sz="4788"/>
            </a:lvl4pPr>
            <a:lvl5pPr lvl="4" algn="ctr">
              <a:spcBef>
                <a:spcPts val="0"/>
              </a:spcBef>
              <a:spcAft>
                <a:spcPts val="0"/>
              </a:spcAft>
              <a:buSzPts val="3600"/>
              <a:buNone/>
              <a:defRPr sz="4788"/>
            </a:lvl5pPr>
            <a:lvl6pPr lvl="5" algn="ctr">
              <a:spcBef>
                <a:spcPts val="0"/>
              </a:spcBef>
              <a:spcAft>
                <a:spcPts val="0"/>
              </a:spcAft>
              <a:buSzPts val="3600"/>
              <a:buNone/>
              <a:defRPr sz="4788"/>
            </a:lvl6pPr>
            <a:lvl7pPr lvl="6" algn="ctr">
              <a:spcBef>
                <a:spcPts val="0"/>
              </a:spcBef>
              <a:spcAft>
                <a:spcPts val="0"/>
              </a:spcAft>
              <a:buSzPts val="3600"/>
              <a:buNone/>
              <a:defRPr sz="4788"/>
            </a:lvl7pPr>
            <a:lvl8pPr lvl="7" algn="ctr">
              <a:spcBef>
                <a:spcPts val="0"/>
              </a:spcBef>
              <a:spcAft>
                <a:spcPts val="0"/>
              </a:spcAft>
              <a:buSzPts val="3600"/>
              <a:buNone/>
              <a:defRPr sz="4788"/>
            </a:lvl8pPr>
            <a:lvl9pPr lvl="8" algn="ctr">
              <a:spcBef>
                <a:spcPts val="0"/>
              </a:spcBef>
              <a:spcAft>
                <a:spcPts val="0"/>
              </a:spcAft>
              <a:buSzPts val="3600"/>
              <a:buNone/>
              <a:defRPr sz="4788"/>
            </a:lvl9pPr>
          </a:lstStyle>
          <a:p>
            <a:endParaRPr/>
          </a:p>
        </p:txBody>
      </p:sp>
      <p:sp>
        <p:nvSpPr>
          <p:cNvPr id="20" name="Google Shape;20;p3"/>
          <p:cNvSpPr txBox="1">
            <a:spLocks noGrp="1"/>
          </p:cNvSpPr>
          <p:nvPr>
            <p:ph type="title" idx="2" hasCustomPrompt="1"/>
          </p:nvPr>
        </p:nvSpPr>
        <p:spPr>
          <a:xfrm>
            <a:off x="3084850" y="1754200"/>
            <a:ext cx="1546165" cy="122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7980">
                <a:solidFill>
                  <a:schemeClr val="accent6"/>
                </a:solidFill>
              </a:defRPr>
            </a:lvl1pPr>
            <a:lvl2pPr lvl="1" algn="ctr" rtl="0">
              <a:spcBef>
                <a:spcPts val="0"/>
              </a:spcBef>
              <a:spcAft>
                <a:spcPts val="0"/>
              </a:spcAft>
              <a:buClr>
                <a:schemeClr val="lt1"/>
              </a:buClr>
              <a:buSzPts val="6000"/>
              <a:buNone/>
              <a:defRPr sz="7980">
                <a:solidFill>
                  <a:schemeClr val="lt1"/>
                </a:solidFill>
              </a:defRPr>
            </a:lvl2pPr>
            <a:lvl3pPr lvl="2" algn="ctr" rtl="0">
              <a:spcBef>
                <a:spcPts val="0"/>
              </a:spcBef>
              <a:spcAft>
                <a:spcPts val="0"/>
              </a:spcAft>
              <a:buClr>
                <a:schemeClr val="lt1"/>
              </a:buClr>
              <a:buSzPts val="6000"/>
              <a:buNone/>
              <a:defRPr sz="7980">
                <a:solidFill>
                  <a:schemeClr val="lt1"/>
                </a:solidFill>
              </a:defRPr>
            </a:lvl3pPr>
            <a:lvl4pPr lvl="3" algn="ctr" rtl="0">
              <a:spcBef>
                <a:spcPts val="0"/>
              </a:spcBef>
              <a:spcAft>
                <a:spcPts val="0"/>
              </a:spcAft>
              <a:buClr>
                <a:schemeClr val="lt1"/>
              </a:buClr>
              <a:buSzPts val="6000"/>
              <a:buNone/>
              <a:defRPr sz="7980">
                <a:solidFill>
                  <a:schemeClr val="lt1"/>
                </a:solidFill>
              </a:defRPr>
            </a:lvl4pPr>
            <a:lvl5pPr lvl="4" algn="ctr" rtl="0">
              <a:spcBef>
                <a:spcPts val="0"/>
              </a:spcBef>
              <a:spcAft>
                <a:spcPts val="0"/>
              </a:spcAft>
              <a:buClr>
                <a:schemeClr val="lt1"/>
              </a:buClr>
              <a:buSzPts val="6000"/>
              <a:buNone/>
              <a:defRPr sz="7980">
                <a:solidFill>
                  <a:schemeClr val="lt1"/>
                </a:solidFill>
              </a:defRPr>
            </a:lvl5pPr>
            <a:lvl6pPr lvl="5" algn="ctr" rtl="0">
              <a:spcBef>
                <a:spcPts val="0"/>
              </a:spcBef>
              <a:spcAft>
                <a:spcPts val="0"/>
              </a:spcAft>
              <a:buClr>
                <a:schemeClr val="lt1"/>
              </a:buClr>
              <a:buSzPts val="6000"/>
              <a:buNone/>
              <a:defRPr sz="7980">
                <a:solidFill>
                  <a:schemeClr val="lt1"/>
                </a:solidFill>
              </a:defRPr>
            </a:lvl6pPr>
            <a:lvl7pPr lvl="6" algn="ctr" rtl="0">
              <a:spcBef>
                <a:spcPts val="0"/>
              </a:spcBef>
              <a:spcAft>
                <a:spcPts val="0"/>
              </a:spcAft>
              <a:buClr>
                <a:schemeClr val="lt1"/>
              </a:buClr>
              <a:buSzPts val="6000"/>
              <a:buNone/>
              <a:defRPr sz="7980">
                <a:solidFill>
                  <a:schemeClr val="lt1"/>
                </a:solidFill>
              </a:defRPr>
            </a:lvl7pPr>
            <a:lvl8pPr lvl="7" algn="ctr" rtl="0">
              <a:spcBef>
                <a:spcPts val="0"/>
              </a:spcBef>
              <a:spcAft>
                <a:spcPts val="0"/>
              </a:spcAft>
              <a:buClr>
                <a:schemeClr val="lt1"/>
              </a:buClr>
              <a:buSzPts val="6000"/>
              <a:buNone/>
              <a:defRPr sz="7980">
                <a:solidFill>
                  <a:schemeClr val="lt1"/>
                </a:solidFill>
              </a:defRPr>
            </a:lvl8pPr>
            <a:lvl9pPr lvl="8" algn="ctr" rtl="0">
              <a:spcBef>
                <a:spcPts val="0"/>
              </a:spcBef>
              <a:spcAft>
                <a:spcPts val="0"/>
              </a:spcAft>
              <a:buClr>
                <a:schemeClr val="lt1"/>
              </a:buClr>
              <a:buSzPts val="6000"/>
              <a:buNone/>
              <a:defRPr sz="7980">
                <a:solidFill>
                  <a:schemeClr val="lt1"/>
                </a:solidFill>
              </a:defRPr>
            </a:lvl9pPr>
          </a:lstStyle>
          <a:p>
            <a:r>
              <a:t>xx%</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CUSTOM_10">
    <p:spTree>
      <p:nvGrpSpPr>
        <p:cNvPr id="1" name="Shape 94"/>
        <p:cNvGrpSpPr/>
        <p:nvPr/>
      </p:nvGrpSpPr>
      <p:grpSpPr>
        <a:xfrm>
          <a:off x="0" y="0"/>
          <a:ext cx="0" cy="0"/>
          <a:chOff x="0" y="0"/>
          <a:chExt cx="0" cy="0"/>
        </a:xfrm>
      </p:grpSpPr>
      <p:grpSp>
        <p:nvGrpSpPr>
          <p:cNvPr id="95" name="Google Shape;95;p14"/>
          <p:cNvGrpSpPr/>
          <p:nvPr/>
        </p:nvGrpSpPr>
        <p:grpSpPr>
          <a:xfrm>
            <a:off x="-1277364" y="-1773863"/>
            <a:ext cx="14131263" cy="9038252"/>
            <a:chOff x="-960399" y="-1330398"/>
            <a:chExt cx="10624732" cy="6778689"/>
          </a:xfrm>
        </p:grpSpPr>
        <p:grpSp>
          <p:nvGrpSpPr>
            <p:cNvPr id="96" name="Google Shape;96;p14"/>
            <p:cNvGrpSpPr/>
            <p:nvPr/>
          </p:nvGrpSpPr>
          <p:grpSpPr>
            <a:xfrm>
              <a:off x="-960399" y="-1330398"/>
              <a:ext cx="10624732" cy="6739642"/>
              <a:chOff x="-960399" y="-1330398"/>
              <a:chExt cx="10624732" cy="6739642"/>
            </a:xfrm>
          </p:grpSpPr>
          <p:sp>
            <p:nvSpPr>
              <p:cNvPr id="97" name="Google Shape;97;p14"/>
              <p:cNvSpPr/>
              <p:nvPr/>
            </p:nvSpPr>
            <p:spPr>
              <a:xfrm>
                <a:off x="-357055" y="3488036"/>
                <a:ext cx="10021388" cy="1921209"/>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 name="Google Shape;98;p14"/>
              <p:cNvSpPr/>
              <p:nvPr/>
            </p:nvSpPr>
            <p:spPr>
              <a:xfrm>
                <a:off x="-527769" y="-1330398"/>
                <a:ext cx="10058672" cy="2296722"/>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9" name="Google Shape;99;p14"/>
              <p:cNvSpPr/>
              <p:nvPr/>
            </p:nvSpPr>
            <p:spPr>
              <a:xfrm>
                <a:off x="-960399" y="-119723"/>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00" name="Google Shape;100;p14"/>
            <p:cNvSpPr/>
            <p:nvPr/>
          </p:nvSpPr>
          <p:spPr>
            <a:xfrm rot="10800000">
              <a:off x="1867401" y="4846352"/>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01" name="Google Shape;101;p14"/>
          <p:cNvSpPr txBox="1">
            <a:spLocks noGrp="1"/>
          </p:cNvSpPr>
          <p:nvPr>
            <p:ph type="title"/>
          </p:nvPr>
        </p:nvSpPr>
        <p:spPr>
          <a:xfrm>
            <a:off x="1961935" y="2823233"/>
            <a:ext cx="8237969" cy="2096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6650"/>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102" name="Google Shape;102;p14"/>
          <p:cNvSpPr txBox="1">
            <a:spLocks noGrp="1"/>
          </p:cNvSpPr>
          <p:nvPr>
            <p:ph type="title" idx="2" hasCustomPrompt="1"/>
          </p:nvPr>
        </p:nvSpPr>
        <p:spPr>
          <a:xfrm>
            <a:off x="5217461" y="1602040"/>
            <a:ext cx="1726917" cy="122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7980">
                <a:solidFill>
                  <a:schemeClr val="accent6"/>
                </a:solidFill>
              </a:defRPr>
            </a:lvl1pPr>
            <a:lvl2pPr lvl="1" algn="ctr" rtl="0">
              <a:spcBef>
                <a:spcPts val="0"/>
              </a:spcBef>
              <a:spcAft>
                <a:spcPts val="0"/>
              </a:spcAft>
              <a:buClr>
                <a:schemeClr val="lt1"/>
              </a:buClr>
              <a:buSzPts val="6000"/>
              <a:buNone/>
              <a:defRPr sz="7980">
                <a:solidFill>
                  <a:schemeClr val="lt1"/>
                </a:solidFill>
              </a:defRPr>
            </a:lvl2pPr>
            <a:lvl3pPr lvl="2" algn="ctr" rtl="0">
              <a:spcBef>
                <a:spcPts val="0"/>
              </a:spcBef>
              <a:spcAft>
                <a:spcPts val="0"/>
              </a:spcAft>
              <a:buClr>
                <a:schemeClr val="lt1"/>
              </a:buClr>
              <a:buSzPts val="6000"/>
              <a:buNone/>
              <a:defRPr sz="7980">
                <a:solidFill>
                  <a:schemeClr val="lt1"/>
                </a:solidFill>
              </a:defRPr>
            </a:lvl3pPr>
            <a:lvl4pPr lvl="3" algn="ctr" rtl="0">
              <a:spcBef>
                <a:spcPts val="0"/>
              </a:spcBef>
              <a:spcAft>
                <a:spcPts val="0"/>
              </a:spcAft>
              <a:buClr>
                <a:schemeClr val="lt1"/>
              </a:buClr>
              <a:buSzPts val="6000"/>
              <a:buNone/>
              <a:defRPr sz="7980">
                <a:solidFill>
                  <a:schemeClr val="lt1"/>
                </a:solidFill>
              </a:defRPr>
            </a:lvl4pPr>
            <a:lvl5pPr lvl="4" algn="ctr" rtl="0">
              <a:spcBef>
                <a:spcPts val="0"/>
              </a:spcBef>
              <a:spcAft>
                <a:spcPts val="0"/>
              </a:spcAft>
              <a:buClr>
                <a:schemeClr val="lt1"/>
              </a:buClr>
              <a:buSzPts val="6000"/>
              <a:buNone/>
              <a:defRPr sz="7980">
                <a:solidFill>
                  <a:schemeClr val="lt1"/>
                </a:solidFill>
              </a:defRPr>
            </a:lvl5pPr>
            <a:lvl6pPr lvl="5" algn="ctr" rtl="0">
              <a:spcBef>
                <a:spcPts val="0"/>
              </a:spcBef>
              <a:spcAft>
                <a:spcPts val="0"/>
              </a:spcAft>
              <a:buClr>
                <a:schemeClr val="lt1"/>
              </a:buClr>
              <a:buSzPts val="6000"/>
              <a:buNone/>
              <a:defRPr sz="7980">
                <a:solidFill>
                  <a:schemeClr val="lt1"/>
                </a:solidFill>
              </a:defRPr>
            </a:lvl6pPr>
            <a:lvl7pPr lvl="6" algn="ctr" rtl="0">
              <a:spcBef>
                <a:spcPts val="0"/>
              </a:spcBef>
              <a:spcAft>
                <a:spcPts val="0"/>
              </a:spcAft>
              <a:buClr>
                <a:schemeClr val="lt1"/>
              </a:buClr>
              <a:buSzPts val="6000"/>
              <a:buNone/>
              <a:defRPr sz="7980">
                <a:solidFill>
                  <a:schemeClr val="lt1"/>
                </a:solidFill>
              </a:defRPr>
            </a:lvl7pPr>
            <a:lvl8pPr lvl="7" algn="ctr" rtl="0">
              <a:spcBef>
                <a:spcPts val="0"/>
              </a:spcBef>
              <a:spcAft>
                <a:spcPts val="0"/>
              </a:spcAft>
              <a:buClr>
                <a:schemeClr val="lt1"/>
              </a:buClr>
              <a:buSzPts val="6000"/>
              <a:buNone/>
              <a:defRPr sz="7980">
                <a:solidFill>
                  <a:schemeClr val="lt1"/>
                </a:solidFill>
              </a:defRPr>
            </a:lvl8pPr>
            <a:lvl9pPr lvl="8" algn="ctr" rtl="0">
              <a:spcBef>
                <a:spcPts val="0"/>
              </a:spcBef>
              <a:spcAft>
                <a:spcPts val="0"/>
              </a:spcAft>
              <a:buClr>
                <a:schemeClr val="lt1"/>
              </a:buClr>
              <a:buSzPts val="6000"/>
              <a:buNone/>
              <a:defRPr sz="7980">
                <a:solidFill>
                  <a:schemeClr val="lt1"/>
                </a:solidFill>
              </a:defRPr>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2">
  <p:cSld name="CUSTOM_10_1">
    <p:spTree>
      <p:nvGrpSpPr>
        <p:cNvPr id="1" name="Shape 103"/>
        <p:cNvGrpSpPr/>
        <p:nvPr/>
      </p:nvGrpSpPr>
      <p:grpSpPr>
        <a:xfrm>
          <a:off x="0" y="0"/>
          <a:ext cx="0" cy="0"/>
          <a:chOff x="0" y="0"/>
          <a:chExt cx="0" cy="0"/>
        </a:xfrm>
      </p:grpSpPr>
      <p:grpSp>
        <p:nvGrpSpPr>
          <p:cNvPr id="104" name="Google Shape;104;p15"/>
          <p:cNvGrpSpPr/>
          <p:nvPr/>
        </p:nvGrpSpPr>
        <p:grpSpPr>
          <a:xfrm>
            <a:off x="-1109006" y="-1354635"/>
            <a:ext cx="14379848" cy="8420077"/>
            <a:chOff x="-569956" y="-1015976"/>
            <a:chExt cx="10811633" cy="6315058"/>
          </a:xfrm>
        </p:grpSpPr>
        <p:sp>
          <p:nvSpPr>
            <p:cNvPr id="105" name="Google Shape;105;p15"/>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6" name="Google Shape;106;p15"/>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7" name="Google Shape;107;p15"/>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08" name="Google Shape;108;p15"/>
          <p:cNvSpPr txBox="1">
            <a:spLocks noGrp="1"/>
          </p:cNvSpPr>
          <p:nvPr>
            <p:ph type="title"/>
          </p:nvPr>
        </p:nvSpPr>
        <p:spPr>
          <a:xfrm>
            <a:off x="4689854" y="2475200"/>
            <a:ext cx="6512249" cy="312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6650"/>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109" name="Google Shape;109;p15"/>
          <p:cNvSpPr txBox="1">
            <a:spLocks noGrp="1"/>
          </p:cNvSpPr>
          <p:nvPr>
            <p:ph type="title" idx="2" hasCustomPrompt="1"/>
          </p:nvPr>
        </p:nvSpPr>
        <p:spPr>
          <a:xfrm>
            <a:off x="7136387" y="1254000"/>
            <a:ext cx="1619184" cy="1221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6"/>
              </a:buClr>
              <a:buSzPts val="6000"/>
              <a:buNone/>
              <a:defRPr sz="7980">
                <a:solidFill>
                  <a:schemeClr val="accent6"/>
                </a:solidFill>
              </a:defRPr>
            </a:lvl1pPr>
            <a:lvl2pPr lvl="1" algn="ctr" rtl="0">
              <a:spcBef>
                <a:spcPts val="0"/>
              </a:spcBef>
              <a:spcAft>
                <a:spcPts val="0"/>
              </a:spcAft>
              <a:buClr>
                <a:schemeClr val="accent6"/>
              </a:buClr>
              <a:buSzPts val="6000"/>
              <a:buNone/>
              <a:defRPr sz="7980">
                <a:solidFill>
                  <a:schemeClr val="accent6"/>
                </a:solidFill>
              </a:defRPr>
            </a:lvl2pPr>
            <a:lvl3pPr lvl="2" algn="ctr" rtl="0">
              <a:spcBef>
                <a:spcPts val="0"/>
              </a:spcBef>
              <a:spcAft>
                <a:spcPts val="0"/>
              </a:spcAft>
              <a:buClr>
                <a:schemeClr val="accent6"/>
              </a:buClr>
              <a:buSzPts val="6000"/>
              <a:buNone/>
              <a:defRPr sz="7980">
                <a:solidFill>
                  <a:schemeClr val="accent6"/>
                </a:solidFill>
              </a:defRPr>
            </a:lvl3pPr>
            <a:lvl4pPr lvl="3" algn="ctr" rtl="0">
              <a:spcBef>
                <a:spcPts val="0"/>
              </a:spcBef>
              <a:spcAft>
                <a:spcPts val="0"/>
              </a:spcAft>
              <a:buClr>
                <a:schemeClr val="accent6"/>
              </a:buClr>
              <a:buSzPts val="6000"/>
              <a:buNone/>
              <a:defRPr sz="7980">
                <a:solidFill>
                  <a:schemeClr val="accent6"/>
                </a:solidFill>
              </a:defRPr>
            </a:lvl4pPr>
            <a:lvl5pPr lvl="4" algn="ctr" rtl="0">
              <a:spcBef>
                <a:spcPts val="0"/>
              </a:spcBef>
              <a:spcAft>
                <a:spcPts val="0"/>
              </a:spcAft>
              <a:buClr>
                <a:schemeClr val="accent6"/>
              </a:buClr>
              <a:buSzPts val="6000"/>
              <a:buNone/>
              <a:defRPr sz="7980">
                <a:solidFill>
                  <a:schemeClr val="accent6"/>
                </a:solidFill>
              </a:defRPr>
            </a:lvl5pPr>
            <a:lvl6pPr lvl="5" algn="ctr" rtl="0">
              <a:spcBef>
                <a:spcPts val="0"/>
              </a:spcBef>
              <a:spcAft>
                <a:spcPts val="0"/>
              </a:spcAft>
              <a:buClr>
                <a:schemeClr val="accent6"/>
              </a:buClr>
              <a:buSzPts val="6000"/>
              <a:buNone/>
              <a:defRPr sz="7980">
                <a:solidFill>
                  <a:schemeClr val="accent6"/>
                </a:solidFill>
              </a:defRPr>
            </a:lvl6pPr>
            <a:lvl7pPr lvl="6" algn="ctr" rtl="0">
              <a:spcBef>
                <a:spcPts val="0"/>
              </a:spcBef>
              <a:spcAft>
                <a:spcPts val="0"/>
              </a:spcAft>
              <a:buClr>
                <a:schemeClr val="accent6"/>
              </a:buClr>
              <a:buSzPts val="6000"/>
              <a:buNone/>
              <a:defRPr sz="7980">
                <a:solidFill>
                  <a:schemeClr val="accent6"/>
                </a:solidFill>
              </a:defRPr>
            </a:lvl7pPr>
            <a:lvl8pPr lvl="7" algn="ctr" rtl="0">
              <a:spcBef>
                <a:spcPts val="0"/>
              </a:spcBef>
              <a:spcAft>
                <a:spcPts val="0"/>
              </a:spcAft>
              <a:buClr>
                <a:schemeClr val="accent6"/>
              </a:buClr>
              <a:buSzPts val="6000"/>
              <a:buNone/>
              <a:defRPr sz="7980">
                <a:solidFill>
                  <a:schemeClr val="accent6"/>
                </a:solidFill>
              </a:defRPr>
            </a:lvl8pPr>
            <a:lvl9pPr lvl="8" algn="ctr" rtl="0">
              <a:spcBef>
                <a:spcPts val="0"/>
              </a:spcBef>
              <a:spcAft>
                <a:spcPts val="0"/>
              </a:spcAft>
              <a:buClr>
                <a:schemeClr val="accent6"/>
              </a:buClr>
              <a:buSzPts val="6000"/>
              <a:buNone/>
              <a:defRPr sz="7980">
                <a:solidFill>
                  <a:schemeClr val="accent6"/>
                </a:solidFill>
              </a:defRPr>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3">
  <p:cSld name="CUSTOM_10_1_1">
    <p:spTree>
      <p:nvGrpSpPr>
        <p:cNvPr id="1" name="Shape 110"/>
        <p:cNvGrpSpPr/>
        <p:nvPr/>
      </p:nvGrpSpPr>
      <p:grpSpPr>
        <a:xfrm>
          <a:off x="0" y="0"/>
          <a:ext cx="0" cy="0"/>
          <a:chOff x="0" y="0"/>
          <a:chExt cx="0" cy="0"/>
        </a:xfrm>
      </p:grpSpPr>
      <p:grpSp>
        <p:nvGrpSpPr>
          <p:cNvPr id="111" name="Google Shape;111;p16"/>
          <p:cNvGrpSpPr/>
          <p:nvPr/>
        </p:nvGrpSpPr>
        <p:grpSpPr>
          <a:xfrm>
            <a:off x="-895986" y="-1773863"/>
            <a:ext cx="13953797" cy="9038252"/>
            <a:chOff x="-673656" y="-1330398"/>
            <a:chExt cx="10491302" cy="6778689"/>
          </a:xfrm>
        </p:grpSpPr>
        <p:sp>
          <p:nvSpPr>
            <p:cNvPr id="112" name="Google Shape;112;p16"/>
            <p:cNvSpPr/>
            <p:nvPr/>
          </p:nvSpPr>
          <p:spPr>
            <a:xfrm flipH="1">
              <a:off x="-552786" y="3488036"/>
              <a:ext cx="10021388" cy="1921209"/>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3" name="Google Shape;113;p16"/>
            <p:cNvSpPr/>
            <p:nvPr/>
          </p:nvSpPr>
          <p:spPr>
            <a:xfrm>
              <a:off x="-241026" y="-1330398"/>
              <a:ext cx="10058672" cy="2296722"/>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4" name="Google Shape;114;p16"/>
            <p:cNvSpPr/>
            <p:nvPr/>
          </p:nvSpPr>
          <p:spPr>
            <a:xfrm>
              <a:off x="-673656" y="-119723"/>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5" name="Google Shape;115;p16"/>
            <p:cNvSpPr/>
            <p:nvPr/>
          </p:nvSpPr>
          <p:spPr>
            <a:xfrm rot="10800000" flipH="1">
              <a:off x="-419350" y="4846352"/>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16" name="Google Shape;116;p16"/>
          <p:cNvSpPr txBox="1">
            <a:spLocks noGrp="1"/>
          </p:cNvSpPr>
          <p:nvPr>
            <p:ph type="title"/>
          </p:nvPr>
        </p:nvSpPr>
        <p:spPr>
          <a:xfrm>
            <a:off x="948614" y="1805500"/>
            <a:ext cx="10264543" cy="22520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6650"/>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117" name="Google Shape;117;p16"/>
          <p:cNvSpPr txBox="1">
            <a:spLocks noGrp="1"/>
          </p:cNvSpPr>
          <p:nvPr>
            <p:ph type="title" idx="2" hasCustomPrompt="1"/>
          </p:nvPr>
        </p:nvSpPr>
        <p:spPr>
          <a:xfrm>
            <a:off x="9716868" y="719333"/>
            <a:ext cx="1496289" cy="1221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7980">
                <a:solidFill>
                  <a:schemeClr val="accent6"/>
                </a:solidFill>
              </a:defRPr>
            </a:lvl1pPr>
            <a:lvl2pPr lvl="1" algn="ctr" rtl="0">
              <a:spcBef>
                <a:spcPts val="0"/>
              </a:spcBef>
              <a:spcAft>
                <a:spcPts val="0"/>
              </a:spcAft>
              <a:buClr>
                <a:schemeClr val="lt1"/>
              </a:buClr>
              <a:buSzPts val="6000"/>
              <a:buNone/>
              <a:defRPr sz="7980">
                <a:solidFill>
                  <a:schemeClr val="lt1"/>
                </a:solidFill>
              </a:defRPr>
            </a:lvl2pPr>
            <a:lvl3pPr lvl="2" algn="ctr" rtl="0">
              <a:spcBef>
                <a:spcPts val="0"/>
              </a:spcBef>
              <a:spcAft>
                <a:spcPts val="0"/>
              </a:spcAft>
              <a:buClr>
                <a:schemeClr val="lt1"/>
              </a:buClr>
              <a:buSzPts val="6000"/>
              <a:buNone/>
              <a:defRPr sz="7980">
                <a:solidFill>
                  <a:schemeClr val="lt1"/>
                </a:solidFill>
              </a:defRPr>
            </a:lvl3pPr>
            <a:lvl4pPr lvl="3" algn="ctr" rtl="0">
              <a:spcBef>
                <a:spcPts val="0"/>
              </a:spcBef>
              <a:spcAft>
                <a:spcPts val="0"/>
              </a:spcAft>
              <a:buClr>
                <a:schemeClr val="lt1"/>
              </a:buClr>
              <a:buSzPts val="6000"/>
              <a:buNone/>
              <a:defRPr sz="7980">
                <a:solidFill>
                  <a:schemeClr val="lt1"/>
                </a:solidFill>
              </a:defRPr>
            </a:lvl4pPr>
            <a:lvl5pPr lvl="4" algn="ctr" rtl="0">
              <a:spcBef>
                <a:spcPts val="0"/>
              </a:spcBef>
              <a:spcAft>
                <a:spcPts val="0"/>
              </a:spcAft>
              <a:buClr>
                <a:schemeClr val="lt1"/>
              </a:buClr>
              <a:buSzPts val="6000"/>
              <a:buNone/>
              <a:defRPr sz="7980">
                <a:solidFill>
                  <a:schemeClr val="lt1"/>
                </a:solidFill>
              </a:defRPr>
            </a:lvl5pPr>
            <a:lvl6pPr lvl="5" algn="ctr" rtl="0">
              <a:spcBef>
                <a:spcPts val="0"/>
              </a:spcBef>
              <a:spcAft>
                <a:spcPts val="0"/>
              </a:spcAft>
              <a:buClr>
                <a:schemeClr val="lt1"/>
              </a:buClr>
              <a:buSzPts val="6000"/>
              <a:buNone/>
              <a:defRPr sz="7980">
                <a:solidFill>
                  <a:schemeClr val="lt1"/>
                </a:solidFill>
              </a:defRPr>
            </a:lvl6pPr>
            <a:lvl7pPr lvl="6" algn="ctr" rtl="0">
              <a:spcBef>
                <a:spcPts val="0"/>
              </a:spcBef>
              <a:spcAft>
                <a:spcPts val="0"/>
              </a:spcAft>
              <a:buClr>
                <a:schemeClr val="lt1"/>
              </a:buClr>
              <a:buSzPts val="6000"/>
              <a:buNone/>
              <a:defRPr sz="7980">
                <a:solidFill>
                  <a:schemeClr val="lt1"/>
                </a:solidFill>
              </a:defRPr>
            </a:lvl7pPr>
            <a:lvl8pPr lvl="7" algn="ctr" rtl="0">
              <a:spcBef>
                <a:spcPts val="0"/>
              </a:spcBef>
              <a:spcAft>
                <a:spcPts val="0"/>
              </a:spcAft>
              <a:buClr>
                <a:schemeClr val="lt1"/>
              </a:buClr>
              <a:buSzPts val="6000"/>
              <a:buNone/>
              <a:defRPr sz="7980">
                <a:solidFill>
                  <a:schemeClr val="lt1"/>
                </a:solidFill>
              </a:defRPr>
            </a:lvl8pPr>
            <a:lvl9pPr lvl="8" algn="ctr" rtl="0">
              <a:spcBef>
                <a:spcPts val="0"/>
              </a:spcBef>
              <a:spcAft>
                <a:spcPts val="0"/>
              </a:spcAft>
              <a:buClr>
                <a:schemeClr val="lt1"/>
              </a:buClr>
              <a:buSzPts val="6000"/>
              <a:buNone/>
              <a:defRPr sz="7980">
                <a:solidFill>
                  <a:schemeClr val="lt1"/>
                </a:solidFill>
              </a:defRPr>
            </a:lvl9pPr>
          </a:lstStyle>
          <a:p>
            <a:r>
              <a:t>xx%</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26"/>
        <p:cNvGrpSpPr/>
        <p:nvPr/>
      </p:nvGrpSpPr>
      <p:grpSpPr>
        <a:xfrm>
          <a:off x="0" y="0"/>
          <a:ext cx="0" cy="0"/>
          <a:chOff x="0" y="0"/>
          <a:chExt cx="0" cy="0"/>
        </a:xfrm>
      </p:grpSpPr>
      <p:grpSp>
        <p:nvGrpSpPr>
          <p:cNvPr id="127" name="Google Shape;127;p18"/>
          <p:cNvGrpSpPr/>
          <p:nvPr/>
        </p:nvGrpSpPr>
        <p:grpSpPr>
          <a:xfrm flipH="1">
            <a:off x="-1514401" y="-1354635"/>
            <a:ext cx="14379848" cy="8420077"/>
            <a:chOff x="-569956" y="-1015976"/>
            <a:chExt cx="10811633" cy="6315058"/>
          </a:xfrm>
        </p:grpSpPr>
        <p:sp>
          <p:nvSpPr>
            <p:cNvPr id="128" name="Google Shape;128;p18"/>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 name="Google Shape;129;p18"/>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 name="Google Shape;130;p18"/>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31" name="Google Shape;131;p18"/>
          <p:cNvSpPr txBox="1">
            <a:spLocks noGrp="1"/>
          </p:cNvSpPr>
          <p:nvPr>
            <p:ph type="subTitle" idx="1"/>
          </p:nvPr>
        </p:nvSpPr>
        <p:spPr>
          <a:xfrm>
            <a:off x="1943879" y="2647067"/>
            <a:ext cx="8274279" cy="3268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AutoNum type="arabicPeriod"/>
              <a:defRPr/>
            </a:lvl1pPr>
            <a:lvl2pPr lvl="1" algn="ctr" rtl="0">
              <a:lnSpc>
                <a:spcPct val="100000"/>
              </a:lnSpc>
              <a:spcBef>
                <a:spcPts val="1330"/>
              </a:spcBef>
              <a:spcAft>
                <a:spcPts val="0"/>
              </a:spcAft>
              <a:buSzPts val="1400"/>
              <a:buAutoNum type="alphaLcPeriod"/>
              <a:defRPr/>
            </a:lvl2pPr>
            <a:lvl3pPr lvl="2" algn="ctr" rtl="0">
              <a:lnSpc>
                <a:spcPct val="100000"/>
              </a:lnSpc>
              <a:spcBef>
                <a:spcPts val="0"/>
              </a:spcBef>
              <a:spcAft>
                <a:spcPts val="0"/>
              </a:spcAft>
              <a:buSzPts val="1400"/>
              <a:buAutoNum type="romanLcPeriod"/>
              <a:defRPr/>
            </a:lvl3pPr>
            <a:lvl4pPr lvl="3" algn="ctr" rtl="0">
              <a:lnSpc>
                <a:spcPct val="100000"/>
              </a:lnSpc>
              <a:spcBef>
                <a:spcPts val="0"/>
              </a:spcBef>
              <a:spcAft>
                <a:spcPts val="0"/>
              </a:spcAft>
              <a:buSzPts val="1400"/>
              <a:buAutoNum type="arabicPeriod"/>
              <a:defRPr/>
            </a:lvl4pPr>
            <a:lvl5pPr lvl="4" algn="ctr" rtl="0">
              <a:lnSpc>
                <a:spcPct val="100000"/>
              </a:lnSpc>
              <a:spcBef>
                <a:spcPts val="0"/>
              </a:spcBef>
              <a:spcAft>
                <a:spcPts val="0"/>
              </a:spcAft>
              <a:buSzPts val="1400"/>
              <a:buAutoNum type="alphaLcPeriod"/>
              <a:defRPr/>
            </a:lvl5pPr>
            <a:lvl6pPr lvl="5" algn="ctr" rtl="0">
              <a:lnSpc>
                <a:spcPct val="100000"/>
              </a:lnSpc>
              <a:spcBef>
                <a:spcPts val="0"/>
              </a:spcBef>
              <a:spcAft>
                <a:spcPts val="0"/>
              </a:spcAft>
              <a:buSzPts val="1400"/>
              <a:buAutoNum type="romanLcPeriod"/>
              <a:defRPr/>
            </a:lvl6pPr>
            <a:lvl7pPr lvl="6" algn="ctr" rtl="0">
              <a:lnSpc>
                <a:spcPct val="100000"/>
              </a:lnSpc>
              <a:spcBef>
                <a:spcPts val="0"/>
              </a:spcBef>
              <a:spcAft>
                <a:spcPts val="0"/>
              </a:spcAft>
              <a:buSzPts val="1400"/>
              <a:buAutoNum type="arabicPeriod"/>
              <a:defRPr/>
            </a:lvl7pPr>
            <a:lvl8pPr lvl="7" algn="ctr" rtl="0">
              <a:lnSpc>
                <a:spcPct val="100000"/>
              </a:lnSpc>
              <a:spcBef>
                <a:spcPts val="0"/>
              </a:spcBef>
              <a:spcAft>
                <a:spcPts val="0"/>
              </a:spcAft>
              <a:buSzPts val="1400"/>
              <a:buAutoNum type="alphaLcPeriod"/>
              <a:defRPr/>
            </a:lvl8pPr>
            <a:lvl9pPr lvl="8" algn="ctr" rtl="0">
              <a:lnSpc>
                <a:spcPct val="100000"/>
              </a:lnSpc>
              <a:spcBef>
                <a:spcPts val="0"/>
              </a:spcBef>
              <a:spcAft>
                <a:spcPts val="0"/>
              </a:spcAft>
              <a:buSzPts val="1400"/>
              <a:buAutoNum type="romanLcPeriod"/>
              <a:defRPr/>
            </a:lvl9pPr>
          </a:lstStyle>
          <a:p>
            <a:endParaRPr/>
          </a:p>
        </p:txBody>
      </p:sp>
      <p:sp>
        <p:nvSpPr>
          <p:cNvPr id="132" name="Google Shape;132;p18"/>
          <p:cNvSpPr txBox="1">
            <a:spLocks noGrp="1"/>
          </p:cNvSpPr>
          <p:nvPr>
            <p:ph type="title"/>
          </p:nvPr>
        </p:nvSpPr>
        <p:spPr>
          <a:xfrm>
            <a:off x="957625" y="719333"/>
            <a:ext cx="10246588" cy="159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33"/>
        <p:cNvGrpSpPr/>
        <p:nvPr/>
      </p:nvGrpSpPr>
      <p:grpSpPr>
        <a:xfrm>
          <a:off x="0" y="0"/>
          <a:ext cx="0" cy="0"/>
          <a:chOff x="0" y="0"/>
          <a:chExt cx="0" cy="0"/>
        </a:xfrm>
      </p:grpSpPr>
      <p:grpSp>
        <p:nvGrpSpPr>
          <p:cNvPr id="134" name="Google Shape;134;p19"/>
          <p:cNvGrpSpPr/>
          <p:nvPr/>
        </p:nvGrpSpPr>
        <p:grpSpPr>
          <a:xfrm flipH="1">
            <a:off x="-1514401" y="-1354635"/>
            <a:ext cx="14379848" cy="8420077"/>
            <a:chOff x="-569956" y="-1015976"/>
            <a:chExt cx="10811633" cy="6315058"/>
          </a:xfrm>
        </p:grpSpPr>
        <p:sp>
          <p:nvSpPr>
            <p:cNvPr id="135" name="Google Shape;135;p19"/>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 name="Google Shape;136;p19"/>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 name="Google Shape;137;p19"/>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38" name="Google Shape;138;p19"/>
          <p:cNvSpPr txBox="1">
            <a:spLocks noGrp="1"/>
          </p:cNvSpPr>
          <p:nvPr>
            <p:ph type="subTitle" idx="1"/>
          </p:nvPr>
        </p:nvSpPr>
        <p:spPr>
          <a:xfrm>
            <a:off x="5662407" y="2012800"/>
            <a:ext cx="5344346" cy="4126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19"/>
          <p:cNvSpPr txBox="1">
            <a:spLocks noGrp="1"/>
          </p:cNvSpPr>
          <p:nvPr>
            <p:ph type="title"/>
          </p:nvPr>
        </p:nvSpPr>
        <p:spPr>
          <a:xfrm>
            <a:off x="957625" y="719333"/>
            <a:ext cx="10246588"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40"/>
        <p:cNvGrpSpPr/>
        <p:nvPr/>
      </p:nvGrpSpPr>
      <p:grpSpPr>
        <a:xfrm>
          <a:off x="0" y="0"/>
          <a:ext cx="0" cy="0"/>
          <a:chOff x="0" y="0"/>
          <a:chExt cx="0" cy="0"/>
        </a:xfrm>
      </p:grpSpPr>
      <p:grpSp>
        <p:nvGrpSpPr>
          <p:cNvPr id="141" name="Google Shape;141;p20"/>
          <p:cNvGrpSpPr/>
          <p:nvPr/>
        </p:nvGrpSpPr>
        <p:grpSpPr>
          <a:xfrm>
            <a:off x="-1277364" y="-1773863"/>
            <a:ext cx="14131263" cy="9038252"/>
            <a:chOff x="-960399" y="-1330398"/>
            <a:chExt cx="10624732" cy="6778689"/>
          </a:xfrm>
        </p:grpSpPr>
        <p:grpSp>
          <p:nvGrpSpPr>
            <p:cNvPr id="142" name="Google Shape;142;p20"/>
            <p:cNvGrpSpPr/>
            <p:nvPr/>
          </p:nvGrpSpPr>
          <p:grpSpPr>
            <a:xfrm>
              <a:off x="-960399" y="-1330398"/>
              <a:ext cx="10624732" cy="6739642"/>
              <a:chOff x="-960399" y="-1330398"/>
              <a:chExt cx="10624732" cy="6739642"/>
            </a:xfrm>
          </p:grpSpPr>
          <p:sp>
            <p:nvSpPr>
              <p:cNvPr id="143" name="Google Shape;143;p20"/>
              <p:cNvSpPr/>
              <p:nvPr/>
            </p:nvSpPr>
            <p:spPr>
              <a:xfrm>
                <a:off x="-357055" y="3488036"/>
                <a:ext cx="10021388" cy="1921209"/>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4" name="Google Shape;144;p20"/>
              <p:cNvSpPr/>
              <p:nvPr/>
            </p:nvSpPr>
            <p:spPr>
              <a:xfrm>
                <a:off x="-527769" y="-1330398"/>
                <a:ext cx="10058672" cy="2296722"/>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5" name="Google Shape;145;p20"/>
              <p:cNvSpPr/>
              <p:nvPr/>
            </p:nvSpPr>
            <p:spPr>
              <a:xfrm>
                <a:off x="-960399" y="-119723"/>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46" name="Google Shape;146;p20"/>
            <p:cNvSpPr/>
            <p:nvPr/>
          </p:nvSpPr>
          <p:spPr>
            <a:xfrm rot="10800000">
              <a:off x="1867401" y="4846352"/>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47" name="Google Shape;147;p20"/>
          <p:cNvSpPr txBox="1">
            <a:spLocks noGrp="1"/>
          </p:cNvSpPr>
          <p:nvPr>
            <p:ph type="title"/>
          </p:nvPr>
        </p:nvSpPr>
        <p:spPr>
          <a:xfrm>
            <a:off x="957625" y="719333"/>
            <a:ext cx="10246588" cy="165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8" name="Google Shape;148;p20"/>
          <p:cNvSpPr txBox="1">
            <a:spLocks noGrp="1"/>
          </p:cNvSpPr>
          <p:nvPr>
            <p:ph type="subTitle" idx="1"/>
          </p:nvPr>
        </p:nvSpPr>
        <p:spPr>
          <a:xfrm>
            <a:off x="948614" y="2731267"/>
            <a:ext cx="5999920" cy="1463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 name="Google Shape;149;p20"/>
          <p:cNvSpPr txBox="1">
            <a:spLocks noGrp="1"/>
          </p:cNvSpPr>
          <p:nvPr>
            <p:ph type="subTitle" idx="2"/>
          </p:nvPr>
        </p:nvSpPr>
        <p:spPr>
          <a:xfrm>
            <a:off x="948614" y="4397667"/>
            <a:ext cx="5999920" cy="1463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0"/>
          <p:cNvSpPr txBox="1">
            <a:spLocks noGrp="1"/>
          </p:cNvSpPr>
          <p:nvPr>
            <p:ph type="subTitle" idx="3"/>
          </p:nvPr>
        </p:nvSpPr>
        <p:spPr>
          <a:xfrm>
            <a:off x="6948534" y="2731267"/>
            <a:ext cx="4255845" cy="3129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6_2_1">
    <p:spTree>
      <p:nvGrpSpPr>
        <p:cNvPr id="1" name="Shape 151"/>
        <p:cNvGrpSpPr/>
        <p:nvPr/>
      </p:nvGrpSpPr>
      <p:grpSpPr>
        <a:xfrm>
          <a:off x="0" y="0"/>
          <a:ext cx="0" cy="0"/>
          <a:chOff x="0" y="0"/>
          <a:chExt cx="0" cy="0"/>
        </a:xfrm>
      </p:grpSpPr>
      <p:grpSp>
        <p:nvGrpSpPr>
          <p:cNvPr id="152" name="Google Shape;152;p21"/>
          <p:cNvGrpSpPr/>
          <p:nvPr/>
        </p:nvGrpSpPr>
        <p:grpSpPr>
          <a:xfrm>
            <a:off x="-1277364" y="-1773863"/>
            <a:ext cx="14131263" cy="9038252"/>
            <a:chOff x="-960399" y="-1330398"/>
            <a:chExt cx="10624732" cy="6778689"/>
          </a:xfrm>
        </p:grpSpPr>
        <p:grpSp>
          <p:nvGrpSpPr>
            <p:cNvPr id="153" name="Google Shape;153;p21"/>
            <p:cNvGrpSpPr/>
            <p:nvPr/>
          </p:nvGrpSpPr>
          <p:grpSpPr>
            <a:xfrm>
              <a:off x="-960399" y="-1330398"/>
              <a:ext cx="10624732" cy="6739642"/>
              <a:chOff x="-960399" y="-1330398"/>
              <a:chExt cx="10624732" cy="6739642"/>
            </a:xfrm>
          </p:grpSpPr>
          <p:sp>
            <p:nvSpPr>
              <p:cNvPr id="154" name="Google Shape;154;p21"/>
              <p:cNvSpPr/>
              <p:nvPr/>
            </p:nvSpPr>
            <p:spPr>
              <a:xfrm>
                <a:off x="-357055" y="3488036"/>
                <a:ext cx="10021388" cy="1921209"/>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5" name="Google Shape;155;p21"/>
              <p:cNvSpPr/>
              <p:nvPr/>
            </p:nvSpPr>
            <p:spPr>
              <a:xfrm>
                <a:off x="-527769" y="-1330398"/>
                <a:ext cx="10058672" cy="2296722"/>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6" name="Google Shape;156;p21"/>
              <p:cNvSpPr/>
              <p:nvPr/>
            </p:nvSpPr>
            <p:spPr>
              <a:xfrm>
                <a:off x="-960399" y="-119723"/>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57" name="Google Shape;157;p21"/>
            <p:cNvSpPr/>
            <p:nvPr/>
          </p:nvSpPr>
          <p:spPr>
            <a:xfrm rot="10800000">
              <a:off x="1867401" y="4846352"/>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58" name="Google Shape;158;p21"/>
          <p:cNvSpPr txBox="1">
            <a:spLocks noGrp="1"/>
          </p:cNvSpPr>
          <p:nvPr>
            <p:ph type="title"/>
          </p:nvPr>
        </p:nvSpPr>
        <p:spPr>
          <a:xfrm>
            <a:off x="957625" y="719333"/>
            <a:ext cx="10246588" cy="165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9" name="Google Shape;159;p21"/>
          <p:cNvSpPr txBox="1">
            <a:spLocks noGrp="1"/>
          </p:cNvSpPr>
          <p:nvPr>
            <p:ph type="subTitle" idx="1"/>
          </p:nvPr>
        </p:nvSpPr>
        <p:spPr>
          <a:xfrm>
            <a:off x="7917564" y="2731267"/>
            <a:ext cx="3083952" cy="1968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21"/>
          <p:cNvSpPr txBox="1">
            <a:spLocks noGrp="1"/>
          </p:cNvSpPr>
          <p:nvPr>
            <p:ph type="subTitle" idx="2"/>
          </p:nvPr>
        </p:nvSpPr>
        <p:spPr>
          <a:xfrm>
            <a:off x="4539043" y="2731267"/>
            <a:ext cx="3083952" cy="1968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1" name="Google Shape;161;p21"/>
          <p:cNvSpPr txBox="1">
            <a:spLocks noGrp="1"/>
          </p:cNvSpPr>
          <p:nvPr>
            <p:ph type="subTitle" idx="3"/>
          </p:nvPr>
        </p:nvSpPr>
        <p:spPr>
          <a:xfrm>
            <a:off x="1160522" y="2731267"/>
            <a:ext cx="3083952" cy="1968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p:cSld name="CUSTOM_6_1">
    <p:spTree>
      <p:nvGrpSpPr>
        <p:cNvPr id="1" name="Shape 162"/>
        <p:cNvGrpSpPr/>
        <p:nvPr/>
      </p:nvGrpSpPr>
      <p:grpSpPr>
        <a:xfrm>
          <a:off x="0" y="0"/>
          <a:ext cx="0" cy="0"/>
          <a:chOff x="0" y="0"/>
          <a:chExt cx="0" cy="0"/>
        </a:xfrm>
      </p:grpSpPr>
      <p:grpSp>
        <p:nvGrpSpPr>
          <p:cNvPr id="163" name="Google Shape;163;p22"/>
          <p:cNvGrpSpPr/>
          <p:nvPr/>
        </p:nvGrpSpPr>
        <p:grpSpPr>
          <a:xfrm flipH="1">
            <a:off x="-1514401" y="-1354635"/>
            <a:ext cx="14379848" cy="8420077"/>
            <a:chOff x="-569956" y="-1015976"/>
            <a:chExt cx="10811633" cy="6315058"/>
          </a:xfrm>
        </p:grpSpPr>
        <p:sp>
          <p:nvSpPr>
            <p:cNvPr id="164" name="Google Shape;164;p22"/>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 name="Google Shape;165;p22"/>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 name="Google Shape;166;p22"/>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67" name="Google Shape;167;p22"/>
          <p:cNvSpPr txBox="1">
            <a:spLocks noGrp="1"/>
          </p:cNvSpPr>
          <p:nvPr>
            <p:ph type="title"/>
          </p:nvPr>
        </p:nvSpPr>
        <p:spPr>
          <a:xfrm>
            <a:off x="957625" y="719333"/>
            <a:ext cx="10246588" cy="165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8" name="Google Shape;168;p22"/>
          <p:cNvSpPr txBox="1">
            <a:spLocks noGrp="1"/>
          </p:cNvSpPr>
          <p:nvPr>
            <p:ph type="subTitle" idx="1"/>
          </p:nvPr>
        </p:nvSpPr>
        <p:spPr>
          <a:xfrm>
            <a:off x="1273974" y="2347767"/>
            <a:ext cx="9613757" cy="113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 name="Google Shape;169;p22"/>
          <p:cNvSpPr txBox="1">
            <a:spLocks noGrp="1"/>
          </p:cNvSpPr>
          <p:nvPr>
            <p:ph type="subTitle" idx="2"/>
          </p:nvPr>
        </p:nvSpPr>
        <p:spPr>
          <a:xfrm>
            <a:off x="1273974" y="3527593"/>
            <a:ext cx="9613757" cy="1466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70"/>
        <p:cNvGrpSpPr/>
        <p:nvPr/>
      </p:nvGrpSpPr>
      <p:grpSpPr>
        <a:xfrm>
          <a:off x="0" y="0"/>
          <a:ext cx="0" cy="0"/>
          <a:chOff x="0" y="0"/>
          <a:chExt cx="0" cy="0"/>
        </a:xfrm>
      </p:grpSpPr>
      <p:sp>
        <p:nvSpPr>
          <p:cNvPr id="171" name="Google Shape;171;p23"/>
          <p:cNvSpPr txBox="1">
            <a:spLocks noGrp="1"/>
          </p:cNvSpPr>
          <p:nvPr>
            <p:ph type="title"/>
          </p:nvPr>
        </p:nvSpPr>
        <p:spPr>
          <a:xfrm>
            <a:off x="957625" y="719333"/>
            <a:ext cx="10246588" cy="15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 name="Google Shape;172;p23"/>
          <p:cNvSpPr txBox="1">
            <a:spLocks noGrp="1"/>
          </p:cNvSpPr>
          <p:nvPr>
            <p:ph type="subTitle" idx="1"/>
          </p:nvPr>
        </p:nvSpPr>
        <p:spPr>
          <a:xfrm>
            <a:off x="1866105" y="2507200"/>
            <a:ext cx="8429494" cy="4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3" name="Google Shape;173;p23"/>
          <p:cNvSpPr txBox="1">
            <a:spLocks noGrp="1"/>
          </p:cNvSpPr>
          <p:nvPr>
            <p:ph type="subTitle" idx="2"/>
          </p:nvPr>
        </p:nvSpPr>
        <p:spPr>
          <a:xfrm>
            <a:off x="7971041" y="4326957"/>
            <a:ext cx="3233182" cy="1490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23"/>
          <p:cNvSpPr txBox="1">
            <a:spLocks noGrp="1"/>
          </p:cNvSpPr>
          <p:nvPr>
            <p:ph type="subTitle" idx="3"/>
          </p:nvPr>
        </p:nvSpPr>
        <p:spPr>
          <a:xfrm>
            <a:off x="933551" y="4326733"/>
            <a:ext cx="3233182" cy="1490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5" name="Google Shape;175;p23"/>
          <p:cNvSpPr txBox="1">
            <a:spLocks noGrp="1"/>
          </p:cNvSpPr>
          <p:nvPr>
            <p:ph type="subTitle" idx="4"/>
          </p:nvPr>
        </p:nvSpPr>
        <p:spPr>
          <a:xfrm>
            <a:off x="4452295" y="4326733"/>
            <a:ext cx="3233182" cy="1490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6" name="Google Shape;176;p23"/>
          <p:cNvSpPr txBox="1">
            <a:spLocks noGrp="1"/>
          </p:cNvSpPr>
          <p:nvPr>
            <p:ph type="subTitle" idx="5"/>
          </p:nvPr>
        </p:nvSpPr>
        <p:spPr>
          <a:xfrm>
            <a:off x="933551" y="3154800"/>
            <a:ext cx="3233182" cy="127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192" b="1">
                <a:solidFill>
                  <a:schemeClr val="dk1"/>
                </a:solidFill>
                <a:latin typeface="Fredoka"/>
                <a:ea typeface="Fredoka"/>
                <a:cs typeface="Fredoka"/>
                <a:sym typeface="Fredoka"/>
              </a:defRPr>
            </a:lvl1pPr>
            <a:lvl2pPr lvl="1" algn="ctr" rtl="0">
              <a:lnSpc>
                <a:spcPct val="100000"/>
              </a:lnSpc>
              <a:spcBef>
                <a:spcPts val="0"/>
              </a:spcBef>
              <a:spcAft>
                <a:spcPts val="0"/>
              </a:spcAft>
              <a:buSzPts val="2400"/>
              <a:buFont typeface="Bebas Neue"/>
              <a:buNone/>
              <a:defRPr sz="3192">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192">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192">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192">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192">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192">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192">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192">
                <a:latin typeface="Bebas Neue"/>
                <a:ea typeface="Bebas Neue"/>
                <a:cs typeface="Bebas Neue"/>
                <a:sym typeface="Bebas Neue"/>
              </a:defRPr>
            </a:lvl9pPr>
          </a:lstStyle>
          <a:p>
            <a:endParaRPr/>
          </a:p>
        </p:txBody>
      </p:sp>
      <p:sp>
        <p:nvSpPr>
          <p:cNvPr id="177" name="Google Shape;177;p23"/>
          <p:cNvSpPr txBox="1">
            <a:spLocks noGrp="1"/>
          </p:cNvSpPr>
          <p:nvPr>
            <p:ph type="subTitle" idx="6"/>
          </p:nvPr>
        </p:nvSpPr>
        <p:spPr>
          <a:xfrm>
            <a:off x="7971039" y="3154800"/>
            <a:ext cx="3233182" cy="127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192" b="1">
                <a:solidFill>
                  <a:schemeClr val="dk1"/>
                </a:solidFill>
                <a:latin typeface="Fredoka"/>
                <a:ea typeface="Fredoka"/>
                <a:cs typeface="Fredoka"/>
                <a:sym typeface="Fredoka"/>
              </a:defRPr>
            </a:lvl1pPr>
            <a:lvl2pPr lvl="1" algn="ctr" rtl="0">
              <a:lnSpc>
                <a:spcPct val="100000"/>
              </a:lnSpc>
              <a:spcBef>
                <a:spcPts val="0"/>
              </a:spcBef>
              <a:spcAft>
                <a:spcPts val="0"/>
              </a:spcAft>
              <a:buSzPts val="2400"/>
              <a:buFont typeface="Bebas Neue"/>
              <a:buNone/>
              <a:defRPr sz="3192">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192">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192">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192">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192">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192">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192">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192">
                <a:latin typeface="Bebas Neue"/>
                <a:ea typeface="Bebas Neue"/>
                <a:cs typeface="Bebas Neue"/>
                <a:sym typeface="Bebas Neue"/>
              </a:defRPr>
            </a:lvl9pPr>
          </a:lstStyle>
          <a:p>
            <a:endParaRPr/>
          </a:p>
        </p:txBody>
      </p:sp>
      <p:sp>
        <p:nvSpPr>
          <p:cNvPr id="178" name="Google Shape;178;p23"/>
          <p:cNvSpPr txBox="1">
            <a:spLocks noGrp="1"/>
          </p:cNvSpPr>
          <p:nvPr>
            <p:ph type="subTitle" idx="7"/>
          </p:nvPr>
        </p:nvSpPr>
        <p:spPr>
          <a:xfrm>
            <a:off x="4452295" y="3154800"/>
            <a:ext cx="3233182" cy="127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3192" b="1">
                <a:solidFill>
                  <a:schemeClr val="dk1"/>
                </a:solidFill>
                <a:latin typeface="Fredoka"/>
                <a:ea typeface="Fredoka"/>
                <a:cs typeface="Fredoka"/>
                <a:sym typeface="Fredoka"/>
              </a:defRPr>
            </a:lvl1pPr>
            <a:lvl2pPr lvl="1" algn="ctr" rtl="0">
              <a:lnSpc>
                <a:spcPct val="100000"/>
              </a:lnSpc>
              <a:spcBef>
                <a:spcPts val="0"/>
              </a:spcBef>
              <a:spcAft>
                <a:spcPts val="0"/>
              </a:spcAft>
              <a:buSzPts val="2400"/>
              <a:buFont typeface="Bebas Neue"/>
              <a:buNone/>
              <a:defRPr sz="3192">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3192">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3192">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3192">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3192">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3192">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3192">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3192">
                <a:latin typeface="Bebas Neue"/>
                <a:ea typeface="Bebas Neue"/>
                <a:cs typeface="Bebas Neue"/>
                <a:sym typeface="Bebas Neue"/>
              </a:defRPr>
            </a:lvl9pPr>
          </a:lstStyle>
          <a:p>
            <a:endParaRPr/>
          </a:p>
        </p:txBody>
      </p:sp>
      <p:sp>
        <p:nvSpPr>
          <p:cNvPr id="179" name="Google Shape;179;p23"/>
          <p:cNvSpPr/>
          <p:nvPr/>
        </p:nvSpPr>
        <p:spPr>
          <a:xfrm flipH="1">
            <a:off x="-735225" y="4650715"/>
            <a:ext cx="13328795" cy="2561612"/>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6BE8E4">
              <a:alpha val="2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0" name="Google Shape;180;p23"/>
          <p:cNvSpPr/>
          <p:nvPr/>
        </p:nvSpPr>
        <p:spPr>
          <a:xfrm>
            <a:off x="-320573" y="-1773864"/>
            <a:ext cx="13378384" cy="3062296"/>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26BCB6">
              <a:alpha val="1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1" name="Google Shape;181;p23"/>
          <p:cNvSpPr/>
          <p:nvPr/>
        </p:nvSpPr>
        <p:spPr>
          <a:xfrm>
            <a:off x="-895985" y="-159631"/>
            <a:ext cx="9297437" cy="802587"/>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2" name="Google Shape;182;p23"/>
          <p:cNvSpPr/>
          <p:nvPr/>
        </p:nvSpPr>
        <p:spPr>
          <a:xfrm rot="10800000" flipH="1">
            <a:off x="-557750" y="6461803"/>
            <a:ext cx="9297437" cy="802587"/>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183"/>
        <p:cNvGrpSpPr/>
        <p:nvPr/>
      </p:nvGrpSpPr>
      <p:grpSpPr>
        <a:xfrm>
          <a:off x="0" y="0"/>
          <a:ext cx="0" cy="0"/>
          <a:chOff x="0" y="0"/>
          <a:chExt cx="0" cy="0"/>
        </a:xfrm>
      </p:grpSpPr>
      <p:sp>
        <p:nvSpPr>
          <p:cNvPr id="184" name="Google Shape;184;p24"/>
          <p:cNvSpPr/>
          <p:nvPr/>
        </p:nvSpPr>
        <p:spPr>
          <a:xfrm flipH="1">
            <a:off x="-735225" y="4650715"/>
            <a:ext cx="13328795" cy="2561612"/>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6BE8E4">
              <a:alpha val="2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5" name="Google Shape;185;p24"/>
          <p:cNvSpPr/>
          <p:nvPr/>
        </p:nvSpPr>
        <p:spPr>
          <a:xfrm>
            <a:off x="-320573" y="-1773864"/>
            <a:ext cx="13378384" cy="3062296"/>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26BCB6">
              <a:alpha val="1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6" name="Google Shape;186;p24"/>
          <p:cNvSpPr/>
          <p:nvPr/>
        </p:nvSpPr>
        <p:spPr>
          <a:xfrm>
            <a:off x="-895985" y="-159631"/>
            <a:ext cx="9297437" cy="802587"/>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7" name="Google Shape;187;p24"/>
          <p:cNvSpPr/>
          <p:nvPr/>
        </p:nvSpPr>
        <p:spPr>
          <a:xfrm rot="10800000" flipH="1">
            <a:off x="-557750" y="6461803"/>
            <a:ext cx="9297437" cy="802587"/>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8" name="Google Shape;188;p24"/>
          <p:cNvSpPr txBox="1">
            <a:spLocks noGrp="1"/>
          </p:cNvSpPr>
          <p:nvPr>
            <p:ph type="title" hasCustomPrompt="1"/>
          </p:nvPr>
        </p:nvSpPr>
        <p:spPr>
          <a:xfrm>
            <a:off x="1581844" y="4715817"/>
            <a:ext cx="988349" cy="86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788">
                <a:solidFill>
                  <a:schemeClr val="accent5"/>
                </a:solidFill>
              </a:defRPr>
            </a:lvl1pPr>
            <a:lvl2pPr lvl="1" algn="ctr" rtl="0">
              <a:spcBef>
                <a:spcPts val="0"/>
              </a:spcBef>
              <a:spcAft>
                <a:spcPts val="0"/>
              </a:spcAft>
              <a:buClr>
                <a:schemeClr val="lt1"/>
              </a:buClr>
              <a:buSzPts val="6000"/>
              <a:buNone/>
              <a:defRPr sz="7980">
                <a:solidFill>
                  <a:schemeClr val="lt1"/>
                </a:solidFill>
              </a:defRPr>
            </a:lvl2pPr>
            <a:lvl3pPr lvl="2" algn="ctr" rtl="0">
              <a:spcBef>
                <a:spcPts val="0"/>
              </a:spcBef>
              <a:spcAft>
                <a:spcPts val="0"/>
              </a:spcAft>
              <a:buClr>
                <a:schemeClr val="lt1"/>
              </a:buClr>
              <a:buSzPts val="6000"/>
              <a:buNone/>
              <a:defRPr sz="7980">
                <a:solidFill>
                  <a:schemeClr val="lt1"/>
                </a:solidFill>
              </a:defRPr>
            </a:lvl3pPr>
            <a:lvl4pPr lvl="3" algn="ctr" rtl="0">
              <a:spcBef>
                <a:spcPts val="0"/>
              </a:spcBef>
              <a:spcAft>
                <a:spcPts val="0"/>
              </a:spcAft>
              <a:buClr>
                <a:schemeClr val="lt1"/>
              </a:buClr>
              <a:buSzPts val="6000"/>
              <a:buNone/>
              <a:defRPr sz="7980">
                <a:solidFill>
                  <a:schemeClr val="lt1"/>
                </a:solidFill>
              </a:defRPr>
            </a:lvl4pPr>
            <a:lvl5pPr lvl="4" algn="ctr" rtl="0">
              <a:spcBef>
                <a:spcPts val="0"/>
              </a:spcBef>
              <a:spcAft>
                <a:spcPts val="0"/>
              </a:spcAft>
              <a:buClr>
                <a:schemeClr val="lt1"/>
              </a:buClr>
              <a:buSzPts val="6000"/>
              <a:buNone/>
              <a:defRPr sz="7980">
                <a:solidFill>
                  <a:schemeClr val="lt1"/>
                </a:solidFill>
              </a:defRPr>
            </a:lvl5pPr>
            <a:lvl6pPr lvl="5" algn="ctr" rtl="0">
              <a:spcBef>
                <a:spcPts val="0"/>
              </a:spcBef>
              <a:spcAft>
                <a:spcPts val="0"/>
              </a:spcAft>
              <a:buClr>
                <a:schemeClr val="lt1"/>
              </a:buClr>
              <a:buSzPts val="6000"/>
              <a:buNone/>
              <a:defRPr sz="7980">
                <a:solidFill>
                  <a:schemeClr val="lt1"/>
                </a:solidFill>
              </a:defRPr>
            </a:lvl6pPr>
            <a:lvl7pPr lvl="6" algn="ctr" rtl="0">
              <a:spcBef>
                <a:spcPts val="0"/>
              </a:spcBef>
              <a:spcAft>
                <a:spcPts val="0"/>
              </a:spcAft>
              <a:buClr>
                <a:schemeClr val="lt1"/>
              </a:buClr>
              <a:buSzPts val="6000"/>
              <a:buNone/>
              <a:defRPr sz="7980">
                <a:solidFill>
                  <a:schemeClr val="lt1"/>
                </a:solidFill>
              </a:defRPr>
            </a:lvl7pPr>
            <a:lvl8pPr lvl="7" algn="ctr" rtl="0">
              <a:spcBef>
                <a:spcPts val="0"/>
              </a:spcBef>
              <a:spcAft>
                <a:spcPts val="0"/>
              </a:spcAft>
              <a:buClr>
                <a:schemeClr val="lt1"/>
              </a:buClr>
              <a:buSzPts val="6000"/>
              <a:buNone/>
              <a:defRPr sz="7980">
                <a:solidFill>
                  <a:schemeClr val="lt1"/>
                </a:solidFill>
              </a:defRPr>
            </a:lvl8pPr>
            <a:lvl9pPr lvl="8" algn="ctr" rtl="0">
              <a:spcBef>
                <a:spcPts val="0"/>
              </a:spcBef>
              <a:spcAft>
                <a:spcPts val="0"/>
              </a:spcAft>
              <a:buClr>
                <a:schemeClr val="lt1"/>
              </a:buClr>
              <a:buSzPts val="6000"/>
              <a:buNone/>
              <a:defRPr sz="7980">
                <a:solidFill>
                  <a:schemeClr val="lt1"/>
                </a:solidFill>
              </a:defRPr>
            </a:lvl9pPr>
          </a:lstStyle>
          <a:p>
            <a:r>
              <a:t>xx%</a:t>
            </a:r>
          </a:p>
        </p:txBody>
      </p:sp>
      <p:sp>
        <p:nvSpPr>
          <p:cNvPr id="189" name="Google Shape;189;p24"/>
          <p:cNvSpPr txBox="1">
            <a:spLocks noGrp="1"/>
          </p:cNvSpPr>
          <p:nvPr>
            <p:ph type="subTitle" idx="1"/>
          </p:nvPr>
        </p:nvSpPr>
        <p:spPr>
          <a:xfrm>
            <a:off x="2570192" y="4715817"/>
            <a:ext cx="4267417" cy="869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400"/>
              <a:buFont typeface="Bebas Neue"/>
              <a:buNone/>
              <a:defRPr sz="3192" b="1">
                <a:solidFill>
                  <a:schemeClr val="dk1"/>
                </a:solidFill>
                <a:latin typeface="Fredoka"/>
                <a:ea typeface="Fredoka"/>
                <a:cs typeface="Fredoka"/>
                <a:sym typeface="Fredoka"/>
              </a:defRPr>
            </a:lvl1pPr>
            <a:lvl2pPr lvl="1"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190" name="Google Shape;190;p24"/>
          <p:cNvSpPr txBox="1">
            <a:spLocks noGrp="1"/>
          </p:cNvSpPr>
          <p:nvPr>
            <p:ph type="title" idx="2"/>
          </p:nvPr>
        </p:nvSpPr>
        <p:spPr>
          <a:xfrm>
            <a:off x="957625" y="719333"/>
            <a:ext cx="10246588" cy="15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4788"/>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1" name="Google Shape;191;p24"/>
          <p:cNvSpPr txBox="1">
            <a:spLocks noGrp="1"/>
          </p:cNvSpPr>
          <p:nvPr>
            <p:ph type="title" idx="3" hasCustomPrompt="1"/>
          </p:nvPr>
        </p:nvSpPr>
        <p:spPr>
          <a:xfrm>
            <a:off x="1581844" y="3786484"/>
            <a:ext cx="988349" cy="86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788">
                <a:solidFill>
                  <a:schemeClr val="accent5"/>
                </a:solidFill>
              </a:defRPr>
            </a:lvl1pPr>
            <a:lvl2pPr lvl="1" algn="ctr" rtl="0">
              <a:spcBef>
                <a:spcPts val="0"/>
              </a:spcBef>
              <a:spcAft>
                <a:spcPts val="0"/>
              </a:spcAft>
              <a:buClr>
                <a:schemeClr val="lt1"/>
              </a:buClr>
              <a:buSzPts val="6000"/>
              <a:buNone/>
              <a:defRPr sz="7980">
                <a:solidFill>
                  <a:schemeClr val="lt1"/>
                </a:solidFill>
              </a:defRPr>
            </a:lvl2pPr>
            <a:lvl3pPr lvl="2" algn="ctr" rtl="0">
              <a:spcBef>
                <a:spcPts val="0"/>
              </a:spcBef>
              <a:spcAft>
                <a:spcPts val="0"/>
              </a:spcAft>
              <a:buClr>
                <a:schemeClr val="lt1"/>
              </a:buClr>
              <a:buSzPts val="6000"/>
              <a:buNone/>
              <a:defRPr sz="7980">
                <a:solidFill>
                  <a:schemeClr val="lt1"/>
                </a:solidFill>
              </a:defRPr>
            </a:lvl3pPr>
            <a:lvl4pPr lvl="3" algn="ctr" rtl="0">
              <a:spcBef>
                <a:spcPts val="0"/>
              </a:spcBef>
              <a:spcAft>
                <a:spcPts val="0"/>
              </a:spcAft>
              <a:buClr>
                <a:schemeClr val="lt1"/>
              </a:buClr>
              <a:buSzPts val="6000"/>
              <a:buNone/>
              <a:defRPr sz="7980">
                <a:solidFill>
                  <a:schemeClr val="lt1"/>
                </a:solidFill>
              </a:defRPr>
            </a:lvl4pPr>
            <a:lvl5pPr lvl="4" algn="ctr" rtl="0">
              <a:spcBef>
                <a:spcPts val="0"/>
              </a:spcBef>
              <a:spcAft>
                <a:spcPts val="0"/>
              </a:spcAft>
              <a:buClr>
                <a:schemeClr val="lt1"/>
              </a:buClr>
              <a:buSzPts val="6000"/>
              <a:buNone/>
              <a:defRPr sz="7980">
                <a:solidFill>
                  <a:schemeClr val="lt1"/>
                </a:solidFill>
              </a:defRPr>
            </a:lvl5pPr>
            <a:lvl6pPr lvl="5" algn="ctr" rtl="0">
              <a:spcBef>
                <a:spcPts val="0"/>
              </a:spcBef>
              <a:spcAft>
                <a:spcPts val="0"/>
              </a:spcAft>
              <a:buClr>
                <a:schemeClr val="lt1"/>
              </a:buClr>
              <a:buSzPts val="6000"/>
              <a:buNone/>
              <a:defRPr sz="7980">
                <a:solidFill>
                  <a:schemeClr val="lt1"/>
                </a:solidFill>
              </a:defRPr>
            </a:lvl6pPr>
            <a:lvl7pPr lvl="6" algn="ctr" rtl="0">
              <a:spcBef>
                <a:spcPts val="0"/>
              </a:spcBef>
              <a:spcAft>
                <a:spcPts val="0"/>
              </a:spcAft>
              <a:buClr>
                <a:schemeClr val="lt1"/>
              </a:buClr>
              <a:buSzPts val="6000"/>
              <a:buNone/>
              <a:defRPr sz="7980">
                <a:solidFill>
                  <a:schemeClr val="lt1"/>
                </a:solidFill>
              </a:defRPr>
            </a:lvl7pPr>
            <a:lvl8pPr lvl="7" algn="ctr" rtl="0">
              <a:spcBef>
                <a:spcPts val="0"/>
              </a:spcBef>
              <a:spcAft>
                <a:spcPts val="0"/>
              </a:spcAft>
              <a:buClr>
                <a:schemeClr val="lt1"/>
              </a:buClr>
              <a:buSzPts val="6000"/>
              <a:buNone/>
              <a:defRPr sz="7980">
                <a:solidFill>
                  <a:schemeClr val="lt1"/>
                </a:solidFill>
              </a:defRPr>
            </a:lvl8pPr>
            <a:lvl9pPr lvl="8" algn="ctr" rtl="0">
              <a:spcBef>
                <a:spcPts val="0"/>
              </a:spcBef>
              <a:spcAft>
                <a:spcPts val="0"/>
              </a:spcAft>
              <a:buClr>
                <a:schemeClr val="lt1"/>
              </a:buClr>
              <a:buSzPts val="6000"/>
              <a:buNone/>
              <a:defRPr sz="7980">
                <a:solidFill>
                  <a:schemeClr val="lt1"/>
                </a:solidFill>
              </a:defRPr>
            </a:lvl9pPr>
          </a:lstStyle>
          <a:p>
            <a:r>
              <a:t>xx%</a:t>
            </a:r>
          </a:p>
        </p:txBody>
      </p:sp>
      <p:sp>
        <p:nvSpPr>
          <p:cNvPr id="192" name="Google Shape;192;p24"/>
          <p:cNvSpPr txBox="1">
            <a:spLocks noGrp="1"/>
          </p:cNvSpPr>
          <p:nvPr>
            <p:ph type="subTitle" idx="4"/>
          </p:nvPr>
        </p:nvSpPr>
        <p:spPr>
          <a:xfrm>
            <a:off x="2570192" y="3786484"/>
            <a:ext cx="4267417" cy="869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400"/>
              <a:buFont typeface="Bebas Neue"/>
              <a:buNone/>
              <a:defRPr sz="3192" b="1">
                <a:solidFill>
                  <a:schemeClr val="dk1"/>
                </a:solidFill>
                <a:latin typeface="Fredoka"/>
                <a:ea typeface="Fredoka"/>
                <a:cs typeface="Fredoka"/>
                <a:sym typeface="Fredoka"/>
              </a:defRPr>
            </a:lvl1pPr>
            <a:lvl2pPr lvl="1"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193" name="Google Shape;193;p24"/>
          <p:cNvSpPr txBox="1">
            <a:spLocks noGrp="1"/>
          </p:cNvSpPr>
          <p:nvPr>
            <p:ph type="title" idx="5" hasCustomPrompt="1"/>
          </p:nvPr>
        </p:nvSpPr>
        <p:spPr>
          <a:xfrm>
            <a:off x="1581844" y="2857151"/>
            <a:ext cx="988349" cy="86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788">
                <a:solidFill>
                  <a:schemeClr val="accent5"/>
                </a:solidFill>
              </a:defRPr>
            </a:lvl1pPr>
            <a:lvl2pPr lvl="1" algn="ctr" rtl="0">
              <a:spcBef>
                <a:spcPts val="0"/>
              </a:spcBef>
              <a:spcAft>
                <a:spcPts val="0"/>
              </a:spcAft>
              <a:buClr>
                <a:schemeClr val="lt1"/>
              </a:buClr>
              <a:buSzPts val="6000"/>
              <a:buNone/>
              <a:defRPr sz="7980">
                <a:solidFill>
                  <a:schemeClr val="lt1"/>
                </a:solidFill>
              </a:defRPr>
            </a:lvl2pPr>
            <a:lvl3pPr lvl="2" algn="ctr" rtl="0">
              <a:spcBef>
                <a:spcPts val="0"/>
              </a:spcBef>
              <a:spcAft>
                <a:spcPts val="0"/>
              </a:spcAft>
              <a:buClr>
                <a:schemeClr val="lt1"/>
              </a:buClr>
              <a:buSzPts val="6000"/>
              <a:buNone/>
              <a:defRPr sz="7980">
                <a:solidFill>
                  <a:schemeClr val="lt1"/>
                </a:solidFill>
              </a:defRPr>
            </a:lvl3pPr>
            <a:lvl4pPr lvl="3" algn="ctr" rtl="0">
              <a:spcBef>
                <a:spcPts val="0"/>
              </a:spcBef>
              <a:spcAft>
                <a:spcPts val="0"/>
              </a:spcAft>
              <a:buClr>
                <a:schemeClr val="lt1"/>
              </a:buClr>
              <a:buSzPts val="6000"/>
              <a:buNone/>
              <a:defRPr sz="7980">
                <a:solidFill>
                  <a:schemeClr val="lt1"/>
                </a:solidFill>
              </a:defRPr>
            </a:lvl4pPr>
            <a:lvl5pPr lvl="4" algn="ctr" rtl="0">
              <a:spcBef>
                <a:spcPts val="0"/>
              </a:spcBef>
              <a:spcAft>
                <a:spcPts val="0"/>
              </a:spcAft>
              <a:buClr>
                <a:schemeClr val="lt1"/>
              </a:buClr>
              <a:buSzPts val="6000"/>
              <a:buNone/>
              <a:defRPr sz="7980">
                <a:solidFill>
                  <a:schemeClr val="lt1"/>
                </a:solidFill>
              </a:defRPr>
            </a:lvl5pPr>
            <a:lvl6pPr lvl="5" algn="ctr" rtl="0">
              <a:spcBef>
                <a:spcPts val="0"/>
              </a:spcBef>
              <a:spcAft>
                <a:spcPts val="0"/>
              </a:spcAft>
              <a:buClr>
                <a:schemeClr val="lt1"/>
              </a:buClr>
              <a:buSzPts val="6000"/>
              <a:buNone/>
              <a:defRPr sz="7980">
                <a:solidFill>
                  <a:schemeClr val="lt1"/>
                </a:solidFill>
              </a:defRPr>
            </a:lvl6pPr>
            <a:lvl7pPr lvl="6" algn="ctr" rtl="0">
              <a:spcBef>
                <a:spcPts val="0"/>
              </a:spcBef>
              <a:spcAft>
                <a:spcPts val="0"/>
              </a:spcAft>
              <a:buClr>
                <a:schemeClr val="lt1"/>
              </a:buClr>
              <a:buSzPts val="6000"/>
              <a:buNone/>
              <a:defRPr sz="7980">
                <a:solidFill>
                  <a:schemeClr val="lt1"/>
                </a:solidFill>
              </a:defRPr>
            </a:lvl7pPr>
            <a:lvl8pPr lvl="7" algn="ctr" rtl="0">
              <a:spcBef>
                <a:spcPts val="0"/>
              </a:spcBef>
              <a:spcAft>
                <a:spcPts val="0"/>
              </a:spcAft>
              <a:buClr>
                <a:schemeClr val="lt1"/>
              </a:buClr>
              <a:buSzPts val="6000"/>
              <a:buNone/>
              <a:defRPr sz="7980">
                <a:solidFill>
                  <a:schemeClr val="lt1"/>
                </a:solidFill>
              </a:defRPr>
            </a:lvl8pPr>
            <a:lvl9pPr lvl="8" algn="ctr" rtl="0">
              <a:spcBef>
                <a:spcPts val="0"/>
              </a:spcBef>
              <a:spcAft>
                <a:spcPts val="0"/>
              </a:spcAft>
              <a:buClr>
                <a:schemeClr val="lt1"/>
              </a:buClr>
              <a:buSzPts val="6000"/>
              <a:buNone/>
              <a:defRPr sz="7980">
                <a:solidFill>
                  <a:schemeClr val="lt1"/>
                </a:solidFill>
              </a:defRPr>
            </a:lvl9pPr>
          </a:lstStyle>
          <a:p>
            <a:r>
              <a:t>xx%</a:t>
            </a:r>
          </a:p>
        </p:txBody>
      </p:sp>
      <p:sp>
        <p:nvSpPr>
          <p:cNvPr id="194" name="Google Shape;194;p24"/>
          <p:cNvSpPr txBox="1">
            <a:spLocks noGrp="1"/>
          </p:cNvSpPr>
          <p:nvPr>
            <p:ph type="subTitle" idx="6"/>
          </p:nvPr>
        </p:nvSpPr>
        <p:spPr>
          <a:xfrm>
            <a:off x="2570192" y="2857151"/>
            <a:ext cx="4267417" cy="869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400"/>
              <a:buFont typeface="Bebas Neue"/>
              <a:buNone/>
              <a:defRPr sz="3192" b="1">
                <a:solidFill>
                  <a:schemeClr val="dk1"/>
                </a:solidFill>
                <a:latin typeface="Fredoka"/>
                <a:ea typeface="Fredoka"/>
                <a:cs typeface="Fredoka"/>
                <a:sym typeface="Fredoka"/>
              </a:defRPr>
            </a:lvl1pPr>
            <a:lvl2pPr lvl="1"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grpSp>
        <p:nvGrpSpPr>
          <p:cNvPr id="30" name="Google Shape;30;p5"/>
          <p:cNvGrpSpPr/>
          <p:nvPr/>
        </p:nvGrpSpPr>
        <p:grpSpPr>
          <a:xfrm>
            <a:off x="-1109006" y="-1354635"/>
            <a:ext cx="14379848" cy="8420077"/>
            <a:chOff x="-569956" y="-1015976"/>
            <a:chExt cx="10811633" cy="6315058"/>
          </a:xfrm>
        </p:grpSpPr>
        <p:sp>
          <p:nvSpPr>
            <p:cNvPr id="31" name="Google Shape;31;p5"/>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 name="Google Shape;32;p5"/>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 name="Google Shape;33;p5"/>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4" name="Google Shape;34;p5"/>
          <p:cNvSpPr txBox="1">
            <a:spLocks noGrp="1"/>
          </p:cNvSpPr>
          <p:nvPr>
            <p:ph type="title"/>
          </p:nvPr>
        </p:nvSpPr>
        <p:spPr>
          <a:xfrm>
            <a:off x="957625" y="719333"/>
            <a:ext cx="10246588" cy="15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5" name="Google Shape;35;p5"/>
          <p:cNvSpPr txBox="1">
            <a:spLocks noGrp="1"/>
          </p:cNvSpPr>
          <p:nvPr>
            <p:ph type="subTitle" idx="1"/>
          </p:nvPr>
        </p:nvSpPr>
        <p:spPr>
          <a:xfrm>
            <a:off x="6131602" y="2731267"/>
            <a:ext cx="4802091" cy="2197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62" b="0"/>
            </a:lvl1pPr>
            <a:lvl2pPr lvl="1" algn="ctr" rtl="0">
              <a:lnSpc>
                <a:spcPct val="100000"/>
              </a:lnSpc>
              <a:spcBef>
                <a:spcPts val="0"/>
              </a:spcBef>
              <a:spcAft>
                <a:spcPts val="0"/>
              </a:spcAft>
              <a:buSzPts val="2800"/>
              <a:buNone/>
              <a:defRPr sz="3724"/>
            </a:lvl2pPr>
            <a:lvl3pPr lvl="2" algn="ctr" rtl="0">
              <a:lnSpc>
                <a:spcPct val="100000"/>
              </a:lnSpc>
              <a:spcBef>
                <a:spcPts val="0"/>
              </a:spcBef>
              <a:spcAft>
                <a:spcPts val="0"/>
              </a:spcAft>
              <a:buSzPts val="2800"/>
              <a:buNone/>
              <a:defRPr sz="3724"/>
            </a:lvl3pPr>
            <a:lvl4pPr lvl="3" algn="ctr" rtl="0">
              <a:lnSpc>
                <a:spcPct val="100000"/>
              </a:lnSpc>
              <a:spcBef>
                <a:spcPts val="0"/>
              </a:spcBef>
              <a:spcAft>
                <a:spcPts val="0"/>
              </a:spcAft>
              <a:buSzPts val="2800"/>
              <a:buNone/>
              <a:defRPr sz="3724"/>
            </a:lvl4pPr>
            <a:lvl5pPr lvl="4" algn="ctr" rtl="0">
              <a:lnSpc>
                <a:spcPct val="100000"/>
              </a:lnSpc>
              <a:spcBef>
                <a:spcPts val="0"/>
              </a:spcBef>
              <a:spcAft>
                <a:spcPts val="0"/>
              </a:spcAft>
              <a:buSzPts val="2800"/>
              <a:buNone/>
              <a:defRPr sz="3724"/>
            </a:lvl5pPr>
            <a:lvl6pPr lvl="5" algn="ctr" rtl="0">
              <a:lnSpc>
                <a:spcPct val="100000"/>
              </a:lnSpc>
              <a:spcBef>
                <a:spcPts val="0"/>
              </a:spcBef>
              <a:spcAft>
                <a:spcPts val="0"/>
              </a:spcAft>
              <a:buSzPts val="2800"/>
              <a:buNone/>
              <a:defRPr sz="3724"/>
            </a:lvl6pPr>
            <a:lvl7pPr lvl="6" algn="ctr" rtl="0">
              <a:lnSpc>
                <a:spcPct val="100000"/>
              </a:lnSpc>
              <a:spcBef>
                <a:spcPts val="0"/>
              </a:spcBef>
              <a:spcAft>
                <a:spcPts val="0"/>
              </a:spcAft>
              <a:buSzPts val="2800"/>
              <a:buNone/>
              <a:defRPr sz="3724"/>
            </a:lvl7pPr>
            <a:lvl8pPr lvl="7" algn="ctr" rtl="0">
              <a:lnSpc>
                <a:spcPct val="100000"/>
              </a:lnSpc>
              <a:spcBef>
                <a:spcPts val="0"/>
              </a:spcBef>
              <a:spcAft>
                <a:spcPts val="0"/>
              </a:spcAft>
              <a:buSzPts val="2800"/>
              <a:buNone/>
              <a:defRPr sz="3724"/>
            </a:lvl8pPr>
            <a:lvl9pPr lvl="8" algn="ctr" rtl="0">
              <a:lnSpc>
                <a:spcPct val="100000"/>
              </a:lnSpc>
              <a:spcBef>
                <a:spcPts val="0"/>
              </a:spcBef>
              <a:spcAft>
                <a:spcPts val="0"/>
              </a:spcAft>
              <a:buSzPts val="2800"/>
              <a:buNone/>
              <a:defRPr sz="3724"/>
            </a:lvl9pPr>
          </a:lstStyle>
          <a:p>
            <a:endParaRPr/>
          </a:p>
        </p:txBody>
      </p:sp>
      <p:sp>
        <p:nvSpPr>
          <p:cNvPr id="36" name="Google Shape;36;p5"/>
          <p:cNvSpPr txBox="1">
            <a:spLocks noGrp="1"/>
          </p:cNvSpPr>
          <p:nvPr>
            <p:ph type="subTitle" idx="2"/>
          </p:nvPr>
        </p:nvSpPr>
        <p:spPr>
          <a:xfrm>
            <a:off x="1228154" y="2731267"/>
            <a:ext cx="4802091" cy="21972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62" b="0"/>
            </a:lvl1pPr>
            <a:lvl2pPr lvl="1" algn="ctr" rtl="0">
              <a:lnSpc>
                <a:spcPct val="100000"/>
              </a:lnSpc>
              <a:spcBef>
                <a:spcPts val="0"/>
              </a:spcBef>
              <a:spcAft>
                <a:spcPts val="0"/>
              </a:spcAft>
              <a:buSzPts val="2800"/>
              <a:buNone/>
              <a:defRPr sz="3724"/>
            </a:lvl2pPr>
            <a:lvl3pPr lvl="2" algn="ctr" rtl="0">
              <a:lnSpc>
                <a:spcPct val="100000"/>
              </a:lnSpc>
              <a:spcBef>
                <a:spcPts val="0"/>
              </a:spcBef>
              <a:spcAft>
                <a:spcPts val="0"/>
              </a:spcAft>
              <a:buSzPts val="2800"/>
              <a:buNone/>
              <a:defRPr sz="3724"/>
            </a:lvl3pPr>
            <a:lvl4pPr lvl="3" algn="ctr" rtl="0">
              <a:lnSpc>
                <a:spcPct val="100000"/>
              </a:lnSpc>
              <a:spcBef>
                <a:spcPts val="0"/>
              </a:spcBef>
              <a:spcAft>
                <a:spcPts val="0"/>
              </a:spcAft>
              <a:buSzPts val="2800"/>
              <a:buNone/>
              <a:defRPr sz="3724"/>
            </a:lvl4pPr>
            <a:lvl5pPr lvl="4" algn="ctr" rtl="0">
              <a:lnSpc>
                <a:spcPct val="100000"/>
              </a:lnSpc>
              <a:spcBef>
                <a:spcPts val="0"/>
              </a:spcBef>
              <a:spcAft>
                <a:spcPts val="0"/>
              </a:spcAft>
              <a:buSzPts val="2800"/>
              <a:buNone/>
              <a:defRPr sz="3724"/>
            </a:lvl5pPr>
            <a:lvl6pPr lvl="5" algn="ctr" rtl="0">
              <a:lnSpc>
                <a:spcPct val="100000"/>
              </a:lnSpc>
              <a:spcBef>
                <a:spcPts val="0"/>
              </a:spcBef>
              <a:spcAft>
                <a:spcPts val="0"/>
              </a:spcAft>
              <a:buSzPts val="2800"/>
              <a:buNone/>
              <a:defRPr sz="3724"/>
            </a:lvl6pPr>
            <a:lvl7pPr lvl="6" algn="ctr" rtl="0">
              <a:lnSpc>
                <a:spcPct val="100000"/>
              </a:lnSpc>
              <a:spcBef>
                <a:spcPts val="0"/>
              </a:spcBef>
              <a:spcAft>
                <a:spcPts val="0"/>
              </a:spcAft>
              <a:buSzPts val="2800"/>
              <a:buNone/>
              <a:defRPr sz="3724"/>
            </a:lvl7pPr>
            <a:lvl8pPr lvl="7" algn="ctr" rtl="0">
              <a:lnSpc>
                <a:spcPct val="100000"/>
              </a:lnSpc>
              <a:spcBef>
                <a:spcPts val="0"/>
              </a:spcBef>
              <a:spcAft>
                <a:spcPts val="0"/>
              </a:spcAft>
              <a:buSzPts val="2800"/>
              <a:buNone/>
              <a:defRPr sz="3724"/>
            </a:lvl8pPr>
            <a:lvl9pPr lvl="8" algn="ctr" rtl="0">
              <a:lnSpc>
                <a:spcPct val="100000"/>
              </a:lnSpc>
              <a:spcBef>
                <a:spcPts val="0"/>
              </a:spcBef>
              <a:spcAft>
                <a:spcPts val="0"/>
              </a:spcAft>
              <a:buSzPts val="2800"/>
              <a:buNone/>
              <a:defRPr sz="3724"/>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03"/>
        <p:cNvGrpSpPr/>
        <p:nvPr/>
      </p:nvGrpSpPr>
      <p:grpSpPr>
        <a:xfrm>
          <a:off x="0" y="0"/>
          <a:ext cx="0" cy="0"/>
          <a:chOff x="0" y="0"/>
          <a:chExt cx="0" cy="0"/>
        </a:xfrm>
      </p:grpSpPr>
      <p:sp>
        <p:nvSpPr>
          <p:cNvPr id="204" name="Google Shape;204;p26"/>
          <p:cNvSpPr/>
          <p:nvPr/>
        </p:nvSpPr>
        <p:spPr>
          <a:xfrm flipH="1">
            <a:off x="-735225" y="4650715"/>
            <a:ext cx="13328795" cy="2561612"/>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6BE8E4">
              <a:alpha val="2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5" name="Google Shape;205;p26"/>
          <p:cNvSpPr/>
          <p:nvPr/>
        </p:nvSpPr>
        <p:spPr>
          <a:xfrm>
            <a:off x="-320573" y="-1773864"/>
            <a:ext cx="13378384" cy="3062296"/>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26BCB6">
              <a:alpha val="1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6" name="Google Shape;206;p26"/>
          <p:cNvSpPr/>
          <p:nvPr/>
        </p:nvSpPr>
        <p:spPr>
          <a:xfrm>
            <a:off x="-895985" y="-159631"/>
            <a:ext cx="9297437" cy="802587"/>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7" name="Google Shape;207;p26"/>
          <p:cNvSpPr/>
          <p:nvPr/>
        </p:nvSpPr>
        <p:spPr>
          <a:xfrm rot="10800000" flipH="1">
            <a:off x="-557750" y="6461803"/>
            <a:ext cx="9297437" cy="802587"/>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08"/>
        <p:cNvGrpSpPr/>
        <p:nvPr/>
      </p:nvGrpSpPr>
      <p:grpSpPr>
        <a:xfrm>
          <a:off x="0" y="0"/>
          <a:ext cx="0" cy="0"/>
          <a:chOff x="0" y="0"/>
          <a:chExt cx="0" cy="0"/>
        </a:xfrm>
      </p:grpSpPr>
      <p:grpSp>
        <p:nvGrpSpPr>
          <p:cNvPr id="209" name="Google Shape;209;p27"/>
          <p:cNvGrpSpPr/>
          <p:nvPr/>
        </p:nvGrpSpPr>
        <p:grpSpPr>
          <a:xfrm>
            <a:off x="-1109006" y="-1354635"/>
            <a:ext cx="14379848" cy="8420077"/>
            <a:chOff x="-569956" y="-1015976"/>
            <a:chExt cx="10811633" cy="6315058"/>
          </a:xfrm>
        </p:grpSpPr>
        <p:sp>
          <p:nvSpPr>
            <p:cNvPr id="210" name="Google Shape;210;p27"/>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 name="Google Shape;211;p27"/>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 name="Google Shape;212;p27"/>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grpSp>
        <p:nvGrpSpPr>
          <p:cNvPr id="44" name="Google Shape;44;p7"/>
          <p:cNvGrpSpPr/>
          <p:nvPr/>
        </p:nvGrpSpPr>
        <p:grpSpPr>
          <a:xfrm flipH="1">
            <a:off x="-735225" y="-1773863"/>
            <a:ext cx="14131263" cy="9038252"/>
            <a:chOff x="-960399" y="-1330398"/>
            <a:chExt cx="10624732" cy="6778689"/>
          </a:xfrm>
        </p:grpSpPr>
        <p:grpSp>
          <p:nvGrpSpPr>
            <p:cNvPr id="45" name="Google Shape;45;p7"/>
            <p:cNvGrpSpPr/>
            <p:nvPr/>
          </p:nvGrpSpPr>
          <p:grpSpPr>
            <a:xfrm>
              <a:off x="-960399" y="-1330398"/>
              <a:ext cx="10624732" cy="6739642"/>
              <a:chOff x="-960399" y="-1330398"/>
              <a:chExt cx="10624732" cy="6739642"/>
            </a:xfrm>
          </p:grpSpPr>
          <p:sp>
            <p:nvSpPr>
              <p:cNvPr id="46" name="Google Shape;46;p7"/>
              <p:cNvSpPr/>
              <p:nvPr/>
            </p:nvSpPr>
            <p:spPr>
              <a:xfrm>
                <a:off x="-357055" y="3488036"/>
                <a:ext cx="10021388" cy="1921209"/>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 name="Google Shape;47;p7"/>
              <p:cNvSpPr/>
              <p:nvPr/>
            </p:nvSpPr>
            <p:spPr>
              <a:xfrm>
                <a:off x="-527769" y="-1330398"/>
                <a:ext cx="10058672" cy="2296722"/>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 name="Google Shape;48;p7"/>
              <p:cNvSpPr/>
              <p:nvPr/>
            </p:nvSpPr>
            <p:spPr>
              <a:xfrm>
                <a:off x="-960399" y="-119723"/>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49" name="Google Shape;49;p7"/>
            <p:cNvSpPr/>
            <p:nvPr/>
          </p:nvSpPr>
          <p:spPr>
            <a:xfrm rot="10800000">
              <a:off x="2540526" y="4846352"/>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0" name="Google Shape;50;p7"/>
          <p:cNvSpPr txBox="1">
            <a:spLocks noGrp="1"/>
          </p:cNvSpPr>
          <p:nvPr>
            <p:ph type="title"/>
          </p:nvPr>
        </p:nvSpPr>
        <p:spPr>
          <a:xfrm>
            <a:off x="2992578" y="1091615"/>
            <a:ext cx="6176682"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7"/>
          <p:cNvSpPr txBox="1">
            <a:spLocks noGrp="1"/>
          </p:cNvSpPr>
          <p:nvPr>
            <p:ph type="subTitle" idx="1"/>
          </p:nvPr>
        </p:nvSpPr>
        <p:spPr>
          <a:xfrm>
            <a:off x="2992578" y="2123585"/>
            <a:ext cx="6176682" cy="3642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2"/>
        <p:cNvGrpSpPr/>
        <p:nvPr/>
      </p:nvGrpSpPr>
      <p:grpSpPr>
        <a:xfrm>
          <a:off x="0" y="0"/>
          <a:ext cx="0" cy="0"/>
          <a:chOff x="0" y="0"/>
          <a:chExt cx="0" cy="0"/>
        </a:xfrm>
      </p:grpSpPr>
      <p:grpSp>
        <p:nvGrpSpPr>
          <p:cNvPr id="53" name="Google Shape;53;p8"/>
          <p:cNvGrpSpPr/>
          <p:nvPr/>
        </p:nvGrpSpPr>
        <p:grpSpPr>
          <a:xfrm flipH="1">
            <a:off x="-735225" y="-1773863"/>
            <a:ext cx="14131263" cy="9038252"/>
            <a:chOff x="-960399" y="-1330398"/>
            <a:chExt cx="10624732" cy="6778689"/>
          </a:xfrm>
        </p:grpSpPr>
        <p:grpSp>
          <p:nvGrpSpPr>
            <p:cNvPr id="54" name="Google Shape;54;p8"/>
            <p:cNvGrpSpPr/>
            <p:nvPr/>
          </p:nvGrpSpPr>
          <p:grpSpPr>
            <a:xfrm>
              <a:off x="-960399" y="-1330398"/>
              <a:ext cx="10624732" cy="6739642"/>
              <a:chOff x="-960399" y="-1330398"/>
              <a:chExt cx="10624732" cy="6739642"/>
            </a:xfrm>
          </p:grpSpPr>
          <p:sp>
            <p:nvSpPr>
              <p:cNvPr id="55" name="Google Shape;55;p8"/>
              <p:cNvSpPr/>
              <p:nvPr/>
            </p:nvSpPr>
            <p:spPr>
              <a:xfrm>
                <a:off x="-357055" y="3488036"/>
                <a:ext cx="10021388" cy="1921209"/>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 name="Google Shape;56;p8"/>
              <p:cNvSpPr/>
              <p:nvPr/>
            </p:nvSpPr>
            <p:spPr>
              <a:xfrm>
                <a:off x="-527769" y="-1330398"/>
                <a:ext cx="10058672" cy="2296722"/>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 name="Google Shape;57;p8"/>
              <p:cNvSpPr/>
              <p:nvPr/>
            </p:nvSpPr>
            <p:spPr>
              <a:xfrm>
                <a:off x="-960399" y="-119723"/>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8" name="Google Shape;58;p8"/>
            <p:cNvSpPr/>
            <p:nvPr/>
          </p:nvSpPr>
          <p:spPr>
            <a:xfrm rot="10800000">
              <a:off x="2540526" y="4846352"/>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9" name="Google Shape;59;p8"/>
          <p:cNvSpPr txBox="1">
            <a:spLocks noGrp="1"/>
          </p:cNvSpPr>
          <p:nvPr>
            <p:ph type="title"/>
          </p:nvPr>
        </p:nvSpPr>
        <p:spPr>
          <a:xfrm>
            <a:off x="2352233" y="1742800"/>
            <a:ext cx="7457505"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7980"/>
            </a:lvl1pPr>
            <a:lvl2pPr lvl="1">
              <a:spcBef>
                <a:spcPts val="0"/>
              </a:spcBef>
              <a:spcAft>
                <a:spcPts val="0"/>
              </a:spcAft>
              <a:buSzPts val="4800"/>
              <a:buNone/>
              <a:defRPr sz="6384"/>
            </a:lvl2pPr>
            <a:lvl3pPr lvl="2">
              <a:spcBef>
                <a:spcPts val="0"/>
              </a:spcBef>
              <a:spcAft>
                <a:spcPts val="0"/>
              </a:spcAft>
              <a:buSzPts val="4800"/>
              <a:buNone/>
              <a:defRPr sz="6384"/>
            </a:lvl3pPr>
            <a:lvl4pPr lvl="3">
              <a:spcBef>
                <a:spcPts val="0"/>
              </a:spcBef>
              <a:spcAft>
                <a:spcPts val="0"/>
              </a:spcAft>
              <a:buSzPts val="4800"/>
              <a:buNone/>
              <a:defRPr sz="6384"/>
            </a:lvl4pPr>
            <a:lvl5pPr lvl="4">
              <a:spcBef>
                <a:spcPts val="0"/>
              </a:spcBef>
              <a:spcAft>
                <a:spcPts val="0"/>
              </a:spcAft>
              <a:buSzPts val="4800"/>
              <a:buNone/>
              <a:defRPr sz="6384"/>
            </a:lvl5pPr>
            <a:lvl6pPr lvl="5">
              <a:spcBef>
                <a:spcPts val="0"/>
              </a:spcBef>
              <a:spcAft>
                <a:spcPts val="0"/>
              </a:spcAft>
              <a:buSzPts val="4800"/>
              <a:buNone/>
              <a:defRPr sz="6384"/>
            </a:lvl6pPr>
            <a:lvl7pPr lvl="6">
              <a:spcBef>
                <a:spcPts val="0"/>
              </a:spcBef>
              <a:spcAft>
                <a:spcPts val="0"/>
              </a:spcAft>
              <a:buSzPts val="4800"/>
              <a:buNone/>
              <a:defRPr sz="6384"/>
            </a:lvl7pPr>
            <a:lvl8pPr lvl="7">
              <a:spcBef>
                <a:spcPts val="0"/>
              </a:spcBef>
              <a:spcAft>
                <a:spcPts val="0"/>
              </a:spcAft>
              <a:buSzPts val="4800"/>
              <a:buNone/>
              <a:defRPr sz="6384"/>
            </a:lvl8pPr>
            <a:lvl9pPr lvl="8">
              <a:spcBef>
                <a:spcPts val="0"/>
              </a:spcBef>
              <a:spcAft>
                <a:spcPts val="0"/>
              </a:spcAft>
              <a:buSzPts val="4800"/>
              <a:buNone/>
              <a:defRPr sz="6384"/>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0"/>
        <p:cNvGrpSpPr/>
        <p:nvPr/>
      </p:nvGrpSpPr>
      <p:grpSpPr>
        <a:xfrm>
          <a:off x="0" y="0"/>
          <a:ext cx="0" cy="0"/>
          <a:chOff x="0" y="0"/>
          <a:chExt cx="0" cy="0"/>
        </a:xfrm>
      </p:grpSpPr>
      <p:grpSp>
        <p:nvGrpSpPr>
          <p:cNvPr id="61" name="Google Shape;61;p9"/>
          <p:cNvGrpSpPr/>
          <p:nvPr/>
        </p:nvGrpSpPr>
        <p:grpSpPr>
          <a:xfrm>
            <a:off x="-1109006" y="-1354635"/>
            <a:ext cx="14379848" cy="8420077"/>
            <a:chOff x="-569956" y="-1015976"/>
            <a:chExt cx="10811633" cy="6315058"/>
          </a:xfrm>
        </p:grpSpPr>
        <p:sp>
          <p:nvSpPr>
            <p:cNvPr id="62" name="Google Shape;62;p9"/>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 name="Google Shape;63;p9"/>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 name="Google Shape;64;p9"/>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65" name="Google Shape;65;p9"/>
          <p:cNvSpPr txBox="1">
            <a:spLocks noGrp="1"/>
          </p:cNvSpPr>
          <p:nvPr>
            <p:ph type="title"/>
          </p:nvPr>
        </p:nvSpPr>
        <p:spPr>
          <a:xfrm>
            <a:off x="1300375" y="1428233"/>
            <a:ext cx="9561088" cy="213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6384"/>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66" name="Google Shape;66;p9"/>
          <p:cNvSpPr txBox="1">
            <a:spLocks noGrp="1"/>
          </p:cNvSpPr>
          <p:nvPr>
            <p:ph type="subTitle" idx="1"/>
          </p:nvPr>
        </p:nvSpPr>
        <p:spPr>
          <a:xfrm>
            <a:off x="2324735" y="3559800"/>
            <a:ext cx="7512568" cy="213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28"/>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7"/>
        <p:cNvGrpSpPr/>
        <p:nvPr/>
      </p:nvGrpSpPr>
      <p:grpSpPr>
        <a:xfrm>
          <a:off x="0" y="0"/>
          <a:ext cx="0" cy="0"/>
          <a:chOff x="0" y="0"/>
          <a:chExt cx="0" cy="0"/>
        </a:xfrm>
      </p:grpSpPr>
      <p:sp>
        <p:nvSpPr>
          <p:cNvPr id="68" name="Google Shape;68;p10"/>
          <p:cNvSpPr>
            <a:spLocks noGrp="1"/>
          </p:cNvSpPr>
          <p:nvPr>
            <p:ph type="pic" idx="2"/>
          </p:nvPr>
        </p:nvSpPr>
        <p:spPr>
          <a:xfrm>
            <a:off x="-33" y="-18300"/>
            <a:ext cx="12161838" cy="6876400"/>
          </a:xfrm>
          <a:prstGeom prst="rect">
            <a:avLst/>
          </a:prstGeom>
          <a:noFill/>
          <a:ln>
            <a:noFill/>
          </a:ln>
        </p:spPr>
      </p:sp>
      <p:sp>
        <p:nvSpPr>
          <p:cNvPr id="69" name="Google Shape;69;p10"/>
          <p:cNvSpPr txBox="1">
            <a:spLocks noGrp="1"/>
          </p:cNvSpPr>
          <p:nvPr>
            <p:ph type="title"/>
          </p:nvPr>
        </p:nvSpPr>
        <p:spPr>
          <a:xfrm>
            <a:off x="957625" y="5352600"/>
            <a:ext cx="10246588" cy="763600"/>
          </a:xfrm>
          <a:prstGeom prst="rect">
            <a:avLst/>
          </a:prstGeom>
          <a:solidFill>
            <a:schemeClr val="lt1"/>
          </a:solidFill>
        </p:spPr>
        <p:txBody>
          <a:bodyPr spcFirstLastPara="1" wrap="square" lIns="91425" tIns="91425" rIns="91425" bIns="91425" anchor="t" anchorCtr="0">
            <a:noAutofit/>
          </a:bodyPr>
          <a:lstStyle>
            <a:lvl1pPr lvl="0" algn="ctr" rtl="0">
              <a:spcBef>
                <a:spcPts val="0"/>
              </a:spcBef>
              <a:spcAft>
                <a:spcPts val="0"/>
              </a:spcAft>
              <a:buSzPts val="3500"/>
              <a:buNone/>
              <a:defRPr sz="399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0"/>
        <p:cNvGrpSpPr/>
        <p:nvPr/>
      </p:nvGrpSpPr>
      <p:grpSpPr>
        <a:xfrm>
          <a:off x="0" y="0"/>
          <a:ext cx="0" cy="0"/>
          <a:chOff x="0" y="0"/>
          <a:chExt cx="0" cy="0"/>
        </a:xfrm>
      </p:grpSpPr>
      <p:grpSp>
        <p:nvGrpSpPr>
          <p:cNvPr id="71" name="Google Shape;71;p11"/>
          <p:cNvGrpSpPr/>
          <p:nvPr/>
        </p:nvGrpSpPr>
        <p:grpSpPr>
          <a:xfrm>
            <a:off x="-1109006" y="-1354635"/>
            <a:ext cx="14379848" cy="8420077"/>
            <a:chOff x="-569956" y="-1015976"/>
            <a:chExt cx="10811633" cy="6315058"/>
          </a:xfrm>
        </p:grpSpPr>
        <p:sp>
          <p:nvSpPr>
            <p:cNvPr id="72" name="Google Shape;72;p11"/>
            <p:cNvSpPr/>
            <p:nvPr/>
          </p:nvSpPr>
          <p:spPr>
            <a:xfrm>
              <a:off x="-559651" y="3756512"/>
              <a:ext cx="10801329" cy="1342046"/>
            </a:xfrm>
            <a:custGeom>
              <a:avLst/>
              <a:gdLst/>
              <a:ahLst/>
              <a:cxnLst/>
              <a:rect l="l" t="t" r="r" b="b"/>
              <a:pathLst>
                <a:path w="367924" h="42894" extrusionOk="0">
                  <a:moveTo>
                    <a:pt x="341783" y="1"/>
                  </a:moveTo>
                  <a:cubicBezTo>
                    <a:pt x="333736" y="1"/>
                    <a:pt x="322309" y="8450"/>
                    <a:pt x="317463" y="10488"/>
                  </a:cubicBezTo>
                  <a:cubicBezTo>
                    <a:pt x="308006" y="14464"/>
                    <a:pt x="297112" y="18007"/>
                    <a:pt x="285065" y="20931"/>
                  </a:cubicBezTo>
                  <a:cubicBezTo>
                    <a:pt x="271398" y="24239"/>
                    <a:pt x="256210" y="26745"/>
                    <a:pt x="240186" y="28149"/>
                  </a:cubicBezTo>
                  <a:cubicBezTo>
                    <a:pt x="227918" y="29223"/>
                    <a:pt x="215437" y="29665"/>
                    <a:pt x="202882" y="29665"/>
                  </a:cubicBezTo>
                  <a:cubicBezTo>
                    <a:pt x="178143" y="29665"/>
                    <a:pt x="153113" y="27949"/>
                    <a:pt x="128840" y="25977"/>
                  </a:cubicBezTo>
                  <a:cubicBezTo>
                    <a:pt x="95971" y="23290"/>
                    <a:pt x="62806" y="20118"/>
                    <a:pt x="29247" y="20118"/>
                  </a:cubicBezTo>
                  <a:cubicBezTo>
                    <a:pt x="25446" y="20118"/>
                    <a:pt x="21640" y="20159"/>
                    <a:pt x="17828" y="20246"/>
                  </a:cubicBezTo>
                  <a:cubicBezTo>
                    <a:pt x="13300" y="20346"/>
                    <a:pt x="8305" y="20597"/>
                    <a:pt x="5297" y="21833"/>
                  </a:cubicBezTo>
                  <a:cubicBezTo>
                    <a:pt x="268" y="23905"/>
                    <a:pt x="3827" y="27330"/>
                    <a:pt x="0" y="29703"/>
                  </a:cubicBezTo>
                  <a:cubicBezTo>
                    <a:pt x="9088" y="28831"/>
                    <a:pt x="18272" y="28463"/>
                    <a:pt x="27503" y="28463"/>
                  </a:cubicBezTo>
                  <a:cubicBezTo>
                    <a:pt x="56306" y="28463"/>
                    <a:pt x="85557" y="32046"/>
                    <a:pt x="113686" y="35083"/>
                  </a:cubicBezTo>
                  <a:cubicBezTo>
                    <a:pt x="140169" y="37940"/>
                    <a:pt x="167086" y="40313"/>
                    <a:pt x="194472" y="41733"/>
                  </a:cubicBezTo>
                  <a:cubicBezTo>
                    <a:pt x="208057" y="42438"/>
                    <a:pt x="221869" y="42893"/>
                    <a:pt x="235611" y="42893"/>
                  </a:cubicBezTo>
                  <a:cubicBezTo>
                    <a:pt x="252493" y="42893"/>
                    <a:pt x="269271" y="42205"/>
                    <a:pt x="285400" y="40446"/>
                  </a:cubicBezTo>
                  <a:cubicBezTo>
                    <a:pt x="314673" y="37255"/>
                    <a:pt x="341707" y="30120"/>
                    <a:pt x="353804" y="19995"/>
                  </a:cubicBezTo>
                  <a:lnTo>
                    <a:pt x="353804" y="19995"/>
                  </a:lnTo>
                  <a:cubicBezTo>
                    <a:pt x="326380" y="28706"/>
                    <a:pt x="289970" y="33648"/>
                    <a:pt x="253414" y="33648"/>
                  </a:cubicBezTo>
                  <a:cubicBezTo>
                    <a:pt x="252107" y="33648"/>
                    <a:pt x="250800" y="33642"/>
                    <a:pt x="249493" y="33629"/>
                  </a:cubicBezTo>
                  <a:cubicBezTo>
                    <a:pt x="271548" y="32861"/>
                    <a:pt x="291548" y="28617"/>
                    <a:pt x="309109" y="23754"/>
                  </a:cubicBezTo>
                  <a:cubicBezTo>
                    <a:pt x="316177" y="21800"/>
                    <a:pt x="367923" y="2434"/>
                    <a:pt x="342760" y="45"/>
                  </a:cubicBezTo>
                  <a:cubicBezTo>
                    <a:pt x="342440" y="15"/>
                    <a:pt x="342114" y="1"/>
                    <a:pt x="341783"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 name="Google Shape;73;p11"/>
            <p:cNvSpPr/>
            <p:nvPr/>
          </p:nvSpPr>
          <p:spPr>
            <a:xfrm>
              <a:off x="-402207" y="4811185"/>
              <a:ext cx="5682232" cy="487897"/>
            </a:xfrm>
            <a:custGeom>
              <a:avLst/>
              <a:gdLst/>
              <a:ahLst/>
              <a:cxnLst/>
              <a:rect l="l" t="t" r="r" b="b"/>
              <a:pathLst>
                <a:path w="193553" h="15594" extrusionOk="0">
                  <a:moveTo>
                    <a:pt x="15263" y="1"/>
                  </a:moveTo>
                  <a:cubicBezTo>
                    <a:pt x="6162" y="1"/>
                    <a:pt x="1762" y="877"/>
                    <a:pt x="1" y="6436"/>
                  </a:cubicBezTo>
                  <a:cubicBezTo>
                    <a:pt x="9519" y="5536"/>
                    <a:pt x="19199" y="5158"/>
                    <a:pt x="28938" y="5158"/>
                  </a:cubicBezTo>
                  <a:cubicBezTo>
                    <a:pt x="51733" y="5158"/>
                    <a:pt x="74851" y="7227"/>
                    <a:pt x="96977" y="9510"/>
                  </a:cubicBezTo>
                  <a:cubicBezTo>
                    <a:pt x="124528" y="12367"/>
                    <a:pt x="152612" y="15593"/>
                    <a:pt x="181053" y="15593"/>
                  </a:cubicBezTo>
                  <a:cubicBezTo>
                    <a:pt x="185212" y="15593"/>
                    <a:pt x="189379" y="15524"/>
                    <a:pt x="193553" y="15375"/>
                  </a:cubicBezTo>
                  <a:lnTo>
                    <a:pt x="193553" y="15375"/>
                  </a:lnTo>
                  <a:cubicBezTo>
                    <a:pt x="192260" y="15395"/>
                    <a:pt x="190971" y="15405"/>
                    <a:pt x="189686" y="15405"/>
                  </a:cubicBezTo>
                  <a:cubicBezTo>
                    <a:pt x="161490" y="15405"/>
                    <a:pt x="134929" y="10636"/>
                    <a:pt x="108323" y="7104"/>
                  </a:cubicBezTo>
                  <a:cubicBezTo>
                    <a:pt x="83360" y="3779"/>
                    <a:pt x="57395" y="1473"/>
                    <a:pt x="31045" y="187"/>
                  </a:cubicBezTo>
                  <a:cubicBezTo>
                    <a:pt x="24651" y="187"/>
                    <a:pt x="19458" y="1"/>
                    <a:pt x="15263"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 name="Google Shape;74;p11"/>
            <p:cNvSpPr/>
            <p:nvPr/>
          </p:nvSpPr>
          <p:spPr>
            <a:xfrm>
              <a:off x="-569956" y="-1015976"/>
              <a:ext cx="10377994" cy="2326100"/>
            </a:xfrm>
            <a:custGeom>
              <a:avLst/>
              <a:gdLst/>
              <a:ahLst/>
              <a:cxnLst/>
              <a:rect l="l" t="t" r="r" b="b"/>
              <a:pathLst>
                <a:path w="353504" h="74346" extrusionOk="0">
                  <a:moveTo>
                    <a:pt x="305088" y="1"/>
                  </a:moveTo>
                  <a:cubicBezTo>
                    <a:pt x="295406" y="1"/>
                    <a:pt x="286771" y="2206"/>
                    <a:pt x="278883" y="4287"/>
                  </a:cubicBezTo>
                  <a:cubicBezTo>
                    <a:pt x="254155" y="10786"/>
                    <a:pt x="227922" y="16918"/>
                    <a:pt x="198365" y="19759"/>
                  </a:cubicBezTo>
                  <a:cubicBezTo>
                    <a:pt x="174973" y="22015"/>
                    <a:pt x="150495" y="22098"/>
                    <a:pt x="126384" y="22817"/>
                  </a:cubicBezTo>
                  <a:cubicBezTo>
                    <a:pt x="103343" y="23485"/>
                    <a:pt x="80452" y="24738"/>
                    <a:pt x="57896" y="26526"/>
                  </a:cubicBezTo>
                  <a:cubicBezTo>
                    <a:pt x="44161" y="27612"/>
                    <a:pt x="30160" y="28999"/>
                    <a:pt x="18981" y="32056"/>
                  </a:cubicBezTo>
                  <a:cubicBezTo>
                    <a:pt x="7803" y="35147"/>
                    <a:pt x="1" y="40310"/>
                    <a:pt x="2975" y="45256"/>
                  </a:cubicBezTo>
                  <a:cubicBezTo>
                    <a:pt x="16993" y="40327"/>
                    <a:pt x="36525" y="37871"/>
                    <a:pt x="55924" y="36868"/>
                  </a:cubicBezTo>
                  <a:cubicBezTo>
                    <a:pt x="75323" y="35849"/>
                    <a:pt x="95072" y="36133"/>
                    <a:pt x="114655" y="35866"/>
                  </a:cubicBezTo>
                  <a:cubicBezTo>
                    <a:pt x="156092" y="35281"/>
                    <a:pt x="197279" y="32207"/>
                    <a:pt x="235942" y="26793"/>
                  </a:cubicBezTo>
                  <a:lnTo>
                    <a:pt x="235942" y="26793"/>
                  </a:lnTo>
                  <a:cubicBezTo>
                    <a:pt x="173887" y="44905"/>
                    <a:pt x="75473" y="38122"/>
                    <a:pt x="13735" y="56367"/>
                  </a:cubicBezTo>
                  <a:lnTo>
                    <a:pt x="8288" y="74346"/>
                  </a:lnTo>
                  <a:cubicBezTo>
                    <a:pt x="22340" y="69717"/>
                    <a:pt x="37578" y="65256"/>
                    <a:pt x="55790" y="63234"/>
                  </a:cubicBezTo>
                  <a:cubicBezTo>
                    <a:pt x="64161" y="62315"/>
                    <a:pt x="72883" y="61948"/>
                    <a:pt x="81572" y="61597"/>
                  </a:cubicBezTo>
                  <a:lnTo>
                    <a:pt x="169860" y="57904"/>
                  </a:lnTo>
                  <a:cubicBezTo>
                    <a:pt x="189208" y="57086"/>
                    <a:pt x="208640" y="56267"/>
                    <a:pt x="227421" y="54412"/>
                  </a:cubicBezTo>
                  <a:cubicBezTo>
                    <a:pt x="262425" y="50920"/>
                    <a:pt x="294322" y="43669"/>
                    <a:pt x="318650" y="33978"/>
                  </a:cubicBezTo>
                  <a:cubicBezTo>
                    <a:pt x="328525" y="30051"/>
                    <a:pt x="344381" y="23936"/>
                    <a:pt x="348809" y="18823"/>
                  </a:cubicBezTo>
                  <a:cubicBezTo>
                    <a:pt x="353504" y="13393"/>
                    <a:pt x="336611" y="6576"/>
                    <a:pt x="326102" y="3368"/>
                  </a:cubicBezTo>
                  <a:cubicBezTo>
                    <a:pt x="320404" y="1630"/>
                    <a:pt x="313620" y="126"/>
                    <a:pt x="306135" y="9"/>
                  </a:cubicBezTo>
                  <a:cubicBezTo>
                    <a:pt x="305785" y="4"/>
                    <a:pt x="305436" y="1"/>
                    <a:pt x="305088"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5" name="Google Shape;75;p11"/>
          <p:cNvSpPr txBox="1">
            <a:spLocks noGrp="1"/>
          </p:cNvSpPr>
          <p:nvPr>
            <p:ph type="title" hasCustomPrompt="1"/>
          </p:nvPr>
        </p:nvSpPr>
        <p:spPr>
          <a:xfrm>
            <a:off x="1707765" y="1786433"/>
            <a:ext cx="8746309" cy="22884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7980">
                <a:solidFill>
                  <a:schemeClr val="accent1"/>
                </a:solidFill>
              </a:defRPr>
            </a:lvl1pPr>
            <a:lvl2pPr lvl="1" algn="ctr">
              <a:spcBef>
                <a:spcPts val="0"/>
              </a:spcBef>
              <a:spcAft>
                <a:spcPts val="0"/>
              </a:spcAft>
              <a:buSzPts val="9600"/>
              <a:buNone/>
              <a:defRPr sz="12768"/>
            </a:lvl2pPr>
            <a:lvl3pPr lvl="2" algn="ctr">
              <a:spcBef>
                <a:spcPts val="0"/>
              </a:spcBef>
              <a:spcAft>
                <a:spcPts val="0"/>
              </a:spcAft>
              <a:buSzPts val="9600"/>
              <a:buNone/>
              <a:defRPr sz="12768"/>
            </a:lvl3pPr>
            <a:lvl4pPr lvl="3" algn="ctr">
              <a:spcBef>
                <a:spcPts val="0"/>
              </a:spcBef>
              <a:spcAft>
                <a:spcPts val="0"/>
              </a:spcAft>
              <a:buSzPts val="9600"/>
              <a:buNone/>
              <a:defRPr sz="12768"/>
            </a:lvl4pPr>
            <a:lvl5pPr lvl="4" algn="ctr">
              <a:spcBef>
                <a:spcPts val="0"/>
              </a:spcBef>
              <a:spcAft>
                <a:spcPts val="0"/>
              </a:spcAft>
              <a:buSzPts val="9600"/>
              <a:buNone/>
              <a:defRPr sz="12768"/>
            </a:lvl5pPr>
            <a:lvl6pPr lvl="5" algn="ctr">
              <a:spcBef>
                <a:spcPts val="0"/>
              </a:spcBef>
              <a:spcAft>
                <a:spcPts val="0"/>
              </a:spcAft>
              <a:buSzPts val="9600"/>
              <a:buNone/>
              <a:defRPr sz="12768"/>
            </a:lvl6pPr>
            <a:lvl7pPr lvl="6" algn="ctr">
              <a:spcBef>
                <a:spcPts val="0"/>
              </a:spcBef>
              <a:spcAft>
                <a:spcPts val="0"/>
              </a:spcAft>
              <a:buSzPts val="9600"/>
              <a:buNone/>
              <a:defRPr sz="12768"/>
            </a:lvl7pPr>
            <a:lvl8pPr lvl="7" algn="ctr">
              <a:spcBef>
                <a:spcPts val="0"/>
              </a:spcBef>
              <a:spcAft>
                <a:spcPts val="0"/>
              </a:spcAft>
              <a:buSzPts val="9600"/>
              <a:buNone/>
              <a:defRPr sz="12768"/>
            </a:lvl8pPr>
            <a:lvl9pPr lvl="8" algn="ctr">
              <a:spcBef>
                <a:spcPts val="0"/>
              </a:spcBef>
              <a:spcAft>
                <a:spcPts val="0"/>
              </a:spcAft>
              <a:buSzPts val="9600"/>
              <a:buNone/>
              <a:defRPr sz="12768"/>
            </a:lvl9pPr>
          </a:lstStyle>
          <a:p>
            <a:r>
              <a:t>xx%</a:t>
            </a:r>
          </a:p>
        </p:txBody>
      </p:sp>
      <p:sp>
        <p:nvSpPr>
          <p:cNvPr id="76" name="Google Shape;76;p11"/>
          <p:cNvSpPr txBox="1">
            <a:spLocks noGrp="1"/>
          </p:cNvSpPr>
          <p:nvPr>
            <p:ph type="subTitle" idx="1"/>
          </p:nvPr>
        </p:nvSpPr>
        <p:spPr>
          <a:xfrm>
            <a:off x="1707765" y="4075167"/>
            <a:ext cx="8746309" cy="66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28"/>
            </a:lvl1pPr>
            <a:lvl2pPr lvl="1" algn="ctr" rtl="0">
              <a:lnSpc>
                <a:spcPct val="100000"/>
              </a:lnSpc>
              <a:spcBef>
                <a:spcPts val="0"/>
              </a:spcBef>
              <a:spcAft>
                <a:spcPts val="0"/>
              </a:spcAft>
              <a:buSzPts val="1600"/>
              <a:buNone/>
              <a:defRPr sz="2128"/>
            </a:lvl2pPr>
            <a:lvl3pPr lvl="2" algn="ctr" rtl="0">
              <a:lnSpc>
                <a:spcPct val="100000"/>
              </a:lnSpc>
              <a:spcBef>
                <a:spcPts val="0"/>
              </a:spcBef>
              <a:spcAft>
                <a:spcPts val="0"/>
              </a:spcAft>
              <a:buSzPts val="1600"/>
              <a:buNone/>
              <a:defRPr sz="2128"/>
            </a:lvl3pPr>
            <a:lvl4pPr lvl="3" algn="ctr" rtl="0">
              <a:lnSpc>
                <a:spcPct val="100000"/>
              </a:lnSpc>
              <a:spcBef>
                <a:spcPts val="0"/>
              </a:spcBef>
              <a:spcAft>
                <a:spcPts val="0"/>
              </a:spcAft>
              <a:buSzPts val="1600"/>
              <a:buNone/>
              <a:defRPr sz="2128"/>
            </a:lvl4pPr>
            <a:lvl5pPr lvl="4" algn="ctr" rtl="0">
              <a:lnSpc>
                <a:spcPct val="100000"/>
              </a:lnSpc>
              <a:spcBef>
                <a:spcPts val="0"/>
              </a:spcBef>
              <a:spcAft>
                <a:spcPts val="0"/>
              </a:spcAft>
              <a:buSzPts val="1600"/>
              <a:buNone/>
              <a:defRPr sz="2128"/>
            </a:lvl5pPr>
            <a:lvl6pPr lvl="5" algn="ctr" rtl="0">
              <a:lnSpc>
                <a:spcPct val="100000"/>
              </a:lnSpc>
              <a:spcBef>
                <a:spcPts val="0"/>
              </a:spcBef>
              <a:spcAft>
                <a:spcPts val="0"/>
              </a:spcAft>
              <a:buSzPts val="1600"/>
              <a:buNone/>
              <a:defRPr sz="2128"/>
            </a:lvl6pPr>
            <a:lvl7pPr lvl="6" algn="ctr" rtl="0">
              <a:lnSpc>
                <a:spcPct val="100000"/>
              </a:lnSpc>
              <a:spcBef>
                <a:spcPts val="0"/>
              </a:spcBef>
              <a:spcAft>
                <a:spcPts val="0"/>
              </a:spcAft>
              <a:buSzPts val="1600"/>
              <a:buNone/>
              <a:defRPr sz="2128"/>
            </a:lvl7pPr>
            <a:lvl8pPr lvl="7" algn="ctr" rtl="0">
              <a:lnSpc>
                <a:spcPct val="100000"/>
              </a:lnSpc>
              <a:spcBef>
                <a:spcPts val="0"/>
              </a:spcBef>
              <a:spcAft>
                <a:spcPts val="0"/>
              </a:spcAft>
              <a:buSzPts val="1600"/>
              <a:buNone/>
              <a:defRPr sz="2128"/>
            </a:lvl8pPr>
            <a:lvl9pPr lvl="8" algn="ctr" rtl="0">
              <a:lnSpc>
                <a:spcPct val="100000"/>
              </a:lnSpc>
              <a:spcBef>
                <a:spcPts val="0"/>
              </a:spcBef>
              <a:spcAft>
                <a:spcPts val="0"/>
              </a:spcAft>
              <a:buSzPts val="1600"/>
              <a:buNone/>
              <a:defRPr sz="2128"/>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8"/>
        <p:cNvGrpSpPr/>
        <p:nvPr/>
      </p:nvGrpSpPr>
      <p:grpSpPr>
        <a:xfrm>
          <a:off x="0" y="0"/>
          <a:ext cx="0" cy="0"/>
          <a:chOff x="0" y="0"/>
          <a:chExt cx="0" cy="0"/>
        </a:xfrm>
      </p:grpSpPr>
      <p:grpSp>
        <p:nvGrpSpPr>
          <p:cNvPr id="79" name="Google Shape;79;p13"/>
          <p:cNvGrpSpPr/>
          <p:nvPr/>
        </p:nvGrpSpPr>
        <p:grpSpPr>
          <a:xfrm>
            <a:off x="-1277364" y="-1773863"/>
            <a:ext cx="14131263" cy="9038252"/>
            <a:chOff x="-960399" y="-1330398"/>
            <a:chExt cx="10624732" cy="6778689"/>
          </a:xfrm>
        </p:grpSpPr>
        <p:grpSp>
          <p:nvGrpSpPr>
            <p:cNvPr id="80" name="Google Shape;80;p13"/>
            <p:cNvGrpSpPr/>
            <p:nvPr/>
          </p:nvGrpSpPr>
          <p:grpSpPr>
            <a:xfrm>
              <a:off x="-960399" y="-1330398"/>
              <a:ext cx="10624732" cy="6739642"/>
              <a:chOff x="-960399" y="-1330398"/>
              <a:chExt cx="10624732" cy="6739642"/>
            </a:xfrm>
          </p:grpSpPr>
          <p:sp>
            <p:nvSpPr>
              <p:cNvPr id="81" name="Google Shape;81;p13"/>
              <p:cNvSpPr/>
              <p:nvPr/>
            </p:nvSpPr>
            <p:spPr>
              <a:xfrm>
                <a:off x="-357055" y="3488036"/>
                <a:ext cx="10021388" cy="1921209"/>
              </a:xfrm>
              <a:custGeom>
                <a:avLst/>
                <a:gdLst/>
                <a:ahLst/>
                <a:cxnLst/>
                <a:rect l="l" t="t" r="r" b="b"/>
                <a:pathLst>
                  <a:path w="341357" h="61405" extrusionOk="0">
                    <a:moveTo>
                      <a:pt x="334138" y="0"/>
                    </a:moveTo>
                    <a:cubicBezTo>
                      <a:pt x="326168" y="1688"/>
                      <a:pt x="319802" y="10042"/>
                      <a:pt x="313737" y="13217"/>
                    </a:cubicBezTo>
                    <a:cubicBezTo>
                      <a:pt x="305533" y="17611"/>
                      <a:pt x="295742" y="21504"/>
                      <a:pt x="284965" y="24980"/>
                    </a:cubicBezTo>
                    <a:cubicBezTo>
                      <a:pt x="275374" y="28071"/>
                      <a:pt x="264881" y="30861"/>
                      <a:pt x="253085" y="32732"/>
                    </a:cubicBezTo>
                    <a:cubicBezTo>
                      <a:pt x="240386" y="34737"/>
                      <a:pt x="226568" y="35589"/>
                      <a:pt x="212817" y="36241"/>
                    </a:cubicBezTo>
                    <a:cubicBezTo>
                      <a:pt x="191246" y="37277"/>
                      <a:pt x="169509" y="37862"/>
                      <a:pt x="147754" y="38029"/>
                    </a:cubicBezTo>
                    <a:cubicBezTo>
                      <a:pt x="105064" y="38346"/>
                      <a:pt x="60752" y="37076"/>
                      <a:pt x="21237" y="42891"/>
                    </a:cubicBezTo>
                    <a:cubicBezTo>
                      <a:pt x="17377" y="43459"/>
                      <a:pt x="13484" y="44127"/>
                      <a:pt x="10627" y="45214"/>
                    </a:cubicBezTo>
                    <a:cubicBezTo>
                      <a:pt x="0" y="49274"/>
                      <a:pt x="9106" y="56124"/>
                      <a:pt x="4010" y="61404"/>
                    </a:cubicBezTo>
                    <a:cubicBezTo>
                      <a:pt x="8388" y="57895"/>
                      <a:pt x="15973" y="54904"/>
                      <a:pt x="25314" y="53000"/>
                    </a:cubicBezTo>
                    <a:cubicBezTo>
                      <a:pt x="35556" y="50945"/>
                      <a:pt x="47469" y="50226"/>
                      <a:pt x="59148" y="49792"/>
                    </a:cubicBezTo>
                    <a:cubicBezTo>
                      <a:pt x="73388" y="49260"/>
                      <a:pt x="87669" y="49091"/>
                      <a:pt x="101973" y="49091"/>
                    </a:cubicBezTo>
                    <a:cubicBezTo>
                      <a:pt x="127293" y="49091"/>
                      <a:pt x="152684" y="49623"/>
                      <a:pt x="178035" y="49623"/>
                    </a:cubicBezTo>
                    <a:cubicBezTo>
                      <a:pt x="183399" y="49623"/>
                      <a:pt x="188761" y="49599"/>
                      <a:pt x="194120" y="49541"/>
                    </a:cubicBezTo>
                    <a:cubicBezTo>
                      <a:pt x="239133" y="49073"/>
                      <a:pt x="286101" y="45899"/>
                      <a:pt x="321022" y="35656"/>
                    </a:cubicBezTo>
                    <a:cubicBezTo>
                      <a:pt x="324648" y="34587"/>
                      <a:pt x="328173" y="33434"/>
                      <a:pt x="330295" y="31947"/>
                    </a:cubicBezTo>
                    <a:cubicBezTo>
                      <a:pt x="332083" y="30727"/>
                      <a:pt x="332785" y="29307"/>
                      <a:pt x="333386" y="27920"/>
                    </a:cubicBezTo>
                    <a:cubicBezTo>
                      <a:pt x="337045" y="19549"/>
                      <a:pt x="341356" y="8204"/>
                      <a:pt x="334138" y="0"/>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 name="Google Shape;82;p13"/>
              <p:cNvSpPr/>
              <p:nvPr/>
            </p:nvSpPr>
            <p:spPr>
              <a:xfrm>
                <a:off x="-527769" y="-1330398"/>
                <a:ext cx="10058672" cy="2296722"/>
              </a:xfrm>
              <a:custGeom>
                <a:avLst/>
                <a:gdLst/>
                <a:ahLst/>
                <a:cxnLst/>
                <a:rect l="l" t="t" r="r" b="b"/>
                <a:pathLst>
                  <a:path w="342627" h="73407" extrusionOk="0">
                    <a:moveTo>
                      <a:pt x="336111" y="1"/>
                    </a:moveTo>
                    <a:cubicBezTo>
                      <a:pt x="334720" y="1"/>
                      <a:pt x="333098" y="706"/>
                      <a:pt x="330830" y="2045"/>
                    </a:cubicBezTo>
                    <a:cubicBezTo>
                      <a:pt x="325834" y="4985"/>
                      <a:pt x="323746" y="8678"/>
                      <a:pt x="318399" y="11736"/>
                    </a:cubicBezTo>
                    <a:cubicBezTo>
                      <a:pt x="284113" y="31184"/>
                      <a:pt x="226318" y="45002"/>
                      <a:pt x="163327" y="48895"/>
                    </a:cubicBezTo>
                    <a:cubicBezTo>
                      <a:pt x="139083" y="50366"/>
                      <a:pt x="114337" y="50449"/>
                      <a:pt x="89959" y="51602"/>
                    </a:cubicBezTo>
                    <a:cubicBezTo>
                      <a:pt x="65548" y="52755"/>
                      <a:pt x="40820" y="55077"/>
                      <a:pt x="21254" y="60458"/>
                    </a:cubicBezTo>
                    <a:cubicBezTo>
                      <a:pt x="9808" y="63616"/>
                      <a:pt x="0" y="68210"/>
                      <a:pt x="251" y="73407"/>
                    </a:cubicBezTo>
                    <a:cubicBezTo>
                      <a:pt x="19366" y="69697"/>
                      <a:pt x="41070" y="68127"/>
                      <a:pt x="62507" y="66857"/>
                    </a:cubicBezTo>
                    <a:cubicBezTo>
                      <a:pt x="91162" y="65136"/>
                      <a:pt x="120035" y="63883"/>
                      <a:pt x="149008" y="63047"/>
                    </a:cubicBezTo>
                    <a:cubicBezTo>
                      <a:pt x="172333" y="62379"/>
                      <a:pt x="195842" y="62012"/>
                      <a:pt x="218682" y="60174"/>
                    </a:cubicBezTo>
                    <a:cubicBezTo>
                      <a:pt x="256744" y="57083"/>
                      <a:pt x="292133" y="49848"/>
                      <a:pt x="319017" y="39656"/>
                    </a:cubicBezTo>
                    <a:cubicBezTo>
                      <a:pt x="324798" y="37467"/>
                      <a:pt x="330296" y="35077"/>
                      <a:pt x="333353" y="32270"/>
                    </a:cubicBezTo>
                    <a:cubicBezTo>
                      <a:pt x="336093" y="29764"/>
                      <a:pt x="336812" y="27024"/>
                      <a:pt x="337363" y="24334"/>
                    </a:cubicBezTo>
                    <a:cubicBezTo>
                      <a:pt x="338098" y="20792"/>
                      <a:pt x="338683" y="17266"/>
                      <a:pt x="339068" y="13724"/>
                    </a:cubicBezTo>
                    <a:cubicBezTo>
                      <a:pt x="339418" y="10516"/>
                      <a:pt x="342626" y="4835"/>
                      <a:pt x="339702" y="1861"/>
                    </a:cubicBezTo>
                    <a:cubicBezTo>
                      <a:pt x="338484" y="602"/>
                      <a:pt x="337396" y="1"/>
                      <a:pt x="336111"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 name="Google Shape;83;p13"/>
              <p:cNvSpPr/>
              <p:nvPr/>
            </p:nvSpPr>
            <p:spPr>
              <a:xfrm>
                <a:off x="-960399" y="-119723"/>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26BCB6">
                  <a:alpha val="1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4" name="Google Shape;84;p13"/>
            <p:cNvSpPr/>
            <p:nvPr/>
          </p:nvSpPr>
          <p:spPr>
            <a:xfrm rot="10800000">
              <a:off x="1867401" y="4846352"/>
              <a:ext cx="6990371" cy="601940"/>
            </a:xfrm>
            <a:custGeom>
              <a:avLst/>
              <a:gdLst/>
              <a:ahLst/>
              <a:cxnLst/>
              <a:rect l="l" t="t" r="r" b="b"/>
              <a:pathLst>
                <a:path w="187989" h="15189" extrusionOk="0">
                  <a:moveTo>
                    <a:pt x="187989" y="1"/>
                  </a:moveTo>
                  <a:cubicBezTo>
                    <a:pt x="171671" y="1747"/>
                    <a:pt x="153822" y="2218"/>
                    <a:pt x="135713" y="2218"/>
                  </a:cubicBezTo>
                  <a:cubicBezTo>
                    <a:pt x="114592" y="2218"/>
                    <a:pt x="93118" y="1578"/>
                    <a:pt x="73307" y="1578"/>
                  </a:cubicBezTo>
                  <a:cubicBezTo>
                    <a:pt x="71927" y="1578"/>
                    <a:pt x="70554" y="1581"/>
                    <a:pt x="69191" y="1588"/>
                  </a:cubicBezTo>
                  <a:cubicBezTo>
                    <a:pt x="67737" y="1595"/>
                    <a:pt x="66247" y="1598"/>
                    <a:pt x="64725" y="1598"/>
                  </a:cubicBezTo>
                  <a:cubicBezTo>
                    <a:pt x="61441" y="1598"/>
                    <a:pt x="58014" y="1586"/>
                    <a:pt x="54516" y="1586"/>
                  </a:cubicBezTo>
                  <a:cubicBezTo>
                    <a:pt x="40926" y="1586"/>
                    <a:pt x="26270" y="1760"/>
                    <a:pt x="14787" y="3459"/>
                  </a:cubicBezTo>
                  <a:cubicBezTo>
                    <a:pt x="0" y="5631"/>
                    <a:pt x="3041" y="10360"/>
                    <a:pt x="4712" y="15189"/>
                  </a:cubicBezTo>
                  <a:lnTo>
                    <a:pt x="4712" y="15189"/>
                  </a:lnTo>
                  <a:cubicBezTo>
                    <a:pt x="32699" y="7987"/>
                    <a:pt x="63794" y="7336"/>
                    <a:pt x="97127" y="6266"/>
                  </a:cubicBezTo>
                  <a:cubicBezTo>
                    <a:pt x="127905" y="5297"/>
                    <a:pt x="158398" y="3175"/>
                    <a:pt x="187989" y="1"/>
                  </a:cubicBezTo>
                  <a:close/>
                </a:path>
              </a:pathLst>
            </a:custGeom>
            <a:solidFill>
              <a:srgbClr val="6BE8E4">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5" name="Google Shape;85;p13"/>
          <p:cNvSpPr txBox="1">
            <a:spLocks noGrp="1"/>
          </p:cNvSpPr>
          <p:nvPr>
            <p:ph type="title"/>
          </p:nvPr>
        </p:nvSpPr>
        <p:spPr>
          <a:xfrm>
            <a:off x="957625" y="719333"/>
            <a:ext cx="10246588"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6" name="Google Shape;86;p13"/>
          <p:cNvSpPr txBox="1">
            <a:spLocks noGrp="1"/>
          </p:cNvSpPr>
          <p:nvPr>
            <p:ph type="title" idx="2" hasCustomPrompt="1"/>
          </p:nvPr>
        </p:nvSpPr>
        <p:spPr>
          <a:xfrm>
            <a:off x="1819288" y="2369503"/>
            <a:ext cx="977177" cy="646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990">
                <a:solidFill>
                  <a:schemeClr val="accent6"/>
                </a:solidFill>
              </a:defRPr>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87" name="Google Shape;87;p13"/>
          <p:cNvSpPr txBox="1">
            <a:spLocks noGrp="1"/>
          </p:cNvSpPr>
          <p:nvPr>
            <p:ph type="subTitle" idx="1"/>
          </p:nvPr>
        </p:nvSpPr>
        <p:spPr>
          <a:xfrm>
            <a:off x="2796465" y="2369500"/>
            <a:ext cx="7546085" cy="646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192" b="1">
                <a:solidFill>
                  <a:schemeClr val="dk1"/>
                </a:solidFill>
                <a:latin typeface="Fredoka"/>
                <a:ea typeface="Fredoka"/>
                <a:cs typeface="Fredoka"/>
                <a:sym typeface="Fredoka"/>
              </a:defRPr>
            </a:lvl1pPr>
            <a:lvl2pPr lvl="1" rtl="0">
              <a:lnSpc>
                <a:spcPct val="100000"/>
              </a:lnSpc>
              <a:spcBef>
                <a:spcPts val="0"/>
              </a:spcBef>
              <a:spcAft>
                <a:spcPts val="0"/>
              </a:spcAft>
              <a:buSzPts val="2400"/>
              <a:buFont typeface="Bebas Neue"/>
              <a:buNone/>
              <a:defRPr sz="3192">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192">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192">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192">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192">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192">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192">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192">
                <a:latin typeface="Bebas Neue"/>
                <a:ea typeface="Bebas Neue"/>
                <a:cs typeface="Bebas Neue"/>
                <a:sym typeface="Bebas Neue"/>
              </a:defRPr>
            </a:lvl9pPr>
          </a:lstStyle>
          <a:p>
            <a:endParaRPr/>
          </a:p>
        </p:txBody>
      </p:sp>
      <p:sp>
        <p:nvSpPr>
          <p:cNvPr id="88" name="Google Shape;88;p13"/>
          <p:cNvSpPr txBox="1">
            <a:spLocks noGrp="1"/>
          </p:cNvSpPr>
          <p:nvPr>
            <p:ph type="title" idx="3" hasCustomPrompt="1"/>
          </p:nvPr>
        </p:nvSpPr>
        <p:spPr>
          <a:xfrm>
            <a:off x="1819288" y="3156903"/>
            <a:ext cx="977177" cy="646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990">
                <a:solidFill>
                  <a:schemeClr val="accent6"/>
                </a:solidFill>
              </a:defRPr>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89" name="Google Shape;89;p13"/>
          <p:cNvSpPr txBox="1">
            <a:spLocks noGrp="1"/>
          </p:cNvSpPr>
          <p:nvPr>
            <p:ph type="subTitle" idx="4"/>
          </p:nvPr>
        </p:nvSpPr>
        <p:spPr>
          <a:xfrm>
            <a:off x="2796465" y="3156900"/>
            <a:ext cx="7546085" cy="646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192" b="1">
                <a:solidFill>
                  <a:schemeClr val="dk1"/>
                </a:solidFill>
                <a:latin typeface="Fredoka"/>
                <a:ea typeface="Fredoka"/>
                <a:cs typeface="Fredoka"/>
                <a:sym typeface="Fredoka"/>
              </a:defRPr>
            </a:lvl1pPr>
            <a:lvl2pPr lvl="1" rtl="0">
              <a:lnSpc>
                <a:spcPct val="100000"/>
              </a:lnSpc>
              <a:spcBef>
                <a:spcPts val="0"/>
              </a:spcBef>
              <a:spcAft>
                <a:spcPts val="0"/>
              </a:spcAft>
              <a:buSzPts val="2400"/>
              <a:buFont typeface="Bebas Neue"/>
              <a:buNone/>
              <a:defRPr sz="3192">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192">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192">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192">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192">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192">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192">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192">
                <a:latin typeface="Bebas Neue"/>
                <a:ea typeface="Bebas Neue"/>
                <a:cs typeface="Bebas Neue"/>
                <a:sym typeface="Bebas Neue"/>
              </a:defRPr>
            </a:lvl9pPr>
          </a:lstStyle>
          <a:p>
            <a:endParaRPr/>
          </a:p>
        </p:txBody>
      </p:sp>
      <p:sp>
        <p:nvSpPr>
          <p:cNvPr id="90" name="Google Shape;90;p13"/>
          <p:cNvSpPr txBox="1">
            <a:spLocks noGrp="1"/>
          </p:cNvSpPr>
          <p:nvPr>
            <p:ph type="title" idx="5" hasCustomPrompt="1"/>
          </p:nvPr>
        </p:nvSpPr>
        <p:spPr>
          <a:xfrm>
            <a:off x="1819288" y="3944303"/>
            <a:ext cx="977177" cy="646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990">
                <a:solidFill>
                  <a:schemeClr val="accent6"/>
                </a:solidFill>
              </a:defRPr>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91" name="Google Shape;91;p13"/>
          <p:cNvSpPr txBox="1">
            <a:spLocks noGrp="1"/>
          </p:cNvSpPr>
          <p:nvPr>
            <p:ph type="subTitle" idx="6"/>
          </p:nvPr>
        </p:nvSpPr>
        <p:spPr>
          <a:xfrm>
            <a:off x="2796465" y="3944300"/>
            <a:ext cx="7546085" cy="646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192" b="1">
                <a:solidFill>
                  <a:schemeClr val="dk1"/>
                </a:solidFill>
                <a:latin typeface="Fredoka"/>
                <a:ea typeface="Fredoka"/>
                <a:cs typeface="Fredoka"/>
                <a:sym typeface="Fredoka"/>
              </a:defRPr>
            </a:lvl1pPr>
            <a:lvl2pPr lvl="1" rtl="0">
              <a:lnSpc>
                <a:spcPct val="100000"/>
              </a:lnSpc>
              <a:spcBef>
                <a:spcPts val="0"/>
              </a:spcBef>
              <a:spcAft>
                <a:spcPts val="0"/>
              </a:spcAft>
              <a:buSzPts val="2400"/>
              <a:buFont typeface="Bebas Neue"/>
              <a:buNone/>
              <a:defRPr sz="3192">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192">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192">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192">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192">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192">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192">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192">
                <a:latin typeface="Bebas Neue"/>
                <a:ea typeface="Bebas Neue"/>
                <a:cs typeface="Bebas Neue"/>
                <a:sym typeface="Bebas Neue"/>
              </a:defRPr>
            </a:lvl9pPr>
          </a:lstStyle>
          <a:p>
            <a:endParaRPr/>
          </a:p>
        </p:txBody>
      </p:sp>
      <p:sp>
        <p:nvSpPr>
          <p:cNvPr id="92" name="Google Shape;92;p13"/>
          <p:cNvSpPr txBox="1">
            <a:spLocks noGrp="1"/>
          </p:cNvSpPr>
          <p:nvPr>
            <p:ph type="title" idx="7" hasCustomPrompt="1"/>
          </p:nvPr>
        </p:nvSpPr>
        <p:spPr>
          <a:xfrm>
            <a:off x="1819288" y="4731703"/>
            <a:ext cx="977177" cy="6464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990">
                <a:solidFill>
                  <a:schemeClr val="accent6"/>
                </a:solidFill>
              </a:defRPr>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93" name="Google Shape;93;p13"/>
          <p:cNvSpPr txBox="1">
            <a:spLocks noGrp="1"/>
          </p:cNvSpPr>
          <p:nvPr>
            <p:ph type="subTitle" idx="8"/>
          </p:nvPr>
        </p:nvSpPr>
        <p:spPr>
          <a:xfrm>
            <a:off x="2796465" y="4731700"/>
            <a:ext cx="7546085" cy="646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3192" b="1">
                <a:solidFill>
                  <a:schemeClr val="dk1"/>
                </a:solidFill>
                <a:latin typeface="Fredoka"/>
                <a:ea typeface="Fredoka"/>
                <a:cs typeface="Fredoka"/>
                <a:sym typeface="Fredoka"/>
              </a:defRPr>
            </a:lvl1pPr>
            <a:lvl2pPr lvl="1" rtl="0">
              <a:lnSpc>
                <a:spcPct val="100000"/>
              </a:lnSpc>
              <a:spcBef>
                <a:spcPts val="0"/>
              </a:spcBef>
              <a:spcAft>
                <a:spcPts val="0"/>
              </a:spcAft>
              <a:buSzPts val="2400"/>
              <a:buFont typeface="Bebas Neue"/>
              <a:buNone/>
              <a:defRPr sz="3192">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3192">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3192">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3192">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3192">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3192">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3192">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3192">
                <a:latin typeface="Bebas Neue"/>
                <a:ea typeface="Bebas Neue"/>
                <a:cs typeface="Bebas Neue"/>
                <a:sym typeface="Bebas Neu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4" y="593367"/>
            <a:ext cx="10264543"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1pPr>
            <a:lvl2pPr lvl="1"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2pPr>
            <a:lvl3pPr lvl="2"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3pPr>
            <a:lvl4pPr lvl="3"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4pPr>
            <a:lvl5pPr lvl="4"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5pPr>
            <a:lvl6pPr lvl="5"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6pPr>
            <a:lvl7pPr lvl="6"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7pPr>
            <a:lvl8pPr lvl="7"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8pPr>
            <a:lvl9pPr lvl="8" rtl="0">
              <a:spcBef>
                <a:spcPts val="0"/>
              </a:spcBef>
              <a:spcAft>
                <a:spcPts val="0"/>
              </a:spcAft>
              <a:buClr>
                <a:schemeClr val="dk1"/>
              </a:buClr>
              <a:buSzPts val="3500"/>
              <a:buFont typeface="Fredoka"/>
              <a:buNone/>
              <a:defRPr sz="3500" b="1">
                <a:solidFill>
                  <a:schemeClr val="dk1"/>
                </a:solidFill>
                <a:latin typeface="Fredoka"/>
                <a:ea typeface="Fredoka"/>
                <a:cs typeface="Fredoka"/>
                <a:sym typeface="Fredoka"/>
              </a:defRPr>
            </a:lvl9pPr>
          </a:lstStyle>
          <a:p>
            <a:endParaRPr/>
          </a:p>
        </p:txBody>
      </p:sp>
      <p:sp>
        <p:nvSpPr>
          <p:cNvPr id="7" name="Google Shape;7;p1"/>
          <p:cNvSpPr txBox="1">
            <a:spLocks noGrp="1"/>
          </p:cNvSpPr>
          <p:nvPr>
            <p:ph type="body" idx="1"/>
          </p:nvPr>
        </p:nvSpPr>
        <p:spPr>
          <a:xfrm>
            <a:off x="948614" y="1536633"/>
            <a:ext cx="10264543"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1pPr>
            <a:lvl2pPr marL="914400" lvl="1"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2pPr>
            <a:lvl3pPr marL="1371600" lvl="2"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3pPr>
            <a:lvl4pPr marL="1828800" lvl="3"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4pPr>
            <a:lvl5pPr marL="2286000" lvl="4"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5pPr>
            <a:lvl6pPr marL="2743200" lvl="5"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6pPr>
            <a:lvl7pPr marL="3200400" lvl="6"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7pPr>
            <a:lvl8pPr marL="3657600" lvl="7"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8pPr>
            <a:lvl9pPr marL="4114800" lvl="8" indent="-317500">
              <a:lnSpc>
                <a:spcPct val="115000"/>
              </a:lnSpc>
              <a:spcBef>
                <a:spcPts val="0"/>
              </a:spcBef>
              <a:spcAft>
                <a:spcPts val="0"/>
              </a:spcAft>
              <a:buClr>
                <a:schemeClr val="dk1"/>
              </a:buClr>
              <a:buSzPts val="1400"/>
              <a:buFont typeface="Commissioner"/>
              <a:buChar char="■"/>
              <a:defRPr>
                <a:solidFill>
                  <a:schemeClr val="dk1"/>
                </a:solidFill>
                <a:latin typeface="Commissioner"/>
                <a:ea typeface="Commissioner"/>
                <a:cs typeface="Commissioner"/>
                <a:sym typeface="Commissioner"/>
              </a:defRPr>
            </a:lvl9pPr>
          </a:lstStyle>
          <a:p>
            <a:endParaRPr/>
          </a:p>
        </p:txBody>
      </p:sp>
      <p:sp>
        <p:nvSpPr>
          <p:cNvPr id="2" name="TextBox 1">
            <a:extLst>
              <a:ext uri="{FF2B5EF4-FFF2-40B4-BE49-F238E27FC236}">
                <a16:creationId xmlns:a16="http://schemas.microsoft.com/office/drawing/2014/main" id="{0946B1BC-5D9C-DC38-C904-3E28CBEBCDE0}"/>
              </a:ext>
            </a:extLst>
          </p:cNvPr>
          <p:cNvSpPr txBox="1"/>
          <p:nvPr userDrawn="1"/>
        </p:nvSpPr>
        <p:spPr>
          <a:xfrm rot="16200000">
            <a:off x="-5022402" y="2208285"/>
            <a:ext cx="5915205" cy="276999"/>
          </a:xfrm>
          <a:prstGeom prst="rect">
            <a:avLst/>
          </a:prstGeom>
          <a:noFill/>
        </p:spPr>
        <p:txBody>
          <a:bodyPr wrap="square" rtlCol="0">
            <a:spAutoFit/>
          </a:bodyPr>
          <a:lstStyle/>
          <a:p>
            <a:r>
              <a:rPr lang="en-US" sz="1200">
                <a:latin typeface="Annifont" panose="020B0603050302020204" pitchFamily="34" charset="0"/>
              </a:rPr>
              <a:t>Kho ppt Phan Linh_0916.604.268</a:t>
            </a:r>
          </a:p>
        </p:txBody>
      </p:sp>
      <p:sp>
        <p:nvSpPr>
          <p:cNvPr id="3" name="TextBox 2">
            <a:extLst>
              <a:ext uri="{FF2B5EF4-FFF2-40B4-BE49-F238E27FC236}">
                <a16:creationId xmlns:a16="http://schemas.microsoft.com/office/drawing/2014/main" id="{93D0D757-E7F0-684E-E79E-04E8857F6227}"/>
              </a:ext>
            </a:extLst>
          </p:cNvPr>
          <p:cNvSpPr txBox="1"/>
          <p:nvPr userDrawn="1"/>
        </p:nvSpPr>
        <p:spPr>
          <a:xfrm rot="16200000">
            <a:off x="12141648" y="2376100"/>
            <a:ext cx="5915205" cy="276999"/>
          </a:xfrm>
          <a:prstGeom prst="rect">
            <a:avLst/>
          </a:prstGeom>
          <a:noFill/>
        </p:spPr>
        <p:txBody>
          <a:bodyPr wrap="square" rtlCol="0">
            <a:spAutoFit/>
          </a:bodyPr>
          <a:lstStyle/>
          <a:p>
            <a:r>
              <a:rPr lang="en-US" sz="1200">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4" r:id="rId13"/>
    <p:sldLayoutId id="2147483665" r:id="rId14"/>
    <p:sldLayoutId id="2147483666" r:id="rId15"/>
    <p:sldLayoutId id="2147483667" r:id="rId16"/>
    <p:sldLayoutId id="2147483668" r:id="rId17"/>
    <p:sldLayoutId id="2147483669" r:id="rId18"/>
    <p:sldLayoutId id="2147483670" r:id="rId19"/>
    <p:sldLayoutId id="2147483672" r:id="rId20"/>
    <p:sldLayoutId id="2147483673"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97" userDrawn="1">
          <p15:clr>
            <a:srgbClr val="EA4335"/>
          </p15:clr>
        </p15:guide>
        <p15:guide id="2" pos="7064" userDrawn="1">
          <p15:clr>
            <a:srgbClr val="EA4335"/>
          </p15:clr>
        </p15:guide>
        <p15:guide id="3" orient="horz" pos="453" userDrawn="1">
          <p15:clr>
            <a:srgbClr val="EA4335"/>
          </p15:clr>
        </p15:guide>
        <p15:guide id="4" orient="horz" pos="3867" userDrawn="1">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microsoft.com/office/2007/relationships/hdphoto" Target="../media/hdphoto4.wdp"/><Relationship Id="rId5" Type="http://schemas.openxmlformats.org/officeDocument/2006/relationships/image" Target="../media/image9.pn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9.png"/><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5.png"/><Relationship Id="rId12" Type="http://schemas.microsoft.com/office/2007/relationships/hdphoto" Target="../media/hdphoto10.wdp"/><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image" Target="../media/image17.png"/><Relationship Id="rId5" Type="http://schemas.openxmlformats.org/officeDocument/2006/relationships/image" Target="../media/image14.png"/><Relationship Id="rId10" Type="http://schemas.microsoft.com/office/2007/relationships/hdphoto" Target="../media/hdphoto9.wdp"/><Relationship Id="rId4" Type="http://schemas.microsoft.com/office/2007/relationships/hdphoto" Target="../media/hdphoto4.wdp"/><Relationship Id="rId9" Type="http://schemas.openxmlformats.org/officeDocument/2006/relationships/image" Target="../media/image16.png"/><Relationship Id="rId14" Type="http://schemas.microsoft.com/office/2007/relationships/hdphoto" Target="../media/hdphoto11.wdp"/></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microsoft.com/office/2007/relationships/hdphoto" Target="../media/hdphoto12.wdp"/></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microsoft.com/office/2007/relationships/hdphoto" Target="../media/hdphoto12.wdp"/></Relationships>
</file>

<file path=ppt/slides/_rels/slide19.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audio" Target="../media/audio1.wav"/><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microsoft.com/office/2007/relationships/hdphoto" Target="../media/hdphoto12.wdp"/><Relationship Id="rId5" Type="http://schemas.openxmlformats.org/officeDocument/2006/relationships/image" Target="../media/image19.png"/><Relationship Id="rId4" Type="http://schemas.openxmlformats.org/officeDocument/2006/relationships/audio" Target="../media/audio2.wav"/><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microsoft.com/office/2007/relationships/hdphoto" Target="../media/hdphoto12.wdp"/></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microsoft.com/office/2007/relationships/hdphoto" Target="../media/hdphoto12.wdp"/><Relationship Id="rId5" Type="http://schemas.openxmlformats.org/officeDocument/2006/relationships/image" Target="../media/image19.png"/><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microsoft.com/office/2007/relationships/hdphoto" Target="../media/hdphoto15.wdp"/></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microsoft.com/office/2007/relationships/hdphoto" Target="../media/hdphoto17.wdp"/><Relationship Id="rId5" Type="http://schemas.openxmlformats.org/officeDocument/2006/relationships/image" Target="../media/image25.png"/><Relationship Id="rId4" Type="http://schemas.microsoft.com/office/2007/relationships/hdphoto" Target="../media/hdphoto16.wdp"/></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microsoft.com/office/2007/relationships/hdphoto" Target="../media/hdphoto17.wdp"/><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microsoft.com/office/2007/relationships/hdphoto" Target="../media/hdphoto15.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0.xml"/><Relationship Id="rId5" Type="http://schemas.microsoft.com/office/2007/relationships/hdphoto" Target="../media/hdphoto3.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7.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microsoft.com/office/2007/relationships/hdphoto" Target="../media/hdphoto4.wdp"/><Relationship Id="rId5" Type="http://schemas.openxmlformats.org/officeDocument/2006/relationships/image" Target="../media/image9.png"/><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1"/>
        <p:cNvGrpSpPr/>
        <p:nvPr/>
      </p:nvGrpSpPr>
      <p:grpSpPr>
        <a:xfrm>
          <a:off x="0" y="0"/>
          <a:ext cx="0" cy="0"/>
          <a:chOff x="0" y="0"/>
          <a:chExt cx="0" cy="0"/>
        </a:xfrm>
      </p:grpSpPr>
      <p:sp>
        <p:nvSpPr>
          <p:cNvPr id="20" name="TextBox 19">
            <a:extLst>
              <a:ext uri="{FF2B5EF4-FFF2-40B4-BE49-F238E27FC236}">
                <a16:creationId xmlns:a16="http://schemas.microsoft.com/office/drawing/2014/main" id="{08B08ECD-3502-76ED-CBCC-8CC4A39E352C}"/>
              </a:ext>
            </a:extLst>
          </p:cNvPr>
          <p:cNvSpPr txBox="1"/>
          <p:nvPr/>
        </p:nvSpPr>
        <p:spPr>
          <a:xfrm>
            <a:off x="2190967" y="655398"/>
            <a:ext cx="6811722" cy="798182"/>
          </a:xfrm>
          <a:prstGeom prst="rect">
            <a:avLst/>
          </a:prstGeom>
          <a:noFill/>
        </p:spPr>
        <p:txBody>
          <a:bodyPr wrap="square" lIns="121553" tIns="60777" rIns="121553" bIns="60777" rtlCol="0">
            <a:spAutoFit/>
          </a:bodyPr>
          <a:lstStyle/>
          <a:p>
            <a:pPr algn="ctr" defTabSz="912114">
              <a:buClrTx/>
            </a:pPr>
            <a:r>
              <a:rPr lang="vi-VN" sz="4389" b="1" kern="1200" dirty="0">
                <a:solidFill>
                  <a:prstClr val="black"/>
                </a:solidFill>
                <a:latin typeface="Arial" panose="020B0604020202020204" pitchFamily="34" charset="0"/>
                <a:ea typeface="Arial-Rounded" pitchFamily="34" charset="0"/>
                <a:cs typeface="Arial" panose="020B0604020202020204" pitchFamily="34" charset="0"/>
              </a:rPr>
              <a:t>CHUẨN BỊ</a:t>
            </a:r>
            <a:endParaRPr lang="en-US" sz="4389" b="1" kern="1200" dirty="0">
              <a:solidFill>
                <a:prstClr val="black"/>
              </a:solidFill>
              <a:latin typeface="Arial" panose="020B0604020202020204" pitchFamily="34" charset="0"/>
              <a:ea typeface="Arial-Rounded" pitchFamily="34" charset="0"/>
              <a:cs typeface="Arial" panose="020B0604020202020204" pitchFamily="34" charset="0"/>
            </a:endParaRPr>
          </a:p>
        </p:txBody>
      </p:sp>
      <p:pic>
        <p:nvPicPr>
          <p:cNvPr id="22" name="Picture 21">
            <a:extLst>
              <a:ext uri="{FF2B5EF4-FFF2-40B4-BE49-F238E27FC236}">
                <a16:creationId xmlns:a16="http://schemas.microsoft.com/office/drawing/2014/main" id="{B6B16C02-636C-0F6B-4F02-58318561F86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971764" y="1746240"/>
            <a:ext cx="3250129" cy="4456362"/>
          </a:xfrm>
          <a:prstGeom prst="rect">
            <a:avLst/>
          </a:prstGeom>
          <a:ln>
            <a:noFill/>
          </a:ln>
          <a:effectLst>
            <a:outerShdw blurRad="292100" dist="139700" dir="2700000" algn="tl" rotWithShape="0">
              <a:srgbClr val="333333">
                <a:alpha val="65000"/>
              </a:srgbClr>
            </a:outerShdw>
          </a:effectLst>
        </p:spPr>
      </p:pic>
      <p:grpSp>
        <p:nvGrpSpPr>
          <p:cNvPr id="23" name="Google Shape;238;p36">
            <a:extLst>
              <a:ext uri="{FF2B5EF4-FFF2-40B4-BE49-F238E27FC236}">
                <a16:creationId xmlns:a16="http://schemas.microsoft.com/office/drawing/2014/main" id="{1FB2D7F0-4CDE-9B09-AD68-471DB6BCC740}"/>
              </a:ext>
            </a:extLst>
          </p:cNvPr>
          <p:cNvGrpSpPr/>
          <p:nvPr/>
        </p:nvGrpSpPr>
        <p:grpSpPr>
          <a:xfrm rot="1704775">
            <a:off x="7478146" y="463259"/>
            <a:ext cx="4555477" cy="1391349"/>
            <a:chOff x="3555275" y="-36124"/>
            <a:chExt cx="3425242" cy="1046149"/>
          </a:xfrm>
        </p:grpSpPr>
        <p:sp>
          <p:nvSpPr>
            <p:cNvPr id="24" name="Google Shape;239;p36">
              <a:extLst>
                <a:ext uri="{FF2B5EF4-FFF2-40B4-BE49-F238E27FC236}">
                  <a16:creationId xmlns:a16="http://schemas.microsoft.com/office/drawing/2014/main" id="{EA8A0DBB-8F8F-11AF-25C5-C835E3455DD9}"/>
                </a:ext>
              </a:extLst>
            </p:cNvPr>
            <p:cNvSpPr/>
            <p:nvPr/>
          </p:nvSpPr>
          <p:spPr>
            <a:xfrm>
              <a:off x="3555275" y="-36124"/>
              <a:ext cx="2940525" cy="948175"/>
            </a:xfrm>
            <a:custGeom>
              <a:avLst/>
              <a:gdLst/>
              <a:ahLst/>
              <a:cxnLst/>
              <a:rect l="l" t="t" r="r" b="b"/>
              <a:pathLst>
                <a:path w="117621" h="37927" extrusionOk="0">
                  <a:moveTo>
                    <a:pt x="0" y="585"/>
                  </a:moveTo>
                  <a:cubicBezTo>
                    <a:pt x="8187" y="-585"/>
                    <a:pt x="16626" y="653"/>
                    <a:pt x="24763" y="2133"/>
                  </a:cubicBezTo>
                  <a:cubicBezTo>
                    <a:pt x="28942" y="2893"/>
                    <a:pt x="34272" y="3243"/>
                    <a:pt x="36628" y="6776"/>
                  </a:cubicBezTo>
                  <a:cubicBezTo>
                    <a:pt x="38918" y="10210"/>
                    <a:pt x="39546" y="16239"/>
                    <a:pt x="36628" y="19157"/>
                  </a:cubicBezTo>
                  <a:cubicBezTo>
                    <a:pt x="33690" y="22095"/>
                    <a:pt x="23422" y="17715"/>
                    <a:pt x="25279" y="13998"/>
                  </a:cubicBezTo>
                  <a:cubicBezTo>
                    <a:pt x="31478" y="1591"/>
                    <a:pt x="52947" y="20232"/>
                    <a:pt x="64486" y="27927"/>
                  </a:cubicBezTo>
                  <a:cubicBezTo>
                    <a:pt x="75660" y="35379"/>
                    <a:pt x="90445" y="39422"/>
                    <a:pt x="103693" y="37213"/>
                  </a:cubicBezTo>
                  <a:cubicBezTo>
                    <a:pt x="108424" y="36424"/>
                    <a:pt x="112825" y="33602"/>
                    <a:pt x="117621" y="33602"/>
                  </a:cubicBezTo>
                </a:path>
              </a:pathLst>
            </a:custGeom>
            <a:noFill/>
            <a:ln w="19050" cap="flat" cmpd="sng">
              <a:solidFill>
                <a:schemeClr val="accent3">
                  <a:lumMod val="75000"/>
                </a:schemeClr>
              </a:solidFill>
              <a:prstDash val="dash"/>
              <a:round/>
              <a:headEnd type="none" w="med" len="med"/>
              <a:tailEnd type="none" w="med" len="med"/>
            </a:ln>
          </p:spPr>
        </p:sp>
        <p:pic>
          <p:nvPicPr>
            <p:cNvPr id="25" name="Google Shape;240;p36">
              <a:extLst>
                <a:ext uri="{FF2B5EF4-FFF2-40B4-BE49-F238E27FC236}">
                  <a16:creationId xmlns:a16="http://schemas.microsoft.com/office/drawing/2014/main" id="{2437ADA3-E102-1762-CBF5-BC90236A6D54}"/>
                </a:ext>
              </a:extLst>
            </p:cNvPr>
            <p:cNvPicPr preferRelativeResize="0"/>
            <p:nvPr/>
          </p:nvPicPr>
          <p:blipFill>
            <a:blip r:embed="rId5">
              <a:alphaModFix/>
              <a:duotone>
                <a:prstClr val="black"/>
                <a:schemeClr val="accent5">
                  <a:tint val="45000"/>
                  <a:satMod val="400000"/>
                </a:schemeClr>
              </a:duotone>
            </a:blip>
            <a:stretch>
              <a:fillRect/>
            </a:stretch>
          </p:blipFill>
          <p:spPr>
            <a:xfrm>
              <a:off x="6189775" y="317425"/>
              <a:ext cx="790742" cy="69260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3"/>
        <p:cNvGrpSpPr/>
        <p:nvPr/>
      </p:nvGrpSpPr>
      <p:grpSpPr>
        <a:xfrm>
          <a:off x="0" y="0"/>
          <a:ext cx="0" cy="0"/>
          <a:chOff x="0" y="0"/>
          <a:chExt cx="0" cy="0"/>
        </a:xfrm>
      </p:grpSpPr>
      <p:pic>
        <p:nvPicPr>
          <p:cNvPr id="19" name="Picture 18">
            <a:extLst>
              <a:ext uri="{FF2B5EF4-FFF2-40B4-BE49-F238E27FC236}">
                <a16:creationId xmlns:a16="http://schemas.microsoft.com/office/drawing/2014/main" id="{5316E7C1-A7B3-9B7D-9C3F-080AB2577E5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031961" y="443896"/>
            <a:ext cx="10097916" cy="3624030"/>
          </a:xfrm>
          <a:prstGeom prst="rect">
            <a:avLst/>
          </a:prstGeom>
        </p:spPr>
      </p:pic>
      <p:sp>
        <p:nvSpPr>
          <p:cNvPr id="22" name="Google Shape;362;p31">
            <a:extLst>
              <a:ext uri="{FF2B5EF4-FFF2-40B4-BE49-F238E27FC236}">
                <a16:creationId xmlns:a16="http://schemas.microsoft.com/office/drawing/2014/main" id="{A3828C78-40C7-DE4A-E5B0-69FFBABD945B}"/>
              </a:ext>
            </a:extLst>
          </p:cNvPr>
          <p:cNvSpPr txBox="1">
            <a:spLocks/>
          </p:cNvSpPr>
          <p:nvPr/>
        </p:nvSpPr>
        <p:spPr>
          <a:xfrm>
            <a:off x="339824" y="5127170"/>
            <a:ext cx="11556708" cy="136157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lnSpc>
                <a:spcPct val="100000"/>
              </a:lnSpc>
            </a:pP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tình</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Bo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lớp</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la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trên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đường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Bi ham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chơi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lớp</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trễ</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bị</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cô</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giáo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nhắc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nhở</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tiếp</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thu</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kịp</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giống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các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23" name="Picture 22">
            <a:extLst>
              <a:ext uri="{FF2B5EF4-FFF2-40B4-BE49-F238E27FC236}">
                <a16:creationId xmlns:a16="http://schemas.microsoft.com/office/drawing/2014/main" id="{640AA6AF-3101-F4B1-2B51-1DC6EDE7E59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spTree>
    <p:extLst>
      <p:ext uri="{BB962C8B-B14F-4D97-AF65-F5344CB8AC3E}">
        <p14:creationId xmlns:p14="http://schemas.microsoft.com/office/powerpoint/2010/main" val="505957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5"/>
        <p:cNvGrpSpPr/>
        <p:nvPr/>
      </p:nvGrpSpPr>
      <p:grpSpPr>
        <a:xfrm>
          <a:off x="0" y="0"/>
          <a:ext cx="0" cy="0"/>
          <a:chOff x="0" y="0"/>
          <a:chExt cx="0" cy="0"/>
        </a:xfrm>
      </p:grpSpPr>
      <p:pic>
        <p:nvPicPr>
          <p:cNvPr id="3074" name="Picture 2" descr="739 Girl Going School Clipart Images, Stock Photos &amp; Vectors | Shutterstock">
            <a:extLst>
              <a:ext uri="{FF2B5EF4-FFF2-40B4-BE49-F238E27FC236}">
                <a16:creationId xmlns:a16="http://schemas.microsoft.com/office/drawing/2014/main" id="{973FCB42-E753-5AC0-A16A-AD6C26024E0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10991"/>
          <a:stretch/>
        </p:blipFill>
        <p:spPr bwMode="auto">
          <a:xfrm>
            <a:off x="318083" y="3588313"/>
            <a:ext cx="5981700" cy="2373863"/>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362;p31">
            <a:extLst>
              <a:ext uri="{FF2B5EF4-FFF2-40B4-BE49-F238E27FC236}">
                <a16:creationId xmlns:a16="http://schemas.microsoft.com/office/drawing/2014/main" id="{0F3489BC-354B-A237-7812-9661837F96AE}"/>
              </a:ext>
            </a:extLst>
          </p:cNvPr>
          <p:cNvSpPr txBox="1">
            <a:spLocks/>
          </p:cNvSpPr>
          <p:nvPr/>
        </p:nvSpPr>
        <p:spPr>
          <a:xfrm>
            <a:off x="1174297" y="1908109"/>
            <a:ext cx="10069090" cy="136157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lnSpc>
                <a:spcPct val="100000"/>
              </a:lnSpc>
            </a:pP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Từ</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câu</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chuyện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Cún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con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Bi,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sao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
        <p:nvSpPr>
          <p:cNvPr id="9" name="Google Shape;362;p31">
            <a:extLst>
              <a:ext uri="{FF2B5EF4-FFF2-40B4-BE49-F238E27FC236}">
                <a16:creationId xmlns:a16="http://schemas.microsoft.com/office/drawing/2014/main" id="{E976670C-3685-7C85-3242-44405895B51E}"/>
              </a:ext>
            </a:extLst>
          </p:cNvPr>
          <p:cNvSpPr txBox="1">
            <a:spLocks/>
          </p:cNvSpPr>
          <p:nvPr/>
        </p:nvSpPr>
        <p:spPr>
          <a:xfrm>
            <a:off x="318083" y="1447718"/>
            <a:ext cx="11326521" cy="2373862"/>
          </a:xfrm>
          <a:prstGeom prst="rect">
            <a:avLst/>
          </a:prstGeom>
          <a:solidFill>
            <a:schemeClr val="bg1"/>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lnSpc>
                <a:spcPct val="100000"/>
              </a:lnSpc>
            </a:pP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Kết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luận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giúp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hiểu</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tốt</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hơn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nắm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kịp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các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bố</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mẹ</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vui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lòng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thầy</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cô</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bè</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sẽ</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yêu</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quý</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0" name="Picture 9">
            <a:extLst>
              <a:ext uri="{FF2B5EF4-FFF2-40B4-BE49-F238E27FC236}">
                <a16:creationId xmlns:a16="http://schemas.microsoft.com/office/drawing/2014/main" id="{031E08E7-8E07-8A0D-B891-580AAD7BD55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5"/>
        <p:cNvGrpSpPr/>
        <p:nvPr/>
      </p:nvGrpSpPr>
      <p:grpSpPr>
        <a:xfrm>
          <a:off x="0" y="0"/>
          <a:ext cx="0" cy="0"/>
          <a:chOff x="0" y="0"/>
          <a:chExt cx="0" cy="0"/>
        </a:xfrm>
      </p:grpSpPr>
      <p:grpSp>
        <p:nvGrpSpPr>
          <p:cNvPr id="10" name="Google Shape;398;p38">
            <a:extLst>
              <a:ext uri="{FF2B5EF4-FFF2-40B4-BE49-F238E27FC236}">
                <a16:creationId xmlns:a16="http://schemas.microsoft.com/office/drawing/2014/main" id="{9EB83590-0B85-050F-D6C9-87DC7311A56A}"/>
              </a:ext>
            </a:extLst>
          </p:cNvPr>
          <p:cNvGrpSpPr/>
          <p:nvPr/>
        </p:nvGrpSpPr>
        <p:grpSpPr>
          <a:xfrm flipH="1">
            <a:off x="130629" y="0"/>
            <a:ext cx="2729510" cy="2138944"/>
            <a:chOff x="6876425" y="1268933"/>
            <a:chExt cx="1653550" cy="1152165"/>
          </a:xfrm>
        </p:grpSpPr>
        <p:grpSp>
          <p:nvGrpSpPr>
            <p:cNvPr id="11" name="Google Shape;399;p38">
              <a:extLst>
                <a:ext uri="{FF2B5EF4-FFF2-40B4-BE49-F238E27FC236}">
                  <a16:creationId xmlns:a16="http://schemas.microsoft.com/office/drawing/2014/main" id="{5FABEDDA-2160-E1BD-451A-23BE1906DAB9}"/>
                </a:ext>
              </a:extLst>
            </p:cNvPr>
            <p:cNvGrpSpPr/>
            <p:nvPr/>
          </p:nvGrpSpPr>
          <p:grpSpPr>
            <a:xfrm rot="1400853">
              <a:off x="7531678" y="2028397"/>
              <a:ext cx="998956" cy="203068"/>
              <a:chOff x="10471811" y="1999263"/>
              <a:chExt cx="998976" cy="203072"/>
            </a:xfrm>
          </p:grpSpPr>
          <p:sp>
            <p:nvSpPr>
              <p:cNvPr id="21" name="Google Shape;400;p38">
                <a:extLst>
                  <a:ext uri="{FF2B5EF4-FFF2-40B4-BE49-F238E27FC236}">
                    <a16:creationId xmlns:a16="http://schemas.microsoft.com/office/drawing/2014/main" id="{1A02108F-5B9B-1EE1-8BC8-741B5F2FB7DB}"/>
                  </a:ext>
                </a:extLst>
              </p:cNvPr>
              <p:cNvSpPr/>
              <p:nvPr/>
            </p:nvSpPr>
            <p:spPr>
              <a:xfrm rot="7998309">
                <a:off x="11406620" y="2017324"/>
                <a:ext cx="53741" cy="51851"/>
              </a:xfrm>
              <a:custGeom>
                <a:avLst/>
                <a:gdLst/>
                <a:ahLst/>
                <a:cxnLst/>
                <a:rect l="l" t="t" r="r" b="b"/>
                <a:pathLst>
                  <a:path w="1340" h="1293" extrusionOk="0">
                    <a:moveTo>
                      <a:pt x="649" y="1"/>
                    </a:moveTo>
                    <a:cubicBezTo>
                      <a:pt x="356" y="1"/>
                      <a:pt x="105" y="210"/>
                      <a:pt x="21" y="461"/>
                    </a:cubicBezTo>
                    <a:cubicBezTo>
                      <a:pt x="0" y="566"/>
                      <a:pt x="0" y="691"/>
                      <a:pt x="21" y="796"/>
                    </a:cubicBezTo>
                    <a:cubicBezTo>
                      <a:pt x="84" y="984"/>
                      <a:pt x="189" y="1089"/>
                      <a:pt x="314" y="1194"/>
                    </a:cubicBezTo>
                    <a:cubicBezTo>
                      <a:pt x="335" y="1194"/>
                      <a:pt x="335" y="1214"/>
                      <a:pt x="356" y="1214"/>
                    </a:cubicBezTo>
                    <a:cubicBezTo>
                      <a:pt x="440" y="1267"/>
                      <a:pt x="544" y="1293"/>
                      <a:pt x="649" y="1293"/>
                    </a:cubicBezTo>
                    <a:cubicBezTo>
                      <a:pt x="754" y="1293"/>
                      <a:pt x="858" y="1267"/>
                      <a:pt x="942" y="1214"/>
                    </a:cubicBezTo>
                    <a:cubicBezTo>
                      <a:pt x="963" y="1214"/>
                      <a:pt x="963" y="1194"/>
                      <a:pt x="984" y="1194"/>
                    </a:cubicBezTo>
                    <a:cubicBezTo>
                      <a:pt x="1088" y="1152"/>
                      <a:pt x="1172" y="1068"/>
                      <a:pt x="1214" y="963"/>
                    </a:cubicBezTo>
                    <a:cubicBezTo>
                      <a:pt x="1298" y="838"/>
                      <a:pt x="1339" y="649"/>
                      <a:pt x="1277" y="461"/>
                    </a:cubicBezTo>
                    <a:cubicBezTo>
                      <a:pt x="1193" y="168"/>
                      <a:pt x="942"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1;p38">
                <a:extLst>
                  <a:ext uri="{FF2B5EF4-FFF2-40B4-BE49-F238E27FC236}">
                    <a16:creationId xmlns:a16="http://schemas.microsoft.com/office/drawing/2014/main" id="{426F0973-5FCF-8881-1CE4-25E2747AA093}"/>
                  </a:ext>
                </a:extLst>
              </p:cNvPr>
              <p:cNvSpPr/>
              <p:nvPr/>
            </p:nvSpPr>
            <p:spPr>
              <a:xfrm rot="7998309">
                <a:off x="11247320" y="2010684"/>
                <a:ext cx="54583" cy="53736"/>
              </a:xfrm>
              <a:custGeom>
                <a:avLst/>
                <a:gdLst/>
                <a:ahLst/>
                <a:cxnLst/>
                <a:rect l="l" t="t" r="r" b="b"/>
                <a:pathLst>
                  <a:path w="1361" h="1340" extrusionOk="0">
                    <a:moveTo>
                      <a:pt x="670" y="0"/>
                    </a:moveTo>
                    <a:cubicBezTo>
                      <a:pt x="273" y="0"/>
                      <a:pt x="1" y="398"/>
                      <a:pt x="63" y="795"/>
                    </a:cubicBezTo>
                    <a:cubicBezTo>
                      <a:pt x="63" y="837"/>
                      <a:pt x="105" y="900"/>
                      <a:pt x="105" y="921"/>
                    </a:cubicBezTo>
                    <a:cubicBezTo>
                      <a:pt x="147" y="1151"/>
                      <a:pt x="377" y="1339"/>
                      <a:pt x="649" y="1339"/>
                    </a:cubicBezTo>
                    <a:cubicBezTo>
                      <a:pt x="900" y="1339"/>
                      <a:pt x="1151" y="1151"/>
                      <a:pt x="1193" y="921"/>
                    </a:cubicBezTo>
                    <a:cubicBezTo>
                      <a:pt x="1193" y="879"/>
                      <a:pt x="1214" y="816"/>
                      <a:pt x="1214" y="795"/>
                    </a:cubicBezTo>
                    <a:cubicBezTo>
                      <a:pt x="1361" y="398"/>
                      <a:pt x="1068" y="0"/>
                      <a:pt x="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2;p38">
                <a:extLst>
                  <a:ext uri="{FF2B5EF4-FFF2-40B4-BE49-F238E27FC236}">
                    <a16:creationId xmlns:a16="http://schemas.microsoft.com/office/drawing/2014/main" id="{C0750751-013C-55E9-2FD1-20C18E619D9A}"/>
                  </a:ext>
                </a:extLst>
              </p:cNvPr>
              <p:cNvSpPr/>
              <p:nvPr/>
            </p:nvSpPr>
            <p:spPr>
              <a:xfrm flipH="1">
                <a:off x="11055049" y="2028324"/>
                <a:ext cx="48687" cy="42749"/>
              </a:xfrm>
              <a:custGeom>
                <a:avLst/>
                <a:gdLst/>
                <a:ahLst/>
                <a:cxnLst/>
                <a:rect l="l" t="t" r="r" b="b"/>
                <a:pathLst>
                  <a:path w="1214" h="1066" extrusionOk="0">
                    <a:moveTo>
                      <a:pt x="501" y="1"/>
                    </a:moveTo>
                    <a:cubicBezTo>
                      <a:pt x="419" y="1"/>
                      <a:pt x="346" y="21"/>
                      <a:pt x="272" y="70"/>
                    </a:cubicBezTo>
                    <a:cubicBezTo>
                      <a:pt x="105" y="175"/>
                      <a:pt x="0" y="342"/>
                      <a:pt x="0" y="551"/>
                    </a:cubicBezTo>
                    <a:cubicBezTo>
                      <a:pt x="0" y="677"/>
                      <a:pt x="63" y="823"/>
                      <a:pt x="167" y="907"/>
                    </a:cubicBezTo>
                    <a:cubicBezTo>
                      <a:pt x="265" y="1019"/>
                      <a:pt x="372" y="1065"/>
                      <a:pt x="494" y="1065"/>
                    </a:cubicBezTo>
                    <a:cubicBezTo>
                      <a:pt x="556" y="1065"/>
                      <a:pt x="621" y="1054"/>
                      <a:pt x="691" y="1033"/>
                    </a:cubicBezTo>
                    <a:cubicBezTo>
                      <a:pt x="732" y="1033"/>
                      <a:pt x="795" y="1012"/>
                      <a:pt x="837" y="1012"/>
                    </a:cubicBezTo>
                    <a:cubicBezTo>
                      <a:pt x="1046" y="991"/>
                      <a:pt x="1214" y="719"/>
                      <a:pt x="1214" y="510"/>
                    </a:cubicBezTo>
                    <a:cubicBezTo>
                      <a:pt x="1214" y="300"/>
                      <a:pt x="1046" y="70"/>
                      <a:pt x="837" y="49"/>
                    </a:cubicBezTo>
                    <a:cubicBezTo>
                      <a:pt x="795" y="49"/>
                      <a:pt x="732" y="28"/>
                      <a:pt x="691" y="28"/>
                    </a:cubicBezTo>
                    <a:cubicBezTo>
                      <a:pt x="621" y="11"/>
                      <a:pt x="559" y="1"/>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p38">
                <a:extLst>
                  <a:ext uri="{FF2B5EF4-FFF2-40B4-BE49-F238E27FC236}">
                    <a16:creationId xmlns:a16="http://schemas.microsoft.com/office/drawing/2014/main" id="{77CBB887-F0CE-3724-D38E-B797FD5D5D1F}"/>
                  </a:ext>
                </a:extLst>
              </p:cNvPr>
              <p:cNvSpPr/>
              <p:nvPr/>
            </p:nvSpPr>
            <p:spPr>
              <a:xfrm flipH="1">
                <a:off x="10860369" y="2063014"/>
                <a:ext cx="57912" cy="40303"/>
              </a:xfrm>
              <a:custGeom>
                <a:avLst/>
                <a:gdLst/>
                <a:ahLst/>
                <a:cxnLst/>
                <a:rect l="l" t="t" r="r" b="b"/>
                <a:pathLst>
                  <a:path w="1444" h="1005" extrusionOk="0">
                    <a:moveTo>
                      <a:pt x="586" y="0"/>
                    </a:moveTo>
                    <a:cubicBezTo>
                      <a:pt x="398" y="21"/>
                      <a:pt x="188" y="105"/>
                      <a:pt x="105" y="272"/>
                    </a:cubicBezTo>
                    <a:cubicBezTo>
                      <a:pt x="0" y="419"/>
                      <a:pt x="0" y="586"/>
                      <a:pt x="105" y="733"/>
                    </a:cubicBezTo>
                    <a:cubicBezTo>
                      <a:pt x="188" y="900"/>
                      <a:pt x="398" y="984"/>
                      <a:pt x="586" y="1005"/>
                    </a:cubicBezTo>
                    <a:cubicBezTo>
                      <a:pt x="712" y="1005"/>
                      <a:pt x="879" y="1005"/>
                      <a:pt x="1005" y="963"/>
                    </a:cubicBezTo>
                    <a:cubicBezTo>
                      <a:pt x="1444" y="774"/>
                      <a:pt x="1444" y="230"/>
                      <a:pt x="1005" y="42"/>
                    </a:cubicBezTo>
                    <a:cubicBezTo>
                      <a:pt x="879" y="0"/>
                      <a:pt x="712"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4;p38">
                <a:extLst>
                  <a:ext uri="{FF2B5EF4-FFF2-40B4-BE49-F238E27FC236}">
                    <a16:creationId xmlns:a16="http://schemas.microsoft.com/office/drawing/2014/main" id="{C1586908-6138-D0BD-8F46-81581E09FFD8}"/>
                  </a:ext>
                </a:extLst>
              </p:cNvPr>
              <p:cNvSpPr/>
              <p:nvPr/>
            </p:nvSpPr>
            <p:spPr>
              <a:xfrm flipH="1">
                <a:off x="10651412" y="2055435"/>
                <a:ext cx="78887" cy="55542"/>
              </a:xfrm>
              <a:custGeom>
                <a:avLst/>
                <a:gdLst/>
                <a:ahLst/>
                <a:cxnLst/>
                <a:rect l="l" t="t" r="r" b="b"/>
                <a:pathLst>
                  <a:path w="1967" h="1385" extrusionOk="0">
                    <a:moveTo>
                      <a:pt x="1088" y="1"/>
                    </a:moveTo>
                    <a:cubicBezTo>
                      <a:pt x="1004" y="1"/>
                      <a:pt x="879" y="1"/>
                      <a:pt x="795" y="22"/>
                    </a:cubicBezTo>
                    <a:cubicBezTo>
                      <a:pt x="711" y="43"/>
                      <a:pt x="628" y="85"/>
                      <a:pt x="565" y="127"/>
                    </a:cubicBezTo>
                    <a:cubicBezTo>
                      <a:pt x="0" y="294"/>
                      <a:pt x="42" y="1089"/>
                      <a:pt x="586" y="1256"/>
                    </a:cubicBezTo>
                    <a:cubicBezTo>
                      <a:pt x="607" y="1256"/>
                      <a:pt x="607" y="1277"/>
                      <a:pt x="628" y="1277"/>
                    </a:cubicBezTo>
                    <a:cubicBezTo>
                      <a:pt x="774" y="1361"/>
                      <a:pt x="900" y="1361"/>
                      <a:pt x="1025" y="1382"/>
                    </a:cubicBezTo>
                    <a:cubicBezTo>
                      <a:pt x="1040" y="1384"/>
                      <a:pt x="1056" y="1385"/>
                      <a:pt x="1072" y="1385"/>
                    </a:cubicBezTo>
                    <a:cubicBezTo>
                      <a:pt x="1236" y="1385"/>
                      <a:pt x="1455" y="1293"/>
                      <a:pt x="1569" y="1235"/>
                    </a:cubicBezTo>
                    <a:cubicBezTo>
                      <a:pt x="1967" y="963"/>
                      <a:pt x="1967" y="419"/>
                      <a:pt x="1569" y="147"/>
                    </a:cubicBezTo>
                    <a:cubicBezTo>
                      <a:pt x="1444" y="43"/>
                      <a:pt x="1235"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05;p38">
                <a:extLst>
                  <a:ext uri="{FF2B5EF4-FFF2-40B4-BE49-F238E27FC236}">
                    <a16:creationId xmlns:a16="http://schemas.microsoft.com/office/drawing/2014/main" id="{8E87192E-4A35-0DB2-1B61-9E596DB51BAC}"/>
                  </a:ext>
                </a:extLst>
              </p:cNvPr>
              <p:cNvSpPr/>
              <p:nvPr/>
            </p:nvSpPr>
            <p:spPr>
              <a:xfrm flipH="1">
                <a:off x="10471811" y="2149440"/>
                <a:ext cx="69702" cy="52895"/>
              </a:xfrm>
              <a:custGeom>
                <a:avLst/>
                <a:gdLst/>
                <a:ahLst/>
                <a:cxnLst/>
                <a:rect l="l" t="t" r="r" b="b"/>
                <a:pathLst>
                  <a:path w="1738" h="1319" extrusionOk="0">
                    <a:moveTo>
                      <a:pt x="880" y="0"/>
                    </a:moveTo>
                    <a:cubicBezTo>
                      <a:pt x="1" y="0"/>
                      <a:pt x="1" y="1319"/>
                      <a:pt x="880" y="1319"/>
                    </a:cubicBezTo>
                    <a:cubicBezTo>
                      <a:pt x="886" y="1319"/>
                      <a:pt x="893" y="1319"/>
                      <a:pt x="899" y="1319"/>
                    </a:cubicBezTo>
                    <a:cubicBezTo>
                      <a:pt x="1737" y="1319"/>
                      <a:pt x="1731" y="0"/>
                      <a:pt x="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406;p38">
              <a:extLst>
                <a:ext uri="{FF2B5EF4-FFF2-40B4-BE49-F238E27FC236}">
                  <a16:creationId xmlns:a16="http://schemas.microsoft.com/office/drawing/2014/main" id="{CE39AC61-EB82-58DA-AD68-22C77861A145}"/>
                </a:ext>
              </a:extLst>
            </p:cNvPr>
            <p:cNvGrpSpPr/>
            <p:nvPr/>
          </p:nvGrpSpPr>
          <p:grpSpPr>
            <a:xfrm>
              <a:off x="6907063" y="1389007"/>
              <a:ext cx="626852" cy="654662"/>
              <a:chOff x="6907063" y="1389007"/>
              <a:chExt cx="626852" cy="654662"/>
            </a:xfrm>
          </p:grpSpPr>
          <p:sp>
            <p:nvSpPr>
              <p:cNvPr id="14" name="Google Shape;407;p38">
                <a:extLst>
                  <a:ext uri="{FF2B5EF4-FFF2-40B4-BE49-F238E27FC236}">
                    <a16:creationId xmlns:a16="http://schemas.microsoft.com/office/drawing/2014/main" id="{954EE145-6ED0-710B-CF6D-AE63A08542C0}"/>
                  </a:ext>
                </a:extLst>
              </p:cNvPr>
              <p:cNvSpPr/>
              <p:nvPr/>
            </p:nvSpPr>
            <p:spPr>
              <a:xfrm>
                <a:off x="7008200" y="1636200"/>
                <a:ext cx="336322" cy="287712"/>
              </a:xfrm>
              <a:custGeom>
                <a:avLst/>
                <a:gdLst/>
                <a:ahLst/>
                <a:cxnLst/>
                <a:rect l="l" t="t" r="r" b="b"/>
                <a:pathLst>
                  <a:path w="16907" h="14004" extrusionOk="0">
                    <a:moveTo>
                      <a:pt x="4184" y="1"/>
                    </a:moveTo>
                    <a:cubicBezTo>
                      <a:pt x="2780" y="1"/>
                      <a:pt x="1460" y="547"/>
                      <a:pt x="733" y="1960"/>
                    </a:cubicBezTo>
                    <a:cubicBezTo>
                      <a:pt x="440" y="2525"/>
                      <a:pt x="356" y="3278"/>
                      <a:pt x="419" y="4052"/>
                    </a:cubicBezTo>
                    <a:lnTo>
                      <a:pt x="335" y="4283"/>
                    </a:lnTo>
                    <a:cubicBezTo>
                      <a:pt x="126" y="4806"/>
                      <a:pt x="1" y="5371"/>
                      <a:pt x="1" y="5956"/>
                    </a:cubicBezTo>
                    <a:cubicBezTo>
                      <a:pt x="1" y="6375"/>
                      <a:pt x="168" y="6835"/>
                      <a:pt x="440" y="7170"/>
                    </a:cubicBezTo>
                    <a:cubicBezTo>
                      <a:pt x="524" y="7316"/>
                      <a:pt x="587" y="7505"/>
                      <a:pt x="670" y="7672"/>
                    </a:cubicBezTo>
                    <a:cubicBezTo>
                      <a:pt x="1214" y="8656"/>
                      <a:pt x="2470" y="9283"/>
                      <a:pt x="3495" y="9765"/>
                    </a:cubicBezTo>
                    <a:cubicBezTo>
                      <a:pt x="6069" y="11773"/>
                      <a:pt x="9730" y="12694"/>
                      <a:pt x="12806" y="13740"/>
                    </a:cubicBezTo>
                    <a:cubicBezTo>
                      <a:pt x="13274" y="13899"/>
                      <a:pt x="13794" y="14003"/>
                      <a:pt x="14300" y="14003"/>
                    </a:cubicBezTo>
                    <a:cubicBezTo>
                      <a:pt x="15127" y="14003"/>
                      <a:pt x="15916" y="13724"/>
                      <a:pt x="16384" y="12945"/>
                    </a:cubicBezTo>
                    <a:cubicBezTo>
                      <a:pt x="16907" y="12066"/>
                      <a:pt x="16698" y="11062"/>
                      <a:pt x="16258" y="10225"/>
                    </a:cubicBezTo>
                    <a:cubicBezTo>
                      <a:pt x="15965" y="9534"/>
                      <a:pt x="15484" y="8886"/>
                      <a:pt x="14856" y="8321"/>
                    </a:cubicBezTo>
                    <a:cubicBezTo>
                      <a:pt x="14229" y="7568"/>
                      <a:pt x="13601" y="6793"/>
                      <a:pt x="12931" y="6103"/>
                    </a:cubicBezTo>
                    <a:cubicBezTo>
                      <a:pt x="11927" y="4136"/>
                      <a:pt x="9835" y="2588"/>
                      <a:pt x="8182" y="1353"/>
                    </a:cubicBezTo>
                    <a:cubicBezTo>
                      <a:pt x="7118" y="563"/>
                      <a:pt x="5608" y="1"/>
                      <a:pt x="4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408;p38">
                <a:extLst>
                  <a:ext uri="{FF2B5EF4-FFF2-40B4-BE49-F238E27FC236}">
                    <a16:creationId xmlns:a16="http://schemas.microsoft.com/office/drawing/2014/main" id="{A30C3438-C33F-C25C-EA7E-567B2C0B8C4C}"/>
                  </a:ext>
                </a:extLst>
              </p:cNvPr>
              <p:cNvSpPr/>
              <p:nvPr/>
            </p:nvSpPr>
            <p:spPr>
              <a:xfrm>
                <a:off x="7200974" y="1405675"/>
                <a:ext cx="305423" cy="400854"/>
              </a:xfrm>
              <a:custGeom>
                <a:avLst/>
                <a:gdLst/>
                <a:ahLst/>
                <a:cxnLst/>
                <a:rect l="l" t="t" r="r" b="b"/>
                <a:pathLst>
                  <a:path w="14812" h="20151" extrusionOk="0">
                    <a:moveTo>
                      <a:pt x="2073" y="1"/>
                    </a:moveTo>
                    <a:cubicBezTo>
                      <a:pt x="1829" y="1"/>
                      <a:pt x="1581" y="149"/>
                      <a:pt x="1525" y="429"/>
                    </a:cubicBezTo>
                    <a:cubicBezTo>
                      <a:pt x="1127" y="2751"/>
                      <a:pt x="709" y="5116"/>
                      <a:pt x="374" y="7459"/>
                    </a:cubicBezTo>
                    <a:cubicBezTo>
                      <a:pt x="60" y="9677"/>
                      <a:pt x="39" y="11874"/>
                      <a:pt x="39" y="14113"/>
                    </a:cubicBezTo>
                    <a:cubicBezTo>
                      <a:pt x="1" y="14976"/>
                      <a:pt x="613" y="15400"/>
                      <a:pt x="1280" y="15400"/>
                    </a:cubicBezTo>
                    <a:cubicBezTo>
                      <a:pt x="1340" y="15400"/>
                      <a:pt x="1401" y="15396"/>
                      <a:pt x="1462" y="15389"/>
                    </a:cubicBezTo>
                    <a:cubicBezTo>
                      <a:pt x="1629" y="15536"/>
                      <a:pt x="1859" y="15682"/>
                      <a:pt x="2090" y="15724"/>
                    </a:cubicBezTo>
                    <a:cubicBezTo>
                      <a:pt x="2571" y="16247"/>
                      <a:pt x="3115" y="16645"/>
                      <a:pt x="3743" y="16979"/>
                    </a:cubicBezTo>
                    <a:cubicBezTo>
                      <a:pt x="4328" y="17314"/>
                      <a:pt x="4893" y="17712"/>
                      <a:pt x="5500" y="18005"/>
                    </a:cubicBezTo>
                    <a:cubicBezTo>
                      <a:pt x="5751" y="18298"/>
                      <a:pt x="6065" y="18570"/>
                      <a:pt x="6316" y="18842"/>
                    </a:cubicBezTo>
                    <a:cubicBezTo>
                      <a:pt x="6860" y="19490"/>
                      <a:pt x="7488" y="20034"/>
                      <a:pt x="8367" y="20139"/>
                    </a:cubicBezTo>
                    <a:cubicBezTo>
                      <a:pt x="8430" y="20147"/>
                      <a:pt x="8494" y="20151"/>
                      <a:pt x="8558" y="20151"/>
                    </a:cubicBezTo>
                    <a:cubicBezTo>
                      <a:pt x="9322" y="20151"/>
                      <a:pt x="10115" y="19587"/>
                      <a:pt x="9999" y="18737"/>
                    </a:cubicBezTo>
                    <a:cubicBezTo>
                      <a:pt x="9915" y="18130"/>
                      <a:pt x="9664" y="17795"/>
                      <a:pt x="9308" y="17314"/>
                    </a:cubicBezTo>
                    <a:cubicBezTo>
                      <a:pt x="9162" y="17147"/>
                      <a:pt x="8974" y="17063"/>
                      <a:pt x="8869" y="16854"/>
                    </a:cubicBezTo>
                    <a:lnTo>
                      <a:pt x="8869" y="16854"/>
                    </a:lnTo>
                    <a:cubicBezTo>
                      <a:pt x="9831" y="17377"/>
                      <a:pt x="10710" y="17942"/>
                      <a:pt x="11903" y="17984"/>
                    </a:cubicBezTo>
                    <a:cubicBezTo>
                      <a:pt x="11912" y="17984"/>
                      <a:pt x="11922" y="17984"/>
                      <a:pt x="11931" y="17984"/>
                    </a:cubicBezTo>
                    <a:cubicBezTo>
                      <a:pt x="12671" y="17984"/>
                      <a:pt x="13262" y="17180"/>
                      <a:pt x="13221" y="16477"/>
                    </a:cubicBezTo>
                    <a:cubicBezTo>
                      <a:pt x="13221" y="16415"/>
                      <a:pt x="13221" y="16331"/>
                      <a:pt x="13179" y="16226"/>
                    </a:cubicBezTo>
                    <a:cubicBezTo>
                      <a:pt x="13101" y="15368"/>
                      <a:pt x="12465" y="14952"/>
                      <a:pt x="11808" y="14952"/>
                    </a:cubicBezTo>
                    <a:cubicBezTo>
                      <a:pt x="11584" y="14952"/>
                      <a:pt x="11357" y="15001"/>
                      <a:pt x="11150" y="15096"/>
                    </a:cubicBezTo>
                    <a:cubicBezTo>
                      <a:pt x="10668" y="15013"/>
                      <a:pt x="10250" y="14845"/>
                      <a:pt x="9831" y="14741"/>
                    </a:cubicBezTo>
                    <a:cubicBezTo>
                      <a:pt x="10564" y="14280"/>
                      <a:pt x="11254" y="13841"/>
                      <a:pt x="11903" y="13234"/>
                    </a:cubicBezTo>
                    <a:cubicBezTo>
                      <a:pt x="12970" y="12230"/>
                      <a:pt x="14811" y="10137"/>
                      <a:pt x="13535" y="8631"/>
                    </a:cubicBezTo>
                    <a:cubicBezTo>
                      <a:pt x="13079" y="8096"/>
                      <a:pt x="12516" y="7892"/>
                      <a:pt x="11914" y="7892"/>
                    </a:cubicBezTo>
                    <a:cubicBezTo>
                      <a:pt x="10611" y="7892"/>
                      <a:pt x="9124" y="8846"/>
                      <a:pt x="8137" y="9447"/>
                    </a:cubicBezTo>
                    <a:cubicBezTo>
                      <a:pt x="7090" y="10096"/>
                      <a:pt x="6379" y="11309"/>
                      <a:pt x="5396" y="11979"/>
                    </a:cubicBezTo>
                    <a:cubicBezTo>
                      <a:pt x="5877" y="11016"/>
                      <a:pt x="6337" y="10033"/>
                      <a:pt x="6588" y="8987"/>
                    </a:cubicBezTo>
                    <a:cubicBezTo>
                      <a:pt x="6797" y="8108"/>
                      <a:pt x="6274" y="7543"/>
                      <a:pt x="5605" y="7355"/>
                    </a:cubicBezTo>
                    <a:cubicBezTo>
                      <a:pt x="5605" y="7334"/>
                      <a:pt x="5626" y="7271"/>
                      <a:pt x="5626" y="7250"/>
                    </a:cubicBezTo>
                    <a:cubicBezTo>
                      <a:pt x="5919" y="6162"/>
                      <a:pt x="6379" y="4446"/>
                      <a:pt x="5312" y="3609"/>
                    </a:cubicBezTo>
                    <a:cubicBezTo>
                      <a:pt x="5015" y="3389"/>
                      <a:pt x="4695" y="3282"/>
                      <a:pt x="4386" y="3282"/>
                    </a:cubicBezTo>
                    <a:cubicBezTo>
                      <a:pt x="4021" y="3282"/>
                      <a:pt x="3670" y="3431"/>
                      <a:pt x="3387" y="3714"/>
                    </a:cubicBezTo>
                    <a:lnTo>
                      <a:pt x="3387" y="3651"/>
                    </a:lnTo>
                    <a:cubicBezTo>
                      <a:pt x="3387" y="2438"/>
                      <a:pt x="2927" y="1475"/>
                      <a:pt x="2571" y="345"/>
                    </a:cubicBezTo>
                    <a:cubicBezTo>
                      <a:pt x="2493" y="112"/>
                      <a:pt x="2285" y="1"/>
                      <a:pt x="2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9;p38">
                <a:extLst>
                  <a:ext uri="{FF2B5EF4-FFF2-40B4-BE49-F238E27FC236}">
                    <a16:creationId xmlns:a16="http://schemas.microsoft.com/office/drawing/2014/main" id="{937B8A4E-8520-EF80-839A-87B38ABBA906}"/>
                  </a:ext>
                </a:extLst>
              </p:cNvPr>
              <p:cNvSpPr/>
              <p:nvPr/>
            </p:nvSpPr>
            <p:spPr>
              <a:xfrm>
                <a:off x="7315391" y="1878639"/>
                <a:ext cx="193733" cy="151342"/>
              </a:xfrm>
              <a:custGeom>
                <a:avLst/>
                <a:gdLst/>
                <a:ahLst/>
                <a:cxnLst/>
                <a:rect l="l" t="t" r="r" b="b"/>
                <a:pathLst>
                  <a:path w="9739" h="7608" extrusionOk="0">
                    <a:moveTo>
                      <a:pt x="6299" y="1"/>
                    </a:moveTo>
                    <a:cubicBezTo>
                      <a:pt x="5625" y="1"/>
                      <a:pt x="4947" y="50"/>
                      <a:pt x="4269" y="130"/>
                    </a:cubicBezTo>
                    <a:cubicBezTo>
                      <a:pt x="3934" y="193"/>
                      <a:pt x="3662" y="298"/>
                      <a:pt x="3453" y="486"/>
                    </a:cubicBezTo>
                    <a:cubicBezTo>
                      <a:pt x="3243" y="486"/>
                      <a:pt x="3013" y="528"/>
                      <a:pt x="2804" y="611"/>
                    </a:cubicBezTo>
                    <a:cubicBezTo>
                      <a:pt x="2093" y="863"/>
                      <a:pt x="1758" y="1365"/>
                      <a:pt x="1632" y="1992"/>
                    </a:cubicBezTo>
                    <a:cubicBezTo>
                      <a:pt x="733" y="2013"/>
                      <a:pt x="0" y="2955"/>
                      <a:pt x="607" y="3959"/>
                    </a:cubicBezTo>
                    <a:cubicBezTo>
                      <a:pt x="1214" y="4901"/>
                      <a:pt x="1235" y="6052"/>
                      <a:pt x="1925" y="6993"/>
                    </a:cubicBezTo>
                    <a:cubicBezTo>
                      <a:pt x="2214" y="7405"/>
                      <a:pt x="2690" y="7607"/>
                      <a:pt x="3161" y="7607"/>
                    </a:cubicBezTo>
                    <a:cubicBezTo>
                      <a:pt x="3815" y="7607"/>
                      <a:pt x="4461" y="7216"/>
                      <a:pt x="4583" y="6449"/>
                    </a:cubicBezTo>
                    <a:cubicBezTo>
                      <a:pt x="4687" y="5717"/>
                      <a:pt x="4603" y="4984"/>
                      <a:pt x="4478" y="4252"/>
                    </a:cubicBezTo>
                    <a:lnTo>
                      <a:pt x="4478" y="4252"/>
                    </a:lnTo>
                    <a:cubicBezTo>
                      <a:pt x="4750" y="4500"/>
                      <a:pt x="5088" y="4617"/>
                      <a:pt x="5426" y="4617"/>
                    </a:cubicBezTo>
                    <a:cubicBezTo>
                      <a:pt x="5946" y="4617"/>
                      <a:pt x="6467" y="4340"/>
                      <a:pt x="6759" y="3834"/>
                    </a:cubicBezTo>
                    <a:cubicBezTo>
                      <a:pt x="6947" y="3520"/>
                      <a:pt x="6989" y="3227"/>
                      <a:pt x="6968" y="2913"/>
                    </a:cubicBezTo>
                    <a:cubicBezTo>
                      <a:pt x="7093" y="2913"/>
                      <a:pt x="7198" y="2934"/>
                      <a:pt x="7324" y="2955"/>
                    </a:cubicBezTo>
                    <a:cubicBezTo>
                      <a:pt x="7421" y="2971"/>
                      <a:pt x="7515" y="2978"/>
                      <a:pt x="7606" y="2978"/>
                    </a:cubicBezTo>
                    <a:cubicBezTo>
                      <a:pt x="9302" y="2978"/>
                      <a:pt x="9739" y="328"/>
                      <a:pt x="7951" y="109"/>
                    </a:cubicBezTo>
                    <a:cubicBezTo>
                      <a:pt x="7404" y="34"/>
                      <a:pt x="6853" y="1"/>
                      <a:pt x="62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10;p38">
                <a:extLst>
                  <a:ext uri="{FF2B5EF4-FFF2-40B4-BE49-F238E27FC236}">
                    <a16:creationId xmlns:a16="http://schemas.microsoft.com/office/drawing/2014/main" id="{59B5886C-BC21-F4CE-17A5-E0044341FD7A}"/>
                  </a:ext>
                </a:extLst>
              </p:cNvPr>
              <p:cNvSpPr/>
              <p:nvPr/>
            </p:nvSpPr>
            <p:spPr>
              <a:xfrm>
                <a:off x="6941597" y="1650822"/>
                <a:ext cx="89835" cy="78695"/>
              </a:xfrm>
              <a:custGeom>
                <a:avLst/>
                <a:gdLst/>
                <a:ahLst/>
                <a:cxnLst/>
                <a:rect l="l" t="t" r="r" b="b"/>
                <a:pathLst>
                  <a:path w="4516" h="3956" extrusionOk="0">
                    <a:moveTo>
                      <a:pt x="3951" y="2157"/>
                    </a:moveTo>
                    <a:cubicBezTo>
                      <a:pt x="3952" y="2157"/>
                      <a:pt x="3943" y="2184"/>
                      <a:pt x="3932" y="2205"/>
                    </a:cubicBezTo>
                    <a:lnTo>
                      <a:pt x="3932" y="2205"/>
                    </a:lnTo>
                    <a:cubicBezTo>
                      <a:pt x="3945" y="2169"/>
                      <a:pt x="3951" y="2157"/>
                      <a:pt x="3951" y="2157"/>
                    </a:cubicBezTo>
                    <a:close/>
                    <a:moveTo>
                      <a:pt x="3920" y="2225"/>
                    </a:moveTo>
                    <a:lnTo>
                      <a:pt x="3920" y="2225"/>
                    </a:lnTo>
                    <a:cubicBezTo>
                      <a:pt x="3918" y="2228"/>
                      <a:pt x="3915" y="2229"/>
                      <a:pt x="3914" y="2229"/>
                    </a:cubicBezTo>
                    <a:cubicBezTo>
                      <a:pt x="3916" y="2228"/>
                      <a:pt x="3918" y="2226"/>
                      <a:pt x="3920" y="2225"/>
                    </a:cubicBezTo>
                    <a:close/>
                    <a:moveTo>
                      <a:pt x="1714" y="0"/>
                    </a:moveTo>
                    <a:cubicBezTo>
                      <a:pt x="1668" y="0"/>
                      <a:pt x="1620" y="4"/>
                      <a:pt x="1570" y="11"/>
                    </a:cubicBezTo>
                    <a:cubicBezTo>
                      <a:pt x="1382" y="11"/>
                      <a:pt x="1194" y="53"/>
                      <a:pt x="1005" y="74"/>
                    </a:cubicBezTo>
                    <a:cubicBezTo>
                      <a:pt x="231" y="179"/>
                      <a:pt x="1" y="890"/>
                      <a:pt x="189" y="1434"/>
                    </a:cubicBezTo>
                    <a:cubicBezTo>
                      <a:pt x="168" y="1434"/>
                      <a:pt x="168" y="1413"/>
                      <a:pt x="147" y="1413"/>
                    </a:cubicBezTo>
                    <a:cubicBezTo>
                      <a:pt x="189" y="1623"/>
                      <a:pt x="336" y="1769"/>
                      <a:pt x="482" y="1874"/>
                    </a:cubicBezTo>
                    <a:cubicBezTo>
                      <a:pt x="608" y="2146"/>
                      <a:pt x="754" y="2397"/>
                      <a:pt x="901" y="2669"/>
                    </a:cubicBezTo>
                    <a:cubicBezTo>
                      <a:pt x="1194" y="3171"/>
                      <a:pt x="1717" y="3694"/>
                      <a:pt x="2261" y="3882"/>
                    </a:cubicBezTo>
                    <a:cubicBezTo>
                      <a:pt x="2398" y="3930"/>
                      <a:pt x="2548" y="3956"/>
                      <a:pt x="2696" y="3956"/>
                    </a:cubicBezTo>
                    <a:cubicBezTo>
                      <a:pt x="3066" y="3956"/>
                      <a:pt x="3429" y="3796"/>
                      <a:pt x="3579" y="3422"/>
                    </a:cubicBezTo>
                    <a:cubicBezTo>
                      <a:pt x="3683" y="3150"/>
                      <a:pt x="3746" y="2878"/>
                      <a:pt x="3830" y="2564"/>
                    </a:cubicBezTo>
                    <a:cubicBezTo>
                      <a:pt x="3830" y="2565"/>
                      <a:pt x="3830" y="2565"/>
                      <a:pt x="3830" y="2565"/>
                    </a:cubicBezTo>
                    <a:cubicBezTo>
                      <a:pt x="3834" y="2565"/>
                      <a:pt x="3900" y="2305"/>
                      <a:pt x="3896" y="2305"/>
                    </a:cubicBezTo>
                    <a:lnTo>
                      <a:pt x="3896" y="2305"/>
                    </a:lnTo>
                    <a:cubicBezTo>
                      <a:pt x="3896" y="2305"/>
                      <a:pt x="3895" y="2306"/>
                      <a:pt x="3895" y="2307"/>
                    </a:cubicBezTo>
                    <a:lnTo>
                      <a:pt x="3895" y="2307"/>
                    </a:lnTo>
                    <a:cubicBezTo>
                      <a:pt x="3908" y="2271"/>
                      <a:pt x="3918" y="2242"/>
                      <a:pt x="3926" y="2221"/>
                    </a:cubicBezTo>
                    <a:lnTo>
                      <a:pt x="3926" y="2221"/>
                    </a:lnTo>
                    <a:cubicBezTo>
                      <a:pt x="4500" y="1817"/>
                      <a:pt x="4515" y="784"/>
                      <a:pt x="3788" y="535"/>
                    </a:cubicBezTo>
                    <a:cubicBezTo>
                      <a:pt x="3307" y="346"/>
                      <a:pt x="2846" y="242"/>
                      <a:pt x="2344" y="137"/>
                    </a:cubicBezTo>
                    <a:cubicBezTo>
                      <a:pt x="2105" y="69"/>
                      <a:pt x="1922" y="0"/>
                      <a:pt x="1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11;p38">
                <a:extLst>
                  <a:ext uri="{FF2B5EF4-FFF2-40B4-BE49-F238E27FC236}">
                    <a16:creationId xmlns:a16="http://schemas.microsoft.com/office/drawing/2014/main" id="{B11B4A4D-C37D-BF03-709C-4D9052E4F7E2}"/>
                  </a:ext>
                </a:extLst>
              </p:cNvPr>
              <p:cNvSpPr/>
              <p:nvPr/>
            </p:nvSpPr>
            <p:spPr>
              <a:xfrm>
                <a:off x="7071480" y="1725083"/>
                <a:ext cx="66600" cy="70738"/>
              </a:xfrm>
              <a:custGeom>
                <a:avLst/>
                <a:gdLst/>
                <a:ahLst/>
                <a:cxnLst/>
                <a:rect l="l" t="t" r="r" b="b"/>
                <a:pathLst>
                  <a:path w="3348" h="3556" extrusionOk="0">
                    <a:moveTo>
                      <a:pt x="1642" y="1"/>
                    </a:moveTo>
                    <a:cubicBezTo>
                      <a:pt x="1611" y="1"/>
                      <a:pt x="1580" y="1"/>
                      <a:pt x="1548" y="3"/>
                    </a:cubicBezTo>
                    <a:cubicBezTo>
                      <a:pt x="1109" y="45"/>
                      <a:pt x="711" y="233"/>
                      <a:pt x="419" y="568"/>
                    </a:cubicBezTo>
                    <a:cubicBezTo>
                      <a:pt x="126" y="882"/>
                      <a:pt x="21" y="1237"/>
                      <a:pt x="21" y="1656"/>
                    </a:cubicBezTo>
                    <a:cubicBezTo>
                      <a:pt x="0" y="1760"/>
                      <a:pt x="0" y="1886"/>
                      <a:pt x="21" y="1991"/>
                    </a:cubicBezTo>
                    <a:cubicBezTo>
                      <a:pt x="84" y="2597"/>
                      <a:pt x="419" y="3100"/>
                      <a:pt x="942" y="3392"/>
                    </a:cubicBezTo>
                    <a:cubicBezTo>
                      <a:pt x="1169" y="3502"/>
                      <a:pt x="1429" y="3556"/>
                      <a:pt x="1687" y="3556"/>
                    </a:cubicBezTo>
                    <a:cubicBezTo>
                      <a:pt x="2022" y="3556"/>
                      <a:pt x="2356" y="3465"/>
                      <a:pt x="2615" y="3288"/>
                    </a:cubicBezTo>
                    <a:cubicBezTo>
                      <a:pt x="2971" y="3016"/>
                      <a:pt x="3222" y="2660"/>
                      <a:pt x="3327" y="2242"/>
                    </a:cubicBezTo>
                    <a:cubicBezTo>
                      <a:pt x="3348" y="1970"/>
                      <a:pt x="3348" y="1719"/>
                      <a:pt x="3306" y="1467"/>
                    </a:cubicBezTo>
                    <a:cubicBezTo>
                      <a:pt x="3222" y="1049"/>
                      <a:pt x="3097" y="693"/>
                      <a:pt x="2741" y="400"/>
                    </a:cubicBezTo>
                    <a:cubicBezTo>
                      <a:pt x="2449" y="128"/>
                      <a:pt x="2050" y="1"/>
                      <a:pt x="1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12;p38">
                <a:extLst>
                  <a:ext uri="{FF2B5EF4-FFF2-40B4-BE49-F238E27FC236}">
                    <a16:creationId xmlns:a16="http://schemas.microsoft.com/office/drawing/2014/main" id="{4D9FB6B8-29A2-5813-24C8-6F1BE89C325A}"/>
                  </a:ext>
                </a:extLst>
              </p:cNvPr>
              <p:cNvSpPr/>
              <p:nvPr/>
            </p:nvSpPr>
            <p:spPr>
              <a:xfrm>
                <a:off x="6907063" y="1389007"/>
                <a:ext cx="626852" cy="654662"/>
              </a:xfrm>
              <a:custGeom>
                <a:avLst/>
                <a:gdLst/>
                <a:ahLst/>
                <a:cxnLst/>
                <a:rect l="l" t="t" r="r" b="b"/>
                <a:pathLst>
                  <a:path w="31512" h="32910" extrusionOk="0">
                    <a:moveTo>
                      <a:pt x="17370" y="1026"/>
                    </a:moveTo>
                    <a:cubicBezTo>
                      <a:pt x="17881" y="1026"/>
                      <a:pt x="18254" y="2077"/>
                      <a:pt x="18308" y="2460"/>
                    </a:cubicBezTo>
                    <a:cubicBezTo>
                      <a:pt x="18392" y="3192"/>
                      <a:pt x="18308" y="3924"/>
                      <a:pt x="18225" y="4657"/>
                    </a:cubicBezTo>
                    <a:cubicBezTo>
                      <a:pt x="18195" y="5026"/>
                      <a:pt x="18489" y="5343"/>
                      <a:pt x="18797" y="5343"/>
                    </a:cubicBezTo>
                    <a:cubicBezTo>
                      <a:pt x="18925" y="5343"/>
                      <a:pt x="19055" y="5288"/>
                      <a:pt x="19166" y="5159"/>
                    </a:cubicBezTo>
                    <a:cubicBezTo>
                      <a:pt x="19283" y="5029"/>
                      <a:pt x="19404" y="4976"/>
                      <a:pt x="19519" y="4976"/>
                    </a:cubicBezTo>
                    <a:cubicBezTo>
                      <a:pt x="19793" y="4976"/>
                      <a:pt x="20034" y="5282"/>
                      <a:pt x="20108" y="5577"/>
                    </a:cubicBezTo>
                    <a:cubicBezTo>
                      <a:pt x="20275" y="6079"/>
                      <a:pt x="20192" y="6477"/>
                      <a:pt x="19752" y="6812"/>
                    </a:cubicBezTo>
                    <a:cubicBezTo>
                      <a:pt x="19355" y="7126"/>
                      <a:pt x="19480" y="7628"/>
                      <a:pt x="19940" y="7774"/>
                    </a:cubicBezTo>
                    <a:cubicBezTo>
                      <a:pt x="20673" y="8025"/>
                      <a:pt x="21363" y="8716"/>
                      <a:pt x="20945" y="9553"/>
                    </a:cubicBezTo>
                    <a:cubicBezTo>
                      <a:pt x="20610" y="10243"/>
                      <a:pt x="20003" y="10724"/>
                      <a:pt x="19857" y="11478"/>
                    </a:cubicBezTo>
                    <a:cubicBezTo>
                      <a:pt x="19836" y="11645"/>
                      <a:pt x="19857" y="11750"/>
                      <a:pt x="19940" y="11854"/>
                    </a:cubicBezTo>
                    <a:cubicBezTo>
                      <a:pt x="18831" y="13110"/>
                      <a:pt x="17911" y="14512"/>
                      <a:pt x="16760" y="15725"/>
                    </a:cubicBezTo>
                    <a:cubicBezTo>
                      <a:pt x="16509" y="15495"/>
                      <a:pt x="16237" y="15244"/>
                      <a:pt x="15944" y="15014"/>
                    </a:cubicBezTo>
                    <a:cubicBezTo>
                      <a:pt x="16216" y="13633"/>
                      <a:pt x="16216" y="12189"/>
                      <a:pt x="16174" y="10787"/>
                    </a:cubicBezTo>
                    <a:cubicBezTo>
                      <a:pt x="16090" y="9030"/>
                      <a:pt x="16132" y="7230"/>
                      <a:pt x="16216" y="5473"/>
                    </a:cubicBezTo>
                    <a:cubicBezTo>
                      <a:pt x="16258" y="4573"/>
                      <a:pt x="16237" y="3673"/>
                      <a:pt x="16425" y="2794"/>
                    </a:cubicBezTo>
                    <a:cubicBezTo>
                      <a:pt x="16530" y="2313"/>
                      <a:pt x="16655" y="1392"/>
                      <a:pt x="17137" y="1100"/>
                    </a:cubicBezTo>
                    <a:cubicBezTo>
                      <a:pt x="17217" y="1048"/>
                      <a:pt x="17295" y="1026"/>
                      <a:pt x="17370" y="1026"/>
                    </a:cubicBezTo>
                    <a:close/>
                    <a:moveTo>
                      <a:pt x="2090" y="14127"/>
                    </a:moveTo>
                    <a:cubicBezTo>
                      <a:pt x="3094" y="14127"/>
                      <a:pt x="4137" y="14377"/>
                      <a:pt x="5106" y="14553"/>
                    </a:cubicBezTo>
                    <a:cubicBezTo>
                      <a:pt x="4478" y="15390"/>
                      <a:pt x="4038" y="16374"/>
                      <a:pt x="3850" y="17420"/>
                    </a:cubicBezTo>
                    <a:cubicBezTo>
                      <a:pt x="3348" y="16792"/>
                      <a:pt x="2825" y="16206"/>
                      <a:pt x="2323" y="15600"/>
                    </a:cubicBezTo>
                    <a:cubicBezTo>
                      <a:pt x="2072" y="15286"/>
                      <a:pt x="1800" y="14867"/>
                      <a:pt x="1486" y="14574"/>
                    </a:cubicBezTo>
                    <a:cubicBezTo>
                      <a:pt x="1256" y="14365"/>
                      <a:pt x="1130" y="14219"/>
                      <a:pt x="1528" y="14156"/>
                    </a:cubicBezTo>
                    <a:cubicBezTo>
                      <a:pt x="1713" y="14136"/>
                      <a:pt x="1901" y="14127"/>
                      <a:pt x="2090" y="14127"/>
                    </a:cubicBezTo>
                    <a:close/>
                    <a:moveTo>
                      <a:pt x="27722" y="9224"/>
                    </a:moveTo>
                    <a:cubicBezTo>
                      <a:pt x="28300" y="9224"/>
                      <a:pt x="28877" y="9308"/>
                      <a:pt x="29335" y="9574"/>
                    </a:cubicBezTo>
                    <a:cubicBezTo>
                      <a:pt x="30214" y="10076"/>
                      <a:pt x="29586" y="11080"/>
                      <a:pt x="29126" y="11666"/>
                    </a:cubicBezTo>
                    <a:cubicBezTo>
                      <a:pt x="27933" y="13298"/>
                      <a:pt x="26469" y="14763"/>
                      <a:pt x="24397" y="15118"/>
                    </a:cubicBezTo>
                    <a:cubicBezTo>
                      <a:pt x="23686" y="15265"/>
                      <a:pt x="23539" y="16227"/>
                      <a:pt x="24293" y="16437"/>
                    </a:cubicBezTo>
                    <a:cubicBezTo>
                      <a:pt x="25088" y="16646"/>
                      <a:pt x="26050" y="16771"/>
                      <a:pt x="26615" y="17399"/>
                    </a:cubicBezTo>
                    <a:cubicBezTo>
                      <a:pt x="26782" y="17566"/>
                      <a:pt x="27034" y="17817"/>
                      <a:pt x="27013" y="18089"/>
                    </a:cubicBezTo>
                    <a:cubicBezTo>
                      <a:pt x="26992" y="18257"/>
                      <a:pt x="26406" y="18257"/>
                      <a:pt x="26301" y="18257"/>
                    </a:cubicBezTo>
                    <a:cubicBezTo>
                      <a:pt x="26067" y="18257"/>
                      <a:pt x="25802" y="18239"/>
                      <a:pt x="25534" y="18239"/>
                    </a:cubicBezTo>
                    <a:cubicBezTo>
                      <a:pt x="25036" y="18239"/>
                      <a:pt x="24528" y="18301"/>
                      <a:pt x="24188" y="18654"/>
                    </a:cubicBezTo>
                    <a:cubicBezTo>
                      <a:pt x="23749" y="19136"/>
                      <a:pt x="23853" y="19742"/>
                      <a:pt x="24041" y="20328"/>
                    </a:cubicBezTo>
                    <a:cubicBezTo>
                      <a:pt x="24083" y="20517"/>
                      <a:pt x="24167" y="20684"/>
                      <a:pt x="24209" y="20872"/>
                    </a:cubicBezTo>
                    <a:cubicBezTo>
                      <a:pt x="23539" y="20663"/>
                      <a:pt x="22932" y="20245"/>
                      <a:pt x="22388" y="19868"/>
                    </a:cubicBezTo>
                    <a:cubicBezTo>
                      <a:pt x="21677" y="19282"/>
                      <a:pt x="20924" y="18780"/>
                      <a:pt x="20192" y="18236"/>
                    </a:cubicBezTo>
                    <a:cubicBezTo>
                      <a:pt x="19438" y="17692"/>
                      <a:pt x="18727" y="17064"/>
                      <a:pt x="17890" y="16667"/>
                    </a:cubicBezTo>
                    <a:cubicBezTo>
                      <a:pt x="17869" y="16646"/>
                      <a:pt x="17806" y="16646"/>
                      <a:pt x="17785" y="16646"/>
                    </a:cubicBezTo>
                    <a:lnTo>
                      <a:pt x="17534" y="16374"/>
                    </a:lnTo>
                    <a:cubicBezTo>
                      <a:pt x="18162" y="15892"/>
                      <a:pt x="18727" y="15328"/>
                      <a:pt x="19229" y="14700"/>
                    </a:cubicBezTo>
                    <a:cubicBezTo>
                      <a:pt x="19899" y="13905"/>
                      <a:pt x="20568" y="13068"/>
                      <a:pt x="21280" y="12273"/>
                    </a:cubicBezTo>
                    <a:cubicBezTo>
                      <a:pt x="22660" y="10871"/>
                      <a:pt x="24523" y="9615"/>
                      <a:pt x="26490" y="9322"/>
                    </a:cubicBezTo>
                    <a:cubicBezTo>
                      <a:pt x="26871" y="9269"/>
                      <a:pt x="27297" y="9224"/>
                      <a:pt x="27722" y="9224"/>
                    </a:cubicBezTo>
                    <a:close/>
                    <a:moveTo>
                      <a:pt x="9450" y="13192"/>
                    </a:moveTo>
                    <a:cubicBezTo>
                      <a:pt x="12032" y="13192"/>
                      <a:pt x="14387" y="14899"/>
                      <a:pt x="16237" y="16646"/>
                    </a:cubicBezTo>
                    <a:cubicBezTo>
                      <a:pt x="16300" y="16771"/>
                      <a:pt x="16404" y="16876"/>
                      <a:pt x="16530" y="16897"/>
                    </a:cubicBezTo>
                    <a:lnTo>
                      <a:pt x="16760" y="17127"/>
                    </a:lnTo>
                    <a:cubicBezTo>
                      <a:pt x="17974" y="18320"/>
                      <a:pt x="19083" y="19596"/>
                      <a:pt x="20066" y="21019"/>
                    </a:cubicBezTo>
                    <a:cubicBezTo>
                      <a:pt x="20945" y="22316"/>
                      <a:pt x="22075" y="23927"/>
                      <a:pt x="21740" y="25580"/>
                    </a:cubicBezTo>
                    <a:lnTo>
                      <a:pt x="21740" y="25727"/>
                    </a:lnTo>
                    <a:cubicBezTo>
                      <a:pt x="21426" y="25727"/>
                      <a:pt x="21091" y="25685"/>
                      <a:pt x="20756" y="25664"/>
                    </a:cubicBezTo>
                    <a:cubicBezTo>
                      <a:pt x="20736" y="25653"/>
                      <a:pt x="20709" y="25648"/>
                      <a:pt x="20683" y="25648"/>
                    </a:cubicBezTo>
                    <a:cubicBezTo>
                      <a:pt x="20657" y="25648"/>
                      <a:pt x="20631" y="25653"/>
                      <a:pt x="20610" y="25664"/>
                    </a:cubicBezTo>
                    <a:cubicBezTo>
                      <a:pt x="17974" y="25538"/>
                      <a:pt x="15295" y="25266"/>
                      <a:pt x="12764" y="24576"/>
                    </a:cubicBezTo>
                    <a:cubicBezTo>
                      <a:pt x="11320" y="24157"/>
                      <a:pt x="9918" y="23592"/>
                      <a:pt x="8600" y="22839"/>
                    </a:cubicBezTo>
                    <a:cubicBezTo>
                      <a:pt x="7344" y="22107"/>
                      <a:pt x="5963" y="21270"/>
                      <a:pt x="5252" y="19973"/>
                    </a:cubicBezTo>
                    <a:cubicBezTo>
                      <a:pt x="3850" y="17273"/>
                      <a:pt x="6298" y="13277"/>
                      <a:pt x="9311" y="13193"/>
                    </a:cubicBezTo>
                    <a:cubicBezTo>
                      <a:pt x="9358" y="13192"/>
                      <a:pt x="9404" y="13192"/>
                      <a:pt x="9450" y="13192"/>
                    </a:cubicBezTo>
                    <a:close/>
                    <a:moveTo>
                      <a:pt x="24188" y="26040"/>
                    </a:moveTo>
                    <a:cubicBezTo>
                      <a:pt x="24878" y="26040"/>
                      <a:pt x="25527" y="26061"/>
                      <a:pt x="26176" y="26103"/>
                    </a:cubicBezTo>
                    <a:cubicBezTo>
                      <a:pt x="26866" y="26166"/>
                      <a:pt x="27578" y="26145"/>
                      <a:pt x="28247" y="26166"/>
                    </a:cubicBezTo>
                    <a:lnTo>
                      <a:pt x="28310" y="26166"/>
                    </a:lnTo>
                    <a:cubicBezTo>
                      <a:pt x="27598" y="26877"/>
                      <a:pt x="26322" y="27108"/>
                      <a:pt x="26448" y="28363"/>
                    </a:cubicBezTo>
                    <a:cubicBezTo>
                      <a:pt x="26469" y="28656"/>
                      <a:pt x="26573" y="28907"/>
                      <a:pt x="26678" y="29137"/>
                    </a:cubicBezTo>
                    <a:cubicBezTo>
                      <a:pt x="26699" y="29179"/>
                      <a:pt x="26699" y="29221"/>
                      <a:pt x="26741" y="29263"/>
                    </a:cubicBezTo>
                    <a:cubicBezTo>
                      <a:pt x="26678" y="29263"/>
                      <a:pt x="26594" y="29242"/>
                      <a:pt x="26552" y="29242"/>
                    </a:cubicBezTo>
                    <a:lnTo>
                      <a:pt x="26448" y="29200"/>
                    </a:lnTo>
                    <a:cubicBezTo>
                      <a:pt x="26218" y="29116"/>
                      <a:pt x="25966" y="29012"/>
                      <a:pt x="25736" y="28991"/>
                    </a:cubicBezTo>
                    <a:cubicBezTo>
                      <a:pt x="25672" y="28985"/>
                      <a:pt x="25610" y="28982"/>
                      <a:pt x="25549" y="28982"/>
                    </a:cubicBezTo>
                    <a:cubicBezTo>
                      <a:pt x="24545" y="28982"/>
                      <a:pt x="24062" y="29782"/>
                      <a:pt x="24397" y="30769"/>
                    </a:cubicBezTo>
                    <a:cubicBezTo>
                      <a:pt x="24460" y="30916"/>
                      <a:pt x="24544" y="31104"/>
                      <a:pt x="24585" y="31250"/>
                    </a:cubicBezTo>
                    <a:cubicBezTo>
                      <a:pt x="24447" y="31236"/>
                      <a:pt x="24311" y="31226"/>
                      <a:pt x="24177" y="31226"/>
                    </a:cubicBezTo>
                    <a:cubicBezTo>
                      <a:pt x="23926" y="31226"/>
                      <a:pt x="23680" y="31260"/>
                      <a:pt x="23435" y="31355"/>
                    </a:cubicBezTo>
                    <a:cubicBezTo>
                      <a:pt x="23330" y="31418"/>
                      <a:pt x="23205" y="31460"/>
                      <a:pt x="23100" y="31522"/>
                    </a:cubicBezTo>
                    <a:cubicBezTo>
                      <a:pt x="23026" y="31555"/>
                      <a:pt x="23000" y="31579"/>
                      <a:pt x="22993" y="31588"/>
                    </a:cubicBezTo>
                    <a:lnTo>
                      <a:pt x="22993" y="31588"/>
                    </a:lnTo>
                    <a:cubicBezTo>
                      <a:pt x="22995" y="31579"/>
                      <a:pt x="22996" y="31558"/>
                      <a:pt x="22974" y="31522"/>
                    </a:cubicBezTo>
                    <a:cubicBezTo>
                      <a:pt x="22786" y="31292"/>
                      <a:pt x="22619" y="31083"/>
                      <a:pt x="22493" y="30811"/>
                    </a:cubicBezTo>
                    <a:cubicBezTo>
                      <a:pt x="22179" y="30267"/>
                      <a:pt x="21928" y="29681"/>
                      <a:pt x="21719" y="29116"/>
                    </a:cubicBezTo>
                    <a:cubicBezTo>
                      <a:pt x="21468" y="28551"/>
                      <a:pt x="21300" y="27944"/>
                      <a:pt x="21112" y="27338"/>
                    </a:cubicBezTo>
                    <a:cubicBezTo>
                      <a:pt x="21091" y="27233"/>
                      <a:pt x="21049" y="27149"/>
                      <a:pt x="21028" y="27045"/>
                    </a:cubicBezTo>
                    <a:lnTo>
                      <a:pt x="21028" y="27045"/>
                    </a:lnTo>
                    <a:cubicBezTo>
                      <a:pt x="21245" y="27062"/>
                      <a:pt x="21458" y="27072"/>
                      <a:pt x="21671" y="27072"/>
                    </a:cubicBezTo>
                    <a:cubicBezTo>
                      <a:pt x="21971" y="27072"/>
                      <a:pt x="22270" y="27052"/>
                      <a:pt x="22577" y="27003"/>
                    </a:cubicBezTo>
                    <a:cubicBezTo>
                      <a:pt x="23079" y="26919"/>
                      <a:pt x="23246" y="26480"/>
                      <a:pt x="23121" y="26124"/>
                    </a:cubicBezTo>
                    <a:cubicBezTo>
                      <a:pt x="23497" y="26103"/>
                      <a:pt x="23853" y="26040"/>
                      <a:pt x="24188" y="26040"/>
                    </a:cubicBezTo>
                    <a:close/>
                    <a:moveTo>
                      <a:pt x="17332" y="1"/>
                    </a:moveTo>
                    <a:cubicBezTo>
                      <a:pt x="16052" y="1"/>
                      <a:pt x="15467" y="2188"/>
                      <a:pt x="15358" y="3171"/>
                    </a:cubicBezTo>
                    <a:cubicBezTo>
                      <a:pt x="15086" y="5305"/>
                      <a:pt x="15191" y="7460"/>
                      <a:pt x="15128" y="9636"/>
                    </a:cubicBezTo>
                    <a:cubicBezTo>
                      <a:pt x="15086" y="10703"/>
                      <a:pt x="15233" y="11791"/>
                      <a:pt x="15274" y="12900"/>
                    </a:cubicBezTo>
                    <a:cubicBezTo>
                      <a:pt x="15295" y="13444"/>
                      <a:pt x="15358" y="14030"/>
                      <a:pt x="15400" y="14595"/>
                    </a:cubicBezTo>
                    <a:cubicBezTo>
                      <a:pt x="14626" y="13988"/>
                      <a:pt x="13789" y="13465"/>
                      <a:pt x="12868" y="13047"/>
                    </a:cubicBezTo>
                    <a:cubicBezTo>
                      <a:pt x="11885" y="12590"/>
                      <a:pt x="10710" y="12207"/>
                      <a:pt x="9591" y="12207"/>
                    </a:cubicBezTo>
                    <a:cubicBezTo>
                      <a:pt x="9376" y="12207"/>
                      <a:pt x="9164" y="12222"/>
                      <a:pt x="8956" y="12252"/>
                    </a:cubicBezTo>
                    <a:cubicBezTo>
                      <a:pt x="7595" y="12461"/>
                      <a:pt x="6340" y="13131"/>
                      <a:pt x="5440" y="14177"/>
                    </a:cubicBezTo>
                    <a:cubicBezTo>
                      <a:pt x="4771" y="13612"/>
                      <a:pt x="3787" y="13612"/>
                      <a:pt x="2950" y="13507"/>
                    </a:cubicBezTo>
                    <a:cubicBezTo>
                      <a:pt x="2623" y="13464"/>
                      <a:pt x="2232" y="13397"/>
                      <a:pt x="1857" y="13397"/>
                    </a:cubicBezTo>
                    <a:cubicBezTo>
                      <a:pt x="1513" y="13397"/>
                      <a:pt x="1181" y="13453"/>
                      <a:pt x="921" y="13633"/>
                    </a:cubicBezTo>
                    <a:cubicBezTo>
                      <a:pt x="0" y="14177"/>
                      <a:pt x="733" y="14993"/>
                      <a:pt x="1172" y="15600"/>
                    </a:cubicBezTo>
                    <a:cubicBezTo>
                      <a:pt x="1904" y="16604"/>
                      <a:pt x="2616" y="17629"/>
                      <a:pt x="3453" y="18613"/>
                    </a:cubicBezTo>
                    <a:cubicBezTo>
                      <a:pt x="3557" y="18696"/>
                      <a:pt x="3662" y="18759"/>
                      <a:pt x="3766" y="18759"/>
                    </a:cubicBezTo>
                    <a:cubicBezTo>
                      <a:pt x="3850" y="20077"/>
                      <a:pt x="4499" y="21228"/>
                      <a:pt x="5461" y="22128"/>
                    </a:cubicBezTo>
                    <a:cubicBezTo>
                      <a:pt x="7616" y="24178"/>
                      <a:pt x="10525" y="25434"/>
                      <a:pt x="13370" y="26103"/>
                    </a:cubicBezTo>
                    <a:cubicBezTo>
                      <a:pt x="14835" y="26480"/>
                      <a:pt x="16321" y="26668"/>
                      <a:pt x="17806" y="26815"/>
                    </a:cubicBezTo>
                    <a:cubicBezTo>
                      <a:pt x="18518" y="26898"/>
                      <a:pt x="19229" y="26940"/>
                      <a:pt x="19940" y="27003"/>
                    </a:cubicBezTo>
                    <a:cubicBezTo>
                      <a:pt x="19857" y="28154"/>
                      <a:pt x="20401" y="29388"/>
                      <a:pt x="20819" y="30393"/>
                    </a:cubicBezTo>
                    <a:cubicBezTo>
                      <a:pt x="21185" y="31235"/>
                      <a:pt x="21888" y="32909"/>
                      <a:pt x="23010" y="32909"/>
                    </a:cubicBezTo>
                    <a:cubicBezTo>
                      <a:pt x="23171" y="32909"/>
                      <a:pt x="23340" y="32875"/>
                      <a:pt x="23518" y="32799"/>
                    </a:cubicBezTo>
                    <a:cubicBezTo>
                      <a:pt x="23734" y="32701"/>
                      <a:pt x="23967" y="32567"/>
                      <a:pt x="24219" y="32567"/>
                    </a:cubicBezTo>
                    <a:cubicBezTo>
                      <a:pt x="24236" y="32567"/>
                      <a:pt x="24254" y="32567"/>
                      <a:pt x="24272" y="32569"/>
                    </a:cubicBezTo>
                    <a:cubicBezTo>
                      <a:pt x="24523" y="32631"/>
                      <a:pt x="24816" y="32652"/>
                      <a:pt x="25109" y="32652"/>
                    </a:cubicBezTo>
                    <a:cubicBezTo>
                      <a:pt x="25736" y="32631"/>
                      <a:pt x="26134" y="32066"/>
                      <a:pt x="26071" y="31481"/>
                    </a:cubicBezTo>
                    <a:cubicBezTo>
                      <a:pt x="26050" y="31104"/>
                      <a:pt x="25799" y="30748"/>
                      <a:pt x="25715" y="30372"/>
                    </a:cubicBezTo>
                    <a:lnTo>
                      <a:pt x="25715" y="30372"/>
                    </a:lnTo>
                    <a:cubicBezTo>
                      <a:pt x="25820" y="30393"/>
                      <a:pt x="25925" y="30434"/>
                      <a:pt x="26008" y="30476"/>
                    </a:cubicBezTo>
                    <a:cubicBezTo>
                      <a:pt x="26238" y="30581"/>
                      <a:pt x="26531" y="30644"/>
                      <a:pt x="26782" y="30665"/>
                    </a:cubicBezTo>
                    <a:cubicBezTo>
                      <a:pt x="26830" y="30667"/>
                      <a:pt x="26878" y="30669"/>
                      <a:pt x="26926" y="30669"/>
                    </a:cubicBezTo>
                    <a:cubicBezTo>
                      <a:pt x="27571" y="30669"/>
                      <a:pt x="28205" y="30399"/>
                      <a:pt x="28205" y="29639"/>
                    </a:cubicBezTo>
                    <a:cubicBezTo>
                      <a:pt x="28205" y="29346"/>
                      <a:pt x="28122" y="29033"/>
                      <a:pt x="28017" y="28781"/>
                    </a:cubicBezTo>
                    <a:cubicBezTo>
                      <a:pt x="27954" y="28677"/>
                      <a:pt x="27808" y="28300"/>
                      <a:pt x="27829" y="28258"/>
                    </a:cubicBezTo>
                    <a:cubicBezTo>
                      <a:pt x="28017" y="27965"/>
                      <a:pt x="28582" y="27819"/>
                      <a:pt x="28854" y="27610"/>
                    </a:cubicBezTo>
                    <a:cubicBezTo>
                      <a:pt x="29021" y="27463"/>
                      <a:pt x="29231" y="27296"/>
                      <a:pt x="29398" y="27108"/>
                    </a:cubicBezTo>
                    <a:cubicBezTo>
                      <a:pt x="29712" y="26773"/>
                      <a:pt x="30109" y="26166"/>
                      <a:pt x="29900" y="25664"/>
                    </a:cubicBezTo>
                    <a:cubicBezTo>
                      <a:pt x="29628" y="25057"/>
                      <a:pt x="29189" y="24890"/>
                      <a:pt x="28561" y="24848"/>
                    </a:cubicBezTo>
                    <a:cubicBezTo>
                      <a:pt x="28129" y="24848"/>
                      <a:pt x="27687" y="24866"/>
                      <a:pt x="27248" y="24866"/>
                    </a:cubicBezTo>
                    <a:cubicBezTo>
                      <a:pt x="27029" y="24866"/>
                      <a:pt x="26810" y="24862"/>
                      <a:pt x="26594" y="24848"/>
                    </a:cubicBezTo>
                    <a:cubicBezTo>
                      <a:pt x="26136" y="24837"/>
                      <a:pt x="25678" y="24814"/>
                      <a:pt x="25217" y="24814"/>
                    </a:cubicBezTo>
                    <a:cubicBezTo>
                      <a:pt x="24814" y="24814"/>
                      <a:pt x="24409" y="24831"/>
                      <a:pt x="24000" y="24890"/>
                    </a:cubicBezTo>
                    <a:cubicBezTo>
                      <a:pt x="23644" y="24931"/>
                      <a:pt x="23205" y="24973"/>
                      <a:pt x="22807" y="25120"/>
                    </a:cubicBezTo>
                    <a:cubicBezTo>
                      <a:pt x="22849" y="23927"/>
                      <a:pt x="22409" y="22839"/>
                      <a:pt x="21803" y="21814"/>
                    </a:cubicBezTo>
                    <a:cubicBezTo>
                      <a:pt x="21552" y="21374"/>
                      <a:pt x="21280" y="20956"/>
                      <a:pt x="21008" y="20538"/>
                    </a:cubicBezTo>
                    <a:lnTo>
                      <a:pt x="21008" y="20538"/>
                    </a:lnTo>
                    <a:cubicBezTo>
                      <a:pt x="21552" y="20935"/>
                      <a:pt x="22116" y="21312"/>
                      <a:pt x="22702" y="21626"/>
                    </a:cubicBezTo>
                    <a:cubicBezTo>
                      <a:pt x="23179" y="21902"/>
                      <a:pt x="23927" y="22315"/>
                      <a:pt x="24580" y="22315"/>
                    </a:cubicBezTo>
                    <a:cubicBezTo>
                      <a:pt x="24816" y="22315"/>
                      <a:pt x="25040" y="22261"/>
                      <a:pt x="25234" y="22128"/>
                    </a:cubicBezTo>
                    <a:cubicBezTo>
                      <a:pt x="25841" y="21730"/>
                      <a:pt x="25694" y="20935"/>
                      <a:pt x="25506" y="20349"/>
                    </a:cubicBezTo>
                    <a:cubicBezTo>
                      <a:pt x="25422" y="20119"/>
                      <a:pt x="25297" y="19826"/>
                      <a:pt x="25276" y="19575"/>
                    </a:cubicBezTo>
                    <a:lnTo>
                      <a:pt x="25297" y="19575"/>
                    </a:lnTo>
                    <a:cubicBezTo>
                      <a:pt x="25360" y="19575"/>
                      <a:pt x="25443" y="19533"/>
                      <a:pt x="25548" y="19533"/>
                    </a:cubicBezTo>
                    <a:lnTo>
                      <a:pt x="26134" y="19533"/>
                    </a:lnTo>
                    <a:cubicBezTo>
                      <a:pt x="26204" y="19537"/>
                      <a:pt x="26277" y="19539"/>
                      <a:pt x="26350" y="19539"/>
                    </a:cubicBezTo>
                    <a:cubicBezTo>
                      <a:pt x="27168" y="19539"/>
                      <a:pt x="28121" y="19304"/>
                      <a:pt x="28352" y="18382"/>
                    </a:cubicBezTo>
                    <a:cubicBezTo>
                      <a:pt x="28561" y="17525"/>
                      <a:pt x="27996" y="16750"/>
                      <a:pt x="27389" y="16227"/>
                    </a:cubicBezTo>
                    <a:cubicBezTo>
                      <a:pt x="27159" y="16018"/>
                      <a:pt x="26908" y="15851"/>
                      <a:pt x="26636" y="15746"/>
                    </a:cubicBezTo>
                    <a:cubicBezTo>
                      <a:pt x="28142" y="14993"/>
                      <a:pt x="29377" y="13758"/>
                      <a:pt x="30339" y="12294"/>
                    </a:cubicBezTo>
                    <a:cubicBezTo>
                      <a:pt x="30883" y="11457"/>
                      <a:pt x="31511" y="10201"/>
                      <a:pt x="30863" y="9260"/>
                    </a:cubicBezTo>
                    <a:cubicBezTo>
                      <a:pt x="30256" y="8339"/>
                      <a:pt x="29168" y="8067"/>
                      <a:pt x="28142" y="7983"/>
                    </a:cubicBezTo>
                    <a:cubicBezTo>
                      <a:pt x="27935" y="7966"/>
                      <a:pt x="27729" y="7957"/>
                      <a:pt x="27523" y="7957"/>
                    </a:cubicBezTo>
                    <a:cubicBezTo>
                      <a:pt x="25554" y="7957"/>
                      <a:pt x="23687" y="8752"/>
                      <a:pt x="22096" y="9908"/>
                    </a:cubicBezTo>
                    <a:cubicBezTo>
                      <a:pt x="22242" y="9594"/>
                      <a:pt x="22284" y="9260"/>
                      <a:pt x="22263" y="8946"/>
                    </a:cubicBezTo>
                    <a:cubicBezTo>
                      <a:pt x="22158" y="8088"/>
                      <a:pt x="21656" y="7460"/>
                      <a:pt x="20945" y="7063"/>
                    </a:cubicBezTo>
                    <a:cubicBezTo>
                      <a:pt x="21363" y="6393"/>
                      <a:pt x="21447" y="5556"/>
                      <a:pt x="20987" y="4824"/>
                    </a:cubicBezTo>
                    <a:cubicBezTo>
                      <a:pt x="20610" y="4259"/>
                      <a:pt x="20045" y="3903"/>
                      <a:pt x="19459" y="3903"/>
                    </a:cubicBezTo>
                    <a:cubicBezTo>
                      <a:pt x="19543" y="2439"/>
                      <a:pt x="19375" y="869"/>
                      <a:pt x="17953" y="158"/>
                    </a:cubicBezTo>
                    <a:cubicBezTo>
                      <a:pt x="17730" y="49"/>
                      <a:pt x="17523" y="1"/>
                      <a:pt x="17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3;p38">
                <a:extLst>
                  <a:ext uri="{FF2B5EF4-FFF2-40B4-BE49-F238E27FC236}">
                    <a16:creationId xmlns:a16="http://schemas.microsoft.com/office/drawing/2014/main" id="{C9018254-32CC-FFD8-F168-85A987737D9D}"/>
                  </a:ext>
                </a:extLst>
              </p:cNvPr>
              <p:cNvSpPr/>
              <p:nvPr/>
            </p:nvSpPr>
            <p:spPr>
              <a:xfrm>
                <a:off x="7063980" y="1667910"/>
                <a:ext cx="67853" cy="75631"/>
              </a:xfrm>
              <a:custGeom>
                <a:avLst/>
                <a:gdLst/>
                <a:ahLst/>
                <a:cxnLst/>
                <a:rect l="l" t="t" r="r" b="b"/>
                <a:pathLst>
                  <a:path w="3411" h="3802" extrusionOk="0">
                    <a:moveTo>
                      <a:pt x="1899" y="1"/>
                    </a:moveTo>
                    <a:cubicBezTo>
                      <a:pt x="1390" y="1"/>
                      <a:pt x="887" y="245"/>
                      <a:pt x="586" y="659"/>
                    </a:cubicBezTo>
                    <a:cubicBezTo>
                      <a:pt x="461" y="868"/>
                      <a:pt x="293" y="1056"/>
                      <a:pt x="189" y="1266"/>
                    </a:cubicBezTo>
                    <a:cubicBezTo>
                      <a:pt x="126" y="1454"/>
                      <a:pt x="126" y="1684"/>
                      <a:pt x="63" y="1872"/>
                    </a:cubicBezTo>
                    <a:cubicBezTo>
                      <a:pt x="0" y="2087"/>
                      <a:pt x="172" y="2233"/>
                      <a:pt x="356" y="2233"/>
                    </a:cubicBezTo>
                    <a:cubicBezTo>
                      <a:pt x="477" y="2233"/>
                      <a:pt x="603" y="2169"/>
                      <a:pt x="670" y="2019"/>
                    </a:cubicBezTo>
                    <a:cubicBezTo>
                      <a:pt x="816" y="1726"/>
                      <a:pt x="921" y="1517"/>
                      <a:pt x="1214" y="1328"/>
                    </a:cubicBezTo>
                    <a:cubicBezTo>
                      <a:pt x="1324" y="1266"/>
                      <a:pt x="1565" y="1096"/>
                      <a:pt x="1757" y="1096"/>
                    </a:cubicBezTo>
                    <a:cubicBezTo>
                      <a:pt x="1820" y="1096"/>
                      <a:pt x="1879" y="1114"/>
                      <a:pt x="1925" y="1161"/>
                    </a:cubicBezTo>
                    <a:cubicBezTo>
                      <a:pt x="2365" y="1600"/>
                      <a:pt x="1946" y="2312"/>
                      <a:pt x="1737" y="2751"/>
                    </a:cubicBezTo>
                    <a:cubicBezTo>
                      <a:pt x="1549" y="3107"/>
                      <a:pt x="1528" y="3756"/>
                      <a:pt x="2051" y="3797"/>
                    </a:cubicBezTo>
                    <a:cubicBezTo>
                      <a:pt x="2071" y="3800"/>
                      <a:pt x="2091" y="3801"/>
                      <a:pt x="2111" y="3801"/>
                    </a:cubicBezTo>
                    <a:cubicBezTo>
                      <a:pt x="2598" y="3801"/>
                      <a:pt x="2894" y="3072"/>
                      <a:pt x="3055" y="2709"/>
                    </a:cubicBezTo>
                    <a:cubicBezTo>
                      <a:pt x="3411" y="1831"/>
                      <a:pt x="3327" y="136"/>
                      <a:pt x="2072" y="10"/>
                    </a:cubicBezTo>
                    <a:cubicBezTo>
                      <a:pt x="2014" y="4"/>
                      <a:pt x="1957" y="1"/>
                      <a:pt x="1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414;p38">
              <a:extLst>
                <a:ext uri="{FF2B5EF4-FFF2-40B4-BE49-F238E27FC236}">
                  <a16:creationId xmlns:a16="http://schemas.microsoft.com/office/drawing/2014/main" id="{A0A31694-2C59-9B91-65E7-3468171B15EF}"/>
                </a:ext>
              </a:extLst>
            </p:cNvPr>
            <p:cNvSpPr/>
            <p:nvPr/>
          </p:nvSpPr>
          <p:spPr>
            <a:xfrm flipH="1">
              <a:off x="6876425" y="1268933"/>
              <a:ext cx="119223" cy="209809"/>
            </a:xfrm>
            <a:custGeom>
              <a:avLst/>
              <a:gdLst/>
              <a:ahLst/>
              <a:cxnLst/>
              <a:rect l="l" t="t" r="r" b="b"/>
              <a:pathLst>
                <a:path w="7931" h="13957" extrusionOk="0">
                  <a:moveTo>
                    <a:pt x="7868" y="4185"/>
                  </a:moveTo>
                  <a:cubicBezTo>
                    <a:pt x="7826" y="3913"/>
                    <a:pt x="7742" y="3662"/>
                    <a:pt x="7721" y="3390"/>
                  </a:cubicBezTo>
                  <a:cubicBezTo>
                    <a:pt x="7575" y="2700"/>
                    <a:pt x="7219" y="2323"/>
                    <a:pt x="6487" y="2281"/>
                  </a:cubicBezTo>
                  <a:cubicBezTo>
                    <a:pt x="6047" y="2239"/>
                    <a:pt x="5587" y="2302"/>
                    <a:pt x="5169" y="2281"/>
                  </a:cubicBezTo>
                  <a:cubicBezTo>
                    <a:pt x="3746" y="2114"/>
                    <a:pt x="3034" y="1821"/>
                    <a:pt x="2930" y="607"/>
                  </a:cubicBezTo>
                  <a:cubicBezTo>
                    <a:pt x="2930" y="566"/>
                    <a:pt x="2909" y="524"/>
                    <a:pt x="2909" y="503"/>
                  </a:cubicBezTo>
                  <a:cubicBezTo>
                    <a:pt x="2742" y="22"/>
                    <a:pt x="2511" y="1"/>
                    <a:pt x="1967" y="335"/>
                  </a:cubicBezTo>
                  <a:cubicBezTo>
                    <a:pt x="2072" y="942"/>
                    <a:pt x="1905" y="1591"/>
                    <a:pt x="2218" y="2198"/>
                  </a:cubicBezTo>
                  <a:cubicBezTo>
                    <a:pt x="2281" y="2302"/>
                    <a:pt x="2281" y="2449"/>
                    <a:pt x="2281" y="2595"/>
                  </a:cubicBezTo>
                  <a:cubicBezTo>
                    <a:pt x="2218" y="3139"/>
                    <a:pt x="2407" y="3662"/>
                    <a:pt x="2532" y="4185"/>
                  </a:cubicBezTo>
                  <a:cubicBezTo>
                    <a:pt x="2658" y="4708"/>
                    <a:pt x="2804" y="5231"/>
                    <a:pt x="2825" y="5776"/>
                  </a:cubicBezTo>
                  <a:cubicBezTo>
                    <a:pt x="2846" y="6466"/>
                    <a:pt x="3014" y="7115"/>
                    <a:pt x="3223" y="7763"/>
                  </a:cubicBezTo>
                  <a:cubicBezTo>
                    <a:pt x="3265" y="7952"/>
                    <a:pt x="3453" y="8098"/>
                    <a:pt x="3265" y="8391"/>
                  </a:cubicBezTo>
                  <a:cubicBezTo>
                    <a:pt x="2616" y="8265"/>
                    <a:pt x="2030" y="8475"/>
                    <a:pt x="1695" y="9123"/>
                  </a:cubicBezTo>
                  <a:cubicBezTo>
                    <a:pt x="1674" y="9144"/>
                    <a:pt x="1654" y="9186"/>
                    <a:pt x="1612" y="9186"/>
                  </a:cubicBezTo>
                  <a:cubicBezTo>
                    <a:pt x="1089" y="9416"/>
                    <a:pt x="858" y="9939"/>
                    <a:pt x="565" y="10379"/>
                  </a:cubicBezTo>
                  <a:cubicBezTo>
                    <a:pt x="126" y="11111"/>
                    <a:pt x="1" y="11948"/>
                    <a:pt x="42" y="12806"/>
                  </a:cubicBezTo>
                  <a:cubicBezTo>
                    <a:pt x="84" y="13099"/>
                    <a:pt x="210" y="13308"/>
                    <a:pt x="461" y="13475"/>
                  </a:cubicBezTo>
                  <a:cubicBezTo>
                    <a:pt x="1256" y="13957"/>
                    <a:pt x="1779" y="13957"/>
                    <a:pt x="2511" y="13413"/>
                  </a:cubicBezTo>
                  <a:cubicBezTo>
                    <a:pt x="3265" y="12848"/>
                    <a:pt x="4102" y="12262"/>
                    <a:pt x="4395" y="11278"/>
                  </a:cubicBezTo>
                  <a:cubicBezTo>
                    <a:pt x="4395" y="11237"/>
                    <a:pt x="4436" y="11216"/>
                    <a:pt x="4436" y="11195"/>
                  </a:cubicBezTo>
                  <a:cubicBezTo>
                    <a:pt x="4499" y="10923"/>
                    <a:pt x="4625" y="10672"/>
                    <a:pt x="4583" y="10400"/>
                  </a:cubicBezTo>
                  <a:cubicBezTo>
                    <a:pt x="4520" y="9981"/>
                    <a:pt x="4520" y="9625"/>
                    <a:pt x="4750" y="9249"/>
                  </a:cubicBezTo>
                  <a:cubicBezTo>
                    <a:pt x="4939" y="8998"/>
                    <a:pt x="4897" y="8663"/>
                    <a:pt x="4792" y="8370"/>
                  </a:cubicBezTo>
                  <a:cubicBezTo>
                    <a:pt x="4687" y="8098"/>
                    <a:pt x="4520" y="7889"/>
                    <a:pt x="4436" y="7638"/>
                  </a:cubicBezTo>
                  <a:cubicBezTo>
                    <a:pt x="4290" y="7115"/>
                    <a:pt x="4060" y="6612"/>
                    <a:pt x="4018" y="6089"/>
                  </a:cubicBezTo>
                  <a:cubicBezTo>
                    <a:pt x="3976" y="5273"/>
                    <a:pt x="3788" y="4499"/>
                    <a:pt x="3558" y="3704"/>
                  </a:cubicBezTo>
                  <a:cubicBezTo>
                    <a:pt x="3537" y="3599"/>
                    <a:pt x="3495" y="3474"/>
                    <a:pt x="3474" y="3327"/>
                  </a:cubicBezTo>
                  <a:cubicBezTo>
                    <a:pt x="3997" y="3369"/>
                    <a:pt x="4436" y="3453"/>
                    <a:pt x="4897" y="3495"/>
                  </a:cubicBezTo>
                  <a:cubicBezTo>
                    <a:pt x="5378" y="3558"/>
                    <a:pt x="5901" y="3432"/>
                    <a:pt x="6382" y="3641"/>
                  </a:cubicBezTo>
                  <a:cubicBezTo>
                    <a:pt x="6403" y="3788"/>
                    <a:pt x="6424" y="3913"/>
                    <a:pt x="6424" y="4060"/>
                  </a:cubicBezTo>
                  <a:cubicBezTo>
                    <a:pt x="6466" y="4478"/>
                    <a:pt x="6717" y="4729"/>
                    <a:pt x="7031" y="4939"/>
                  </a:cubicBezTo>
                  <a:cubicBezTo>
                    <a:pt x="7366" y="5148"/>
                    <a:pt x="7826" y="4918"/>
                    <a:pt x="7847" y="4520"/>
                  </a:cubicBezTo>
                  <a:cubicBezTo>
                    <a:pt x="7931" y="4374"/>
                    <a:pt x="7889" y="4269"/>
                    <a:pt x="7868" y="41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415;p38">
            <a:extLst>
              <a:ext uri="{FF2B5EF4-FFF2-40B4-BE49-F238E27FC236}">
                <a16:creationId xmlns:a16="http://schemas.microsoft.com/office/drawing/2014/main" id="{1D6ADBE6-A895-DB60-C7D5-01F2A72D6888}"/>
              </a:ext>
            </a:extLst>
          </p:cNvPr>
          <p:cNvGrpSpPr/>
          <p:nvPr/>
        </p:nvGrpSpPr>
        <p:grpSpPr>
          <a:xfrm>
            <a:off x="10478278" y="5430417"/>
            <a:ext cx="1562262" cy="1362269"/>
            <a:chOff x="-3118700" y="2365900"/>
            <a:chExt cx="741250" cy="792000"/>
          </a:xfrm>
        </p:grpSpPr>
        <p:sp>
          <p:nvSpPr>
            <p:cNvPr id="28" name="Google Shape;416;p38">
              <a:extLst>
                <a:ext uri="{FF2B5EF4-FFF2-40B4-BE49-F238E27FC236}">
                  <a16:creationId xmlns:a16="http://schemas.microsoft.com/office/drawing/2014/main" id="{3A50E5E1-ABC8-A80D-F902-89E7CA3923C3}"/>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17;p38">
              <a:extLst>
                <a:ext uri="{FF2B5EF4-FFF2-40B4-BE49-F238E27FC236}">
                  <a16:creationId xmlns:a16="http://schemas.microsoft.com/office/drawing/2014/main" id="{0CFA60A5-1032-B16F-7162-BD1E925C139C}"/>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8;p38">
              <a:extLst>
                <a:ext uri="{FF2B5EF4-FFF2-40B4-BE49-F238E27FC236}">
                  <a16:creationId xmlns:a16="http://schemas.microsoft.com/office/drawing/2014/main" id="{E48A02D4-60E2-BA83-B7C3-9534934B7BA0}"/>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19;p38">
              <a:extLst>
                <a:ext uri="{FF2B5EF4-FFF2-40B4-BE49-F238E27FC236}">
                  <a16:creationId xmlns:a16="http://schemas.microsoft.com/office/drawing/2014/main" id="{DE646E1E-37D9-5799-1548-11ACC03533A0}"/>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420;p38">
              <a:extLst>
                <a:ext uri="{FF2B5EF4-FFF2-40B4-BE49-F238E27FC236}">
                  <a16:creationId xmlns:a16="http://schemas.microsoft.com/office/drawing/2014/main" id="{01FF5B9A-ADFE-809B-5778-4BC9877B8599}"/>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421;p38">
              <a:extLst>
                <a:ext uri="{FF2B5EF4-FFF2-40B4-BE49-F238E27FC236}">
                  <a16:creationId xmlns:a16="http://schemas.microsoft.com/office/drawing/2014/main" id="{C51C2CA3-CE76-C3AE-01AC-4C7B1508C42A}"/>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422;p38">
              <a:extLst>
                <a:ext uri="{FF2B5EF4-FFF2-40B4-BE49-F238E27FC236}">
                  <a16:creationId xmlns:a16="http://schemas.microsoft.com/office/drawing/2014/main" id="{A74E29D9-F1D8-4E40-CCC7-8EA2EA89A60B}"/>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423;p38">
              <a:extLst>
                <a:ext uri="{FF2B5EF4-FFF2-40B4-BE49-F238E27FC236}">
                  <a16:creationId xmlns:a16="http://schemas.microsoft.com/office/drawing/2014/main" id="{4E206F7A-23FB-2E7E-A6AB-199DA0C72F3F}"/>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424;p38">
              <a:extLst>
                <a:ext uri="{FF2B5EF4-FFF2-40B4-BE49-F238E27FC236}">
                  <a16:creationId xmlns:a16="http://schemas.microsoft.com/office/drawing/2014/main" id="{A9F1012B-B188-51E4-8525-4A68AD45C016}"/>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425;p38">
              <a:extLst>
                <a:ext uri="{FF2B5EF4-FFF2-40B4-BE49-F238E27FC236}">
                  <a16:creationId xmlns:a16="http://schemas.microsoft.com/office/drawing/2014/main" id="{DF574A36-CAE8-DCA9-F6E4-82B1EB5277BE}"/>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6" name="Google Shape;362;p31">
            <a:extLst>
              <a:ext uri="{FF2B5EF4-FFF2-40B4-BE49-F238E27FC236}">
                <a16:creationId xmlns:a16="http://schemas.microsoft.com/office/drawing/2014/main" id="{601B968A-329D-5D13-5EDA-9676CB34AD7C}"/>
              </a:ext>
            </a:extLst>
          </p:cNvPr>
          <p:cNvSpPr txBox="1">
            <a:spLocks/>
          </p:cNvSpPr>
          <p:nvPr/>
        </p:nvSpPr>
        <p:spPr>
          <a:xfrm>
            <a:off x="1275107" y="1174513"/>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HĐ</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2: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Khám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phá</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endPar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927" name="Picture 1926">
            <a:extLst>
              <a:ext uri="{FF2B5EF4-FFF2-40B4-BE49-F238E27FC236}">
                <a16:creationId xmlns:a16="http://schemas.microsoft.com/office/drawing/2014/main" id="{40B2D20B-4A06-7694-E6B1-9F1CEF9024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spTree>
    <p:extLst>
      <p:ext uri="{BB962C8B-B14F-4D97-AF65-F5344CB8AC3E}">
        <p14:creationId xmlns:p14="http://schemas.microsoft.com/office/powerpoint/2010/main" val="2464065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4"/>
        <p:cNvGrpSpPr/>
        <p:nvPr/>
      </p:nvGrpSpPr>
      <p:grpSpPr>
        <a:xfrm>
          <a:off x="0" y="0"/>
          <a:ext cx="0" cy="0"/>
          <a:chOff x="0" y="0"/>
          <a:chExt cx="0" cy="0"/>
        </a:xfrm>
      </p:grpSpPr>
      <p:pic>
        <p:nvPicPr>
          <p:cNvPr id="6" name="rRzM7iWNlRlkn3XPYEDLkYgtI7d2W8R1">
            <a:hlinkClick r:id="" action="ppaction://media"/>
            <a:extLst>
              <a:ext uri="{FF2B5EF4-FFF2-40B4-BE49-F238E27FC236}">
                <a16:creationId xmlns:a16="http://schemas.microsoft.com/office/drawing/2014/main" id="{DC523A94-538A-46CD-3642-0D88751A9F2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3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35"/>
        <p:cNvGrpSpPr/>
        <p:nvPr/>
      </p:nvGrpSpPr>
      <p:grpSpPr>
        <a:xfrm>
          <a:off x="0" y="0"/>
          <a:ext cx="0" cy="0"/>
          <a:chOff x="0" y="0"/>
          <a:chExt cx="0" cy="0"/>
        </a:xfrm>
      </p:grpSpPr>
      <p:grpSp>
        <p:nvGrpSpPr>
          <p:cNvPr id="10" name="Google Shape;398;p38">
            <a:extLst>
              <a:ext uri="{FF2B5EF4-FFF2-40B4-BE49-F238E27FC236}">
                <a16:creationId xmlns:a16="http://schemas.microsoft.com/office/drawing/2014/main" id="{9EB83590-0B85-050F-D6C9-87DC7311A56A}"/>
              </a:ext>
            </a:extLst>
          </p:cNvPr>
          <p:cNvGrpSpPr/>
          <p:nvPr/>
        </p:nvGrpSpPr>
        <p:grpSpPr>
          <a:xfrm flipH="1">
            <a:off x="130629" y="0"/>
            <a:ext cx="2729510" cy="2138944"/>
            <a:chOff x="6876425" y="1268933"/>
            <a:chExt cx="1653550" cy="1152165"/>
          </a:xfrm>
        </p:grpSpPr>
        <p:grpSp>
          <p:nvGrpSpPr>
            <p:cNvPr id="11" name="Google Shape;399;p38">
              <a:extLst>
                <a:ext uri="{FF2B5EF4-FFF2-40B4-BE49-F238E27FC236}">
                  <a16:creationId xmlns:a16="http://schemas.microsoft.com/office/drawing/2014/main" id="{5FABEDDA-2160-E1BD-451A-23BE1906DAB9}"/>
                </a:ext>
              </a:extLst>
            </p:cNvPr>
            <p:cNvGrpSpPr/>
            <p:nvPr/>
          </p:nvGrpSpPr>
          <p:grpSpPr>
            <a:xfrm rot="1400853">
              <a:off x="7531678" y="2028397"/>
              <a:ext cx="998956" cy="203068"/>
              <a:chOff x="10471811" y="1999263"/>
              <a:chExt cx="998976" cy="203072"/>
            </a:xfrm>
          </p:grpSpPr>
          <p:sp>
            <p:nvSpPr>
              <p:cNvPr id="21" name="Google Shape;400;p38">
                <a:extLst>
                  <a:ext uri="{FF2B5EF4-FFF2-40B4-BE49-F238E27FC236}">
                    <a16:creationId xmlns:a16="http://schemas.microsoft.com/office/drawing/2014/main" id="{1A02108F-5B9B-1EE1-8BC8-741B5F2FB7DB}"/>
                  </a:ext>
                </a:extLst>
              </p:cNvPr>
              <p:cNvSpPr/>
              <p:nvPr/>
            </p:nvSpPr>
            <p:spPr>
              <a:xfrm rot="7998309">
                <a:off x="11406620" y="2017324"/>
                <a:ext cx="53741" cy="51851"/>
              </a:xfrm>
              <a:custGeom>
                <a:avLst/>
                <a:gdLst/>
                <a:ahLst/>
                <a:cxnLst/>
                <a:rect l="l" t="t" r="r" b="b"/>
                <a:pathLst>
                  <a:path w="1340" h="1293" extrusionOk="0">
                    <a:moveTo>
                      <a:pt x="649" y="1"/>
                    </a:moveTo>
                    <a:cubicBezTo>
                      <a:pt x="356" y="1"/>
                      <a:pt x="105" y="210"/>
                      <a:pt x="21" y="461"/>
                    </a:cubicBezTo>
                    <a:cubicBezTo>
                      <a:pt x="0" y="566"/>
                      <a:pt x="0" y="691"/>
                      <a:pt x="21" y="796"/>
                    </a:cubicBezTo>
                    <a:cubicBezTo>
                      <a:pt x="84" y="984"/>
                      <a:pt x="189" y="1089"/>
                      <a:pt x="314" y="1194"/>
                    </a:cubicBezTo>
                    <a:cubicBezTo>
                      <a:pt x="335" y="1194"/>
                      <a:pt x="335" y="1214"/>
                      <a:pt x="356" y="1214"/>
                    </a:cubicBezTo>
                    <a:cubicBezTo>
                      <a:pt x="440" y="1267"/>
                      <a:pt x="544" y="1293"/>
                      <a:pt x="649" y="1293"/>
                    </a:cubicBezTo>
                    <a:cubicBezTo>
                      <a:pt x="754" y="1293"/>
                      <a:pt x="858" y="1267"/>
                      <a:pt x="942" y="1214"/>
                    </a:cubicBezTo>
                    <a:cubicBezTo>
                      <a:pt x="963" y="1214"/>
                      <a:pt x="963" y="1194"/>
                      <a:pt x="984" y="1194"/>
                    </a:cubicBezTo>
                    <a:cubicBezTo>
                      <a:pt x="1088" y="1152"/>
                      <a:pt x="1172" y="1068"/>
                      <a:pt x="1214" y="963"/>
                    </a:cubicBezTo>
                    <a:cubicBezTo>
                      <a:pt x="1298" y="838"/>
                      <a:pt x="1339" y="649"/>
                      <a:pt x="1277" y="461"/>
                    </a:cubicBezTo>
                    <a:cubicBezTo>
                      <a:pt x="1193" y="168"/>
                      <a:pt x="942"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1;p38">
                <a:extLst>
                  <a:ext uri="{FF2B5EF4-FFF2-40B4-BE49-F238E27FC236}">
                    <a16:creationId xmlns:a16="http://schemas.microsoft.com/office/drawing/2014/main" id="{426F0973-5FCF-8881-1CE4-25E2747AA093}"/>
                  </a:ext>
                </a:extLst>
              </p:cNvPr>
              <p:cNvSpPr/>
              <p:nvPr/>
            </p:nvSpPr>
            <p:spPr>
              <a:xfrm rot="7998309">
                <a:off x="11247320" y="2010684"/>
                <a:ext cx="54583" cy="53736"/>
              </a:xfrm>
              <a:custGeom>
                <a:avLst/>
                <a:gdLst/>
                <a:ahLst/>
                <a:cxnLst/>
                <a:rect l="l" t="t" r="r" b="b"/>
                <a:pathLst>
                  <a:path w="1361" h="1340" extrusionOk="0">
                    <a:moveTo>
                      <a:pt x="670" y="0"/>
                    </a:moveTo>
                    <a:cubicBezTo>
                      <a:pt x="273" y="0"/>
                      <a:pt x="1" y="398"/>
                      <a:pt x="63" y="795"/>
                    </a:cubicBezTo>
                    <a:cubicBezTo>
                      <a:pt x="63" y="837"/>
                      <a:pt x="105" y="900"/>
                      <a:pt x="105" y="921"/>
                    </a:cubicBezTo>
                    <a:cubicBezTo>
                      <a:pt x="147" y="1151"/>
                      <a:pt x="377" y="1339"/>
                      <a:pt x="649" y="1339"/>
                    </a:cubicBezTo>
                    <a:cubicBezTo>
                      <a:pt x="900" y="1339"/>
                      <a:pt x="1151" y="1151"/>
                      <a:pt x="1193" y="921"/>
                    </a:cubicBezTo>
                    <a:cubicBezTo>
                      <a:pt x="1193" y="879"/>
                      <a:pt x="1214" y="816"/>
                      <a:pt x="1214" y="795"/>
                    </a:cubicBezTo>
                    <a:cubicBezTo>
                      <a:pt x="1361" y="398"/>
                      <a:pt x="1068" y="0"/>
                      <a:pt x="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2;p38">
                <a:extLst>
                  <a:ext uri="{FF2B5EF4-FFF2-40B4-BE49-F238E27FC236}">
                    <a16:creationId xmlns:a16="http://schemas.microsoft.com/office/drawing/2014/main" id="{C0750751-013C-55E9-2FD1-20C18E619D9A}"/>
                  </a:ext>
                </a:extLst>
              </p:cNvPr>
              <p:cNvSpPr/>
              <p:nvPr/>
            </p:nvSpPr>
            <p:spPr>
              <a:xfrm flipH="1">
                <a:off x="11055049" y="2028324"/>
                <a:ext cx="48687" cy="42749"/>
              </a:xfrm>
              <a:custGeom>
                <a:avLst/>
                <a:gdLst/>
                <a:ahLst/>
                <a:cxnLst/>
                <a:rect l="l" t="t" r="r" b="b"/>
                <a:pathLst>
                  <a:path w="1214" h="1066" extrusionOk="0">
                    <a:moveTo>
                      <a:pt x="501" y="1"/>
                    </a:moveTo>
                    <a:cubicBezTo>
                      <a:pt x="419" y="1"/>
                      <a:pt x="346" y="21"/>
                      <a:pt x="272" y="70"/>
                    </a:cubicBezTo>
                    <a:cubicBezTo>
                      <a:pt x="105" y="175"/>
                      <a:pt x="0" y="342"/>
                      <a:pt x="0" y="551"/>
                    </a:cubicBezTo>
                    <a:cubicBezTo>
                      <a:pt x="0" y="677"/>
                      <a:pt x="63" y="823"/>
                      <a:pt x="167" y="907"/>
                    </a:cubicBezTo>
                    <a:cubicBezTo>
                      <a:pt x="265" y="1019"/>
                      <a:pt x="372" y="1065"/>
                      <a:pt x="494" y="1065"/>
                    </a:cubicBezTo>
                    <a:cubicBezTo>
                      <a:pt x="556" y="1065"/>
                      <a:pt x="621" y="1054"/>
                      <a:pt x="691" y="1033"/>
                    </a:cubicBezTo>
                    <a:cubicBezTo>
                      <a:pt x="732" y="1033"/>
                      <a:pt x="795" y="1012"/>
                      <a:pt x="837" y="1012"/>
                    </a:cubicBezTo>
                    <a:cubicBezTo>
                      <a:pt x="1046" y="991"/>
                      <a:pt x="1214" y="719"/>
                      <a:pt x="1214" y="510"/>
                    </a:cubicBezTo>
                    <a:cubicBezTo>
                      <a:pt x="1214" y="300"/>
                      <a:pt x="1046" y="70"/>
                      <a:pt x="837" y="49"/>
                    </a:cubicBezTo>
                    <a:cubicBezTo>
                      <a:pt x="795" y="49"/>
                      <a:pt x="732" y="28"/>
                      <a:pt x="691" y="28"/>
                    </a:cubicBezTo>
                    <a:cubicBezTo>
                      <a:pt x="621" y="11"/>
                      <a:pt x="559" y="1"/>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p38">
                <a:extLst>
                  <a:ext uri="{FF2B5EF4-FFF2-40B4-BE49-F238E27FC236}">
                    <a16:creationId xmlns:a16="http://schemas.microsoft.com/office/drawing/2014/main" id="{77CBB887-F0CE-3724-D38E-B797FD5D5D1F}"/>
                  </a:ext>
                </a:extLst>
              </p:cNvPr>
              <p:cNvSpPr/>
              <p:nvPr/>
            </p:nvSpPr>
            <p:spPr>
              <a:xfrm flipH="1">
                <a:off x="10860369" y="2063014"/>
                <a:ext cx="57912" cy="40303"/>
              </a:xfrm>
              <a:custGeom>
                <a:avLst/>
                <a:gdLst/>
                <a:ahLst/>
                <a:cxnLst/>
                <a:rect l="l" t="t" r="r" b="b"/>
                <a:pathLst>
                  <a:path w="1444" h="1005" extrusionOk="0">
                    <a:moveTo>
                      <a:pt x="586" y="0"/>
                    </a:moveTo>
                    <a:cubicBezTo>
                      <a:pt x="398" y="21"/>
                      <a:pt x="188" y="105"/>
                      <a:pt x="105" y="272"/>
                    </a:cubicBezTo>
                    <a:cubicBezTo>
                      <a:pt x="0" y="419"/>
                      <a:pt x="0" y="586"/>
                      <a:pt x="105" y="733"/>
                    </a:cubicBezTo>
                    <a:cubicBezTo>
                      <a:pt x="188" y="900"/>
                      <a:pt x="398" y="984"/>
                      <a:pt x="586" y="1005"/>
                    </a:cubicBezTo>
                    <a:cubicBezTo>
                      <a:pt x="712" y="1005"/>
                      <a:pt x="879" y="1005"/>
                      <a:pt x="1005" y="963"/>
                    </a:cubicBezTo>
                    <a:cubicBezTo>
                      <a:pt x="1444" y="774"/>
                      <a:pt x="1444" y="230"/>
                      <a:pt x="1005" y="42"/>
                    </a:cubicBezTo>
                    <a:cubicBezTo>
                      <a:pt x="879" y="0"/>
                      <a:pt x="712"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4;p38">
                <a:extLst>
                  <a:ext uri="{FF2B5EF4-FFF2-40B4-BE49-F238E27FC236}">
                    <a16:creationId xmlns:a16="http://schemas.microsoft.com/office/drawing/2014/main" id="{C1586908-6138-D0BD-8F46-81581E09FFD8}"/>
                  </a:ext>
                </a:extLst>
              </p:cNvPr>
              <p:cNvSpPr/>
              <p:nvPr/>
            </p:nvSpPr>
            <p:spPr>
              <a:xfrm flipH="1">
                <a:off x="10651412" y="2055435"/>
                <a:ext cx="78887" cy="55542"/>
              </a:xfrm>
              <a:custGeom>
                <a:avLst/>
                <a:gdLst/>
                <a:ahLst/>
                <a:cxnLst/>
                <a:rect l="l" t="t" r="r" b="b"/>
                <a:pathLst>
                  <a:path w="1967" h="1385" extrusionOk="0">
                    <a:moveTo>
                      <a:pt x="1088" y="1"/>
                    </a:moveTo>
                    <a:cubicBezTo>
                      <a:pt x="1004" y="1"/>
                      <a:pt x="879" y="1"/>
                      <a:pt x="795" y="22"/>
                    </a:cubicBezTo>
                    <a:cubicBezTo>
                      <a:pt x="711" y="43"/>
                      <a:pt x="628" y="85"/>
                      <a:pt x="565" y="127"/>
                    </a:cubicBezTo>
                    <a:cubicBezTo>
                      <a:pt x="0" y="294"/>
                      <a:pt x="42" y="1089"/>
                      <a:pt x="586" y="1256"/>
                    </a:cubicBezTo>
                    <a:cubicBezTo>
                      <a:pt x="607" y="1256"/>
                      <a:pt x="607" y="1277"/>
                      <a:pt x="628" y="1277"/>
                    </a:cubicBezTo>
                    <a:cubicBezTo>
                      <a:pt x="774" y="1361"/>
                      <a:pt x="900" y="1361"/>
                      <a:pt x="1025" y="1382"/>
                    </a:cubicBezTo>
                    <a:cubicBezTo>
                      <a:pt x="1040" y="1384"/>
                      <a:pt x="1056" y="1385"/>
                      <a:pt x="1072" y="1385"/>
                    </a:cubicBezTo>
                    <a:cubicBezTo>
                      <a:pt x="1236" y="1385"/>
                      <a:pt x="1455" y="1293"/>
                      <a:pt x="1569" y="1235"/>
                    </a:cubicBezTo>
                    <a:cubicBezTo>
                      <a:pt x="1967" y="963"/>
                      <a:pt x="1967" y="419"/>
                      <a:pt x="1569" y="147"/>
                    </a:cubicBezTo>
                    <a:cubicBezTo>
                      <a:pt x="1444" y="43"/>
                      <a:pt x="1235"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05;p38">
                <a:extLst>
                  <a:ext uri="{FF2B5EF4-FFF2-40B4-BE49-F238E27FC236}">
                    <a16:creationId xmlns:a16="http://schemas.microsoft.com/office/drawing/2014/main" id="{8E87192E-4A35-0DB2-1B61-9E596DB51BAC}"/>
                  </a:ext>
                </a:extLst>
              </p:cNvPr>
              <p:cNvSpPr/>
              <p:nvPr/>
            </p:nvSpPr>
            <p:spPr>
              <a:xfrm flipH="1">
                <a:off x="10471811" y="2149440"/>
                <a:ext cx="69702" cy="52895"/>
              </a:xfrm>
              <a:custGeom>
                <a:avLst/>
                <a:gdLst/>
                <a:ahLst/>
                <a:cxnLst/>
                <a:rect l="l" t="t" r="r" b="b"/>
                <a:pathLst>
                  <a:path w="1738" h="1319" extrusionOk="0">
                    <a:moveTo>
                      <a:pt x="880" y="0"/>
                    </a:moveTo>
                    <a:cubicBezTo>
                      <a:pt x="1" y="0"/>
                      <a:pt x="1" y="1319"/>
                      <a:pt x="880" y="1319"/>
                    </a:cubicBezTo>
                    <a:cubicBezTo>
                      <a:pt x="886" y="1319"/>
                      <a:pt x="893" y="1319"/>
                      <a:pt x="899" y="1319"/>
                    </a:cubicBezTo>
                    <a:cubicBezTo>
                      <a:pt x="1737" y="1319"/>
                      <a:pt x="1731" y="0"/>
                      <a:pt x="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406;p38">
              <a:extLst>
                <a:ext uri="{FF2B5EF4-FFF2-40B4-BE49-F238E27FC236}">
                  <a16:creationId xmlns:a16="http://schemas.microsoft.com/office/drawing/2014/main" id="{CE39AC61-EB82-58DA-AD68-22C77861A145}"/>
                </a:ext>
              </a:extLst>
            </p:cNvPr>
            <p:cNvGrpSpPr/>
            <p:nvPr/>
          </p:nvGrpSpPr>
          <p:grpSpPr>
            <a:xfrm>
              <a:off x="6907063" y="1389007"/>
              <a:ext cx="626852" cy="654662"/>
              <a:chOff x="6907063" y="1389007"/>
              <a:chExt cx="626852" cy="654662"/>
            </a:xfrm>
          </p:grpSpPr>
          <p:sp>
            <p:nvSpPr>
              <p:cNvPr id="14" name="Google Shape;407;p38">
                <a:extLst>
                  <a:ext uri="{FF2B5EF4-FFF2-40B4-BE49-F238E27FC236}">
                    <a16:creationId xmlns:a16="http://schemas.microsoft.com/office/drawing/2014/main" id="{954EE145-6ED0-710B-CF6D-AE63A08542C0}"/>
                  </a:ext>
                </a:extLst>
              </p:cNvPr>
              <p:cNvSpPr/>
              <p:nvPr/>
            </p:nvSpPr>
            <p:spPr>
              <a:xfrm>
                <a:off x="7008200" y="1636200"/>
                <a:ext cx="336322" cy="287712"/>
              </a:xfrm>
              <a:custGeom>
                <a:avLst/>
                <a:gdLst/>
                <a:ahLst/>
                <a:cxnLst/>
                <a:rect l="l" t="t" r="r" b="b"/>
                <a:pathLst>
                  <a:path w="16907" h="14004" extrusionOk="0">
                    <a:moveTo>
                      <a:pt x="4184" y="1"/>
                    </a:moveTo>
                    <a:cubicBezTo>
                      <a:pt x="2780" y="1"/>
                      <a:pt x="1460" y="547"/>
                      <a:pt x="733" y="1960"/>
                    </a:cubicBezTo>
                    <a:cubicBezTo>
                      <a:pt x="440" y="2525"/>
                      <a:pt x="356" y="3278"/>
                      <a:pt x="419" y="4052"/>
                    </a:cubicBezTo>
                    <a:lnTo>
                      <a:pt x="335" y="4283"/>
                    </a:lnTo>
                    <a:cubicBezTo>
                      <a:pt x="126" y="4806"/>
                      <a:pt x="1" y="5371"/>
                      <a:pt x="1" y="5956"/>
                    </a:cubicBezTo>
                    <a:cubicBezTo>
                      <a:pt x="1" y="6375"/>
                      <a:pt x="168" y="6835"/>
                      <a:pt x="440" y="7170"/>
                    </a:cubicBezTo>
                    <a:cubicBezTo>
                      <a:pt x="524" y="7316"/>
                      <a:pt x="587" y="7505"/>
                      <a:pt x="670" y="7672"/>
                    </a:cubicBezTo>
                    <a:cubicBezTo>
                      <a:pt x="1214" y="8656"/>
                      <a:pt x="2470" y="9283"/>
                      <a:pt x="3495" y="9765"/>
                    </a:cubicBezTo>
                    <a:cubicBezTo>
                      <a:pt x="6069" y="11773"/>
                      <a:pt x="9730" y="12694"/>
                      <a:pt x="12806" y="13740"/>
                    </a:cubicBezTo>
                    <a:cubicBezTo>
                      <a:pt x="13274" y="13899"/>
                      <a:pt x="13794" y="14003"/>
                      <a:pt x="14300" y="14003"/>
                    </a:cubicBezTo>
                    <a:cubicBezTo>
                      <a:pt x="15127" y="14003"/>
                      <a:pt x="15916" y="13724"/>
                      <a:pt x="16384" y="12945"/>
                    </a:cubicBezTo>
                    <a:cubicBezTo>
                      <a:pt x="16907" y="12066"/>
                      <a:pt x="16698" y="11062"/>
                      <a:pt x="16258" y="10225"/>
                    </a:cubicBezTo>
                    <a:cubicBezTo>
                      <a:pt x="15965" y="9534"/>
                      <a:pt x="15484" y="8886"/>
                      <a:pt x="14856" y="8321"/>
                    </a:cubicBezTo>
                    <a:cubicBezTo>
                      <a:pt x="14229" y="7568"/>
                      <a:pt x="13601" y="6793"/>
                      <a:pt x="12931" y="6103"/>
                    </a:cubicBezTo>
                    <a:cubicBezTo>
                      <a:pt x="11927" y="4136"/>
                      <a:pt x="9835" y="2588"/>
                      <a:pt x="8182" y="1353"/>
                    </a:cubicBezTo>
                    <a:cubicBezTo>
                      <a:pt x="7118" y="563"/>
                      <a:pt x="5608" y="1"/>
                      <a:pt x="4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408;p38">
                <a:extLst>
                  <a:ext uri="{FF2B5EF4-FFF2-40B4-BE49-F238E27FC236}">
                    <a16:creationId xmlns:a16="http://schemas.microsoft.com/office/drawing/2014/main" id="{A30C3438-C33F-C25C-EA7E-567B2C0B8C4C}"/>
                  </a:ext>
                </a:extLst>
              </p:cNvPr>
              <p:cNvSpPr/>
              <p:nvPr/>
            </p:nvSpPr>
            <p:spPr>
              <a:xfrm>
                <a:off x="7200974" y="1405675"/>
                <a:ext cx="305423" cy="400854"/>
              </a:xfrm>
              <a:custGeom>
                <a:avLst/>
                <a:gdLst/>
                <a:ahLst/>
                <a:cxnLst/>
                <a:rect l="l" t="t" r="r" b="b"/>
                <a:pathLst>
                  <a:path w="14812" h="20151" extrusionOk="0">
                    <a:moveTo>
                      <a:pt x="2073" y="1"/>
                    </a:moveTo>
                    <a:cubicBezTo>
                      <a:pt x="1829" y="1"/>
                      <a:pt x="1581" y="149"/>
                      <a:pt x="1525" y="429"/>
                    </a:cubicBezTo>
                    <a:cubicBezTo>
                      <a:pt x="1127" y="2751"/>
                      <a:pt x="709" y="5116"/>
                      <a:pt x="374" y="7459"/>
                    </a:cubicBezTo>
                    <a:cubicBezTo>
                      <a:pt x="60" y="9677"/>
                      <a:pt x="39" y="11874"/>
                      <a:pt x="39" y="14113"/>
                    </a:cubicBezTo>
                    <a:cubicBezTo>
                      <a:pt x="1" y="14976"/>
                      <a:pt x="613" y="15400"/>
                      <a:pt x="1280" y="15400"/>
                    </a:cubicBezTo>
                    <a:cubicBezTo>
                      <a:pt x="1340" y="15400"/>
                      <a:pt x="1401" y="15396"/>
                      <a:pt x="1462" y="15389"/>
                    </a:cubicBezTo>
                    <a:cubicBezTo>
                      <a:pt x="1629" y="15536"/>
                      <a:pt x="1859" y="15682"/>
                      <a:pt x="2090" y="15724"/>
                    </a:cubicBezTo>
                    <a:cubicBezTo>
                      <a:pt x="2571" y="16247"/>
                      <a:pt x="3115" y="16645"/>
                      <a:pt x="3743" y="16979"/>
                    </a:cubicBezTo>
                    <a:cubicBezTo>
                      <a:pt x="4328" y="17314"/>
                      <a:pt x="4893" y="17712"/>
                      <a:pt x="5500" y="18005"/>
                    </a:cubicBezTo>
                    <a:cubicBezTo>
                      <a:pt x="5751" y="18298"/>
                      <a:pt x="6065" y="18570"/>
                      <a:pt x="6316" y="18842"/>
                    </a:cubicBezTo>
                    <a:cubicBezTo>
                      <a:pt x="6860" y="19490"/>
                      <a:pt x="7488" y="20034"/>
                      <a:pt x="8367" y="20139"/>
                    </a:cubicBezTo>
                    <a:cubicBezTo>
                      <a:pt x="8430" y="20147"/>
                      <a:pt x="8494" y="20151"/>
                      <a:pt x="8558" y="20151"/>
                    </a:cubicBezTo>
                    <a:cubicBezTo>
                      <a:pt x="9322" y="20151"/>
                      <a:pt x="10115" y="19587"/>
                      <a:pt x="9999" y="18737"/>
                    </a:cubicBezTo>
                    <a:cubicBezTo>
                      <a:pt x="9915" y="18130"/>
                      <a:pt x="9664" y="17795"/>
                      <a:pt x="9308" y="17314"/>
                    </a:cubicBezTo>
                    <a:cubicBezTo>
                      <a:pt x="9162" y="17147"/>
                      <a:pt x="8974" y="17063"/>
                      <a:pt x="8869" y="16854"/>
                    </a:cubicBezTo>
                    <a:lnTo>
                      <a:pt x="8869" y="16854"/>
                    </a:lnTo>
                    <a:cubicBezTo>
                      <a:pt x="9831" y="17377"/>
                      <a:pt x="10710" y="17942"/>
                      <a:pt x="11903" y="17984"/>
                    </a:cubicBezTo>
                    <a:cubicBezTo>
                      <a:pt x="11912" y="17984"/>
                      <a:pt x="11922" y="17984"/>
                      <a:pt x="11931" y="17984"/>
                    </a:cubicBezTo>
                    <a:cubicBezTo>
                      <a:pt x="12671" y="17984"/>
                      <a:pt x="13262" y="17180"/>
                      <a:pt x="13221" y="16477"/>
                    </a:cubicBezTo>
                    <a:cubicBezTo>
                      <a:pt x="13221" y="16415"/>
                      <a:pt x="13221" y="16331"/>
                      <a:pt x="13179" y="16226"/>
                    </a:cubicBezTo>
                    <a:cubicBezTo>
                      <a:pt x="13101" y="15368"/>
                      <a:pt x="12465" y="14952"/>
                      <a:pt x="11808" y="14952"/>
                    </a:cubicBezTo>
                    <a:cubicBezTo>
                      <a:pt x="11584" y="14952"/>
                      <a:pt x="11357" y="15001"/>
                      <a:pt x="11150" y="15096"/>
                    </a:cubicBezTo>
                    <a:cubicBezTo>
                      <a:pt x="10668" y="15013"/>
                      <a:pt x="10250" y="14845"/>
                      <a:pt x="9831" y="14741"/>
                    </a:cubicBezTo>
                    <a:cubicBezTo>
                      <a:pt x="10564" y="14280"/>
                      <a:pt x="11254" y="13841"/>
                      <a:pt x="11903" y="13234"/>
                    </a:cubicBezTo>
                    <a:cubicBezTo>
                      <a:pt x="12970" y="12230"/>
                      <a:pt x="14811" y="10137"/>
                      <a:pt x="13535" y="8631"/>
                    </a:cubicBezTo>
                    <a:cubicBezTo>
                      <a:pt x="13079" y="8096"/>
                      <a:pt x="12516" y="7892"/>
                      <a:pt x="11914" y="7892"/>
                    </a:cubicBezTo>
                    <a:cubicBezTo>
                      <a:pt x="10611" y="7892"/>
                      <a:pt x="9124" y="8846"/>
                      <a:pt x="8137" y="9447"/>
                    </a:cubicBezTo>
                    <a:cubicBezTo>
                      <a:pt x="7090" y="10096"/>
                      <a:pt x="6379" y="11309"/>
                      <a:pt x="5396" y="11979"/>
                    </a:cubicBezTo>
                    <a:cubicBezTo>
                      <a:pt x="5877" y="11016"/>
                      <a:pt x="6337" y="10033"/>
                      <a:pt x="6588" y="8987"/>
                    </a:cubicBezTo>
                    <a:cubicBezTo>
                      <a:pt x="6797" y="8108"/>
                      <a:pt x="6274" y="7543"/>
                      <a:pt x="5605" y="7355"/>
                    </a:cubicBezTo>
                    <a:cubicBezTo>
                      <a:pt x="5605" y="7334"/>
                      <a:pt x="5626" y="7271"/>
                      <a:pt x="5626" y="7250"/>
                    </a:cubicBezTo>
                    <a:cubicBezTo>
                      <a:pt x="5919" y="6162"/>
                      <a:pt x="6379" y="4446"/>
                      <a:pt x="5312" y="3609"/>
                    </a:cubicBezTo>
                    <a:cubicBezTo>
                      <a:pt x="5015" y="3389"/>
                      <a:pt x="4695" y="3282"/>
                      <a:pt x="4386" y="3282"/>
                    </a:cubicBezTo>
                    <a:cubicBezTo>
                      <a:pt x="4021" y="3282"/>
                      <a:pt x="3670" y="3431"/>
                      <a:pt x="3387" y="3714"/>
                    </a:cubicBezTo>
                    <a:lnTo>
                      <a:pt x="3387" y="3651"/>
                    </a:lnTo>
                    <a:cubicBezTo>
                      <a:pt x="3387" y="2438"/>
                      <a:pt x="2927" y="1475"/>
                      <a:pt x="2571" y="345"/>
                    </a:cubicBezTo>
                    <a:cubicBezTo>
                      <a:pt x="2493" y="112"/>
                      <a:pt x="2285" y="1"/>
                      <a:pt x="2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9;p38">
                <a:extLst>
                  <a:ext uri="{FF2B5EF4-FFF2-40B4-BE49-F238E27FC236}">
                    <a16:creationId xmlns:a16="http://schemas.microsoft.com/office/drawing/2014/main" id="{937B8A4E-8520-EF80-839A-87B38ABBA906}"/>
                  </a:ext>
                </a:extLst>
              </p:cNvPr>
              <p:cNvSpPr/>
              <p:nvPr/>
            </p:nvSpPr>
            <p:spPr>
              <a:xfrm>
                <a:off x="7315391" y="1878639"/>
                <a:ext cx="193733" cy="151342"/>
              </a:xfrm>
              <a:custGeom>
                <a:avLst/>
                <a:gdLst/>
                <a:ahLst/>
                <a:cxnLst/>
                <a:rect l="l" t="t" r="r" b="b"/>
                <a:pathLst>
                  <a:path w="9739" h="7608" extrusionOk="0">
                    <a:moveTo>
                      <a:pt x="6299" y="1"/>
                    </a:moveTo>
                    <a:cubicBezTo>
                      <a:pt x="5625" y="1"/>
                      <a:pt x="4947" y="50"/>
                      <a:pt x="4269" y="130"/>
                    </a:cubicBezTo>
                    <a:cubicBezTo>
                      <a:pt x="3934" y="193"/>
                      <a:pt x="3662" y="298"/>
                      <a:pt x="3453" y="486"/>
                    </a:cubicBezTo>
                    <a:cubicBezTo>
                      <a:pt x="3243" y="486"/>
                      <a:pt x="3013" y="528"/>
                      <a:pt x="2804" y="611"/>
                    </a:cubicBezTo>
                    <a:cubicBezTo>
                      <a:pt x="2093" y="863"/>
                      <a:pt x="1758" y="1365"/>
                      <a:pt x="1632" y="1992"/>
                    </a:cubicBezTo>
                    <a:cubicBezTo>
                      <a:pt x="733" y="2013"/>
                      <a:pt x="0" y="2955"/>
                      <a:pt x="607" y="3959"/>
                    </a:cubicBezTo>
                    <a:cubicBezTo>
                      <a:pt x="1214" y="4901"/>
                      <a:pt x="1235" y="6052"/>
                      <a:pt x="1925" y="6993"/>
                    </a:cubicBezTo>
                    <a:cubicBezTo>
                      <a:pt x="2214" y="7405"/>
                      <a:pt x="2690" y="7607"/>
                      <a:pt x="3161" y="7607"/>
                    </a:cubicBezTo>
                    <a:cubicBezTo>
                      <a:pt x="3815" y="7607"/>
                      <a:pt x="4461" y="7216"/>
                      <a:pt x="4583" y="6449"/>
                    </a:cubicBezTo>
                    <a:cubicBezTo>
                      <a:pt x="4687" y="5717"/>
                      <a:pt x="4603" y="4984"/>
                      <a:pt x="4478" y="4252"/>
                    </a:cubicBezTo>
                    <a:lnTo>
                      <a:pt x="4478" y="4252"/>
                    </a:lnTo>
                    <a:cubicBezTo>
                      <a:pt x="4750" y="4500"/>
                      <a:pt x="5088" y="4617"/>
                      <a:pt x="5426" y="4617"/>
                    </a:cubicBezTo>
                    <a:cubicBezTo>
                      <a:pt x="5946" y="4617"/>
                      <a:pt x="6467" y="4340"/>
                      <a:pt x="6759" y="3834"/>
                    </a:cubicBezTo>
                    <a:cubicBezTo>
                      <a:pt x="6947" y="3520"/>
                      <a:pt x="6989" y="3227"/>
                      <a:pt x="6968" y="2913"/>
                    </a:cubicBezTo>
                    <a:cubicBezTo>
                      <a:pt x="7093" y="2913"/>
                      <a:pt x="7198" y="2934"/>
                      <a:pt x="7324" y="2955"/>
                    </a:cubicBezTo>
                    <a:cubicBezTo>
                      <a:pt x="7421" y="2971"/>
                      <a:pt x="7515" y="2978"/>
                      <a:pt x="7606" y="2978"/>
                    </a:cubicBezTo>
                    <a:cubicBezTo>
                      <a:pt x="9302" y="2978"/>
                      <a:pt x="9739" y="328"/>
                      <a:pt x="7951" y="109"/>
                    </a:cubicBezTo>
                    <a:cubicBezTo>
                      <a:pt x="7404" y="34"/>
                      <a:pt x="6853" y="1"/>
                      <a:pt x="62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10;p38">
                <a:extLst>
                  <a:ext uri="{FF2B5EF4-FFF2-40B4-BE49-F238E27FC236}">
                    <a16:creationId xmlns:a16="http://schemas.microsoft.com/office/drawing/2014/main" id="{59B5886C-BC21-F4CE-17A5-E0044341FD7A}"/>
                  </a:ext>
                </a:extLst>
              </p:cNvPr>
              <p:cNvSpPr/>
              <p:nvPr/>
            </p:nvSpPr>
            <p:spPr>
              <a:xfrm>
                <a:off x="6941597" y="1650822"/>
                <a:ext cx="89835" cy="78695"/>
              </a:xfrm>
              <a:custGeom>
                <a:avLst/>
                <a:gdLst/>
                <a:ahLst/>
                <a:cxnLst/>
                <a:rect l="l" t="t" r="r" b="b"/>
                <a:pathLst>
                  <a:path w="4516" h="3956" extrusionOk="0">
                    <a:moveTo>
                      <a:pt x="3951" y="2157"/>
                    </a:moveTo>
                    <a:cubicBezTo>
                      <a:pt x="3952" y="2157"/>
                      <a:pt x="3943" y="2184"/>
                      <a:pt x="3932" y="2205"/>
                    </a:cubicBezTo>
                    <a:lnTo>
                      <a:pt x="3932" y="2205"/>
                    </a:lnTo>
                    <a:cubicBezTo>
                      <a:pt x="3945" y="2169"/>
                      <a:pt x="3951" y="2157"/>
                      <a:pt x="3951" y="2157"/>
                    </a:cubicBezTo>
                    <a:close/>
                    <a:moveTo>
                      <a:pt x="3920" y="2225"/>
                    </a:moveTo>
                    <a:lnTo>
                      <a:pt x="3920" y="2225"/>
                    </a:lnTo>
                    <a:cubicBezTo>
                      <a:pt x="3918" y="2228"/>
                      <a:pt x="3915" y="2229"/>
                      <a:pt x="3914" y="2229"/>
                    </a:cubicBezTo>
                    <a:cubicBezTo>
                      <a:pt x="3916" y="2228"/>
                      <a:pt x="3918" y="2226"/>
                      <a:pt x="3920" y="2225"/>
                    </a:cubicBezTo>
                    <a:close/>
                    <a:moveTo>
                      <a:pt x="1714" y="0"/>
                    </a:moveTo>
                    <a:cubicBezTo>
                      <a:pt x="1668" y="0"/>
                      <a:pt x="1620" y="4"/>
                      <a:pt x="1570" y="11"/>
                    </a:cubicBezTo>
                    <a:cubicBezTo>
                      <a:pt x="1382" y="11"/>
                      <a:pt x="1194" y="53"/>
                      <a:pt x="1005" y="74"/>
                    </a:cubicBezTo>
                    <a:cubicBezTo>
                      <a:pt x="231" y="179"/>
                      <a:pt x="1" y="890"/>
                      <a:pt x="189" y="1434"/>
                    </a:cubicBezTo>
                    <a:cubicBezTo>
                      <a:pt x="168" y="1434"/>
                      <a:pt x="168" y="1413"/>
                      <a:pt x="147" y="1413"/>
                    </a:cubicBezTo>
                    <a:cubicBezTo>
                      <a:pt x="189" y="1623"/>
                      <a:pt x="336" y="1769"/>
                      <a:pt x="482" y="1874"/>
                    </a:cubicBezTo>
                    <a:cubicBezTo>
                      <a:pt x="608" y="2146"/>
                      <a:pt x="754" y="2397"/>
                      <a:pt x="901" y="2669"/>
                    </a:cubicBezTo>
                    <a:cubicBezTo>
                      <a:pt x="1194" y="3171"/>
                      <a:pt x="1717" y="3694"/>
                      <a:pt x="2261" y="3882"/>
                    </a:cubicBezTo>
                    <a:cubicBezTo>
                      <a:pt x="2398" y="3930"/>
                      <a:pt x="2548" y="3956"/>
                      <a:pt x="2696" y="3956"/>
                    </a:cubicBezTo>
                    <a:cubicBezTo>
                      <a:pt x="3066" y="3956"/>
                      <a:pt x="3429" y="3796"/>
                      <a:pt x="3579" y="3422"/>
                    </a:cubicBezTo>
                    <a:cubicBezTo>
                      <a:pt x="3683" y="3150"/>
                      <a:pt x="3746" y="2878"/>
                      <a:pt x="3830" y="2564"/>
                    </a:cubicBezTo>
                    <a:cubicBezTo>
                      <a:pt x="3830" y="2565"/>
                      <a:pt x="3830" y="2565"/>
                      <a:pt x="3830" y="2565"/>
                    </a:cubicBezTo>
                    <a:cubicBezTo>
                      <a:pt x="3834" y="2565"/>
                      <a:pt x="3900" y="2305"/>
                      <a:pt x="3896" y="2305"/>
                    </a:cubicBezTo>
                    <a:lnTo>
                      <a:pt x="3896" y="2305"/>
                    </a:lnTo>
                    <a:cubicBezTo>
                      <a:pt x="3896" y="2305"/>
                      <a:pt x="3895" y="2306"/>
                      <a:pt x="3895" y="2307"/>
                    </a:cubicBezTo>
                    <a:lnTo>
                      <a:pt x="3895" y="2307"/>
                    </a:lnTo>
                    <a:cubicBezTo>
                      <a:pt x="3908" y="2271"/>
                      <a:pt x="3918" y="2242"/>
                      <a:pt x="3926" y="2221"/>
                    </a:cubicBezTo>
                    <a:lnTo>
                      <a:pt x="3926" y="2221"/>
                    </a:lnTo>
                    <a:cubicBezTo>
                      <a:pt x="4500" y="1817"/>
                      <a:pt x="4515" y="784"/>
                      <a:pt x="3788" y="535"/>
                    </a:cubicBezTo>
                    <a:cubicBezTo>
                      <a:pt x="3307" y="346"/>
                      <a:pt x="2846" y="242"/>
                      <a:pt x="2344" y="137"/>
                    </a:cubicBezTo>
                    <a:cubicBezTo>
                      <a:pt x="2105" y="69"/>
                      <a:pt x="1922" y="0"/>
                      <a:pt x="1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11;p38">
                <a:extLst>
                  <a:ext uri="{FF2B5EF4-FFF2-40B4-BE49-F238E27FC236}">
                    <a16:creationId xmlns:a16="http://schemas.microsoft.com/office/drawing/2014/main" id="{B11B4A4D-C37D-BF03-709C-4D9052E4F7E2}"/>
                  </a:ext>
                </a:extLst>
              </p:cNvPr>
              <p:cNvSpPr/>
              <p:nvPr/>
            </p:nvSpPr>
            <p:spPr>
              <a:xfrm>
                <a:off x="7071480" y="1725083"/>
                <a:ext cx="66600" cy="70738"/>
              </a:xfrm>
              <a:custGeom>
                <a:avLst/>
                <a:gdLst/>
                <a:ahLst/>
                <a:cxnLst/>
                <a:rect l="l" t="t" r="r" b="b"/>
                <a:pathLst>
                  <a:path w="3348" h="3556" extrusionOk="0">
                    <a:moveTo>
                      <a:pt x="1642" y="1"/>
                    </a:moveTo>
                    <a:cubicBezTo>
                      <a:pt x="1611" y="1"/>
                      <a:pt x="1580" y="1"/>
                      <a:pt x="1548" y="3"/>
                    </a:cubicBezTo>
                    <a:cubicBezTo>
                      <a:pt x="1109" y="45"/>
                      <a:pt x="711" y="233"/>
                      <a:pt x="419" y="568"/>
                    </a:cubicBezTo>
                    <a:cubicBezTo>
                      <a:pt x="126" y="882"/>
                      <a:pt x="21" y="1237"/>
                      <a:pt x="21" y="1656"/>
                    </a:cubicBezTo>
                    <a:cubicBezTo>
                      <a:pt x="0" y="1760"/>
                      <a:pt x="0" y="1886"/>
                      <a:pt x="21" y="1991"/>
                    </a:cubicBezTo>
                    <a:cubicBezTo>
                      <a:pt x="84" y="2597"/>
                      <a:pt x="419" y="3100"/>
                      <a:pt x="942" y="3392"/>
                    </a:cubicBezTo>
                    <a:cubicBezTo>
                      <a:pt x="1169" y="3502"/>
                      <a:pt x="1429" y="3556"/>
                      <a:pt x="1687" y="3556"/>
                    </a:cubicBezTo>
                    <a:cubicBezTo>
                      <a:pt x="2022" y="3556"/>
                      <a:pt x="2356" y="3465"/>
                      <a:pt x="2615" y="3288"/>
                    </a:cubicBezTo>
                    <a:cubicBezTo>
                      <a:pt x="2971" y="3016"/>
                      <a:pt x="3222" y="2660"/>
                      <a:pt x="3327" y="2242"/>
                    </a:cubicBezTo>
                    <a:cubicBezTo>
                      <a:pt x="3348" y="1970"/>
                      <a:pt x="3348" y="1719"/>
                      <a:pt x="3306" y="1467"/>
                    </a:cubicBezTo>
                    <a:cubicBezTo>
                      <a:pt x="3222" y="1049"/>
                      <a:pt x="3097" y="693"/>
                      <a:pt x="2741" y="400"/>
                    </a:cubicBezTo>
                    <a:cubicBezTo>
                      <a:pt x="2449" y="128"/>
                      <a:pt x="2050" y="1"/>
                      <a:pt x="1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12;p38">
                <a:extLst>
                  <a:ext uri="{FF2B5EF4-FFF2-40B4-BE49-F238E27FC236}">
                    <a16:creationId xmlns:a16="http://schemas.microsoft.com/office/drawing/2014/main" id="{4D9FB6B8-29A2-5813-24C8-6F1BE89C325A}"/>
                  </a:ext>
                </a:extLst>
              </p:cNvPr>
              <p:cNvSpPr/>
              <p:nvPr/>
            </p:nvSpPr>
            <p:spPr>
              <a:xfrm>
                <a:off x="6907063" y="1389007"/>
                <a:ext cx="626852" cy="654662"/>
              </a:xfrm>
              <a:custGeom>
                <a:avLst/>
                <a:gdLst/>
                <a:ahLst/>
                <a:cxnLst/>
                <a:rect l="l" t="t" r="r" b="b"/>
                <a:pathLst>
                  <a:path w="31512" h="32910" extrusionOk="0">
                    <a:moveTo>
                      <a:pt x="17370" y="1026"/>
                    </a:moveTo>
                    <a:cubicBezTo>
                      <a:pt x="17881" y="1026"/>
                      <a:pt x="18254" y="2077"/>
                      <a:pt x="18308" y="2460"/>
                    </a:cubicBezTo>
                    <a:cubicBezTo>
                      <a:pt x="18392" y="3192"/>
                      <a:pt x="18308" y="3924"/>
                      <a:pt x="18225" y="4657"/>
                    </a:cubicBezTo>
                    <a:cubicBezTo>
                      <a:pt x="18195" y="5026"/>
                      <a:pt x="18489" y="5343"/>
                      <a:pt x="18797" y="5343"/>
                    </a:cubicBezTo>
                    <a:cubicBezTo>
                      <a:pt x="18925" y="5343"/>
                      <a:pt x="19055" y="5288"/>
                      <a:pt x="19166" y="5159"/>
                    </a:cubicBezTo>
                    <a:cubicBezTo>
                      <a:pt x="19283" y="5029"/>
                      <a:pt x="19404" y="4976"/>
                      <a:pt x="19519" y="4976"/>
                    </a:cubicBezTo>
                    <a:cubicBezTo>
                      <a:pt x="19793" y="4976"/>
                      <a:pt x="20034" y="5282"/>
                      <a:pt x="20108" y="5577"/>
                    </a:cubicBezTo>
                    <a:cubicBezTo>
                      <a:pt x="20275" y="6079"/>
                      <a:pt x="20192" y="6477"/>
                      <a:pt x="19752" y="6812"/>
                    </a:cubicBezTo>
                    <a:cubicBezTo>
                      <a:pt x="19355" y="7126"/>
                      <a:pt x="19480" y="7628"/>
                      <a:pt x="19940" y="7774"/>
                    </a:cubicBezTo>
                    <a:cubicBezTo>
                      <a:pt x="20673" y="8025"/>
                      <a:pt x="21363" y="8716"/>
                      <a:pt x="20945" y="9553"/>
                    </a:cubicBezTo>
                    <a:cubicBezTo>
                      <a:pt x="20610" y="10243"/>
                      <a:pt x="20003" y="10724"/>
                      <a:pt x="19857" y="11478"/>
                    </a:cubicBezTo>
                    <a:cubicBezTo>
                      <a:pt x="19836" y="11645"/>
                      <a:pt x="19857" y="11750"/>
                      <a:pt x="19940" y="11854"/>
                    </a:cubicBezTo>
                    <a:cubicBezTo>
                      <a:pt x="18831" y="13110"/>
                      <a:pt x="17911" y="14512"/>
                      <a:pt x="16760" y="15725"/>
                    </a:cubicBezTo>
                    <a:cubicBezTo>
                      <a:pt x="16509" y="15495"/>
                      <a:pt x="16237" y="15244"/>
                      <a:pt x="15944" y="15014"/>
                    </a:cubicBezTo>
                    <a:cubicBezTo>
                      <a:pt x="16216" y="13633"/>
                      <a:pt x="16216" y="12189"/>
                      <a:pt x="16174" y="10787"/>
                    </a:cubicBezTo>
                    <a:cubicBezTo>
                      <a:pt x="16090" y="9030"/>
                      <a:pt x="16132" y="7230"/>
                      <a:pt x="16216" y="5473"/>
                    </a:cubicBezTo>
                    <a:cubicBezTo>
                      <a:pt x="16258" y="4573"/>
                      <a:pt x="16237" y="3673"/>
                      <a:pt x="16425" y="2794"/>
                    </a:cubicBezTo>
                    <a:cubicBezTo>
                      <a:pt x="16530" y="2313"/>
                      <a:pt x="16655" y="1392"/>
                      <a:pt x="17137" y="1100"/>
                    </a:cubicBezTo>
                    <a:cubicBezTo>
                      <a:pt x="17217" y="1048"/>
                      <a:pt x="17295" y="1026"/>
                      <a:pt x="17370" y="1026"/>
                    </a:cubicBezTo>
                    <a:close/>
                    <a:moveTo>
                      <a:pt x="2090" y="14127"/>
                    </a:moveTo>
                    <a:cubicBezTo>
                      <a:pt x="3094" y="14127"/>
                      <a:pt x="4137" y="14377"/>
                      <a:pt x="5106" y="14553"/>
                    </a:cubicBezTo>
                    <a:cubicBezTo>
                      <a:pt x="4478" y="15390"/>
                      <a:pt x="4038" y="16374"/>
                      <a:pt x="3850" y="17420"/>
                    </a:cubicBezTo>
                    <a:cubicBezTo>
                      <a:pt x="3348" y="16792"/>
                      <a:pt x="2825" y="16206"/>
                      <a:pt x="2323" y="15600"/>
                    </a:cubicBezTo>
                    <a:cubicBezTo>
                      <a:pt x="2072" y="15286"/>
                      <a:pt x="1800" y="14867"/>
                      <a:pt x="1486" y="14574"/>
                    </a:cubicBezTo>
                    <a:cubicBezTo>
                      <a:pt x="1256" y="14365"/>
                      <a:pt x="1130" y="14219"/>
                      <a:pt x="1528" y="14156"/>
                    </a:cubicBezTo>
                    <a:cubicBezTo>
                      <a:pt x="1713" y="14136"/>
                      <a:pt x="1901" y="14127"/>
                      <a:pt x="2090" y="14127"/>
                    </a:cubicBezTo>
                    <a:close/>
                    <a:moveTo>
                      <a:pt x="27722" y="9224"/>
                    </a:moveTo>
                    <a:cubicBezTo>
                      <a:pt x="28300" y="9224"/>
                      <a:pt x="28877" y="9308"/>
                      <a:pt x="29335" y="9574"/>
                    </a:cubicBezTo>
                    <a:cubicBezTo>
                      <a:pt x="30214" y="10076"/>
                      <a:pt x="29586" y="11080"/>
                      <a:pt x="29126" y="11666"/>
                    </a:cubicBezTo>
                    <a:cubicBezTo>
                      <a:pt x="27933" y="13298"/>
                      <a:pt x="26469" y="14763"/>
                      <a:pt x="24397" y="15118"/>
                    </a:cubicBezTo>
                    <a:cubicBezTo>
                      <a:pt x="23686" y="15265"/>
                      <a:pt x="23539" y="16227"/>
                      <a:pt x="24293" y="16437"/>
                    </a:cubicBezTo>
                    <a:cubicBezTo>
                      <a:pt x="25088" y="16646"/>
                      <a:pt x="26050" y="16771"/>
                      <a:pt x="26615" y="17399"/>
                    </a:cubicBezTo>
                    <a:cubicBezTo>
                      <a:pt x="26782" y="17566"/>
                      <a:pt x="27034" y="17817"/>
                      <a:pt x="27013" y="18089"/>
                    </a:cubicBezTo>
                    <a:cubicBezTo>
                      <a:pt x="26992" y="18257"/>
                      <a:pt x="26406" y="18257"/>
                      <a:pt x="26301" y="18257"/>
                    </a:cubicBezTo>
                    <a:cubicBezTo>
                      <a:pt x="26067" y="18257"/>
                      <a:pt x="25802" y="18239"/>
                      <a:pt x="25534" y="18239"/>
                    </a:cubicBezTo>
                    <a:cubicBezTo>
                      <a:pt x="25036" y="18239"/>
                      <a:pt x="24528" y="18301"/>
                      <a:pt x="24188" y="18654"/>
                    </a:cubicBezTo>
                    <a:cubicBezTo>
                      <a:pt x="23749" y="19136"/>
                      <a:pt x="23853" y="19742"/>
                      <a:pt x="24041" y="20328"/>
                    </a:cubicBezTo>
                    <a:cubicBezTo>
                      <a:pt x="24083" y="20517"/>
                      <a:pt x="24167" y="20684"/>
                      <a:pt x="24209" y="20872"/>
                    </a:cubicBezTo>
                    <a:cubicBezTo>
                      <a:pt x="23539" y="20663"/>
                      <a:pt x="22932" y="20245"/>
                      <a:pt x="22388" y="19868"/>
                    </a:cubicBezTo>
                    <a:cubicBezTo>
                      <a:pt x="21677" y="19282"/>
                      <a:pt x="20924" y="18780"/>
                      <a:pt x="20192" y="18236"/>
                    </a:cubicBezTo>
                    <a:cubicBezTo>
                      <a:pt x="19438" y="17692"/>
                      <a:pt x="18727" y="17064"/>
                      <a:pt x="17890" y="16667"/>
                    </a:cubicBezTo>
                    <a:cubicBezTo>
                      <a:pt x="17869" y="16646"/>
                      <a:pt x="17806" y="16646"/>
                      <a:pt x="17785" y="16646"/>
                    </a:cubicBezTo>
                    <a:lnTo>
                      <a:pt x="17534" y="16374"/>
                    </a:lnTo>
                    <a:cubicBezTo>
                      <a:pt x="18162" y="15892"/>
                      <a:pt x="18727" y="15328"/>
                      <a:pt x="19229" y="14700"/>
                    </a:cubicBezTo>
                    <a:cubicBezTo>
                      <a:pt x="19899" y="13905"/>
                      <a:pt x="20568" y="13068"/>
                      <a:pt x="21280" y="12273"/>
                    </a:cubicBezTo>
                    <a:cubicBezTo>
                      <a:pt x="22660" y="10871"/>
                      <a:pt x="24523" y="9615"/>
                      <a:pt x="26490" y="9322"/>
                    </a:cubicBezTo>
                    <a:cubicBezTo>
                      <a:pt x="26871" y="9269"/>
                      <a:pt x="27297" y="9224"/>
                      <a:pt x="27722" y="9224"/>
                    </a:cubicBezTo>
                    <a:close/>
                    <a:moveTo>
                      <a:pt x="9450" y="13192"/>
                    </a:moveTo>
                    <a:cubicBezTo>
                      <a:pt x="12032" y="13192"/>
                      <a:pt x="14387" y="14899"/>
                      <a:pt x="16237" y="16646"/>
                    </a:cubicBezTo>
                    <a:cubicBezTo>
                      <a:pt x="16300" y="16771"/>
                      <a:pt x="16404" y="16876"/>
                      <a:pt x="16530" y="16897"/>
                    </a:cubicBezTo>
                    <a:lnTo>
                      <a:pt x="16760" y="17127"/>
                    </a:lnTo>
                    <a:cubicBezTo>
                      <a:pt x="17974" y="18320"/>
                      <a:pt x="19083" y="19596"/>
                      <a:pt x="20066" y="21019"/>
                    </a:cubicBezTo>
                    <a:cubicBezTo>
                      <a:pt x="20945" y="22316"/>
                      <a:pt x="22075" y="23927"/>
                      <a:pt x="21740" y="25580"/>
                    </a:cubicBezTo>
                    <a:lnTo>
                      <a:pt x="21740" y="25727"/>
                    </a:lnTo>
                    <a:cubicBezTo>
                      <a:pt x="21426" y="25727"/>
                      <a:pt x="21091" y="25685"/>
                      <a:pt x="20756" y="25664"/>
                    </a:cubicBezTo>
                    <a:cubicBezTo>
                      <a:pt x="20736" y="25653"/>
                      <a:pt x="20709" y="25648"/>
                      <a:pt x="20683" y="25648"/>
                    </a:cubicBezTo>
                    <a:cubicBezTo>
                      <a:pt x="20657" y="25648"/>
                      <a:pt x="20631" y="25653"/>
                      <a:pt x="20610" y="25664"/>
                    </a:cubicBezTo>
                    <a:cubicBezTo>
                      <a:pt x="17974" y="25538"/>
                      <a:pt x="15295" y="25266"/>
                      <a:pt x="12764" y="24576"/>
                    </a:cubicBezTo>
                    <a:cubicBezTo>
                      <a:pt x="11320" y="24157"/>
                      <a:pt x="9918" y="23592"/>
                      <a:pt x="8600" y="22839"/>
                    </a:cubicBezTo>
                    <a:cubicBezTo>
                      <a:pt x="7344" y="22107"/>
                      <a:pt x="5963" y="21270"/>
                      <a:pt x="5252" y="19973"/>
                    </a:cubicBezTo>
                    <a:cubicBezTo>
                      <a:pt x="3850" y="17273"/>
                      <a:pt x="6298" y="13277"/>
                      <a:pt x="9311" y="13193"/>
                    </a:cubicBezTo>
                    <a:cubicBezTo>
                      <a:pt x="9358" y="13192"/>
                      <a:pt x="9404" y="13192"/>
                      <a:pt x="9450" y="13192"/>
                    </a:cubicBezTo>
                    <a:close/>
                    <a:moveTo>
                      <a:pt x="24188" y="26040"/>
                    </a:moveTo>
                    <a:cubicBezTo>
                      <a:pt x="24878" y="26040"/>
                      <a:pt x="25527" y="26061"/>
                      <a:pt x="26176" y="26103"/>
                    </a:cubicBezTo>
                    <a:cubicBezTo>
                      <a:pt x="26866" y="26166"/>
                      <a:pt x="27578" y="26145"/>
                      <a:pt x="28247" y="26166"/>
                    </a:cubicBezTo>
                    <a:lnTo>
                      <a:pt x="28310" y="26166"/>
                    </a:lnTo>
                    <a:cubicBezTo>
                      <a:pt x="27598" y="26877"/>
                      <a:pt x="26322" y="27108"/>
                      <a:pt x="26448" y="28363"/>
                    </a:cubicBezTo>
                    <a:cubicBezTo>
                      <a:pt x="26469" y="28656"/>
                      <a:pt x="26573" y="28907"/>
                      <a:pt x="26678" y="29137"/>
                    </a:cubicBezTo>
                    <a:cubicBezTo>
                      <a:pt x="26699" y="29179"/>
                      <a:pt x="26699" y="29221"/>
                      <a:pt x="26741" y="29263"/>
                    </a:cubicBezTo>
                    <a:cubicBezTo>
                      <a:pt x="26678" y="29263"/>
                      <a:pt x="26594" y="29242"/>
                      <a:pt x="26552" y="29242"/>
                    </a:cubicBezTo>
                    <a:lnTo>
                      <a:pt x="26448" y="29200"/>
                    </a:lnTo>
                    <a:cubicBezTo>
                      <a:pt x="26218" y="29116"/>
                      <a:pt x="25966" y="29012"/>
                      <a:pt x="25736" y="28991"/>
                    </a:cubicBezTo>
                    <a:cubicBezTo>
                      <a:pt x="25672" y="28985"/>
                      <a:pt x="25610" y="28982"/>
                      <a:pt x="25549" y="28982"/>
                    </a:cubicBezTo>
                    <a:cubicBezTo>
                      <a:pt x="24545" y="28982"/>
                      <a:pt x="24062" y="29782"/>
                      <a:pt x="24397" y="30769"/>
                    </a:cubicBezTo>
                    <a:cubicBezTo>
                      <a:pt x="24460" y="30916"/>
                      <a:pt x="24544" y="31104"/>
                      <a:pt x="24585" y="31250"/>
                    </a:cubicBezTo>
                    <a:cubicBezTo>
                      <a:pt x="24447" y="31236"/>
                      <a:pt x="24311" y="31226"/>
                      <a:pt x="24177" y="31226"/>
                    </a:cubicBezTo>
                    <a:cubicBezTo>
                      <a:pt x="23926" y="31226"/>
                      <a:pt x="23680" y="31260"/>
                      <a:pt x="23435" y="31355"/>
                    </a:cubicBezTo>
                    <a:cubicBezTo>
                      <a:pt x="23330" y="31418"/>
                      <a:pt x="23205" y="31460"/>
                      <a:pt x="23100" y="31522"/>
                    </a:cubicBezTo>
                    <a:cubicBezTo>
                      <a:pt x="23026" y="31555"/>
                      <a:pt x="23000" y="31579"/>
                      <a:pt x="22993" y="31588"/>
                    </a:cubicBezTo>
                    <a:lnTo>
                      <a:pt x="22993" y="31588"/>
                    </a:lnTo>
                    <a:cubicBezTo>
                      <a:pt x="22995" y="31579"/>
                      <a:pt x="22996" y="31558"/>
                      <a:pt x="22974" y="31522"/>
                    </a:cubicBezTo>
                    <a:cubicBezTo>
                      <a:pt x="22786" y="31292"/>
                      <a:pt x="22619" y="31083"/>
                      <a:pt x="22493" y="30811"/>
                    </a:cubicBezTo>
                    <a:cubicBezTo>
                      <a:pt x="22179" y="30267"/>
                      <a:pt x="21928" y="29681"/>
                      <a:pt x="21719" y="29116"/>
                    </a:cubicBezTo>
                    <a:cubicBezTo>
                      <a:pt x="21468" y="28551"/>
                      <a:pt x="21300" y="27944"/>
                      <a:pt x="21112" y="27338"/>
                    </a:cubicBezTo>
                    <a:cubicBezTo>
                      <a:pt x="21091" y="27233"/>
                      <a:pt x="21049" y="27149"/>
                      <a:pt x="21028" y="27045"/>
                    </a:cubicBezTo>
                    <a:lnTo>
                      <a:pt x="21028" y="27045"/>
                    </a:lnTo>
                    <a:cubicBezTo>
                      <a:pt x="21245" y="27062"/>
                      <a:pt x="21458" y="27072"/>
                      <a:pt x="21671" y="27072"/>
                    </a:cubicBezTo>
                    <a:cubicBezTo>
                      <a:pt x="21971" y="27072"/>
                      <a:pt x="22270" y="27052"/>
                      <a:pt x="22577" y="27003"/>
                    </a:cubicBezTo>
                    <a:cubicBezTo>
                      <a:pt x="23079" y="26919"/>
                      <a:pt x="23246" y="26480"/>
                      <a:pt x="23121" y="26124"/>
                    </a:cubicBezTo>
                    <a:cubicBezTo>
                      <a:pt x="23497" y="26103"/>
                      <a:pt x="23853" y="26040"/>
                      <a:pt x="24188" y="26040"/>
                    </a:cubicBezTo>
                    <a:close/>
                    <a:moveTo>
                      <a:pt x="17332" y="1"/>
                    </a:moveTo>
                    <a:cubicBezTo>
                      <a:pt x="16052" y="1"/>
                      <a:pt x="15467" y="2188"/>
                      <a:pt x="15358" y="3171"/>
                    </a:cubicBezTo>
                    <a:cubicBezTo>
                      <a:pt x="15086" y="5305"/>
                      <a:pt x="15191" y="7460"/>
                      <a:pt x="15128" y="9636"/>
                    </a:cubicBezTo>
                    <a:cubicBezTo>
                      <a:pt x="15086" y="10703"/>
                      <a:pt x="15233" y="11791"/>
                      <a:pt x="15274" y="12900"/>
                    </a:cubicBezTo>
                    <a:cubicBezTo>
                      <a:pt x="15295" y="13444"/>
                      <a:pt x="15358" y="14030"/>
                      <a:pt x="15400" y="14595"/>
                    </a:cubicBezTo>
                    <a:cubicBezTo>
                      <a:pt x="14626" y="13988"/>
                      <a:pt x="13789" y="13465"/>
                      <a:pt x="12868" y="13047"/>
                    </a:cubicBezTo>
                    <a:cubicBezTo>
                      <a:pt x="11885" y="12590"/>
                      <a:pt x="10710" y="12207"/>
                      <a:pt x="9591" y="12207"/>
                    </a:cubicBezTo>
                    <a:cubicBezTo>
                      <a:pt x="9376" y="12207"/>
                      <a:pt x="9164" y="12222"/>
                      <a:pt x="8956" y="12252"/>
                    </a:cubicBezTo>
                    <a:cubicBezTo>
                      <a:pt x="7595" y="12461"/>
                      <a:pt x="6340" y="13131"/>
                      <a:pt x="5440" y="14177"/>
                    </a:cubicBezTo>
                    <a:cubicBezTo>
                      <a:pt x="4771" y="13612"/>
                      <a:pt x="3787" y="13612"/>
                      <a:pt x="2950" y="13507"/>
                    </a:cubicBezTo>
                    <a:cubicBezTo>
                      <a:pt x="2623" y="13464"/>
                      <a:pt x="2232" y="13397"/>
                      <a:pt x="1857" y="13397"/>
                    </a:cubicBezTo>
                    <a:cubicBezTo>
                      <a:pt x="1513" y="13397"/>
                      <a:pt x="1181" y="13453"/>
                      <a:pt x="921" y="13633"/>
                    </a:cubicBezTo>
                    <a:cubicBezTo>
                      <a:pt x="0" y="14177"/>
                      <a:pt x="733" y="14993"/>
                      <a:pt x="1172" y="15600"/>
                    </a:cubicBezTo>
                    <a:cubicBezTo>
                      <a:pt x="1904" y="16604"/>
                      <a:pt x="2616" y="17629"/>
                      <a:pt x="3453" y="18613"/>
                    </a:cubicBezTo>
                    <a:cubicBezTo>
                      <a:pt x="3557" y="18696"/>
                      <a:pt x="3662" y="18759"/>
                      <a:pt x="3766" y="18759"/>
                    </a:cubicBezTo>
                    <a:cubicBezTo>
                      <a:pt x="3850" y="20077"/>
                      <a:pt x="4499" y="21228"/>
                      <a:pt x="5461" y="22128"/>
                    </a:cubicBezTo>
                    <a:cubicBezTo>
                      <a:pt x="7616" y="24178"/>
                      <a:pt x="10525" y="25434"/>
                      <a:pt x="13370" y="26103"/>
                    </a:cubicBezTo>
                    <a:cubicBezTo>
                      <a:pt x="14835" y="26480"/>
                      <a:pt x="16321" y="26668"/>
                      <a:pt x="17806" y="26815"/>
                    </a:cubicBezTo>
                    <a:cubicBezTo>
                      <a:pt x="18518" y="26898"/>
                      <a:pt x="19229" y="26940"/>
                      <a:pt x="19940" y="27003"/>
                    </a:cubicBezTo>
                    <a:cubicBezTo>
                      <a:pt x="19857" y="28154"/>
                      <a:pt x="20401" y="29388"/>
                      <a:pt x="20819" y="30393"/>
                    </a:cubicBezTo>
                    <a:cubicBezTo>
                      <a:pt x="21185" y="31235"/>
                      <a:pt x="21888" y="32909"/>
                      <a:pt x="23010" y="32909"/>
                    </a:cubicBezTo>
                    <a:cubicBezTo>
                      <a:pt x="23171" y="32909"/>
                      <a:pt x="23340" y="32875"/>
                      <a:pt x="23518" y="32799"/>
                    </a:cubicBezTo>
                    <a:cubicBezTo>
                      <a:pt x="23734" y="32701"/>
                      <a:pt x="23967" y="32567"/>
                      <a:pt x="24219" y="32567"/>
                    </a:cubicBezTo>
                    <a:cubicBezTo>
                      <a:pt x="24236" y="32567"/>
                      <a:pt x="24254" y="32567"/>
                      <a:pt x="24272" y="32569"/>
                    </a:cubicBezTo>
                    <a:cubicBezTo>
                      <a:pt x="24523" y="32631"/>
                      <a:pt x="24816" y="32652"/>
                      <a:pt x="25109" y="32652"/>
                    </a:cubicBezTo>
                    <a:cubicBezTo>
                      <a:pt x="25736" y="32631"/>
                      <a:pt x="26134" y="32066"/>
                      <a:pt x="26071" y="31481"/>
                    </a:cubicBezTo>
                    <a:cubicBezTo>
                      <a:pt x="26050" y="31104"/>
                      <a:pt x="25799" y="30748"/>
                      <a:pt x="25715" y="30372"/>
                    </a:cubicBezTo>
                    <a:lnTo>
                      <a:pt x="25715" y="30372"/>
                    </a:lnTo>
                    <a:cubicBezTo>
                      <a:pt x="25820" y="30393"/>
                      <a:pt x="25925" y="30434"/>
                      <a:pt x="26008" y="30476"/>
                    </a:cubicBezTo>
                    <a:cubicBezTo>
                      <a:pt x="26238" y="30581"/>
                      <a:pt x="26531" y="30644"/>
                      <a:pt x="26782" y="30665"/>
                    </a:cubicBezTo>
                    <a:cubicBezTo>
                      <a:pt x="26830" y="30667"/>
                      <a:pt x="26878" y="30669"/>
                      <a:pt x="26926" y="30669"/>
                    </a:cubicBezTo>
                    <a:cubicBezTo>
                      <a:pt x="27571" y="30669"/>
                      <a:pt x="28205" y="30399"/>
                      <a:pt x="28205" y="29639"/>
                    </a:cubicBezTo>
                    <a:cubicBezTo>
                      <a:pt x="28205" y="29346"/>
                      <a:pt x="28122" y="29033"/>
                      <a:pt x="28017" y="28781"/>
                    </a:cubicBezTo>
                    <a:cubicBezTo>
                      <a:pt x="27954" y="28677"/>
                      <a:pt x="27808" y="28300"/>
                      <a:pt x="27829" y="28258"/>
                    </a:cubicBezTo>
                    <a:cubicBezTo>
                      <a:pt x="28017" y="27965"/>
                      <a:pt x="28582" y="27819"/>
                      <a:pt x="28854" y="27610"/>
                    </a:cubicBezTo>
                    <a:cubicBezTo>
                      <a:pt x="29021" y="27463"/>
                      <a:pt x="29231" y="27296"/>
                      <a:pt x="29398" y="27108"/>
                    </a:cubicBezTo>
                    <a:cubicBezTo>
                      <a:pt x="29712" y="26773"/>
                      <a:pt x="30109" y="26166"/>
                      <a:pt x="29900" y="25664"/>
                    </a:cubicBezTo>
                    <a:cubicBezTo>
                      <a:pt x="29628" y="25057"/>
                      <a:pt x="29189" y="24890"/>
                      <a:pt x="28561" y="24848"/>
                    </a:cubicBezTo>
                    <a:cubicBezTo>
                      <a:pt x="28129" y="24848"/>
                      <a:pt x="27687" y="24866"/>
                      <a:pt x="27248" y="24866"/>
                    </a:cubicBezTo>
                    <a:cubicBezTo>
                      <a:pt x="27029" y="24866"/>
                      <a:pt x="26810" y="24862"/>
                      <a:pt x="26594" y="24848"/>
                    </a:cubicBezTo>
                    <a:cubicBezTo>
                      <a:pt x="26136" y="24837"/>
                      <a:pt x="25678" y="24814"/>
                      <a:pt x="25217" y="24814"/>
                    </a:cubicBezTo>
                    <a:cubicBezTo>
                      <a:pt x="24814" y="24814"/>
                      <a:pt x="24409" y="24831"/>
                      <a:pt x="24000" y="24890"/>
                    </a:cubicBezTo>
                    <a:cubicBezTo>
                      <a:pt x="23644" y="24931"/>
                      <a:pt x="23205" y="24973"/>
                      <a:pt x="22807" y="25120"/>
                    </a:cubicBezTo>
                    <a:cubicBezTo>
                      <a:pt x="22849" y="23927"/>
                      <a:pt x="22409" y="22839"/>
                      <a:pt x="21803" y="21814"/>
                    </a:cubicBezTo>
                    <a:cubicBezTo>
                      <a:pt x="21552" y="21374"/>
                      <a:pt x="21280" y="20956"/>
                      <a:pt x="21008" y="20538"/>
                    </a:cubicBezTo>
                    <a:lnTo>
                      <a:pt x="21008" y="20538"/>
                    </a:lnTo>
                    <a:cubicBezTo>
                      <a:pt x="21552" y="20935"/>
                      <a:pt x="22116" y="21312"/>
                      <a:pt x="22702" y="21626"/>
                    </a:cubicBezTo>
                    <a:cubicBezTo>
                      <a:pt x="23179" y="21902"/>
                      <a:pt x="23927" y="22315"/>
                      <a:pt x="24580" y="22315"/>
                    </a:cubicBezTo>
                    <a:cubicBezTo>
                      <a:pt x="24816" y="22315"/>
                      <a:pt x="25040" y="22261"/>
                      <a:pt x="25234" y="22128"/>
                    </a:cubicBezTo>
                    <a:cubicBezTo>
                      <a:pt x="25841" y="21730"/>
                      <a:pt x="25694" y="20935"/>
                      <a:pt x="25506" y="20349"/>
                    </a:cubicBezTo>
                    <a:cubicBezTo>
                      <a:pt x="25422" y="20119"/>
                      <a:pt x="25297" y="19826"/>
                      <a:pt x="25276" y="19575"/>
                    </a:cubicBezTo>
                    <a:lnTo>
                      <a:pt x="25297" y="19575"/>
                    </a:lnTo>
                    <a:cubicBezTo>
                      <a:pt x="25360" y="19575"/>
                      <a:pt x="25443" y="19533"/>
                      <a:pt x="25548" y="19533"/>
                    </a:cubicBezTo>
                    <a:lnTo>
                      <a:pt x="26134" y="19533"/>
                    </a:lnTo>
                    <a:cubicBezTo>
                      <a:pt x="26204" y="19537"/>
                      <a:pt x="26277" y="19539"/>
                      <a:pt x="26350" y="19539"/>
                    </a:cubicBezTo>
                    <a:cubicBezTo>
                      <a:pt x="27168" y="19539"/>
                      <a:pt x="28121" y="19304"/>
                      <a:pt x="28352" y="18382"/>
                    </a:cubicBezTo>
                    <a:cubicBezTo>
                      <a:pt x="28561" y="17525"/>
                      <a:pt x="27996" y="16750"/>
                      <a:pt x="27389" y="16227"/>
                    </a:cubicBezTo>
                    <a:cubicBezTo>
                      <a:pt x="27159" y="16018"/>
                      <a:pt x="26908" y="15851"/>
                      <a:pt x="26636" y="15746"/>
                    </a:cubicBezTo>
                    <a:cubicBezTo>
                      <a:pt x="28142" y="14993"/>
                      <a:pt x="29377" y="13758"/>
                      <a:pt x="30339" y="12294"/>
                    </a:cubicBezTo>
                    <a:cubicBezTo>
                      <a:pt x="30883" y="11457"/>
                      <a:pt x="31511" y="10201"/>
                      <a:pt x="30863" y="9260"/>
                    </a:cubicBezTo>
                    <a:cubicBezTo>
                      <a:pt x="30256" y="8339"/>
                      <a:pt x="29168" y="8067"/>
                      <a:pt x="28142" y="7983"/>
                    </a:cubicBezTo>
                    <a:cubicBezTo>
                      <a:pt x="27935" y="7966"/>
                      <a:pt x="27729" y="7957"/>
                      <a:pt x="27523" y="7957"/>
                    </a:cubicBezTo>
                    <a:cubicBezTo>
                      <a:pt x="25554" y="7957"/>
                      <a:pt x="23687" y="8752"/>
                      <a:pt x="22096" y="9908"/>
                    </a:cubicBezTo>
                    <a:cubicBezTo>
                      <a:pt x="22242" y="9594"/>
                      <a:pt x="22284" y="9260"/>
                      <a:pt x="22263" y="8946"/>
                    </a:cubicBezTo>
                    <a:cubicBezTo>
                      <a:pt x="22158" y="8088"/>
                      <a:pt x="21656" y="7460"/>
                      <a:pt x="20945" y="7063"/>
                    </a:cubicBezTo>
                    <a:cubicBezTo>
                      <a:pt x="21363" y="6393"/>
                      <a:pt x="21447" y="5556"/>
                      <a:pt x="20987" y="4824"/>
                    </a:cubicBezTo>
                    <a:cubicBezTo>
                      <a:pt x="20610" y="4259"/>
                      <a:pt x="20045" y="3903"/>
                      <a:pt x="19459" y="3903"/>
                    </a:cubicBezTo>
                    <a:cubicBezTo>
                      <a:pt x="19543" y="2439"/>
                      <a:pt x="19375" y="869"/>
                      <a:pt x="17953" y="158"/>
                    </a:cubicBezTo>
                    <a:cubicBezTo>
                      <a:pt x="17730" y="49"/>
                      <a:pt x="17523" y="1"/>
                      <a:pt x="17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3;p38">
                <a:extLst>
                  <a:ext uri="{FF2B5EF4-FFF2-40B4-BE49-F238E27FC236}">
                    <a16:creationId xmlns:a16="http://schemas.microsoft.com/office/drawing/2014/main" id="{C9018254-32CC-FFD8-F168-85A987737D9D}"/>
                  </a:ext>
                </a:extLst>
              </p:cNvPr>
              <p:cNvSpPr/>
              <p:nvPr/>
            </p:nvSpPr>
            <p:spPr>
              <a:xfrm>
                <a:off x="7063980" y="1667910"/>
                <a:ext cx="67853" cy="75631"/>
              </a:xfrm>
              <a:custGeom>
                <a:avLst/>
                <a:gdLst/>
                <a:ahLst/>
                <a:cxnLst/>
                <a:rect l="l" t="t" r="r" b="b"/>
                <a:pathLst>
                  <a:path w="3411" h="3802" extrusionOk="0">
                    <a:moveTo>
                      <a:pt x="1899" y="1"/>
                    </a:moveTo>
                    <a:cubicBezTo>
                      <a:pt x="1390" y="1"/>
                      <a:pt x="887" y="245"/>
                      <a:pt x="586" y="659"/>
                    </a:cubicBezTo>
                    <a:cubicBezTo>
                      <a:pt x="461" y="868"/>
                      <a:pt x="293" y="1056"/>
                      <a:pt x="189" y="1266"/>
                    </a:cubicBezTo>
                    <a:cubicBezTo>
                      <a:pt x="126" y="1454"/>
                      <a:pt x="126" y="1684"/>
                      <a:pt x="63" y="1872"/>
                    </a:cubicBezTo>
                    <a:cubicBezTo>
                      <a:pt x="0" y="2087"/>
                      <a:pt x="172" y="2233"/>
                      <a:pt x="356" y="2233"/>
                    </a:cubicBezTo>
                    <a:cubicBezTo>
                      <a:pt x="477" y="2233"/>
                      <a:pt x="603" y="2169"/>
                      <a:pt x="670" y="2019"/>
                    </a:cubicBezTo>
                    <a:cubicBezTo>
                      <a:pt x="816" y="1726"/>
                      <a:pt x="921" y="1517"/>
                      <a:pt x="1214" y="1328"/>
                    </a:cubicBezTo>
                    <a:cubicBezTo>
                      <a:pt x="1324" y="1266"/>
                      <a:pt x="1565" y="1096"/>
                      <a:pt x="1757" y="1096"/>
                    </a:cubicBezTo>
                    <a:cubicBezTo>
                      <a:pt x="1820" y="1096"/>
                      <a:pt x="1879" y="1114"/>
                      <a:pt x="1925" y="1161"/>
                    </a:cubicBezTo>
                    <a:cubicBezTo>
                      <a:pt x="2365" y="1600"/>
                      <a:pt x="1946" y="2312"/>
                      <a:pt x="1737" y="2751"/>
                    </a:cubicBezTo>
                    <a:cubicBezTo>
                      <a:pt x="1549" y="3107"/>
                      <a:pt x="1528" y="3756"/>
                      <a:pt x="2051" y="3797"/>
                    </a:cubicBezTo>
                    <a:cubicBezTo>
                      <a:pt x="2071" y="3800"/>
                      <a:pt x="2091" y="3801"/>
                      <a:pt x="2111" y="3801"/>
                    </a:cubicBezTo>
                    <a:cubicBezTo>
                      <a:pt x="2598" y="3801"/>
                      <a:pt x="2894" y="3072"/>
                      <a:pt x="3055" y="2709"/>
                    </a:cubicBezTo>
                    <a:cubicBezTo>
                      <a:pt x="3411" y="1831"/>
                      <a:pt x="3327" y="136"/>
                      <a:pt x="2072" y="10"/>
                    </a:cubicBezTo>
                    <a:cubicBezTo>
                      <a:pt x="2014" y="4"/>
                      <a:pt x="1957" y="1"/>
                      <a:pt x="1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414;p38">
              <a:extLst>
                <a:ext uri="{FF2B5EF4-FFF2-40B4-BE49-F238E27FC236}">
                  <a16:creationId xmlns:a16="http://schemas.microsoft.com/office/drawing/2014/main" id="{A0A31694-2C59-9B91-65E7-3468171B15EF}"/>
                </a:ext>
              </a:extLst>
            </p:cNvPr>
            <p:cNvSpPr/>
            <p:nvPr/>
          </p:nvSpPr>
          <p:spPr>
            <a:xfrm flipH="1">
              <a:off x="6876425" y="1268933"/>
              <a:ext cx="119223" cy="209809"/>
            </a:xfrm>
            <a:custGeom>
              <a:avLst/>
              <a:gdLst/>
              <a:ahLst/>
              <a:cxnLst/>
              <a:rect l="l" t="t" r="r" b="b"/>
              <a:pathLst>
                <a:path w="7931" h="13957" extrusionOk="0">
                  <a:moveTo>
                    <a:pt x="7868" y="4185"/>
                  </a:moveTo>
                  <a:cubicBezTo>
                    <a:pt x="7826" y="3913"/>
                    <a:pt x="7742" y="3662"/>
                    <a:pt x="7721" y="3390"/>
                  </a:cubicBezTo>
                  <a:cubicBezTo>
                    <a:pt x="7575" y="2700"/>
                    <a:pt x="7219" y="2323"/>
                    <a:pt x="6487" y="2281"/>
                  </a:cubicBezTo>
                  <a:cubicBezTo>
                    <a:pt x="6047" y="2239"/>
                    <a:pt x="5587" y="2302"/>
                    <a:pt x="5169" y="2281"/>
                  </a:cubicBezTo>
                  <a:cubicBezTo>
                    <a:pt x="3746" y="2114"/>
                    <a:pt x="3034" y="1821"/>
                    <a:pt x="2930" y="607"/>
                  </a:cubicBezTo>
                  <a:cubicBezTo>
                    <a:pt x="2930" y="566"/>
                    <a:pt x="2909" y="524"/>
                    <a:pt x="2909" y="503"/>
                  </a:cubicBezTo>
                  <a:cubicBezTo>
                    <a:pt x="2742" y="22"/>
                    <a:pt x="2511" y="1"/>
                    <a:pt x="1967" y="335"/>
                  </a:cubicBezTo>
                  <a:cubicBezTo>
                    <a:pt x="2072" y="942"/>
                    <a:pt x="1905" y="1591"/>
                    <a:pt x="2218" y="2198"/>
                  </a:cubicBezTo>
                  <a:cubicBezTo>
                    <a:pt x="2281" y="2302"/>
                    <a:pt x="2281" y="2449"/>
                    <a:pt x="2281" y="2595"/>
                  </a:cubicBezTo>
                  <a:cubicBezTo>
                    <a:pt x="2218" y="3139"/>
                    <a:pt x="2407" y="3662"/>
                    <a:pt x="2532" y="4185"/>
                  </a:cubicBezTo>
                  <a:cubicBezTo>
                    <a:pt x="2658" y="4708"/>
                    <a:pt x="2804" y="5231"/>
                    <a:pt x="2825" y="5776"/>
                  </a:cubicBezTo>
                  <a:cubicBezTo>
                    <a:pt x="2846" y="6466"/>
                    <a:pt x="3014" y="7115"/>
                    <a:pt x="3223" y="7763"/>
                  </a:cubicBezTo>
                  <a:cubicBezTo>
                    <a:pt x="3265" y="7952"/>
                    <a:pt x="3453" y="8098"/>
                    <a:pt x="3265" y="8391"/>
                  </a:cubicBezTo>
                  <a:cubicBezTo>
                    <a:pt x="2616" y="8265"/>
                    <a:pt x="2030" y="8475"/>
                    <a:pt x="1695" y="9123"/>
                  </a:cubicBezTo>
                  <a:cubicBezTo>
                    <a:pt x="1674" y="9144"/>
                    <a:pt x="1654" y="9186"/>
                    <a:pt x="1612" y="9186"/>
                  </a:cubicBezTo>
                  <a:cubicBezTo>
                    <a:pt x="1089" y="9416"/>
                    <a:pt x="858" y="9939"/>
                    <a:pt x="565" y="10379"/>
                  </a:cubicBezTo>
                  <a:cubicBezTo>
                    <a:pt x="126" y="11111"/>
                    <a:pt x="1" y="11948"/>
                    <a:pt x="42" y="12806"/>
                  </a:cubicBezTo>
                  <a:cubicBezTo>
                    <a:pt x="84" y="13099"/>
                    <a:pt x="210" y="13308"/>
                    <a:pt x="461" y="13475"/>
                  </a:cubicBezTo>
                  <a:cubicBezTo>
                    <a:pt x="1256" y="13957"/>
                    <a:pt x="1779" y="13957"/>
                    <a:pt x="2511" y="13413"/>
                  </a:cubicBezTo>
                  <a:cubicBezTo>
                    <a:pt x="3265" y="12848"/>
                    <a:pt x="4102" y="12262"/>
                    <a:pt x="4395" y="11278"/>
                  </a:cubicBezTo>
                  <a:cubicBezTo>
                    <a:pt x="4395" y="11237"/>
                    <a:pt x="4436" y="11216"/>
                    <a:pt x="4436" y="11195"/>
                  </a:cubicBezTo>
                  <a:cubicBezTo>
                    <a:pt x="4499" y="10923"/>
                    <a:pt x="4625" y="10672"/>
                    <a:pt x="4583" y="10400"/>
                  </a:cubicBezTo>
                  <a:cubicBezTo>
                    <a:pt x="4520" y="9981"/>
                    <a:pt x="4520" y="9625"/>
                    <a:pt x="4750" y="9249"/>
                  </a:cubicBezTo>
                  <a:cubicBezTo>
                    <a:pt x="4939" y="8998"/>
                    <a:pt x="4897" y="8663"/>
                    <a:pt x="4792" y="8370"/>
                  </a:cubicBezTo>
                  <a:cubicBezTo>
                    <a:pt x="4687" y="8098"/>
                    <a:pt x="4520" y="7889"/>
                    <a:pt x="4436" y="7638"/>
                  </a:cubicBezTo>
                  <a:cubicBezTo>
                    <a:pt x="4290" y="7115"/>
                    <a:pt x="4060" y="6612"/>
                    <a:pt x="4018" y="6089"/>
                  </a:cubicBezTo>
                  <a:cubicBezTo>
                    <a:pt x="3976" y="5273"/>
                    <a:pt x="3788" y="4499"/>
                    <a:pt x="3558" y="3704"/>
                  </a:cubicBezTo>
                  <a:cubicBezTo>
                    <a:pt x="3537" y="3599"/>
                    <a:pt x="3495" y="3474"/>
                    <a:pt x="3474" y="3327"/>
                  </a:cubicBezTo>
                  <a:cubicBezTo>
                    <a:pt x="3997" y="3369"/>
                    <a:pt x="4436" y="3453"/>
                    <a:pt x="4897" y="3495"/>
                  </a:cubicBezTo>
                  <a:cubicBezTo>
                    <a:pt x="5378" y="3558"/>
                    <a:pt x="5901" y="3432"/>
                    <a:pt x="6382" y="3641"/>
                  </a:cubicBezTo>
                  <a:cubicBezTo>
                    <a:pt x="6403" y="3788"/>
                    <a:pt x="6424" y="3913"/>
                    <a:pt x="6424" y="4060"/>
                  </a:cubicBezTo>
                  <a:cubicBezTo>
                    <a:pt x="6466" y="4478"/>
                    <a:pt x="6717" y="4729"/>
                    <a:pt x="7031" y="4939"/>
                  </a:cubicBezTo>
                  <a:cubicBezTo>
                    <a:pt x="7366" y="5148"/>
                    <a:pt x="7826" y="4918"/>
                    <a:pt x="7847" y="4520"/>
                  </a:cubicBezTo>
                  <a:cubicBezTo>
                    <a:pt x="7931" y="4374"/>
                    <a:pt x="7889" y="4269"/>
                    <a:pt x="7868" y="41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415;p38">
            <a:extLst>
              <a:ext uri="{FF2B5EF4-FFF2-40B4-BE49-F238E27FC236}">
                <a16:creationId xmlns:a16="http://schemas.microsoft.com/office/drawing/2014/main" id="{1D6ADBE6-A895-DB60-C7D5-01F2A72D6888}"/>
              </a:ext>
            </a:extLst>
          </p:cNvPr>
          <p:cNvGrpSpPr/>
          <p:nvPr/>
        </p:nvGrpSpPr>
        <p:grpSpPr>
          <a:xfrm>
            <a:off x="10478278" y="5430417"/>
            <a:ext cx="1562262" cy="1362269"/>
            <a:chOff x="-3118700" y="2365900"/>
            <a:chExt cx="741250" cy="792000"/>
          </a:xfrm>
        </p:grpSpPr>
        <p:sp>
          <p:nvSpPr>
            <p:cNvPr id="28" name="Google Shape;416;p38">
              <a:extLst>
                <a:ext uri="{FF2B5EF4-FFF2-40B4-BE49-F238E27FC236}">
                  <a16:creationId xmlns:a16="http://schemas.microsoft.com/office/drawing/2014/main" id="{3A50E5E1-ABC8-A80D-F902-89E7CA3923C3}"/>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17;p38">
              <a:extLst>
                <a:ext uri="{FF2B5EF4-FFF2-40B4-BE49-F238E27FC236}">
                  <a16:creationId xmlns:a16="http://schemas.microsoft.com/office/drawing/2014/main" id="{0CFA60A5-1032-B16F-7162-BD1E925C139C}"/>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8;p38">
              <a:extLst>
                <a:ext uri="{FF2B5EF4-FFF2-40B4-BE49-F238E27FC236}">
                  <a16:creationId xmlns:a16="http://schemas.microsoft.com/office/drawing/2014/main" id="{E48A02D4-60E2-BA83-B7C3-9534934B7BA0}"/>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19;p38">
              <a:extLst>
                <a:ext uri="{FF2B5EF4-FFF2-40B4-BE49-F238E27FC236}">
                  <a16:creationId xmlns:a16="http://schemas.microsoft.com/office/drawing/2014/main" id="{DE646E1E-37D9-5799-1548-11ACC03533A0}"/>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420;p38">
              <a:extLst>
                <a:ext uri="{FF2B5EF4-FFF2-40B4-BE49-F238E27FC236}">
                  <a16:creationId xmlns:a16="http://schemas.microsoft.com/office/drawing/2014/main" id="{01FF5B9A-ADFE-809B-5778-4BC9877B8599}"/>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421;p38">
              <a:extLst>
                <a:ext uri="{FF2B5EF4-FFF2-40B4-BE49-F238E27FC236}">
                  <a16:creationId xmlns:a16="http://schemas.microsoft.com/office/drawing/2014/main" id="{C51C2CA3-CE76-C3AE-01AC-4C7B1508C42A}"/>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422;p38">
              <a:extLst>
                <a:ext uri="{FF2B5EF4-FFF2-40B4-BE49-F238E27FC236}">
                  <a16:creationId xmlns:a16="http://schemas.microsoft.com/office/drawing/2014/main" id="{A74E29D9-F1D8-4E40-CCC7-8EA2EA89A60B}"/>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423;p38">
              <a:extLst>
                <a:ext uri="{FF2B5EF4-FFF2-40B4-BE49-F238E27FC236}">
                  <a16:creationId xmlns:a16="http://schemas.microsoft.com/office/drawing/2014/main" id="{4E206F7A-23FB-2E7E-A6AB-199DA0C72F3F}"/>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424;p38">
              <a:extLst>
                <a:ext uri="{FF2B5EF4-FFF2-40B4-BE49-F238E27FC236}">
                  <a16:creationId xmlns:a16="http://schemas.microsoft.com/office/drawing/2014/main" id="{A9F1012B-B188-51E4-8525-4A68AD45C016}"/>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425;p38">
              <a:extLst>
                <a:ext uri="{FF2B5EF4-FFF2-40B4-BE49-F238E27FC236}">
                  <a16:creationId xmlns:a16="http://schemas.microsoft.com/office/drawing/2014/main" id="{DF574A36-CAE8-DCA9-F6E4-82B1EB5277BE}"/>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6" name="Google Shape;362;p31">
            <a:extLst>
              <a:ext uri="{FF2B5EF4-FFF2-40B4-BE49-F238E27FC236}">
                <a16:creationId xmlns:a16="http://schemas.microsoft.com/office/drawing/2014/main" id="{601B968A-329D-5D13-5EDA-9676CB34AD7C}"/>
              </a:ext>
            </a:extLst>
          </p:cNvPr>
          <p:cNvSpPr txBox="1">
            <a:spLocks/>
          </p:cNvSpPr>
          <p:nvPr/>
        </p:nvSpPr>
        <p:spPr>
          <a:xfrm>
            <a:off x="1853807" y="1529665"/>
            <a:ext cx="10186733" cy="967241"/>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Vì</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sao</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Nam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muộn</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p>
        </p:txBody>
      </p:sp>
      <p:pic>
        <p:nvPicPr>
          <p:cNvPr id="1927" name="Picture 1926">
            <a:extLst>
              <a:ext uri="{FF2B5EF4-FFF2-40B4-BE49-F238E27FC236}">
                <a16:creationId xmlns:a16="http://schemas.microsoft.com/office/drawing/2014/main" id="{40B2D20B-4A06-7694-E6B1-9F1CEF9024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sp>
        <p:nvSpPr>
          <p:cNvPr id="2" name="Google Shape;362;p31">
            <a:extLst>
              <a:ext uri="{FF2B5EF4-FFF2-40B4-BE49-F238E27FC236}">
                <a16:creationId xmlns:a16="http://schemas.microsoft.com/office/drawing/2014/main" id="{2A664568-D9EF-0B91-6483-BF0BC9D9B0D6}"/>
              </a:ext>
            </a:extLst>
          </p:cNvPr>
          <p:cNvSpPr txBox="1">
            <a:spLocks/>
          </p:cNvSpPr>
          <p:nvPr/>
        </p:nvSpPr>
        <p:spPr>
          <a:xfrm>
            <a:off x="630079" y="1930598"/>
            <a:ext cx="11174684"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Nam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muộn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dậy</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trễ</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sắp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xếp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chuẩn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bị</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dùng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vứt</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đạc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lung tung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mất</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nhiều</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thời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gian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tìm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kiếm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chuẩn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bị</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
        <p:nvSpPr>
          <p:cNvPr id="3" name="Google Shape;362;p31">
            <a:extLst>
              <a:ext uri="{FF2B5EF4-FFF2-40B4-BE49-F238E27FC236}">
                <a16:creationId xmlns:a16="http://schemas.microsoft.com/office/drawing/2014/main" id="{4839BF15-6D29-DEA9-E04D-C647210A994F}"/>
              </a:ext>
            </a:extLst>
          </p:cNvPr>
          <p:cNvSpPr txBox="1">
            <a:spLocks/>
          </p:cNvSpPr>
          <p:nvPr/>
        </p:nvSpPr>
        <p:spPr>
          <a:xfrm>
            <a:off x="766919" y="4776949"/>
            <a:ext cx="11037844" cy="967241"/>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Nếu</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là</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Nam,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sẽ</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làm</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gì</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để</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không</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rgbClr val="C00000"/>
                </a:solidFill>
                <a:latin typeface="AvantGarde" panose="00000400000000000000" pitchFamily="2" charset="0"/>
                <a:ea typeface="AvantGarde" panose="00000400000000000000" pitchFamily="2" charset="0"/>
                <a:cs typeface="AvantGarde" panose="00000400000000000000" pitchFamily="2" charset="0"/>
              </a:rPr>
              <a:t>muộn</a:t>
            </a:r>
            <a:r>
              <a:rPr lang="en-US" sz="4000" b="0" dirty="0">
                <a:solidFill>
                  <a:srgbClr val="C00000"/>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51487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2"/>
        <p:cNvGrpSpPr/>
        <p:nvPr/>
      </p:nvGrpSpPr>
      <p:grpSpPr>
        <a:xfrm>
          <a:off x="0" y="0"/>
          <a:ext cx="0" cy="0"/>
          <a:chOff x="0" y="0"/>
          <a:chExt cx="0" cy="0"/>
        </a:xfrm>
      </p:grpSpPr>
      <p:grpSp>
        <p:nvGrpSpPr>
          <p:cNvPr id="2105" name="Google Shape;2105;p38"/>
          <p:cNvGrpSpPr/>
          <p:nvPr/>
        </p:nvGrpSpPr>
        <p:grpSpPr>
          <a:xfrm>
            <a:off x="10296042" y="482830"/>
            <a:ext cx="426952" cy="403091"/>
            <a:chOff x="1854900" y="1656875"/>
            <a:chExt cx="206675" cy="195125"/>
          </a:xfrm>
        </p:grpSpPr>
        <p:sp>
          <p:nvSpPr>
            <p:cNvPr id="2106" name="Google Shape;2106;p38"/>
            <p:cNvSpPr/>
            <p:nvPr/>
          </p:nvSpPr>
          <p:spPr>
            <a:xfrm>
              <a:off x="1857175" y="1668225"/>
              <a:ext cx="196850" cy="146450"/>
            </a:xfrm>
            <a:custGeom>
              <a:avLst/>
              <a:gdLst/>
              <a:ahLst/>
              <a:cxnLst/>
              <a:rect l="l" t="t" r="r" b="b"/>
              <a:pathLst>
                <a:path w="7874" h="5858" extrusionOk="0">
                  <a:moveTo>
                    <a:pt x="2871" y="0"/>
                  </a:moveTo>
                  <a:cubicBezTo>
                    <a:pt x="2623" y="0"/>
                    <a:pt x="2375" y="26"/>
                    <a:pt x="2159" y="116"/>
                  </a:cubicBezTo>
                  <a:cubicBezTo>
                    <a:pt x="1612" y="329"/>
                    <a:pt x="1217" y="846"/>
                    <a:pt x="1065" y="1423"/>
                  </a:cubicBezTo>
                  <a:cubicBezTo>
                    <a:pt x="1034" y="1575"/>
                    <a:pt x="1004" y="1727"/>
                    <a:pt x="913" y="1879"/>
                  </a:cubicBezTo>
                  <a:cubicBezTo>
                    <a:pt x="822" y="2031"/>
                    <a:pt x="700" y="2153"/>
                    <a:pt x="578" y="2274"/>
                  </a:cubicBezTo>
                  <a:cubicBezTo>
                    <a:pt x="62" y="2882"/>
                    <a:pt x="1" y="3825"/>
                    <a:pt x="427" y="4463"/>
                  </a:cubicBezTo>
                  <a:cubicBezTo>
                    <a:pt x="785" y="4965"/>
                    <a:pt x="1406" y="5260"/>
                    <a:pt x="2010" y="5260"/>
                  </a:cubicBezTo>
                  <a:cubicBezTo>
                    <a:pt x="2174" y="5260"/>
                    <a:pt x="2337" y="5238"/>
                    <a:pt x="2493" y="5192"/>
                  </a:cubicBezTo>
                  <a:cubicBezTo>
                    <a:pt x="2923" y="5637"/>
                    <a:pt x="3548" y="5858"/>
                    <a:pt x="4175" y="5858"/>
                  </a:cubicBezTo>
                  <a:cubicBezTo>
                    <a:pt x="4833" y="5858"/>
                    <a:pt x="5492" y="5614"/>
                    <a:pt x="5928" y="5132"/>
                  </a:cubicBezTo>
                  <a:cubicBezTo>
                    <a:pt x="6019" y="5040"/>
                    <a:pt x="6110" y="4919"/>
                    <a:pt x="6202" y="4858"/>
                  </a:cubicBezTo>
                  <a:cubicBezTo>
                    <a:pt x="6293" y="4828"/>
                    <a:pt x="6414" y="4797"/>
                    <a:pt x="6536" y="4767"/>
                  </a:cubicBezTo>
                  <a:cubicBezTo>
                    <a:pt x="7083" y="4645"/>
                    <a:pt x="7509" y="4129"/>
                    <a:pt x="7691" y="3581"/>
                  </a:cubicBezTo>
                  <a:cubicBezTo>
                    <a:pt x="7873" y="3034"/>
                    <a:pt x="7873" y="2457"/>
                    <a:pt x="7813" y="1879"/>
                  </a:cubicBezTo>
                  <a:cubicBezTo>
                    <a:pt x="7782" y="1606"/>
                    <a:pt x="7752" y="1332"/>
                    <a:pt x="7539" y="1211"/>
                  </a:cubicBezTo>
                  <a:cubicBezTo>
                    <a:pt x="7410" y="1107"/>
                    <a:pt x="7253" y="1092"/>
                    <a:pt x="7090" y="1092"/>
                  </a:cubicBezTo>
                  <a:cubicBezTo>
                    <a:pt x="7020" y="1092"/>
                    <a:pt x="6949" y="1095"/>
                    <a:pt x="6878" y="1095"/>
                  </a:cubicBezTo>
                  <a:cubicBezTo>
                    <a:pt x="6726" y="1095"/>
                    <a:pt x="6576" y="1081"/>
                    <a:pt x="6445" y="998"/>
                  </a:cubicBezTo>
                  <a:cubicBezTo>
                    <a:pt x="6354" y="937"/>
                    <a:pt x="6262" y="815"/>
                    <a:pt x="6171" y="724"/>
                  </a:cubicBezTo>
                  <a:cubicBezTo>
                    <a:pt x="5563" y="56"/>
                    <a:pt x="4560" y="86"/>
                    <a:pt x="3740" y="25"/>
                  </a:cubicBezTo>
                  <a:lnTo>
                    <a:pt x="3375" y="25"/>
                  </a:lnTo>
                  <a:cubicBezTo>
                    <a:pt x="3214" y="13"/>
                    <a:pt x="3042" y="0"/>
                    <a:pt x="2871"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107" name="Google Shape;2107;p38"/>
            <p:cNvSpPr/>
            <p:nvPr/>
          </p:nvSpPr>
          <p:spPr>
            <a:xfrm>
              <a:off x="1934700" y="1851975"/>
              <a:ext cx="775" cy="25"/>
            </a:xfrm>
            <a:custGeom>
              <a:avLst/>
              <a:gdLst/>
              <a:ahLst/>
              <a:cxnLst/>
              <a:rect l="l" t="t" r="r" b="b"/>
              <a:pathLst>
                <a:path w="31" h="1" extrusionOk="0">
                  <a:moveTo>
                    <a:pt x="31" y="0"/>
                  </a:moveTo>
                  <a:cubicBezTo>
                    <a:pt x="31" y="0"/>
                    <a:pt x="31" y="0"/>
                    <a:pt x="31" y="0"/>
                  </a:cubicBezTo>
                  <a:cubicBezTo>
                    <a:pt x="0" y="0"/>
                    <a:pt x="0"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08" name="Google Shape;2108;p38"/>
            <p:cNvSpPr/>
            <p:nvPr/>
          </p:nvSpPr>
          <p:spPr>
            <a:xfrm>
              <a:off x="1870875" y="1709125"/>
              <a:ext cx="15200" cy="18250"/>
            </a:xfrm>
            <a:custGeom>
              <a:avLst/>
              <a:gdLst/>
              <a:ahLst/>
              <a:cxnLst/>
              <a:rect l="l" t="t" r="r" b="b"/>
              <a:pathLst>
                <a:path w="608" h="730" extrusionOk="0">
                  <a:moveTo>
                    <a:pt x="456" y="489"/>
                  </a:moveTo>
                  <a:cubicBezTo>
                    <a:pt x="455" y="496"/>
                    <a:pt x="451" y="522"/>
                    <a:pt x="426" y="547"/>
                  </a:cubicBezTo>
                  <a:cubicBezTo>
                    <a:pt x="435" y="528"/>
                    <a:pt x="445" y="508"/>
                    <a:pt x="456" y="489"/>
                  </a:cubicBezTo>
                  <a:close/>
                  <a:moveTo>
                    <a:pt x="334" y="0"/>
                  </a:moveTo>
                  <a:cubicBezTo>
                    <a:pt x="304" y="31"/>
                    <a:pt x="274" y="31"/>
                    <a:pt x="243" y="61"/>
                  </a:cubicBezTo>
                  <a:cubicBezTo>
                    <a:pt x="243" y="91"/>
                    <a:pt x="213" y="91"/>
                    <a:pt x="213" y="91"/>
                  </a:cubicBezTo>
                  <a:cubicBezTo>
                    <a:pt x="213" y="122"/>
                    <a:pt x="182" y="152"/>
                    <a:pt x="152" y="152"/>
                  </a:cubicBezTo>
                  <a:cubicBezTo>
                    <a:pt x="152" y="183"/>
                    <a:pt x="122" y="213"/>
                    <a:pt x="122" y="243"/>
                  </a:cubicBezTo>
                  <a:cubicBezTo>
                    <a:pt x="61" y="304"/>
                    <a:pt x="30" y="395"/>
                    <a:pt x="30" y="456"/>
                  </a:cubicBezTo>
                  <a:cubicBezTo>
                    <a:pt x="0" y="517"/>
                    <a:pt x="0" y="578"/>
                    <a:pt x="30" y="638"/>
                  </a:cubicBezTo>
                  <a:cubicBezTo>
                    <a:pt x="61" y="669"/>
                    <a:pt x="122" y="699"/>
                    <a:pt x="152" y="730"/>
                  </a:cubicBezTo>
                  <a:cubicBezTo>
                    <a:pt x="213" y="730"/>
                    <a:pt x="274" y="730"/>
                    <a:pt x="334" y="699"/>
                  </a:cubicBezTo>
                  <a:cubicBezTo>
                    <a:pt x="365" y="669"/>
                    <a:pt x="426" y="638"/>
                    <a:pt x="426" y="578"/>
                  </a:cubicBezTo>
                  <a:cubicBezTo>
                    <a:pt x="426" y="548"/>
                    <a:pt x="455" y="518"/>
                    <a:pt x="456" y="489"/>
                  </a:cubicBezTo>
                  <a:lnTo>
                    <a:pt x="456" y="489"/>
                  </a:lnTo>
                  <a:cubicBezTo>
                    <a:pt x="479" y="447"/>
                    <a:pt x="506" y="406"/>
                    <a:pt x="547" y="365"/>
                  </a:cubicBezTo>
                  <a:lnTo>
                    <a:pt x="547" y="365"/>
                  </a:lnTo>
                  <a:cubicBezTo>
                    <a:pt x="517" y="395"/>
                    <a:pt x="517" y="395"/>
                    <a:pt x="486" y="395"/>
                  </a:cubicBezTo>
                  <a:cubicBezTo>
                    <a:pt x="517" y="395"/>
                    <a:pt x="517" y="395"/>
                    <a:pt x="517" y="365"/>
                  </a:cubicBezTo>
                  <a:lnTo>
                    <a:pt x="547" y="365"/>
                  </a:lnTo>
                  <a:cubicBezTo>
                    <a:pt x="578" y="334"/>
                    <a:pt x="578" y="304"/>
                    <a:pt x="578" y="274"/>
                  </a:cubicBezTo>
                  <a:lnTo>
                    <a:pt x="608" y="274"/>
                  </a:lnTo>
                  <a:cubicBezTo>
                    <a:pt x="608" y="183"/>
                    <a:pt x="578" y="122"/>
                    <a:pt x="547" y="61"/>
                  </a:cubicBezTo>
                  <a:cubicBezTo>
                    <a:pt x="517" y="31"/>
                    <a:pt x="486" y="0"/>
                    <a:pt x="45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09" name="Google Shape;2109;p38"/>
            <p:cNvSpPr/>
            <p:nvPr/>
          </p:nvSpPr>
          <p:spPr>
            <a:xfrm>
              <a:off x="1875425" y="1656875"/>
              <a:ext cx="88875" cy="61850"/>
            </a:xfrm>
            <a:custGeom>
              <a:avLst/>
              <a:gdLst/>
              <a:ahLst/>
              <a:cxnLst/>
              <a:rect l="l" t="t" r="r" b="b"/>
              <a:pathLst>
                <a:path w="3555" h="2474" extrusionOk="0">
                  <a:moveTo>
                    <a:pt x="2205" y="0"/>
                  </a:moveTo>
                  <a:cubicBezTo>
                    <a:pt x="1887" y="0"/>
                    <a:pt x="1573" y="69"/>
                    <a:pt x="1277" y="206"/>
                  </a:cubicBezTo>
                  <a:cubicBezTo>
                    <a:pt x="456" y="570"/>
                    <a:pt x="0" y="1452"/>
                    <a:pt x="122" y="2364"/>
                  </a:cubicBezTo>
                  <a:cubicBezTo>
                    <a:pt x="135" y="2440"/>
                    <a:pt x="190" y="2474"/>
                    <a:pt x="250" y="2474"/>
                  </a:cubicBezTo>
                  <a:cubicBezTo>
                    <a:pt x="334" y="2474"/>
                    <a:pt x="426" y="2409"/>
                    <a:pt x="426" y="2303"/>
                  </a:cubicBezTo>
                  <a:cubicBezTo>
                    <a:pt x="426" y="1604"/>
                    <a:pt x="821" y="935"/>
                    <a:pt x="1490" y="631"/>
                  </a:cubicBezTo>
                  <a:cubicBezTo>
                    <a:pt x="1690" y="542"/>
                    <a:pt x="1907" y="486"/>
                    <a:pt x="2128" y="486"/>
                  </a:cubicBezTo>
                  <a:cubicBezTo>
                    <a:pt x="2208" y="486"/>
                    <a:pt x="2290" y="493"/>
                    <a:pt x="2371" y="510"/>
                  </a:cubicBezTo>
                  <a:cubicBezTo>
                    <a:pt x="2523" y="540"/>
                    <a:pt x="2645" y="570"/>
                    <a:pt x="2766" y="662"/>
                  </a:cubicBezTo>
                  <a:cubicBezTo>
                    <a:pt x="2888" y="722"/>
                    <a:pt x="3010" y="844"/>
                    <a:pt x="3131" y="935"/>
                  </a:cubicBezTo>
                  <a:cubicBezTo>
                    <a:pt x="3180" y="992"/>
                    <a:pt x="3236" y="1017"/>
                    <a:pt x="3289" y="1017"/>
                  </a:cubicBezTo>
                  <a:cubicBezTo>
                    <a:pt x="3432" y="1017"/>
                    <a:pt x="3554" y="839"/>
                    <a:pt x="3466" y="662"/>
                  </a:cubicBezTo>
                  <a:cubicBezTo>
                    <a:pt x="3314" y="327"/>
                    <a:pt x="2888" y="114"/>
                    <a:pt x="2523" y="23"/>
                  </a:cubicBezTo>
                  <a:cubicBezTo>
                    <a:pt x="2417" y="8"/>
                    <a:pt x="2311" y="0"/>
                    <a:pt x="220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0" name="Google Shape;2110;p38"/>
            <p:cNvSpPr/>
            <p:nvPr/>
          </p:nvSpPr>
          <p:spPr>
            <a:xfrm>
              <a:off x="1952175" y="1664200"/>
              <a:ext cx="71450" cy="36500"/>
            </a:xfrm>
            <a:custGeom>
              <a:avLst/>
              <a:gdLst/>
              <a:ahLst/>
              <a:cxnLst/>
              <a:rect l="l" t="t" r="r" b="b"/>
              <a:pathLst>
                <a:path w="2858" h="1460" extrusionOk="0">
                  <a:moveTo>
                    <a:pt x="1049" y="1"/>
                  </a:moveTo>
                  <a:cubicBezTo>
                    <a:pt x="737" y="1"/>
                    <a:pt x="426" y="80"/>
                    <a:pt x="152" y="217"/>
                  </a:cubicBezTo>
                  <a:cubicBezTo>
                    <a:pt x="31" y="247"/>
                    <a:pt x="0" y="399"/>
                    <a:pt x="61" y="490"/>
                  </a:cubicBezTo>
                  <a:cubicBezTo>
                    <a:pt x="102" y="571"/>
                    <a:pt x="169" y="598"/>
                    <a:pt x="246" y="598"/>
                  </a:cubicBezTo>
                  <a:cubicBezTo>
                    <a:pt x="284" y="598"/>
                    <a:pt x="325" y="591"/>
                    <a:pt x="365" y="581"/>
                  </a:cubicBezTo>
                  <a:cubicBezTo>
                    <a:pt x="548" y="490"/>
                    <a:pt x="760" y="445"/>
                    <a:pt x="973" y="445"/>
                  </a:cubicBezTo>
                  <a:cubicBezTo>
                    <a:pt x="1186" y="445"/>
                    <a:pt x="1399" y="490"/>
                    <a:pt x="1581" y="581"/>
                  </a:cubicBezTo>
                  <a:cubicBezTo>
                    <a:pt x="1763" y="642"/>
                    <a:pt x="1915" y="764"/>
                    <a:pt x="2037" y="885"/>
                  </a:cubicBezTo>
                  <a:cubicBezTo>
                    <a:pt x="2189" y="1037"/>
                    <a:pt x="2280" y="1189"/>
                    <a:pt x="2402" y="1372"/>
                  </a:cubicBezTo>
                  <a:cubicBezTo>
                    <a:pt x="2442" y="1432"/>
                    <a:pt x="2510" y="1459"/>
                    <a:pt x="2578" y="1459"/>
                  </a:cubicBezTo>
                  <a:cubicBezTo>
                    <a:pt x="2716" y="1459"/>
                    <a:pt x="2858" y="1351"/>
                    <a:pt x="2797" y="1189"/>
                  </a:cubicBezTo>
                  <a:cubicBezTo>
                    <a:pt x="2736" y="946"/>
                    <a:pt x="2554" y="733"/>
                    <a:pt x="2402" y="551"/>
                  </a:cubicBezTo>
                  <a:cubicBezTo>
                    <a:pt x="2219" y="369"/>
                    <a:pt x="1976" y="247"/>
                    <a:pt x="1763" y="156"/>
                  </a:cubicBezTo>
                  <a:cubicBezTo>
                    <a:pt x="1537" y="49"/>
                    <a:pt x="1293" y="1"/>
                    <a:pt x="10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1" name="Google Shape;2111;p38"/>
            <p:cNvSpPr/>
            <p:nvPr/>
          </p:nvSpPr>
          <p:spPr>
            <a:xfrm>
              <a:off x="2003850" y="1690025"/>
              <a:ext cx="57725" cy="105000"/>
            </a:xfrm>
            <a:custGeom>
              <a:avLst/>
              <a:gdLst/>
              <a:ahLst/>
              <a:cxnLst/>
              <a:rect l="l" t="t" r="r" b="b"/>
              <a:pathLst>
                <a:path w="2309" h="4200" extrusionOk="0">
                  <a:moveTo>
                    <a:pt x="994" y="1"/>
                  </a:moveTo>
                  <a:cubicBezTo>
                    <a:pt x="844" y="1"/>
                    <a:pt x="693" y="31"/>
                    <a:pt x="547" y="95"/>
                  </a:cubicBezTo>
                  <a:cubicBezTo>
                    <a:pt x="331" y="177"/>
                    <a:pt x="380" y="475"/>
                    <a:pt x="564" y="475"/>
                  </a:cubicBezTo>
                  <a:cubicBezTo>
                    <a:pt x="587" y="475"/>
                    <a:pt x="612" y="470"/>
                    <a:pt x="639" y="460"/>
                  </a:cubicBezTo>
                  <a:cubicBezTo>
                    <a:pt x="719" y="437"/>
                    <a:pt x="800" y="426"/>
                    <a:pt x="880" y="426"/>
                  </a:cubicBezTo>
                  <a:cubicBezTo>
                    <a:pt x="1226" y="426"/>
                    <a:pt x="1554" y="631"/>
                    <a:pt x="1702" y="977"/>
                  </a:cubicBezTo>
                  <a:cubicBezTo>
                    <a:pt x="1763" y="1159"/>
                    <a:pt x="1794" y="1372"/>
                    <a:pt x="1702" y="1524"/>
                  </a:cubicBezTo>
                  <a:cubicBezTo>
                    <a:pt x="1642" y="1737"/>
                    <a:pt x="1459" y="1798"/>
                    <a:pt x="1490" y="2010"/>
                  </a:cubicBezTo>
                  <a:cubicBezTo>
                    <a:pt x="1551" y="2223"/>
                    <a:pt x="1581" y="2405"/>
                    <a:pt x="1520" y="2588"/>
                  </a:cubicBezTo>
                  <a:cubicBezTo>
                    <a:pt x="1490" y="2801"/>
                    <a:pt x="1399" y="3013"/>
                    <a:pt x="1247" y="3165"/>
                  </a:cubicBezTo>
                  <a:cubicBezTo>
                    <a:pt x="1125" y="3348"/>
                    <a:pt x="973" y="3500"/>
                    <a:pt x="791" y="3591"/>
                  </a:cubicBezTo>
                  <a:cubicBezTo>
                    <a:pt x="669" y="3652"/>
                    <a:pt x="578" y="3712"/>
                    <a:pt x="456" y="3712"/>
                  </a:cubicBezTo>
                  <a:cubicBezTo>
                    <a:pt x="335" y="3743"/>
                    <a:pt x="243" y="3743"/>
                    <a:pt x="152" y="3834"/>
                  </a:cubicBezTo>
                  <a:cubicBezTo>
                    <a:pt x="61" y="3895"/>
                    <a:pt x="0" y="4016"/>
                    <a:pt x="122" y="4108"/>
                  </a:cubicBezTo>
                  <a:cubicBezTo>
                    <a:pt x="209" y="4173"/>
                    <a:pt x="307" y="4199"/>
                    <a:pt x="411" y="4199"/>
                  </a:cubicBezTo>
                  <a:cubicBezTo>
                    <a:pt x="596" y="4199"/>
                    <a:pt x="797" y="4114"/>
                    <a:pt x="973" y="4016"/>
                  </a:cubicBezTo>
                  <a:cubicBezTo>
                    <a:pt x="1247" y="3895"/>
                    <a:pt x="1459" y="3652"/>
                    <a:pt x="1642" y="3409"/>
                  </a:cubicBezTo>
                  <a:cubicBezTo>
                    <a:pt x="1903" y="3068"/>
                    <a:pt x="2120" y="2458"/>
                    <a:pt x="1923" y="2023"/>
                  </a:cubicBezTo>
                  <a:lnTo>
                    <a:pt x="1923" y="2023"/>
                  </a:lnTo>
                  <a:cubicBezTo>
                    <a:pt x="2309" y="1666"/>
                    <a:pt x="2290" y="1035"/>
                    <a:pt x="2037" y="612"/>
                  </a:cubicBezTo>
                  <a:cubicBezTo>
                    <a:pt x="1814" y="233"/>
                    <a:pt x="1410" y="1"/>
                    <a:pt x="99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2" name="Google Shape;2112;p38"/>
            <p:cNvSpPr/>
            <p:nvPr/>
          </p:nvSpPr>
          <p:spPr>
            <a:xfrm>
              <a:off x="1916125" y="1783875"/>
              <a:ext cx="95750" cy="35600"/>
            </a:xfrm>
            <a:custGeom>
              <a:avLst/>
              <a:gdLst/>
              <a:ahLst/>
              <a:cxnLst/>
              <a:rect l="l" t="t" r="r" b="b"/>
              <a:pathLst>
                <a:path w="3830" h="1424" extrusionOk="0">
                  <a:moveTo>
                    <a:pt x="3702" y="0"/>
                  </a:moveTo>
                  <a:cubicBezTo>
                    <a:pt x="3639" y="0"/>
                    <a:pt x="3569" y="38"/>
                    <a:pt x="3540" y="110"/>
                  </a:cubicBezTo>
                  <a:cubicBezTo>
                    <a:pt x="3418" y="384"/>
                    <a:pt x="3114" y="597"/>
                    <a:pt x="2871" y="718"/>
                  </a:cubicBezTo>
                  <a:cubicBezTo>
                    <a:pt x="2628" y="901"/>
                    <a:pt x="2324" y="962"/>
                    <a:pt x="1990" y="992"/>
                  </a:cubicBezTo>
                  <a:cubicBezTo>
                    <a:pt x="1412" y="992"/>
                    <a:pt x="835" y="658"/>
                    <a:pt x="500" y="171"/>
                  </a:cubicBezTo>
                  <a:cubicBezTo>
                    <a:pt x="453" y="95"/>
                    <a:pt x="382" y="64"/>
                    <a:pt x="311" y="64"/>
                  </a:cubicBezTo>
                  <a:cubicBezTo>
                    <a:pt x="155" y="64"/>
                    <a:pt x="0" y="217"/>
                    <a:pt x="105" y="384"/>
                  </a:cubicBezTo>
                  <a:cubicBezTo>
                    <a:pt x="504" y="1010"/>
                    <a:pt x="1195" y="1423"/>
                    <a:pt x="1931" y="1423"/>
                  </a:cubicBezTo>
                  <a:cubicBezTo>
                    <a:pt x="1980" y="1423"/>
                    <a:pt x="2031" y="1421"/>
                    <a:pt x="2081" y="1417"/>
                  </a:cubicBezTo>
                  <a:cubicBezTo>
                    <a:pt x="2476" y="1417"/>
                    <a:pt x="2841" y="1296"/>
                    <a:pt x="3175" y="1083"/>
                  </a:cubicBezTo>
                  <a:cubicBezTo>
                    <a:pt x="3479" y="870"/>
                    <a:pt x="3813" y="536"/>
                    <a:pt x="3813" y="141"/>
                  </a:cubicBezTo>
                  <a:cubicBezTo>
                    <a:pt x="3829" y="46"/>
                    <a:pt x="3770" y="0"/>
                    <a:pt x="370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3" name="Google Shape;2113;p38"/>
            <p:cNvSpPr/>
            <p:nvPr/>
          </p:nvSpPr>
          <p:spPr>
            <a:xfrm>
              <a:off x="1854900" y="1717825"/>
              <a:ext cx="75825" cy="84200"/>
            </a:xfrm>
            <a:custGeom>
              <a:avLst/>
              <a:gdLst/>
              <a:ahLst/>
              <a:cxnLst/>
              <a:rect l="l" t="t" r="r" b="b"/>
              <a:pathLst>
                <a:path w="3033" h="3368" extrusionOk="0">
                  <a:moveTo>
                    <a:pt x="1531" y="2741"/>
                  </a:moveTo>
                  <a:cubicBezTo>
                    <a:pt x="1551" y="2741"/>
                    <a:pt x="1551" y="2759"/>
                    <a:pt x="1524" y="2759"/>
                  </a:cubicBezTo>
                  <a:cubicBezTo>
                    <a:pt x="1517" y="2759"/>
                    <a:pt x="1507" y="2758"/>
                    <a:pt x="1495" y="2754"/>
                  </a:cubicBezTo>
                  <a:lnTo>
                    <a:pt x="1495" y="2754"/>
                  </a:lnTo>
                  <a:cubicBezTo>
                    <a:pt x="1510" y="2744"/>
                    <a:pt x="1523" y="2741"/>
                    <a:pt x="1531" y="2741"/>
                  </a:cubicBezTo>
                  <a:close/>
                  <a:moveTo>
                    <a:pt x="1158" y="1"/>
                  </a:moveTo>
                  <a:cubicBezTo>
                    <a:pt x="978" y="1"/>
                    <a:pt x="794" y="100"/>
                    <a:pt x="669" y="199"/>
                  </a:cubicBezTo>
                  <a:cubicBezTo>
                    <a:pt x="487" y="321"/>
                    <a:pt x="366" y="503"/>
                    <a:pt x="274" y="686"/>
                  </a:cubicBezTo>
                  <a:cubicBezTo>
                    <a:pt x="62" y="1050"/>
                    <a:pt x="1" y="1476"/>
                    <a:pt x="92" y="1871"/>
                  </a:cubicBezTo>
                  <a:cubicBezTo>
                    <a:pt x="153" y="2236"/>
                    <a:pt x="396" y="2600"/>
                    <a:pt x="669" y="2844"/>
                  </a:cubicBezTo>
                  <a:cubicBezTo>
                    <a:pt x="821" y="2965"/>
                    <a:pt x="1004" y="3056"/>
                    <a:pt x="1217" y="3117"/>
                  </a:cubicBezTo>
                  <a:cubicBezTo>
                    <a:pt x="1277" y="3148"/>
                    <a:pt x="1399" y="3178"/>
                    <a:pt x="1490" y="3178"/>
                  </a:cubicBezTo>
                  <a:cubicBezTo>
                    <a:pt x="1509" y="3178"/>
                    <a:pt x="1527" y="3175"/>
                    <a:pt x="1544" y="3171"/>
                  </a:cubicBezTo>
                  <a:lnTo>
                    <a:pt x="1544" y="3171"/>
                  </a:lnTo>
                  <a:cubicBezTo>
                    <a:pt x="1700" y="3301"/>
                    <a:pt x="1937" y="3360"/>
                    <a:pt x="2128" y="3360"/>
                  </a:cubicBezTo>
                  <a:cubicBezTo>
                    <a:pt x="2173" y="3365"/>
                    <a:pt x="2216" y="3368"/>
                    <a:pt x="2259" y="3368"/>
                  </a:cubicBezTo>
                  <a:cubicBezTo>
                    <a:pt x="2480" y="3368"/>
                    <a:pt x="2680" y="3300"/>
                    <a:pt x="2858" y="3148"/>
                  </a:cubicBezTo>
                  <a:cubicBezTo>
                    <a:pt x="3033" y="3023"/>
                    <a:pt x="2941" y="2775"/>
                    <a:pt x="2784" y="2775"/>
                  </a:cubicBezTo>
                  <a:cubicBezTo>
                    <a:pt x="2750" y="2775"/>
                    <a:pt x="2713" y="2786"/>
                    <a:pt x="2676" y="2813"/>
                  </a:cubicBezTo>
                  <a:cubicBezTo>
                    <a:pt x="2562" y="2882"/>
                    <a:pt x="2431" y="2916"/>
                    <a:pt x="2295" y="2916"/>
                  </a:cubicBezTo>
                  <a:cubicBezTo>
                    <a:pt x="2250" y="2916"/>
                    <a:pt x="2204" y="2912"/>
                    <a:pt x="2159" y="2904"/>
                  </a:cubicBezTo>
                  <a:cubicBezTo>
                    <a:pt x="1976" y="2874"/>
                    <a:pt x="1855" y="2722"/>
                    <a:pt x="1673" y="2692"/>
                  </a:cubicBezTo>
                  <a:cubicBezTo>
                    <a:pt x="1657" y="2688"/>
                    <a:pt x="1641" y="2686"/>
                    <a:pt x="1624" y="2686"/>
                  </a:cubicBezTo>
                  <a:cubicBezTo>
                    <a:pt x="1572" y="2686"/>
                    <a:pt x="1519" y="2705"/>
                    <a:pt x="1477" y="2740"/>
                  </a:cubicBezTo>
                  <a:lnTo>
                    <a:pt x="1477" y="2740"/>
                  </a:lnTo>
                  <a:cubicBezTo>
                    <a:pt x="1459" y="2722"/>
                    <a:pt x="1455" y="2722"/>
                    <a:pt x="1429" y="2722"/>
                  </a:cubicBezTo>
                  <a:cubicBezTo>
                    <a:pt x="1369" y="2692"/>
                    <a:pt x="1308" y="2661"/>
                    <a:pt x="1247" y="2631"/>
                  </a:cubicBezTo>
                  <a:cubicBezTo>
                    <a:pt x="1125" y="2570"/>
                    <a:pt x="1034" y="2479"/>
                    <a:pt x="943" y="2388"/>
                  </a:cubicBezTo>
                  <a:cubicBezTo>
                    <a:pt x="761" y="2205"/>
                    <a:pt x="639" y="1962"/>
                    <a:pt x="578" y="1719"/>
                  </a:cubicBezTo>
                  <a:cubicBezTo>
                    <a:pt x="548" y="1476"/>
                    <a:pt x="578" y="1202"/>
                    <a:pt x="700" y="959"/>
                  </a:cubicBezTo>
                  <a:cubicBezTo>
                    <a:pt x="761" y="838"/>
                    <a:pt x="821" y="716"/>
                    <a:pt x="913" y="625"/>
                  </a:cubicBezTo>
                  <a:cubicBezTo>
                    <a:pt x="1034" y="534"/>
                    <a:pt x="1125" y="534"/>
                    <a:pt x="1277" y="503"/>
                  </a:cubicBezTo>
                  <a:cubicBezTo>
                    <a:pt x="1490" y="412"/>
                    <a:pt x="1521" y="108"/>
                    <a:pt x="1277" y="17"/>
                  </a:cubicBezTo>
                  <a:cubicBezTo>
                    <a:pt x="1238" y="6"/>
                    <a:pt x="1198" y="1"/>
                    <a:pt x="115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4" name="Google Shape;2114;p38"/>
            <p:cNvSpPr/>
            <p:nvPr/>
          </p:nvSpPr>
          <p:spPr>
            <a:xfrm>
              <a:off x="1867825" y="1740850"/>
              <a:ext cx="5350" cy="30600"/>
            </a:xfrm>
            <a:custGeom>
              <a:avLst/>
              <a:gdLst/>
              <a:ahLst/>
              <a:cxnLst/>
              <a:rect l="l" t="t" r="r" b="b"/>
              <a:pathLst>
                <a:path w="214" h="1224" extrusionOk="0">
                  <a:moveTo>
                    <a:pt x="114" y="0"/>
                  </a:moveTo>
                  <a:cubicBezTo>
                    <a:pt x="84" y="0"/>
                    <a:pt x="46" y="23"/>
                    <a:pt x="31" y="69"/>
                  </a:cubicBezTo>
                  <a:cubicBezTo>
                    <a:pt x="31" y="433"/>
                    <a:pt x="1" y="798"/>
                    <a:pt x="61" y="1163"/>
                  </a:cubicBezTo>
                  <a:cubicBezTo>
                    <a:pt x="61" y="1193"/>
                    <a:pt x="92" y="1224"/>
                    <a:pt x="92" y="1224"/>
                  </a:cubicBezTo>
                  <a:cubicBezTo>
                    <a:pt x="152" y="1193"/>
                    <a:pt x="213" y="1163"/>
                    <a:pt x="213" y="1102"/>
                  </a:cubicBezTo>
                  <a:cubicBezTo>
                    <a:pt x="213" y="1072"/>
                    <a:pt x="183" y="1072"/>
                    <a:pt x="152" y="1072"/>
                  </a:cubicBezTo>
                  <a:cubicBezTo>
                    <a:pt x="152" y="737"/>
                    <a:pt x="152" y="403"/>
                    <a:pt x="152" y="69"/>
                  </a:cubicBezTo>
                  <a:cubicBezTo>
                    <a:pt x="168" y="23"/>
                    <a:pt x="145" y="0"/>
                    <a:pt x="11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5" name="Google Shape;2115;p38"/>
            <p:cNvSpPr/>
            <p:nvPr/>
          </p:nvSpPr>
          <p:spPr>
            <a:xfrm>
              <a:off x="1876175" y="1755100"/>
              <a:ext cx="5350" cy="31550"/>
            </a:xfrm>
            <a:custGeom>
              <a:avLst/>
              <a:gdLst/>
              <a:ahLst/>
              <a:cxnLst/>
              <a:rect l="l" t="t" r="r" b="b"/>
              <a:pathLst>
                <a:path w="214" h="1262" extrusionOk="0">
                  <a:moveTo>
                    <a:pt x="103" y="0"/>
                  </a:moveTo>
                  <a:cubicBezTo>
                    <a:pt x="77" y="0"/>
                    <a:pt x="46" y="15"/>
                    <a:pt x="31" y="46"/>
                  </a:cubicBezTo>
                  <a:cubicBezTo>
                    <a:pt x="31" y="289"/>
                    <a:pt x="1" y="532"/>
                    <a:pt x="1" y="775"/>
                  </a:cubicBezTo>
                  <a:cubicBezTo>
                    <a:pt x="1" y="897"/>
                    <a:pt x="1" y="988"/>
                    <a:pt x="31" y="1109"/>
                  </a:cubicBezTo>
                  <a:cubicBezTo>
                    <a:pt x="31" y="1170"/>
                    <a:pt x="62" y="1261"/>
                    <a:pt x="153" y="1261"/>
                  </a:cubicBezTo>
                  <a:cubicBezTo>
                    <a:pt x="183" y="1261"/>
                    <a:pt x="214" y="1231"/>
                    <a:pt x="183" y="1201"/>
                  </a:cubicBezTo>
                  <a:cubicBezTo>
                    <a:pt x="153" y="1140"/>
                    <a:pt x="122" y="1079"/>
                    <a:pt x="122" y="988"/>
                  </a:cubicBezTo>
                  <a:cubicBezTo>
                    <a:pt x="122" y="897"/>
                    <a:pt x="122" y="806"/>
                    <a:pt x="122" y="684"/>
                  </a:cubicBezTo>
                  <a:cubicBezTo>
                    <a:pt x="122" y="471"/>
                    <a:pt x="153" y="258"/>
                    <a:pt x="153" y="46"/>
                  </a:cubicBezTo>
                  <a:cubicBezTo>
                    <a:pt x="153" y="15"/>
                    <a:pt x="130"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6" name="Google Shape;2116;p38"/>
            <p:cNvSpPr/>
            <p:nvPr/>
          </p:nvSpPr>
          <p:spPr>
            <a:xfrm>
              <a:off x="1890625" y="1738375"/>
              <a:ext cx="3825" cy="33575"/>
            </a:xfrm>
            <a:custGeom>
              <a:avLst/>
              <a:gdLst/>
              <a:ahLst/>
              <a:cxnLst/>
              <a:rect l="l" t="t" r="r" b="b"/>
              <a:pathLst>
                <a:path w="153" h="1343" extrusionOk="0">
                  <a:moveTo>
                    <a:pt x="61" y="0"/>
                  </a:moveTo>
                  <a:cubicBezTo>
                    <a:pt x="31" y="0"/>
                    <a:pt x="0" y="16"/>
                    <a:pt x="0" y="46"/>
                  </a:cubicBezTo>
                  <a:cubicBezTo>
                    <a:pt x="0" y="259"/>
                    <a:pt x="0" y="502"/>
                    <a:pt x="0" y="715"/>
                  </a:cubicBezTo>
                  <a:cubicBezTo>
                    <a:pt x="0" y="806"/>
                    <a:pt x="0" y="927"/>
                    <a:pt x="0" y="1019"/>
                  </a:cubicBezTo>
                  <a:cubicBezTo>
                    <a:pt x="0" y="1079"/>
                    <a:pt x="31" y="1140"/>
                    <a:pt x="31" y="1171"/>
                  </a:cubicBezTo>
                  <a:cubicBezTo>
                    <a:pt x="31" y="1231"/>
                    <a:pt x="31" y="1292"/>
                    <a:pt x="61" y="1323"/>
                  </a:cubicBezTo>
                  <a:cubicBezTo>
                    <a:pt x="61" y="1335"/>
                    <a:pt x="72" y="1343"/>
                    <a:pt x="86" y="1343"/>
                  </a:cubicBezTo>
                  <a:cubicBezTo>
                    <a:pt x="106" y="1343"/>
                    <a:pt x="135" y="1328"/>
                    <a:pt x="152" y="1292"/>
                  </a:cubicBezTo>
                  <a:cubicBezTo>
                    <a:pt x="152" y="1262"/>
                    <a:pt x="152" y="1201"/>
                    <a:pt x="152" y="1140"/>
                  </a:cubicBezTo>
                  <a:cubicBezTo>
                    <a:pt x="152" y="1110"/>
                    <a:pt x="122" y="1049"/>
                    <a:pt x="122" y="1019"/>
                  </a:cubicBezTo>
                  <a:cubicBezTo>
                    <a:pt x="122" y="897"/>
                    <a:pt x="122" y="806"/>
                    <a:pt x="122" y="684"/>
                  </a:cubicBezTo>
                  <a:cubicBezTo>
                    <a:pt x="122" y="471"/>
                    <a:pt x="122" y="259"/>
                    <a:pt x="122" y="46"/>
                  </a:cubicBezTo>
                  <a:cubicBezTo>
                    <a:pt x="122" y="16"/>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7" name="Google Shape;2117;p38"/>
            <p:cNvSpPr/>
            <p:nvPr/>
          </p:nvSpPr>
          <p:spPr>
            <a:xfrm>
              <a:off x="1899750" y="1745975"/>
              <a:ext cx="3825" cy="35175"/>
            </a:xfrm>
            <a:custGeom>
              <a:avLst/>
              <a:gdLst/>
              <a:ahLst/>
              <a:cxnLst/>
              <a:rect l="l" t="t" r="r" b="b"/>
              <a:pathLst>
                <a:path w="153" h="1407" extrusionOk="0">
                  <a:moveTo>
                    <a:pt x="76" y="0"/>
                  </a:moveTo>
                  <a:cubicBezTo>
                    <a:pt x="53" y="0"/>
                    <a:pt x="31" y="16"/>
                    <a:pt x="31" y="46"/>
                  </a:cubicBezTo>
                  <a:cubicBezTo>
                    <a:pt x="31" y="289"/>
                    <a:pt x="0" y="502"/>
                    <a:pt x="0" y="745"/>
                  </a:cubicBezTo>
                  <a:cubicBezTo>
                    <a:pt x="0" y="867"/>
                    <a:pt x="31" y="958"/>
                    <a:pt x="31" y="1079"/>
                  </a:cubicBezTo>
                  <a:cubicBezTo>
                    <a:pt x="31" y="1140"/>
                    <a:pt x="31" y="1201"/>
                    <a:pt x="31" y="1262"/>
                  </a:cubicBezTo>
                  <a:cubicBezTo>
                    <a:pt x="31" y="1323"/>
                    <a:pt x="31" y="1353"/>
                    <a:pt x="61" y="1383"/>
                  </a:cubicBezTo>
                  <a:cubicBezTo>
                    <a:pt x="76" y="1399"/>
                    <a:pt x="91" y="1406"/>
                    <a:pt x="103" y="1406"/>
                  </a:cubicBezTo>
                  <a:cubicBezTo>
                    <a:pt x="114" y="1406"/>
                    <a:pt x="122" y="1399"/>
                    <a:pt x="122" y="1383"/>
                  </a:cubicBezTo>
                  <a:cubicBezTo>
                    <a:pt x="152" y="1353"/>
                    <a:pt x="152" y="1292"/>
                    <a:pt x="152" y="1231"/>
                  </a:cubicBezTo>
                  <a:cubicBezTo>
                    <a:pt x="152" y="1171"/>
                    <a:pt x="152" y="1140"/>
                    <a:pt x="152" y="1079"/>
                  </a:cubicBezTo>
                  <a:cubicBezTo>
                    <a:pt x="152" y="958"/>
                    <a:pt x="122" y="836"/>
                    <a:pt x="122" y="715"/>
                  </a:cubicBezTo>
                  <a:cubicBezTo>
                    <a:pt x="122" y="502"/>
                    <a:pt x="122" y="259"/>
                    <a:pt x="122" y="46"/>
                  </a:cubicBezTo>
                  <a:cubicBezTo>
                    <a:pt x="122" y="16"/>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8" name="Google Shape;2118;p38"/>
            <p:cNvSpPr/>
            <p:nvPr/>
          </p:nvSpPr>
          <p:spPr>
            <a:xfrm>
              <a:off x="1910375" y="1755850"/>
              <a:ext cx="3075" cy="29850"/>
            </a:xfrm>
            <a:custGeom>
              <a:avLst/>
              <a:gdLst/>
              <a:ahLst/>
              <a:cxnLst/>
              <a:rect l="l" t="t" r="r" b="b"/>
              <a:pathLst>
                <a:path w="123" h="1194" extrusionOk="0">
                  <a:moveTo>
                    <a:pt x="46" y="0"/>
                  </a:moveTo>
                  <a:cubicBezTo>
                    <a:pt x="23" y="0"/>
                    <a:pt x="1" y="16"/>
                    <a:pt x="1" y="46"/>
                  </a:cubicBezTo>
                  <a:cubicBezTo>
                    <a:pt x="1" y="259"/>
                    <a:pt x="1" y="441"/>
                    <a:pt x="1" y="624"/>
                  </a:cubicBezTo>
                  <a:cubicBezTo>
                    <a:pt x="1" y="715"/>
                    <a:pt x="1" y="806"/>
                    <a:pt x="1" y="897"/>
                  </a:cubicBezTo>
                  <a:cubicBezTo>
                    <a:pt x="1" y="928"/>
                    <a:pt x="1" y="988"/>
                    <a:pt x="1" y="1019"/>
                  </a:cubicBezTo>
                  <a:cubicBezTo>
                    <a:pt x="1" y="1079"/>
                    <a:pt x="1" y="1110"/>
                    <a:pt x="31" y="1171"/>
                  </a:cubicBezTo>
                  <a:cubicBezTo>
                    <a:pt x="31" y="1186"/>
                    <a:pt x="46" y="1193"/>
                    <a:pt x="65" y="1193"/>
                  </a:cubicBezTo>
                  <a:cubicBezTo>
                    <a:pt x="84" y="1193"/>
                    <a:pt x="107" y="1186"/>
                    <a:pt x="122" y="1171"/>
                  </a:cubicBezTo>
                  <a:cubicBezTo>
                    <a:pt x="122" y="1110"/>
                    <a:pt x="122" y="1079"/>
                    <a:pt x="122" y="1019"/>
                  </a:cubicBezTo>
                  <a:cubicBezTo>
                    <a:pt x="122" y="988"/>
                    <a:pt x="122" y="958"/>
                    <a:pt x="122" y="897"/>
                  </a:cubicBezTo>
                  <a:cubicBezTo>
                    <a:pt x="122" y="806"/>
                    <a:pt x="122" y="715"/>
                    <a:pt x="122" y="624"/>
                  </a:cubicBezTo>
                  <a:cubicBezTo>
                    <a:pt x="122" y="441"/>
                    <a:pt x="92" y="259"/>
                    <a:pt x="92" y="46"/>
                  </a:cubicBezTo>
                  <a:cubicBezTo>
                    <a:pt x="92"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19" name="Google Shape;2119;p38"/>
            <p:cNvSpPr/>
            <p:nvPr/>
          </p:nvSpPr>
          <p:spPr>
            <a:xfrm>
              <a:off x="1922525" y="1760600"/>
              <a:ext cx="3825" cy="26625"/>
            </a:xfrm>
            <a:custGeom>
              <a:avLst/>
              <a:gdLst/>
              <a:ahLst/>
              <a:cxnLst/>
              <a:rect l="l" t="t" r="r" b="b"/>
              <a:pathLst>
                <a:path w="153" h="1065" extrusionOk="0">
                  <a:moveTo>
                    <a:pt x="62" y="0"/>
                  </a:moveTo>
                  <a:cubicBezTo>
                    <a:pt x="31" y="0"/>
                    <a:pt x="1" y="23"/>
                    <a:pt x="1" y="69"/>
                  </a:cubicBezTo>
                  <a:cubicBezTo>
                    <a:pt x="1" y="221"/>
                    <a:pt x="1" y="403"/>
                    <a:pt x="31" y="555"/>
                  </a:cubicBezTo>
                  <a:cubicBezTo>
                    <a:pt x="31" y="646"/>
                    <a:pt x="31" y="707"/>
                    <a:pt x="31" y="798"/>
                  </a:cubicBezTo>
                  <a:cubicBezTo>
                    <a:pt x="31" y="829"/>
                    <a:pt x="31" y="889"/>
                    <a:pt x="31" y="920"/>
                  </a:cubicBezTo>
                  <a:cubicBezTo>
                    <a:pt x="31" y="950"/>
                    <a:pt x="31" y="1011"/>
                    <a:pt x="62" y="1041"/>
                  </a:cubicBezTo>
                  <a:cubicBezTo>
                    <a:pt x="62" y="1057"/>
                    <a:pt x="77" y="1064"/>
                    <a:pt x="96" y="1064"/>
                  </a:cubicBezTo>
                  <a:cubicBezTo>
                    <a:pt x="115" y="1064"/>
                    <a:pt x="138" y="1057"/>
                    <a:pt x="153" y="1041"/>
                  </a:cubicBezTo>
                  <a:cubicBezTo>
                    <a:pt x="153" y="1011"/>
                    <a:pt x="153" y="950"/>
                    <a:pt x="153" y="920"/>
                  </a:cubicBezTo>
                  <a:cubicBezTo>
                    <a:pt x="153" y="889"/>
                    <a:pt x="153" y="859"/>
                    <a:pt x="153" y="798"/>
                  </a:cubicBezTo>
                  <a:cubicBezTo>
                    <a:pt x="153" y="738"/>
                    <a:pt x="153" y="646"/>
                    <a:pt x="153" y="555"/>
                  </a:cubicBezTo>
                  <a:cubicBezTo>
                    <a:pt x="153" y="403"/>
                    <a:pt x="123" y="221"/>
                    <a:pt x="123" y="69"/>
                  </a:cubicBezTo>
                  <a:cubicBezTo>
                    <a:pt x="123"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0" name="Google Shape;2120;p38"/>
            <p:cNvSpPr/>
            <p:nvPr/>
          </p:nvSpPr>
          <p:spPr>
            <a:xfrm>
              <a:off x="1935450" y="1754400"/>
              <a:ext cx="4600" cy="23900"/>
            </a:xfrm>
            <a:custGeom>
              <a:avLst/>
              <a:gdLst/>
              <a:ahLst/>
              <a:cxnLst/>
              <a:rect l="l" t="t" r="r" b="b"/>
              <a:pathLst>
                <a:path w="184" h="956" extrusionOk="0">
                  <a:moveTo>
                    <a:pt x="52" y="1"/>
                  </a:moveTo>
                  <a:cubicBezTo>
                    <a:pt x="25" y="1"/>
                    <a:pt x="1" y="16"/>
                    <a:pt x="1" y="43"/>
                  </a:cubicBezTo>
                  <a:cubicBezTo>
                    <a:pt x="1" y="226"/>
                    <a:pt x="1" y="378"/>
                    <a:pt x="1" y="560"/>
                  </a:cubicBezTo>
                  <a:cubicBezTo>
                    <a:pt x="1" y="651"/>
                    <a:pt x="1" y="742"/>
                    <a:pt x="1" y="803"/>
                  </a:cubicBezTo>
                  <a:cubicBezTo>
                    <a:pt x="31" y="864"/>
                    <a:pt x="31" y="925"/>
                    <a:pt x="92" y="955"/>
                  </a:cubicBezTo>
                  <a:lnTo>
                    <a:pt x="153" y="955"/>
                  </a:lnTo>
                  <a:lnTo>
                    <a:pt x="183" y="925"/>
                  </a:lnTo>
                  <a:cubicBezTo>
                    <a:pt x="183" y="925"/>
                    <a:pt x="183" y="894"/>
                    <a:pt x="183" y="894"/>
                  </a:cubicBezTo>
                  <a:cubicBezTo>
                    <a:pt x="183" y="894"/>
                    <a:pt x="183" y="864"/>
                    <a:pt x="153" y="864"/>
                  </a:cubicBezTo>
                  <a:cubicBezTo>
                    <a:pt x="153" y="834"/>
                    <a:pt x="153" y="803"/>
                    <a:pt x="153" y="773"/>
                  </a:cubicBezTo>
                  <a:cubicBezTo>
                    <a:pt x="153" y="682"/>
                    <a:pt x="122" y="621"/>
                    <a:pt x="122" y="530"/>
                  </a:cubicBezTo>
                  <a:cubicBezTo>
                    <a:pt x="122" y="378"/>
                    <a:pt x="122" y="226"/>
                    <a:pt x="122" y="74"/>
                  </a:cubicBezTo>
                  <a:cubicBezTo>
                    <a:pt x="122" y="23"/>
                    <a:pt x="85" y="1"/>
                    <a:pt x="5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1" name="Google Shape;2121;p38"/>
            <p:cNvSpPr/>
            <p:nvPr/>
          </p:nvSpPr>
          <p:spPr>
            <a:xfrm>
              <a:off x="1945325" y="1745600"/>
              <a:ext cx="3075" cy="11975"/>
            </a:xfrm>
            <a:custGeom>
              <a:avLst/>
              <a:gdLst/>
              <a:ahLst/>
              <a:cxnLst/>
              <a:rect l="l" t="t" r="r" b="b"/>
              <a:pathLst>
                <a:path w="123" h="479" extrusionOk="0">
                  <a:moveTo>
                    <a:pt x="62" y="0"/>
                  </a:moveTo>
                  <a:cubicBezTo>
                    <a:pt x="31" y="0"/>
                    <a:pt x="1" y="31"/>
                    <a:pt x="1" y="61"/>
                  </a:cubicBezTo>
                  <a:cubicBezTo>
                    <a:pt x="1" y="122"/>
                    <a:pt x="1" y="182"/>
                    <a:pt x="1" y="243"/>
                  </a:cubicBezTo>
                  <a:cubicBezTo>
                    <a:pt x="1" y="274"/>
                    <a:pt x="1" y="304"/>
                    <a:pt x="1" y="365"/>
                  </a:cubicBezTo>
                  <a:cubicBezTo>
                    <a:pt x="1" y="395"/>
                    <a:pt x="1" y="426"/>
                    <a:pt x="31" y="456"/>
                  </a:cubicBezTo>
                  <a:cubicBezTo>
                    <a:pt x="46" y="471"/>
                    <a:pt x="62" y="479"/>
                    <a:pt x="77" y="479"/>
                  </a:cubicBezTo>
                  <a:cubicBezTo>
                    <a:pt x="92" y="479"/>
                    <a:pt x="107" y="471"/>
                    <a:pt x="122" y="456"/>
                  </a:cubicBezTo>
                  <a:cubicBezTo>
                    <a:pt x="122" y="426"/>
                    <a:pt x="122" y="426"/>
                    <a:pt x="122" y="395"/>
                  </a:cubicBezTo>
                  <a:cubicBezTo>
                    <a:pt x="122" y="365"/>
                    <a:pt x="122" y="365"/>
                    <a:pt x="122" y="334"/>
                  </a:cubicBezTo>
                  <a:cubicBezTo>
                    <a:pt x="122" y="304"/>
                    <a:pt x="122" y="274"/>
                    <a:pt x="122" y="243"/>
                  </a:cubicBezTo>
                  <a:cubicBezTo>
                    <a:pt x="122" y="182"/>
                    <a:pt x="122" y="122"/>
                    <a:pt x="122" y="61"/>
                  </a:cubicBezTo>
                  <a:cubicBezTo>
                    <a:pt x="122"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2" name="Google Shape;2122;p38"/>
            <p:cNvSpPr/>
            <p:nvPr/>
          </p:nvSpPr>
          <p:spPr>
            <a:xfrm>
              <a:off x="1951425" y="1742550"/>
              <a:ext cx="3050" cy="6875"/>
            </a:xfrm>
            <a:custGeom>
              <a:avLst/>
              <a:gdLst/>
              <a:ahLst/>
              <a:cxnLst/>
              <a:rect l="l" t="t" r="r" b="b"/>
              <a:pathLst>
                <a:path w="122" h="275" extrusionOk="0">
                  <a:moveTo>
                    <a:pt x="61" y="1"/>
                  </a:moveTo>
                  <a:cubicBezTo>
                    <a:pt x="30" y="1"/>
                    <a:pt x="0" y="31"/>
                    <a:pt x="0" y="61"/>
                  </a:cubicBezTo>
                  <a:cubicBezTo>
                    <a:pt x="0" y="122"/>
                    <a:pt x="0" y="183"/>
                    <a:pt x="30" y="244"/>
                  </a:cubicBezTo>
                  <a:cubicBezTo>
                    <a:pt x="30" y="274"/>
                    <a:pt x="61" y="274"/>
                    <a:pt x="61" y="274"/>
                  </a:cubicBezTo>
                  <a:cubicBezTo>
                    <a:pt x="91" y="274"/>
                    <a:pt x="91" y="274"/>
                    <a:pt x="91" y="244"/>
                  </a:cubicBezTo>
                  <a:cubicBezTo>
                    <a:pt x="122" y="183"/>
                    <a:pt x="122" y="12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3" name="Google Shape;2123;p38"/>
            <p:cNvSpPr/>
            <p:nvPr/>
          </p:nvSpPr>
          <p:spPr>
            <a:xfrm>
              <a:off x="1936225" y="1776900"/>
              <a:ext cx="5325" cy="26275"/>
            </a:xfrm>
            <a:custGeom>
              <a:avLst/>
              <a:gdLst/>
              <a:ahLst/>
              <a:cxnLst/>
              <a:rect l="l" t="t" r="r" b="b"/>
              <a:pathLst>
                <a:path w="213" h="1051" extrusionOk="0">
                  <a:moveTo>
                    <a:pt x="76" y="0"/>
                  </a:moveTo>
                  <a:cubicBezTo>
                    <a:pt x="41" y="0"/>
                    <a:pt x="0" y="33"/>
                    <a:pt x="0" y="86"/>
                  </a:cubicBezTo>
                  <a:cubicBezTo>
                    <a:pt x="31" y="237"/>
                    <a:pt x="61" y="389"/>
                    <a:pt x="91" y="572"/>
                  </a:cubicBezTo>
                  <a:cubicBezTo>
                    <a:pt x="91" y="633"/>
                    <a:pt x="91" y="724"/>
                    <a:pt x="91" y="785"/>
                  </a:cubicBezTo>
                  <a:cubicBezTo>
                    <a:pt x="91" y="815"/>
                    <a:pt x="91" y="876"/>
                    <a:pt x="91" y="906"/>
                  </a:cubicBezTo>
                  <a:cubicBezTo>
                    <a:pt x="91" y="937"/>
                    <a:pt x="91" y="997"/>
                    <a:pt x="122" y="1028"/>
                  </a:cubicBezTo>
                  <a:cubicBezTo>
                    <a:pt x="137" y="1043"/>
                    <a:pt x="152" y="1051"/>
                    <a:pt x="167" y="1051"/>
                  </a:cubicBezTo>
                  <a:cubicBezTo>
                    <a:pt x="182" y="1051"/>
                    <a:pt x="198" y="1043"/>
                    <a:pt x="213" y="1028"/>
                  </a:cubicBezTo>
                  <a:cubicBezTo>
                    <a:pt x="213" y="997"/>
                    <a:pt x="213" y="937"/>
                    <a:pt x="213" y="906"/>
                  </a:cubicBezTo>
                  <a:cubicBezTo>
                    <a:pt x="213" y="876"/>
                    <a:pt x="213" y="815"/>
                    <a:pt x="213" y="785"/>
                  </a:cubicBezTo>
                  <a:cubicBezTo>
                    <a:pt x="213" y="693"/>
                    <a:pt x="213" y="633"/>
                    <a:pt x="213" y="541"/>
                  </a:cubicBezTo>
                  <a:cubicBezTo>
                    <a:pt x="182" y="389"/>
                    <a:pt x="152" y="207"/>
                    <a:pt x="122" y="55"/>
                  </a:cubicBezTo>
                  <a:cubicBezTo>
                    <a:pt x="122" y="17"/>
                    <a:pt x="100"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4" name="Google Shape;2124;p38"/>
            <p:cNvSpPr/>
            <p:nvPr/>
          </p:nvSpPr>
          <p:spPr>
            <a:xfrm>
              <a:off x="1944575" y="1779600"/>
              <a:ext cx="6100" cy="30175"/>
            </a:xfrm>
            <a:custGeom>
              <a:avLst/>
              <a:gdLst/>
              <a:ahLst/>
              <a:cxnLst/>
              <a:rect l="l" t="t" r="r" b="b"/>
              <a:pathLst>
                <a:path w="244" h="1207" extrusionOk="0">
                  <a:moveTo>
                    <a:pt x="61" y="0"/>
                  </a:moveTo>
                  <a:cubicBezTo>
                    <a:pt x="31" y="0"/>
                    <a:pt x="0" y="23"/>
                    <a:pt x="0" y="69"/>
                  </a:cubicBezTo>
                  <a:lnTo>
                    <a:pt x="61" y="707"/>
                  </a:lnTo>
                  <a:cubicBezTo>
                    <a:pt x="61" y="829"/>
                    <a:pt x="61" y="920"/>
                    <a:pt x="61" y="1041"/>
                  </a:cubicBezTo>
                  <a:cubicBezTo>
                    <a:pt x="61" y="1102"/>
                    <a:pt x="92" y="1193"/>
                    <a:pt x="152" y="1193"/>
                  </a:cubicBezTo>
                  <a:cubicBezTo>
                    <a:pt x="163" y="1203"/>
                    <a:pt x="173" y="1207"/>
                    <a:pt x="182" y="1207"/>
                  </a:cubicBezTo>
                  <a:cubicBezTo>
                    <a:pt x="200" y="1207"/>
                    <a:pt x="213" y="1193"/>
                    <a:pt x="213" y="1193"/>
                  </a:cubicBezTo>
                  <a:cubicBezTo>
                    <a:pt x="244" y="1163"/>
                    <a:pt x="244" y="1133"/>
                    <a:pt x="213" y="1102"/>
                  </a:cubicBezTo>
                  <a:lnTo>
                    <a:pt x="183" y="1102"/>
                  </a:lnTo>
                  <a:cubicBezTo>
                    <a:pt x="183" y="1072"/>
                    <a:pt x="183" y="1041"/>
                    <a:pt x="183" y="1041"/>
                  </a:cubicBezTo>
                  <a:cubicBezTo>
                    <a:pt x="183" y="920"/>
                    <a:pt x="183" y="829"/>
                    <a:pt x="183" y="707"/>
                  </a:cubicBezTo>
                  <a:cubicBezTo>
                    <a:pt x="152" y="494"/>
                    <a:pt x="152" y="281"/>
                    <a:pt x="122" y="69"/>
                  </a:cubicBezTo>
                  <a:cubicBezTo>
                    <a:pt x="122" y="23"/>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5" name="Google Shape;2125;p38"/>
            <p:cNvSpPr/>
            <p:nvPr/>
          </p:nvSpPr>
          <p:spPr>
            <a:xfrm>
              <a:off x="1953700" y="1783525"/>
              <a:ext cx="6850" cy="28200"/>
            </a:xfrm>
            <a:custGeom>
              <a:avLst/>
              <a:gdLst/>
              <a:ahLst/>
              <a:cxnLst/>
              <a:rect l="l" t="t" r="r" b="b"/>
              <a:pathLst>
                <a:path w="274" h="1128" extrusionOk="0">
                  <a:moveTo>
                    <a:pt x="69" y="0"/>
                  </a:moveTo>
                  <a:cubicBezTo>
                    <a:pt x="35" y="0"/>
                    <a:pt x="0" y="26"/>
                    <a:pt x="0" y="64"/>
                  </a:cubicBezTo>
                  <a:cubicBezTo>
                    <a:pt x="91" y="276"/>
                    <a:pt x="122" y="489"/>
                    <a:pt x="91" y="672"/>
                  </a:cubicBezTo>
                  <a:cubicBezTo>
                    <a:pt x="91" y="763"/>
                    <a:pt x="91" y="854"/>
                    <a:pt x="91" y="945"/>
                  </a:cubicBezTo>
                  <a:cubicBezTo>
                    <a:pt x="91" y="1006"/>
                    <a:pt x="122" y="1128"/>
                    <a:pt x="213" y="1128"/>
                  </a:cubicBezTo>
                  <a:cubicBezTo>
                    <a:pt x="243" y="1128"/>
                    <a:pt x="274" y="1097"/>
                    <a:pt x="274" y="1067"/>
                  </a:cubicBezTo>
                  <a:cubicBezTo>
                    <a:pt x="274" y="1036"/>
                    <a:pt x="243" y="1006"/>
                    <a:pt x="243" y="976"/>
                  </a:cubicBezTo>
                  <a:cubicBezTo>
                    <a:pt x="213" y="945"/>
                    <a:pt x="213" y="915"/>
                    <a:pt x="213" y="854"/>
                  </a:cubicBezTo>
                  <a:cubicBezTo>
                    <a:pt x="213" y="763"/>
                    <a:pt x="243" y="702"/>
                    <a:pt x="243" y="611"/>
                  </a:cubicBezTo>
                  <a:cubicBezTo>
                    <a:pt x="243" y="428"/>
                    <a:pt x="183" y="216"/>
                    <a:pt x="122" y="33"/>
                  </a:cubicBezTo>
                  <a:cubicBezTo>
                    <a:pt x="110" y="10"/>
                    <a:pt x="90"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6" name="Google Shape;2126;p38"/>
            <p:cNvSpPr/>
            <p:nvPr/>
          </p:nvSpPr>
          <p:spPr>
            <a:xfrm>
              <a:off x="1967375" y="1787000"/>
              <a:ext cx="6100" cy="27300"/>
            </a:xfrm>
            <a:custGeom>
              <a:avLst/>
              <a:gdLst/>
              <a:ahLst/>
              <a:cxnLst/>
              <a:rect l="l" t="t" r="r" b="b"/>
              <a:pathLst>
                <a:path w="244" h="1092" extrusionOk="0">
                  <a:moveTo>
                    <a:pt x="61" y="1"/>
                  </a:moveTo>
                  <a:cubicBezTo>
                    <a:pt x="31" y="1"/>
                    <a:pt x="0" y="16"/>
                    <a:pt x="0" y="46"/>
                  </a:cubicBezTo>
                  <a:cubicBezTo>
                    <a:pt x="0" y="381"/>
                    <a:pt x="0" y="715"/>
                    <a:pt x="31" y="1019"/>
                  </a:cubicBezTo>
                  <a:cubicBezTo>
                    <a:pt x="31" y="1063"/>
                    <a:pt x="63" y="1092"/>
                    <a:pt x="93" y="1092"/>
                  </a:cubicBezTo>
                  <a:cubicBezTo>
                    <a:pt x="103" y="1092"/>
                    <a:pt x="114" y="1088"/>
                    <a:pt x="122" y="1080"/>
                  </a:cubicBezTo>
                  <a:cubicBezTo>
                    <a:pt x="152" y="1049"/>
                    <a:pt x="213" y="1019"/>
                    <a:pt x="213" y="989"/>
                  </a:cubicBezTo>
                  <a:cubicBezTo>
                    <a:pt x="244" y="958"/>
                    <a:pt x="213" y="928"/>
                    <a:pt x="183" y="928"/>
                  </a:cubicBezTo>
                  <a:cubicBezTo>
                    <a:pt x="171" y="928"/>
                    <a:pt x="159" y="932"/>
                    <a:pt x="145" y="938"/>
                  </a:cubicBezTo>
                  <a:lnTo>
                    <a:pt x="145" y="938"/>
                  </a:lnTo>
                  <a:cubicBezTo>
                    <a:pt x="122" y="656"/>
                    <a:pt x="122" y="351"/>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7" name="Google Shape;2127;p38"/>
            <p:cNvSpPr/>
            <p:nvPr/>
          </p:nvSpPr>
          <p:spPr>
            <a:xfrm>
              <a:off x="1978775" y="1786625"/>
              <a:ext cx="6850" cy="21300"/>
            </a:xfrm>
            <a:custGeom>
              <a:avLst/>
              <a:gdLst/>
              <a:ahLst/>
              <a:cxnLst/>
              <a:rect l="l" t="t" r="r" b="b"/>
              <a:pathLst>
                <a:path w="274" h="852" extrusionOk="0">
                  <a:moveTo>
                    <a:pt x="61" y="0"/>
                  </a:moveTo>
                  <a:cubicBezTo>
                    <a:pt x="31" y="0"/>
                    <a:pt x="0" y="31"/>
                    <a:pt x="0" y="61"/>
                  </a:cubicBezTo>
                  <a:cubicBezTo>
                    <a:pt x="31" y="213"/>
                    <a:pt x="31" y="335"/>
                    <a:pt x="61" y="487"/>
                  </a:cubicBezTo>
                  <a:cubicBezTo>
                    <a:pt x="91" y="548"/>
                    <a:pt x="91" y="608"/>
                    <a:pt x="122" y="669"/>
                  </a:cubicBezTo>
                  <a:cubicBezTo>
                    <a:pt x="122" y="730"/>
                    <a:pt x="152" y="821"/>
                    <a:pt x="213" y="852"/>
                  </a:cubicBezTo>
                  <a:cubicBezTo>
                    <a:pt x="213" y="852"/>
                    <a:pt x="243" y="852"/>
                    <a:pt x="243" y="821"/>
                  </a:cubicBezTo>
                  <a:cubicBezTo>
                    <a:pt x="274" y="760"/>
                    <a:pt x="243" y="700"/>
                    <a:pt x="243" y="639"/>
                  </a:cubicBezTo>
                  <a:cubicBezTo>
                    <a:pt x="213" y="578"/>
                    <a:pt x="183" y="517"/>
                    <a:pt x="183" y="456"/>
                  </a:cubicBezTo>
                  <a:cubicBezTo>
                    <a:pt x="152" y="335"/>
                    <a:pt x="122" y="183"/>
                    <a:pt x="122" y="61"/>
                  </a:cubicBezTo>
                  <a:cubicBezTo>
                    <a:pt x="91" y="3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8" name="Google Shape;2128;p38"/>
            <p:cNvSpPr/>
            <p:nvPr/>
          </p:nvSpPr>
          <p:spPr>
            <a:xfrm>
              <a:off x="1991700" y="1785875"/>
              <a:ext cx="4575" cy="8375"/>
            </a:xfrm>
            <a:custGeom>
              <a:avLst/>
              <a:gdLst/>
              <a:ahLst/>
              <a:cxnLst/>
              <a:rect l="l" t="t" r="r" b="b"/>
              <a:pathLst>
                <a:path w="183" h="335" extrusionOk="0">
                  <a:moveTo>
                    <a:pt x="61" y="0"/>
                  </a:moveTo>
                  <a:cubicBezTo>
                    <a:pt x="30" y="0"/>
                    <a:pt x="30" y="30"/>
                    <a:pt x="0" y="30"/>
                  </a:cubicBezTo>
                  <a:cubicBezTo>
                    <a:pt x="0" y="61"/>
                    <a:pt x="0" y="61"/>
                    <a:pt x="0" y="91"/>
                  </a:cubicBezTo>
                  <a:cubicBezTo>
                    <a:pt x="0" y="122"/>
                    <a:pt x="30" y="152"/>
                    <a:pt x="30" y="182"/>
                  </a:cubicBezTo>
                  <a:cubicBezTo>
                    <a:pt x="30" y="213"/>
                    <a:pt x="30" y="274"/>
                    <a:pt x="30" y="304"/>
                  </a:cubicBezTo>
                  <a:cubicBezTo>
                    <a:pt x="61" y="334"/>
                    <a:pt x="91" y="334"/>
                    <a:pt x="122" y="334"/>
                  </a:cubicBezTo>
                  <a:cubicBezTo>
                    <a:pt x="122" y="334"/>
                    <a:pt x="182" y="304"/>
                    <a:pt x="152" y="274"/>
                  </a:cubicBezTo>
                  <a:cubicBezTo>
                    <a:pt x="152" y="243"/>
                    <a:pt x="152" y="213"/>
                    <a:pt x="152" y="152"/>
                  </a:cubicBezTo>
                  <a:cubicBezTo>
                    <a:pt x="152" y="122"/>
                    <a:pt x="122" y="91"/>
                    <a:pt x="122" y="61"/>
                  </a:cubicBezTo>
                  <a:cubicBezTo>
                    <a:pt x="122" y="30"/>
                    <a:pt x="122" y="30"/>
                    <a:pt x="91" y="30"/>
                  </a:cubicBezTo>
                  <a:cubicBezTo>
                    <a:pt x="91" y="0"/>
                    <a:pt x="6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29" name="Google Shape;2129;p38"/>
            <p:cNvSpPr/>
            <p:nvPr/>
          </p:nvSpPr>
          <p:spPr>
            <a:xfrm>
              <a:off x="1987125" y="1737800"/>
              <a:ext cx="6100" cy="32950"/>
            </a:xfrm>
            <a:custGeom>
              <a:avLst/>
              <a:gdLst/>
              <a:ahLst/>
              <a:cxnLst/>
              <a:rect l="l" t="t" r="r" b="b"/>
              <a:pathLst>
                <a:path w="244" h="1318" extrusionOk="0">
                  <a:moveTo>
                    <a:pt x="61" y="1"/>
                  </a:moveTo>
                  <a:cubicBezTo>
                    <a:pt x="31" y="1"/>
                    <a:pt x="1" y="23"/>
                    <a:pt x="1" y="69"/>
                  </a:cubicBezTo>
                  <a:cubicBezTo>
                    <a:pt x="31" y="251"/>
                    <a:pt x="31" y="464"/>
                    <a:pt x="61" y="677"/>
                  </a:cubicBezTo>
                  <a:cubicBezTo>
                    <a:pt x="92" y="859"/>
                    <a:pt x="92" y="1072"/>
                    <a:pt x="122" y="1285"/>
                  </a:cubicBezTo>
                  <a:cubicBezTo>
                    <a:pt x="134" y="1308"/>
                    <a:pt x="154" y="1318"/>
                    <a:pt x="175" y="1318"/>
                  </a:cubicBezTo>
                  <a:cubicBezTo>
                    <a:pt x="209" y="1318"/>
                    <a:pt x="244" y="1292"/>
                    <a:pt x="244" y="1254"/>
                  </a:cubicBezTo>
                  <a:cubicBezTo>
                    <a:pt x="244" y="1042"/>
                    <a:pt x="213" y="859"/>
                    <a:pt x="183" y="646"/>
                  </a:cubicBezTo>
                  <a:cubicBezTo>
                    <a:pt x="153" y="464"/>
                    <a:pt x="153" y="251"/>
                    <a:pt x="122" y="69"/>
                  </a:cubicBezTo>
                  <a:cubicBezTo>
                    <a:pt x="122" y="23"/>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0" name="Google Shape;2130;p38"/>
            <p:cNvSpPr/>
            <p:nvPr/>
          </p:nvSpPr>
          <p:spPr>
            <a:xfrm>
              <a:off x="1998950" y="1746425"/>
              <a:ext cx="4150" cy="36050"/>
            </a:xfrm>
            <a:custGeom>
              <a:avLst/>
              <a:gdLst/>
              <a:ahLst/>
              <a:cxnLst/>
              <a:rect l="l" t="t" r="r" b="b"/>
              <a:pathLst>
                <a:path w="166" h="1442" extrusionOk="0">
                  <a:moveTo>
                    <a:pt x="41" y="1"/>
                  </a:moveTo>
                  <a:cubicBezTo>
                    <a:pt x="17" y="1"/>
                    <a:pt x="0" y="17"/>
                    <a:pt x="14" y="58"/>
                  </a:cubicBezTo>
                  <a:cubicBezTo>
                    <a:pt x="14" y="271"/>
                    <a:pt x="44" y="514"/>
                    <a:pt x="44" y="727"/>
                  </a:cubicBezTo>
                  <a:cubicBezTo>
                    <a:pt x="44" y="849"/>
                    <a:pt x="44" y="970"/>
                    <a:pt x="44" y="1061"/>
                  </a:cubicBezTo>
                  <a:cubicBezTo>
                    <a:pt x="44" y="1183"/>
                    <a:pt x="14" y="1305"/>
                    <a:pt x="44" y="1396"/>
                  </a:cubicBezTo>
                  <a:cubicBezTo>
                    <a:pt x="44" y="1426"/>
                    <a:pt x="67" y="1441"/>
                    <a:pt x="94" y="1441"/>
                  </a:cubicBezTo>
                  <a:cubicBezTo>
                    <a:pt x="120" y="1441"/>
                    <a:pt x="151" y="1426"/>
                    <a:pt x="166" y="1396"/>
                  </a:cubicBezTo>
                  <a:cubicBezTo>
                    <a:pt x="166" y="1305"/>
                    <a:pt x="166" y="1183"/>
                    <a:pt x="166" y="1061"/>
                  </a:cubicBezTo>
                  <a:cubicBezTo>
                    <a:pt x="166" y="940"/>
                    <a:pt x="166" y="849"/>
                    <a:pt x="166" y="727"/>
                  </a:cubicBezTo>
                  <a:cubicBezTo>
                    <a:pt x="166" y="514"/>
                    <a:pt x="136" y="271"/>
                    <a:pt x="105" y="58"/>
                  </a:cubicBezTo>
                  <a:cubicBezTo>
                    <a:pt x="105" y="25"/>
                    <a:pt x="69" y="1"/>
                    <a:pt x="4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1" name="Google Shape;2131;p38"/>
            <p:cNvSpPr/>
            <p:nvPr/>
          </p:nvSpPr>
          <p:spPr>
            <a:xfrm>
              <a:off x="2010675" y="1756700"/>
              <a:ext cx="5350" cy="26475"/>
            </a:xfrm>
            <a:custGeom>
              <a:avLst/>
              <a:gdLst/>
              <a:ahLst/>
              <a:cxnLst/>
              <a:rect l="l" t="t" r="r" b="b"/>
              <a:pathLst>
                <a:path w="214" h="1059" extrusionOk="0">
                  <a:moveTo>
                    <a:pt x="58" y="0"/>
                  </a:moveTo>
                  <a:cubicBezTo>
                    <a:pt x="29" y="0"/>
                    <a:pt x="1" y="23"/>
                    <a:pt x="1" y="73"/>
                  </a:cubicBezTo>
                  <a:cubicBezTo>
                    <a:pt x="1" y="225"/>
                    <a:pt x="31" y="407"/>
                    <a:pt x="31" y="559"/>
                  </a:cubicBezTo>
                  <a:cubicBezTo>
                    <a:pt x="62" y="650"/>
                    <a:pt x="62" y="742"/>
                    <a:pt x="62" y="802"/>
                  </a:cubicBezTo>
                  <a:cubicBezTo>
                    <a:pt x="62" y="863"/>
                    <a:pt x="62" y="894"/>
                    <a:pt x="62" y="924"/>
                  </a:cubicBezTo>
                  <a:cubicBezTo>
                    <a:pt x="92" y="985"/>
                    <a:pt x="92" y="1015"/>
                    <a:pt x="122" y="1045"/>
                  </a:cubicBezTo>
                  <a:cubicBezTo>
                    <a:pt x="122" y="1056"/>
                    <a:pt x="129" y="1059"/>
                    <a:pt x="138" y="1059"/>
                  </a:cubicBezTo>
                  <a:cubicBezTo>
                    <a:pt x="156" y="1059"/>
                    <a:pt x="183" y="1045"/>
                    <a:pt x="183" y="1045"/>
                  </a:cubicBezTo>
                  <a:cubicBezTo>
                    <a:pt x="214" y="985"/>
                    <a:pt x="214" y="954"/>
                    <a:pt x="183" y="924"/>
                  </a:cubicBezTo>
                  <a:lnTo>
                    <a:pt x="183" y="802"/>
                  </a:lnTo>
                  <a:lnTo>
                    <a:pt x="153" y="559"/>
                  </a:lnTo>
                  <a:cubicBezTo>
                    <a:pt x="153" y="377"/>
                    <a:pt x="122" y="225"/>
                    <a:pt x="122" y="42"/>
                  </a:cubicBezTo>
                  <a:cubicBezTo>
                    <a:pt x="109" y="15"/>
                    <a:pt x="83"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2" name="Google Shape;2132;p38"/>
            <p:cNvSpPr/>
            <p:nvPr/>
          </p:nvSpPr>
          <p:spPr>
            <a:xfrm>
              <a:off x="2020575" y="1756700"/>
              <a:ext cx="6100" cy="24375"/>
            </a:xfrm>
            <a:custGeom>
              <a:avLst/>
              <a:gdLst/>
              <a:ahLst/>
              <a:cxnLst/>
              <a:rect l="l" t="t" r="r" b="b"/>
              <a:pathLst>
                <a:path w="244" h="975" extrusionOk="0">
                  <a:moveTo>
                    <a:pt x="70" y="0"/>
                  </a:moveTo>
                  <a:cubicBezTo>
                    <a:pt x="37" y="0"/>
                    <a:pt x="0" y="23"/>
                    <a:pt x="0" y="73"/>
                  </a:cubicBezTo>
                  <a:cubicBezTo>
                    <a:pt x="30" y="255"/>
                    <a:pt x="30" y="438"/>
                    <a:pt x="30" y="650"/>
                  </a:cubicBezTo>
                  <a:cubicBezTo>
                    <a:pt x="30" y="711"/>
                    <a:pt x="30" y="772"/>
                    <a:pt x="61" y="863"/>
                  </a:cubicBezTo>
                  <a:cubicBezTo>
                    <a:pt x="61" y="910"/>
                    <a:pt x="97" y="974"/>
                    <a:pt x="155" y="974"/>
                  </a:cubicBezTo>
                  <a:cubicBezTo>
                    <a:pt x="172" y="974"/>
                    <a:pt x="192" y="968"/>
                    <a:pt x="213" y="954"/>
                  </a:cubicBezTo>
                  <a:cubicBezTo>
                    <a:pt x="213" y="954"/>
                    <a:pt x="243" y="924"/>
                    <a:pt x="213" y="924"/>
                  </a:cubicBezTo>
                  <a:cubicBezTo>
                    <a:pt x="213" y="894"/>
                    <a:pt x="213" y="863"/>
                    <a:pt x="182" y="833"/>
                  </a:cubicBezTo>
                  <a:cubicBezTo>
                    <a:pt x="182" y="833"/>
                    <a:pt x="152" y="802"/>
                    <a:pt x="152" y="772"/>
                  </a:cubicBezTo>
                  <a:cubicBezTo>
                    <a:pt x="152" y="711"/>
                    <a:pt x="152" y="620"/>
                    <a:pt x="152" y="559"/>
                  </a:cubicBezTo>
                  <a:cubicBezTo>
                    <a:pt x="152" y="407"/>
                    <a:pt x="122" y="225"/>
                    <a:pt x="122" y="42"/>
                  </a:cubicBezTo>
                  <a:cubicBezTo>
                    <a:pt x="122" y="15"/>
                    <a:pt x="97" y="0"/>
                    <a:pt x="7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3" name="Google Shape;2133;p38"/>
            <p:cNvSpPr/>
            <p:nvPr/>
          </p:nvSpPr>
          <p:spPr>
            <a:xfrm>
              <a:off x="2031200" y="1749400"/>
              <a:ext cx="6100" cy="15025"/>
            </a:xfrm>
            <a:custGeom>
              <a:avLst/>
              <a:gdLst/>
              <a:ahLst/>
              <a:cxnLst/>
              <a:rect l="l" t="t" r="r" b="b"/>
              <a:pathLst>
                <a:path w="244" h="601" extrusionOk="0">
                  <a:moveTo>
                    <a:pt x="61" y="0"/>
                  </a:moveTo>
                  <a:cubicBezTo>
                    <a:pt x="1" y="0"/>
                    <a:pt x="1" y="61"/>
                    <a:pt x="1" y="91"/>
                  </a:cubicBezTo>
                  <a:cubicBezTo>
                    <a:pt x="31" y="152"/>
                    <a:pt x="31" y="243"/>
                    <a:pt x="61" y="334"/>
                  </a:cubicBezTo>
                  <a:cubicBezTo>
                    <a:pt x="61" y="365"/>
                    <a:pt x="61" y="395"/>
                    <a:pt x="92" y="456"/>
                  </a:cubicBezTo>
                  <a:cubicBezTo>
                    <a:pt x="92" y="486"/>
                    <a:pt x="92" y="547"/>
                    <a:pt x="122" y="578"/>
                  </a:cubicBezTo>
                  <a:cubicBezTo>
                    <a:pt x="137" y="593"/>
                    <a:pt x="153" y="600"/>
                    <a:pt x="168" y="600"/>
                  </a:cubicBezTo>
                  <a:cubicBezTo>
                    <a:pt x="183" y="600"/>
                    <a:pt x="198" y="593"/>
                    <a:pt x="213" y="578"/>
                  </a:cubicBezTo>
                  <a:cubicBezTo>
                    <a:pt x="244" y="517"/>
                    <a:pt x="213" y="456"/>
                    <a:pt x="213" y="426"/>
                  </a:cubicBezTo>
                  <a:cubicBezTo>
                    <a:pt x="183" y="365"/>
                    <a:pt x="183" y="334"/>
                    <a:pt x="183" y="304"/>
                  </a:cubicBezTo>
                  <a:cubicBezTo>
                    <a:pt x="153" y="213"/>
                    <a:pt x="153" y="122"/>
                    <a:pt x="122" y="30"/>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4" name="Google Shape;2134;p38"/>
            <p:cNvSpPr/>
            <p:nvPr/>
          </p:nvSpPr>
          <p:spPr>
            <a:xfrm>
              <a:off x="2039550" y="1743300"/>
              <a:ext cx="3075" cy="8200"/>
            </a:xfrm>
            <a:custGeom>
              <a:avLst/>
              <a:gdLst/>
              <a:ahLst/>
              <a:cxnLst/>
              <a:rect l="l" t="t" r="r" b="b"/>
              <a:pathLst>
                <a:path w="123" h="328" extrusionOk="0">
                  <a:moveTo>
                    <a:pt x="62" y="1"/>
                  </a:moveTo>
                  <a:cubicBezTo>
                    <a:pt x="31" y="1"/>
                    <a:pt x="1" y="31"/>
                    <a:pt x="1" y="62"/>
                  </a:cubicBezTo>
                  <a:lnTo>
                    <a:pt x="1" y="183"/>
                  </a:lnTo>
                  <a:cubicBezTo>
                    <a:pt x="1" y="183"/>
                    <a:pt x="1" y="214"/>
                    <a:pt x="1" y="244"/>
                  </a:cubicBezTo>
                  <a:cubicBezTo>
                    <a:pt x="1" y="244"/>
                    <a:pt x="1" y="274"/>
                    <a:pt x="31" y="305"/>
                  </a:cubicBezTo>
                  <a:cubicBezTo>
                    <a:pt x="31" y="320"/>
                    <a:pt x="47" y="328"/>
                    <a:pt x="62" y="328"/>
                  </a:cubicBezTo>
                  <a:cubicBezTo>
                    <a:pt x="77" y="328"/>
                    <a:pt x="92" y="320"/>
                    <a:pt x="92" y="305"/>
                  </a:cubicBezTo>
                  <a:cubicBezTo>
                    <a:pt x="92" y="274"/>
                    <a:pt x="123" y="244"/>
                    <a:pt x="123" y="244"/>
                  </a:cubicBezTo>
                  <a:cubicBezTo>
                    <a:pt x="123" y="214"/>
                    <a:pt x="123" y="183"/>
                    <a:pt x="123" y="183"/>
                  </a:cubicBezTo>
                  <a:lnTo>
                    <a:pt x="123" y="62"/>
                  </a:ln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5" name="Google Shape;2135;p38"/>
            <p:cNvSpPr/>
            <p:nvPr/>
          </p:nvSpPr>
          <p:spPr>
            <a:xfrm>
              <a:off x="2041075" y="1712525"/>
              <a:ext cx="5350" cy="27775"/>
            </a:xfrm>
            <a:custGeom>
              <a:avLst/>
              <a:gdLst/>
              <a:ahLst/>
              <a:cxnLst/>
              <a:rect l="l" t="t" r="r" b="b"/>
              <a:pathLst>
                <a:path w="214" h="1111" extrusionOk="0">
                  <a:moveTo>
                    <a:pt x="111" y="1"/>
                  </a:moveTo>
                  <a:cubicBezTo>
                    <a:pt x="84" y="1"/>
                    <a:pt x="62" y="16"/>
                    <a:pt x="62" y="47"/>
                  </a:cubicBezTo>
                  <a:cubicBezTo>
                    <a:pt x="92" y="381"/>
                    <a:pt x="62" y="715"/>
                    <a:pt x="1" y="1050"/>
                  </a:cubicBezTo>
                  <a:cubicBezTo>
                    <a:pt x="1" y="1080"/>
                    <a:pt x="31" y="1080"/>
                    <a:pt x="31" y="1110"/>
                  </a:cubicBezTo>
                  <a:lnTo>
                    <a:pt x="92" y="1110"/>
                  </a:lnTo>
                  <a:cubicBezTo>
                    <a:pt x="92" y="1110"/>
                    <a:pt x="122" y="1080"/>
                    <a:pt x="122" y="1080"/>
                  </a:cubicBezTo>
                  <a:cubicBezTo>
                    <a:pt x="213" y="746"/>
                    <a:pt x="213" y="381"/>
                    <a:pt x="183" y="47"/>
                  </a:cubicBezTo>
                  <a:cubicBezTo>
                    <a:pt x="168" y="16"/>
                    <a:pt x="138" y="1"/>
                    <a:pt x="11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6" name="Google Shape;2136;p38"/>
            <p:cNvSpPr/>
            <p:nvPr/>
          </p:nvSpPr>
          <p:spPr>
            <a:xfrm>
              <a:off x="2033775" y="1720325"/>
              <a:ext cx="5800" cy="25350"/>
            </a:xfrm>
            <a:custGeom>
              <a:avLst/>
              <a:gdLst/>
              <a:ahLst/>
              <a:cxnLst/>
              <a:rect l="l" t="t" r="r" b="b"/>
              <a:pathLst>
                <a:path w="232" h="1014" extrusionOk="0">
                  <a:moveTo>
                    <a:pt x="171" y="0"/>
                  </a:moveTo>
                  <a:cubicBezTo>
                    <a:pt x="141" y="0"/>
                    <a:pt x="110" y="23"/>
                    <a:pt x="110" y="69"/>
                  </a:cubicBezTo>
                  <a:cubicBezTo>
                    <a:pt x="110" y="342"/>
                    <a:pt x="80" y="646"/>
                    <a:pt x="19" y="950"/>
                  </a:cubicBezTo>
                  <a:cubicBezTo>
                    <a:pt x="0" y="988"/>
                    <a:pt x="40" y="1014"/>
                    <a:pt x="80" y="1014"/>
                  </a:cubicBezTo>
                  <a:cubicBezTo>
                    <a:pt x="104" y="1014"/>
                    <a:pt x="129" y="1004"/>
                    <a:pt x="141" y="981"/>
                  </a:cubicBezTo>
                  <a:cubicBezTo>
                    <a:pt x="202" y="677"/>
                    <a:pt x="232" y="373"/>
                    <a:pt x="232" y="69"/>
                  </a:cubicBezTo>
                  <a:cubicBezTo>
                    <a:pt x="232" y="23"/>
                    <a:pt x="202" y="0"/>
                    <a:pt x="17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7" name="Google Shape;2137;p38"/>
            <p:cNvSpPr/>
            <p:nvPr/>
          </p:nvSpPr>
          <p:spPr>
            <a:xfrm>
              <a:off x="2025875" y="1729625"/>
              <a:ext cx="5350" cy="15100"/>
            </a:xfrm>
            <a:custGeom>
              <a:avLst/>
              <a:gdLst/>
              <a:ahLst/>
              <a:cxnLst/>
              <a:rect l="l" t="t" r="r" b="b"/>
              <a:pathLst>
                <a:path w="214" h="604" extrusionOk="0">
                  <a:moveTo>
                    <a:pt x="122" y="1"/>
                  </a:moveTo>
                  <a:cubicBezTo>
                    <a:pt x="62" y="31"/>
                    <a:pt x="62" y="62"/>
                    <a:pt x="62" y="92"/>
                  </a:cubicBezTo>
                  <a:cubicBezTo>
                    <a:pt x="92" y="244"/>
                    <a:pt x="62" y="366"/>
                    <a:pt x="1" y="518"/>
                  </a:cubicBezTo>
                  <a:cubicBezTo>
                    <a:pt x="1" y="561"/>
                    <a:pt x="46" y="604"/>
                    <a:pt x="84" y="604"/>
                  </a:cubicBezTo>
                  <a:cubicBezTo>
                    <a:pt x="99" y="604"/>
                    <a:pt x="113" y="596"/>
                    <a:pt x="122" y="578"/>
                  </a:cubicBezTo>
                  <a:cubicBezTo>
                    <a:pt x="183" y="396"/>
                    <a:pt x="214" y="214"/>
                    <a:pt x="183" y="62"/>
                  </a:cubicBezTo>
                  <a:cubicBezTo>
                    <a:pt x="183" y="31"/>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8" name="Google Shape;2138;p38"/>
            <p:cNvSpPr/>
            <p:nvPr/>
          </p:nvSpPr>
          <p:spPr>
            <a:xfrm>
              <a:off x="2018275" y="1731900"/>
              <a:ext cx="3825" cy="8400"/>
            </a:xfrm>
            <a:custGeom>
              <a:avLst/>
              <a:gdLst/>
              <a:ahLst/>
              <a:cxnLst/>
              <a:rect l="l" t="t" r="r" b="b"/>
              <a:pathLst>
                <a:path w="153" h="336" extrusionOk="0">
                  <a:moveTo>
                    <a:pt x="62" y="1"/>
                  </a:moveTo>
                  <a:cubicBezTo>
                    <a:pt x="31" y="31"/>
                    <a:pt x="31" y="62"/>
                    <a:pt x="31" y="92"/>
                  </a:cubicBezTo>
                  <a:cubicBezTo>
                    <a:pt x="31" y="92"/>
                    <a:pt x="31" y="92"/>
                    <a:pt x="31" y="123"/>
                  </a:cubicBezTo>
                  <a:lnTo>
                    <a:pt x="31" y="183"/>
                  </a:lnTo>
                  <a:lnTo>
                    <a:pt x="31" y="214"/>
                  </a:lnTo>
                  <a:cubicBezTo>
                    <a:pt x="31" y="244"/>
                    <a:pt x="31" y="244"/>
                    <a:pt x="31" y="244"/>
                  </a:cubicBezTo>
                  <a:cubicBezTo>
                    <a:pt x="1" y="275"/>
                    <a:pt x="31" y="275"/>
                    <a:pt x="31" y="305"/>
                  </a:cubicBezTo>
                  <a:cubicBezTo>
                    <a:pt x="31" y="305"/>
                    <a:pt x="31" y="335"/>
                    <a:pt x="62" y="335"/>
                  </a:cubicBezTo>
                  <a:lnTo>
                    <a:pt x="92" y="335"/>
                  </a:lnTo>
                  <a:cubicBezTo>
                    <a:pt x="122" y="305"/>
                    <a:pt x="122" y="305"/>
                    <a:pt x="122" y="275"/>
                  </a:cubicBezTo>
                  <a:cubicBezTo>
                    <a:pt x="122" y="275"/>
                    <a:pt x="122" y="275"/>
                    <a:pt x="153" y="244"/>
                  </a:cubicBezTo>
                  <a:cubicBezTo>
                    <a:pt x="153" y="244"/>
                    <a:pt x="153" y="214"/>
                    <a:pt x="153" y="183"/>
                  </a:cubicBezTo>
                  <a:cubicBezTo>
                    <a:pt x="153" y="153"/>
                    <a:pt x="153" y="92"/>
                    <a:pt x="153" y="62"/>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39" name="Google Shape;2139;p38"/>
            <p:cNvSpPr/>
            <p:nvPr/>
          </p:nvSpPr>
          <p:spPr>
            <a:xfrm>
              <a:off x="2010675" y="1731150"/>
              <a:ext cx="3825" cy="4575"/>
            </a:xfrm>
            <a:custGeom>
              <a:avLst/>
              <a:gdLst/>
              <a:ahLst/>
              <a:cxnLst/>
              <a:rect l="l" t="t" r="r" b="b"/>
              <a:pathLst>
                <a:path w="153" h="183" extrusionOk="0">
                  <a:moveTo>
                    <a:pt x="92" y="1"/>
                  </a:moveTo>
                  <a:cubicBezTo>
                    <a:pt x="92" y="1"/>
                    <a:pt x="62" y="31"/>
                    <a:pt x="62" y="31"/>
                  </a:cubicBezTo>
                  <a:lnTo>
                    <a:pt x="31" y="61"/>
                  </a:lnTo>
                  <a:lnTo>
                    <a:pt x="1" y="61"/>
                  </a:lnTo>
                  <a:cubicBezTo>
                    <a:pt x="1" y="92"/>
                    <a:pt x="1" y="92"/>
                    <a:pt x="1" y="122"/>
                  </a:cubicBezTo>
                  <a:cubicBezTo>
                    <a:pt x="1" y="122"/>
                    <a:pt x="1" y="153"/>
                    <a:pt x="1" y="153"/>
                  </a:cubicBezTo>
                  <a:cubicBezTo>
                    <a:pt x="1" y="183"/>
                    <a:pt x="31" y="183"/>
                    <a:pt x="62" y="183"/>
                  </a:cubicBezTo>
                  <a:cubicBezTo>
                    <a:pt x="62" y="183"/>
                    <a:pt x="92" y="153"/>
                    <a:pt x="92" y="153"/>
                  </a:cubicBezTo>
                  <a:lnTo>
                    <a:pt x="153" y="122"/>
                  </a:lnTo>
                  <a:cubicBezTo>
                    <a:pt x="153" y="92"/>
                    <a:pt x="153" y="92"/>
                    <a:pt x="153" y="61"/>
                  </a:cubicBezTo>
                  <a:cubicBezTo>
                    <a:pt x="153" y="31"/>
                    <a:pt x="153" y="31"/>
                    <a:pt x="153" y="3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40" name="Google Shape;2140;p38"/>
            <p:cNvSpPr/>
            <p:nvPr/>
          </p:nvSpPr>
          <p:spPr>
            <a:xfrm>
              <a:off x="2008400" y="1731150"/>
              <a:ext cx="3825" cy="3075"/>
            </a:xfrm>
            <a:custGeom>
              <a:avLst/>
              <a:gdLst/>
              <a:ahLst/>
              <a:cxnLst/>
              <a:rect l="l" t="t" r="r" b="b"/>
              <a:pathLst>
                <a:path w="153" h="123" extrusionOk="0">
                  <a:moveTo>
                    <a:pt x="1" y="1"/>
                  </a:moveTo>
                  <a:cubicBezTo>
                    <a:pt x="1" y="1"/>
                    <a:pt x="1" y="1"/>
                    <a:pt x="1" y="31"/>
                  </a:cubicBezTo>
                  <a:cubicBezTo>
                    <a:pt x="1" y="31"/>
                    <a:pt x="1" y="31"/>
                    <a:pt x="1" y="61"/>
                  </a:cubicBezTo>
                  <a:cubicBezTo>
                    <a:pt x="31" y="92"/>
                    <a:pt x="61" y="92"/>
                    <a:pt x="92" y="122"/>
                  </a:cubicBezTo>
                  <a:lnTo>
                    <a:pt x="122" y="122"/>
                  </a:lnTo>
                  <a:lnTo>
                    <a:pt x="122" y="92"/>
                  </a:lnTo>
                  <a:lnTo>
                    <a:pt x="153" y="92"/>
                  </a:lnTo>
                  <a:cubicBezTo>
                    <a:pt x="153" y="92"/>
                    <a:pt x="153" y="61"/>
                    <a:pt x="153" y="61"/>
                  </a:cubicBezTo>
                  <a:cubicBezTo>
                    <a:pt x="153" y="31"/>
                    <a:pt x="153" y="31"/>
                    <a:pt x="12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41" name="Google Shape;2141;p38"/>
            <p:cNvSpPr/>
            <p:nvPr/>
          </p:nvSpPr>
          <p:spPr>
            <a:xfrm>
              <a:off x="1921025" y="1718225"/>
              <a:ext cx="3825" cy="9925"/>
            </a:xfrm>
            <a:custGeom>
              <a:avLst/>
              <a:gdLst/>
              <a:ahLst/>
              <a:cxnLst/>
              <a:rect l="l" t="t" r="r" b="b"/>
              <a:pathLst>
                <a:path w="153" h="397" extrusionOk="0">
                  <a:moveTo>
                    <a:pt x="91" y="1"/>
                  </a:moveTo>
                  <a:cubicBezTo>
                    <a:pt x="61" y="1"/>
                    <a:pt x="61" y="31"/>
                    <a:pt x="31" y="31"/>
                  </a:cubicBezTo>
                  <a:cubicBezTo>
                    <a:pt x="31" y="31"/>
                    <a:pt x="31" y="62"/>
                    <a:pt x="31" y="92"/>
                  </a:cubicBezTo>
                  <a:cubicBezTo>
                    <a:pt x="31" y="122"/>
                    <a:pt x="0" y="153"/>
                    <a:pt x="0" y="214"/>
                  </a:cubicBezTo>
                  <a:cubicBezTo>
                    <a:pt x="0" y="244"/>
                    <a:pt x="0" y="244"/>
                    <a:pt x="0" y="274"/>
                  </a:cubicBezTo>
                  <a:cubicBezTo>
                    <a:pt x="0" y="274"/>
                    <a:pt x="0" y="305"/>
                    <a:pt x="0" y="305"/>
                  </a:cubicBezTo>
                  <a:cubicBezTo>
                    <a:pt x="0" y="305"/>
                    <a:pt x="0" y="335"/>
                    <a:pt x="0" y="335"/>
                  </a:cubicBezTo>
                  <a:cubicBezTo>
                    <a:pt x="0" y="366"/>
                    <a:pt x="31" y="396"/>
                    <a:pt x="61" y="396"/>
                  </a:cubicBezTo>
                  <a:cubicBezTo>
                    <a:pt x="61" y="396"/>
                    <a:pt x="91" y="366"/>
                    <a:pt x="91" y="366"/>
                  </a:cubicBezTo>
                  <a:cubicBezTo>
                    <a:pt x="122" y="335"/>
                    <a:pt x="122" y="335"/>
                    <a:pt x="122" y="335"/>
                  </a:cubicBezTo>
                  <a:cubicBezTo>
                    <a:pt x="122" y="305"/>
                    <a:pt x="122" y="305"/>
                    <a:pt x="122" y="274"/>
                  </a:cubicBezTo>
                  <a:cubicBezTo>
                    <a:pt x="122" y="244"/>
                    <a:pt x="122" y="244"/>
                    <a:pt x="122" y="214"/>
                  </a:cubicBezTo>
                  <a:cubicBezTo>
                    <a:pt x="152" y="153"/>
                    <a:pt x="152" y="122"/>
                    <a:pt x="152" y="92"/>
                  </a:cubicBezTo>
                  <a:cubicBezTo>
                    <a:pt x="152" y="62"/>
                    <a:pt x="152" y="31"/>
                    <a:pt x="122" y="31"/>
                  </a:cubicBezTo>
                  <a:cubicBezTo>
                    <a:pt x="122" y="31"/>
                    <a:pt x="91"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42" name="Google Shape;2142;p38"/>
            <p:cNvSpPr/>
            <p:nvPr/>
          </p:nvSpPr>
          <p:spPr>
            <a:xfrm>
              <a:off x="1930125" y="1714425"/>
              <a:ext cx="4600" cy="12200"/>
            </a:xfrm>
            <a:custGeom>
              <a:avLst/>
              <a:gdLst/>
              <a:ahLst/>
              <a:cxnLst/>
              <a:rect l="l" t="t" r="r" b="b"/>
              <a:pathLst>
                <a:path w="184" h="488" extrusionOk="0">
                  <a:moveTo>
                    <a:pt x="62" y="1"/>
                  </a:moveTo>
                  <a:cubicBezTo>
                    <a:pt x="31" y="31"/>
                    <a:pt x="1" y="62"/>
                    <a:pt x="1" y="92"/>
                  </a:cubicBezTo>
                  <a:cubicBezTo>
                    <a:pt x="31" y="153"/>
                    <a:pt x="31" y="214"/>
                    <a:pt x="62" y="274"/>
                  </a:cubicBezTo>
                  <a:cubicBezTo>
                    <a:pt x="62" y="305"/>
                    <a:pt x="62" y="305"/>
                    <a:pt x="62" y="366"/>
                  </a:cubicBezTo>
                  <a:cubicBezTo>
                    <a:pt x="62" y="396"/>
                    <a:pt x="62" y="426"/>
                    <a:pt x="62" y="457"/>
                  </a:cubicBezTo>
                  <a:cubicBezTo>
                    <a:pt x="62" y="457"/>
                    <a:pt x="92" y="487"/>
                    <a:pt x="123" y="487"/>
                  </a:cubicBezTo>
                  <a:cubicBezTo>
                    <a:pt x="153" y="487"/>
                    <a:pt x="183" y="487"/>
                    <a:pt x="183" y="457"/>
                  </a:cubicBezTo>
                  <a:cubicBezTo>
                    <a:pt x="183" y="396"/>
                    <a:pt x="183" y="305"/>
                    <a:pt x="183" y="244"/>
                  </a:cubicBezTo>
                  <a:cubicBezTo>
                    <a:pt x="153" y="183"/>
                    <a:pt x="153" y="122"/>
                    <a:pt x="123" y="62"/>
                  </a:cubicBez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43" name="Google Shape;2143;p38"/>
            <p:cNvSpPr/>
            <p:nvPr/>
          </p:nvSpPr>
          <p:spPr>
            <a:xfrm>
              <a:off x="1939250" y="1710625"/>
              <a:ext cx="3825" cy="3075"/>
            </a:xfrm>
            <a:custGeom>
              <a:avLst/>
              <a:gdLst/>
              <a:ahLst/>
              <a:cxnLst/>
              <a:rect l="l" t="t" r="r" b="b"/>
              <a:pathLst>
                <a:path w="153" h="123" extrusionOk="0">
                  <a:moveTo>
                    <a:pt x="92" y="1"/>
                  </a:moveTo>
                  <a:cubicBezTo>
                    <a:pt x="1" y="1"/>
                    <a:pt x="1" y="123"/>
                    <a:pt x="92" y="123"/>
                  </a:cubicBezTo>
                  <a:cubicBezTo>
                    <a:pt x="153" y="123"/>
                    <a:pt x="153"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2144" name="Google Shape;2144;p38"/>
          <p:cNvGrpSpPr/>
          <p:nvPr/>
        </p:nvGrpSpPr>
        <p:grpSpPr>
          <a:xfrm>
            <a:off x="11329976" y="5331833"/>
            <a:ext cx="529055" cy="407430"/>
            <a:chOff x="3145200" y="2027350"/>
            <a:chExt cx="256100" cy="197225"/>
          </a:xfrm>
        </p:grpSpPr>
        <p:sp>
          <p:nvSpPr>
            <p:cNvPr id="2145" name="Google Shape;2145;p38"/>
            <p:cNvSpPr/>
            <p:nvPr/>
          </p:nvSpPr>
          <p:spPr>
            <a:xfrm>
              <a:off x="3154325" y="2038225"/>
              <a:ext cx="240900" cy="179400"/>
            </a:xfrm>
            <a:custGeom>
              <a:avLst/>
              <a:gdLst/>
              <a:ahLst/>
              <a:cxnLst/>
              <a:rect l="l" t="t" r="r" b="b"/>
              <a:pathLst>
                <a:path w="9636" h="7176" extrusionOk="0">
                  <a:moveTo>
                    <a:pt x="3993" y="0"/>
                  </a:moveTo>
                  <a:cubicBezTo>
                    <a:pt x="3845" y="0"/>
                    <a:pt x="3698" y="10"/>
                    <a:pt x="3557" y="28"/>
                  </a:cubicBezTo>
                  <a:cubicBezTo>
                    <a:pt x="3192" y="58"/>
                    <a:pt x="2858" y="149"/>
                    <a:pt x="2614" y="393"/>
                  </a:cubicBezTo>
                  <a:cubicBezTo>
                    <a:pt x="2311" y="697"/>
                    <a:pt x="2250" y="1213"/>
                    <a:pt x="1915" y="1456"/>
                  </a:cubicBezTo>
                  <a:cubicBezTo>
                    <a:pt x="1763" y="1517"/>
                    <a:pt x="1611" y="1578"/>
                    <a:pt x="1490" y="1608"/>
                  </a:cubicBezTo>
                  <a:cubicBezTo>
                    <a:pt x="1186" y="1730"/>
                    <a:pt x="912" y="1943"/>
                    <a:pt x="700" y="2186"/>
                  </a:cubicBezTo>
                  <a:cubicBezTo>
                    <a:pt x="639" y="2277"/>
                    <a:pt x="578" y="2399"/>
                    <a:pt x="487" y="2459"/>
                  </a:cubicBezTo>
                  <a:cubicBezTo>
                    <a:pt x="396" y="2490"/>
                    <a:pt x="304" y="2520"/>
                    <a:pt x="213" y="2581"/>
                  </a:cubicBezTo>
                  <a:cubicBezTo>
                    <a:pt x="31" y="2703"/>
                    <a:pt x="0" y="2976"/>
                    <a:pt x="31" y="3219"/>
                  </a:cubicBezTo>
                  <a:cubicBezTo>
                    <a:pt x="31" y="3645"/>
                    <a:pt x="61" y="4101"/>
                    <a:pt x="92" y="4557"/>
                  </a:cubicBezTo>
                  <a:cubicBezTo>
                    <a:pt x="92" y="4739"/>
                    <a:pt x="92" y="4921"/>
                    <a:pt x="183" y="5073"/>
                  </a:cubicBezTo>
                  <a:cubicBezTo>
                    <a:pt x="244" y="5256"/>
                    <a:pt x="396" y="5377"/>
                    <a:pt x="548" y="5499"/>
                  </a:cubicBezTo>
                  <a:cubicBezTo>
                    <a:pt x="855" y="5716"/>
                    <a:pt x="1249" y="5847"/>
                    <a:pt x="1632" y="5847"/>
                  </a:cubicBezTo>
                  <a:cubicBezTo>
                    <a:pt x="1893" y="5847"/>
                    <a:pt x="2150" y="5786"/>
                    <a:pt x="2371" y="5651"/>
                  </a:cubicBezTo>
                  <a:cubicBezTo>
                    <a:pt x="2645" y="6350"/>
                    <a:pt x="3222" y="6867"/>
                    <a:pt x="3921" y="7080"/>
                  </a:cubicBezTo>
                  <a:cubicBezTo>
                    <a:pt x="4133" y="7144"/>
                    <a:pt x="4354" y="7175"/>
                    <a:pt x="4575" y="7175"/>
                  </a:cubicBezTo>
                  <a:cubicBezTo>
                    <a:pt x="5083" y="7175"/>
                    <a:pt x="5595" y="7011"/>
                    <a:pt x="6019" y="6715"/>
                  </a:cubicBezTo>
                  <a:cubicBezTo>
                    <a:pt x="6080" y="6654"/>
                    <a:pt x="6140" y="6593"/>
                    <a:pt x="6201" y="6593"/>
                  </a:cubicBezTo>
                  <a:cubicBezTo>
                    <a:pt x="6292" y="6593"/>
                    <a:pt x="6353" y="6624"/>
                    <a:pt x="6414" y="6624"/>
                  </a:cubicBezTo>
                  <a:cubicBezTo>
                    <a:pt x="6636" y="6696"/>
                    <a:pt x="6867" y="6730"/>
                    <a:pt x="7099" y="6730"/>
                  </a:cubicBezTo>
                  <a:cubicBezTo>
                    <a:pt x="8044" y="6730"/>
                    <a:pt x="9002" y="6165"/>
                    <a:pt x="9393" y="5286"/>
                  </a:cubicBezTo>
                  <a:cubicBezTo>
                    <a:pt x="9484" y="5073"/>
                    <a:pt x="9545" y="4861"/>
                    <a:pt x="9514" y="4618"/>
                  </a:cubicBezTo>
                  <a:cubicBezTo>
                    <a:pt x="9484" y="4435"/>
                    <a:pt x="9393" y="4283"/>
                    <a:pt x="9393" y="4101"/>
                  </a:cubicBezTo>
                  <a:cubicBezTo>
                    <a:pt x="9393" y="3949"/>
                    <a:pt x="9453" y="3827"/>
                    <a:pt x="9484" y="3675"/>
                  </a:cubicBezTo>
                  <a:cubicBezTo>
                    <a:pt x="9636" y="3037"/>
                    <a:pt x="9423" y="2338"/>
                    <a:pt x="8906" y="1912"/>
                  </a:cubicBezTo>
                  <a:cubicBezTo>
                    <a:pt x="8597" y="1642"/>
                    <a:pt x="8189" y="1506"/>
                    <a:pt x="7776" y="1506"/>
                  </a:cubicBezTo>
                  <a:cubicBezTo>
                    <a:pt x="7541" y="1506"/>
                    <a:pt x="7304" y="1550"/>
                    <a:pt x="7083" y="1639"/>
                  </a:cubicBezTo>
                  <a:cubicBezTo>
                    <a:pt x="6991" y="1669"/>
                    <a:pt x="6870" y="1730"/>
                    <a:pt x="6748" y="1760"/>
                  </a:cubicBezTo>
                  <a:cubicBezTo>
                    <a:pt x="6714" y="1765"/>
                    <a:pt x="6681" y="1768"/>
                    <a:pt x="6650" y="1768"/>
                  </a:cubicBezTo>
                  <a:cubicBezTo>
                    <a:pt x="6289" y="1768"/>
                    <a:pt x="6098" y="1460"/>
                    <a:pt x="5958" y="1152"/>
                  </a:cubicBezTo>
                  <a:cubicBezTo>
                    <a:pt x="5745" y="727"/>
                    <a:pt x="5472" y="423"/>
                    <a:pt x="5046" y="210"/>
                  </a:cubicBezTo>
                  <a:cubicBezTo>
                    <a:pt x="4723" y="59"/>
                    <a:pt x="4354" y="0"/>
                    <a:pt x="399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2146" name="Google Shape;2146;p38"/>
            <p:cNvGrpSpPr/>
            <p:nvPr/>
          </p:nvGrpSpPr>
          <p:grpSpPr>
            <a:xfrm>
              <a:off x="3145200" y="2027350"/>
              <a:ext cx="256100" cy="197225"/>
              <a:chOff x="3145200" y="2027350"/>
              <a:chExt cx="256100" cy="197225"/>
            </a:xfrm>
          </p:grpSpPr>
          <p:sp>
            <p:nvSpPr>
              <p:cNvPr id="2147" name="Google Shape;2147;p38"/>
              <p:cNvSpPr/>
              <p:nvPr/>
            </p:nvSpPr>
            <p:spPr>
              <a:xfrm>
                <a:off x="3177875" y="2068550"/>
                <a:ext cx="31950" cy="23325"/>
              </a:xfrm>
              <a:custGeom>
                <a:avLst/>
                <a:gdLst/>
                <a:ahLst/>
                <a:cxnLst/>
                <a:rect l="l" t="t" r="r" b="b"/>
                <a:pathLst>
                  <a:path w="1278" h="933" extrusionOk="0">
                    <a:moveTo>
                      <a:pt x="852" y="0"/>
                    </a:moveTo>
                    <a:cubicBezTo>
                      <a:pt x="730" y="0"/>
                      <a:pt x="609" y="61"/>
                      <a:pt x="487" y="122"/>
                    </a:cubicBezTo>
                    <a:cubicBezTo>
                      <a:pt x="274" y="213"/>
                      <a:pt x="122" y="426"/>
                      <a:pt x="31" y="669"/>
                    </a:cubicBezTo>
                    <a:cubicBezTo>
                      <a:pt x="1" y="760"/>
                      <a:pt x="61" y="882"/>
                      <a:pt x="183" y="912"/>
                    </a:cubicBezTo>
                    <a:cubicBezTo>
                      <a:pt x="208" y="925"/>
                      <a:pt x="233" y="932"/>
                      <a:pt x="256" y="932"/>
                    </a:cubicBezTo>
                    <a:cubicBezTo>
                      <a:pt x="289" y="932"/>
                      <a:pt x="317" y="917"/>
                      <a:pt x="335" y="882"/>
                    </a:cubicBezTo>
                    <a:cubicBezTo>
                      <a:pt x="391" y="882"/>
                      <a:pt x="421" y="831"/>
                      <a:pt x="449" y="799"/>
                    </a:cubicBezTo>
                    <a:lnTo>
                      <a:pt x="449" y="799"/>
                    </a:lnTo>
                    <a:cubicBezTo>
                      <a:pt x="445" y="809"/>
                      <a:pt x="443" y="817"/>
                      <a:pt x="443" y="817"/>
                    </a:cubicBezTo>
                    <a:cubicBezTo>
                      <a:pt x="444" y="817"/>
                      <a:pt x="447" y="809"/>
                      <a:pt x="457" y="791"/>
                    </a:cubicBezTo>
                    <a:lnTo>
                      <a:pt x="457" y="791"/>
                    </a:lnTo>
                    <a:cubicBezTo>
                      <a:pt x="454" y="793"/>
                      <a:pt x="451" y="796"/>
                      <a:pt x="449" y="799"/>
                    </a:cubicBezTo>
                    <a:lnTo>
                      <a:pt x="449" y="799"/>
                    </a:lnTo>
                    <a:cubicBezTo>
                      <a:pt x="452" y="787"/>
                      <a:pt x="457" y="772"/>
                      <a:pt x="457" y="760"/>
                    </a:cubicBezTo>
                    <a:lnTo>
                      <a:pt x="487" y="699"/>
                    </a:lnTo>
                    <a:lnTo>
                      <a:pt x="516" y="641"/>
                    </a:lnTo>
                    <a:lnTo>
                      <a:pt x="516" y="641"/>
                    </a:lnTo>
                    <a:cubicBezTo>
                      <a:pt x="507" y="659"/>
                      <a:pt x="504" y="666"/>
                      <a:pt x="505" y="666"/>
                    </a:cubicBezTo>
                    <a:cubicBezTo>
                      <a:pt x="507" y="666"/>
                      <a:pt x="528" y="639"/>
                      <a:pt x="548" y="639"/>
                    </a:cubicBezTo>
                    <a:cubicBezTo>
                      <a:pt x="548" y="608"/>
                      <a:pt x="578" y="608"/>
                      <a:pt x="578" y="578"/>
                    </a:cubicBezTo>
                    <a:lnTo>
                      <a:pt x="609" y="578"/>
                    </a:lnTo>
                    <a:cubicBezTo>
                      <a:pt x="639" y="547"/>
                      <a:pt x="669" y="517"/>
                      <a:pt x="700" y="517"/>
                    </a:cubicBezTo>
                    <a:cubicBezTo>
                      <a:pt x="711" y="506"/>
                      <a:pt x="722" y="499"/>
                      <a:pt x="732" y="494"/>
                    </a:cubicBezTo>
                    <a:lnTo>
                      <a:pt x="732" y="494"/>
                    </a:lnTo>
                    <a:cubicBezTo>
                      <a:pt x="726" y="497"/>
                      <a:pt x="724" y="500"/>
                      <a:pt x="727" y="500"/>
                    </a:cubicBezTo>
                    <a:cubicBezTo>
                      <a:pt x="730" y="500"/>
                      <a:pt x="740" y="497"/>
                      <a:pt x="761" y="487"/>
                    </a:cubicBezTo>
                    <a:lnTo>
                      <a:pt x="761" y="487"/>
                    </a:lnTo>
                    <a:cubicBezTo>
                      <a:pt x="761" y="487"/>
                      <a:pt x="748" y="487"/>
                      <a:pt x="732" y="494"/>
                    </a:cubicBezTo>
                    <a:lnTo>
                      <a:pt x="732" y="494"/>
                    </a:lnTo>
                    <a:cubicBezTo>
                      <a:pt x="738" y="491"/>
                      <a:pt x="749" y="487"/>
                      <a:pt x="761" y="487"/>
                    </a:cubicBezTo>
                    <a:lnTo>
                      <a:pt x="761" y="487"/>
                    </a:lnTo>
                    <a:cubicBezTo>
                      <a:pt x="761" y="487"/>
                      <a:pt x="761" y="487"/>
                      <a:pt x="761" y="487"/>
                    </a:cubicBezTo>
                    <a:lnTo>
                      <a:pt x="791" y="487"/>
                    </a:lnTo>
                    <a:cubicBezTo>
                      <a:pt x="821" y="456"/>
                      <a:pt x="882" y="456"/>
                      <a:pt x="913" y="456"/>
                    </a:cubicBezTo>
                    <a:cubicBezTo>
                      <a:pt x="913" y="426"/>
                      <a:pt x="943" y="426"/>
                      <a:pt x="943" y="426"/>
                    </a:cubicBezTo>
                    <a:lnTo>
                      <a:pt x="1034" y="426"/>
                    </a:lnTo>
                    <a:cubicBezTo>
                      <a:pt x="1065" y="395"/>
                      <a:pt x="1095" y="395"/>
                      <a:pt x="1125" y="395"/>
                    </a:cubicBezTo>
                    <a:cubicBezTo>
                      <a:pt x="1156" y="365"/>
                      <a:pt x="1156" y="365"/>
                      <a:pt x="1186" y="335"/>
                    </a:cubicBezTo>
                    <a:cubicBezTo>
                      <a:pt x="1247" y="304"/>
                      <a:pt x="1277" y="213"/>
                      <a:pt x="1217" y="183"/>
                    </a:cubicBezTo>
                    <a:cubicBezTo>
                      <a:pt x="1217" y="153"/>
                      <a:pt x="1217" y="152"/>
                      <a:pt x="1187" y="123"/>
                    </a:cubicBezTo>
                    <a:lnTo>
                      <a:pt x="1187" y="123"/>
                    </a:lnTo>
                    <a:cubicBezTo>
                      <a:pt x="1217" y="152"/>
                      <a:pt x="1217" y="152"/>
                      <a:pt x="1217" y="152"/>
                    </a:cubicBezTo>
                    <a:cubicBezTo>
                      <a:pt x="1217" y="152"/>
                      <a:pt x="1217" y="122"/>
                      <a:pt x="1217" y="122"/>
                    </a:cubicBezTo>
                    <a:cubicBezTo>
                      <a:pt x="1186" y="61"/>
                      <a:pt x="1125" y="31"/>
                      <a:pt x="1065" y="31"/>
                    </a:cubicBezTo>
                    <a:cubicBezTo>
                      <a:pt x="1004" y="0"/>
                      <a:pt x="913" y="0"/>
                      <a:pt x="85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48" name="Google Shape;2148;p38"/>
              <p:cNvSpPr/>
              <p:nvPr/>
            </p:nvSpPr>
            <p:spPr>
              <a:xfrm>
                <a:off x="3198975" y="2027350"/>
                <a:ext cx="110400" cy="56875"/>
              </a:xfrm>
              <a:custGeom>
                <a:avLst/>
                <a:gdLst/>
                <a:ahLst/>
                <a:cxnLst/>
                <a:rect l="l" t="t" r="r" b="b"/>
                <a:pathLst>
                  <a:path w="4416" h="2275" extrusionOk="0">
                    <a:moveTo>
                      <a:pt x="2131" y="0"/>
                    </a:moveTo>
                    <a:cubicBezTo>
                      <a:pt x="1105" y="0"/>
                      <a:pt x="241" y="845"/>
                      <a:pt x="38" y="1800"/>
                    </a:cubicBezTo>
                    <a:cubicBezTo>
                      <a:pt x="1" y="1950"/>
                      <a:pt x="114" y="2054"/>
                      <a:pt x="228" y="2054"/>
                    </a:cubicBezTo>
                    <a:cubicBezTo>
                      <a:pt x="298" y="2054"/>
                      <a:pt x="368" y="2015"/>
                      <a:pt x="403" y="1922"/>
                    </a:cubicBezTo>
                    <a:cubicBezTo>
                      <a:pt x="661" y="1148"/>
                      <a:pt x="1270" y="455"/>
                      <a:pt x="2104" y="455"/>
                    </a:cubicBezTo>
                    <a:cubicBezTo>
                      <a:pt x="2154" y="455"/>
                      <a:pt x="2205" y="458"/>
                      <a:pt x="2257" y="463"/>
                    </a:cubicBezTo>
                    <a:cubicBezTo>
                      <a:pt x="2683" y="493"/>
                      <a:pt x="3047" y="767"/>
                      <a:pt x="3351" y="1040"/>
                    </a:cubicBezTo>
                    <a:cubicBezTo>
                      <a:pt x="3503" y="1192"/>
                      <a:pt x="3655" y="1344"/>
                      <a:pt x="3746" y="1527"/>
                    </a:cubicBezTo>
                    <a:cubicBezTo>
                      <a:pt x="3868" y="1709"/>
                      <a:pt x="3898" y="1891"/>
                      <a:pt x="3929" y="2104"/>
                    </a:cubicBezTo>
                    <a:cubicBezTo>
                      <a:pt x="3956" y="2224"/>
                      <a:pt x="4041" y="2274"/>
                      <a:pt x="4131" y="2274"/>
                    </a:cubicBezTo>
                    <a:cubicBezTo>
                      <a:pt x="4246" y="2274"/>
                      <a:pt x="4368" y="2193"/>
                      <a:pt x="4385" y="2074"/>
                    </a:cubicBezTo>
                    <a:cubicBezTo>
                      <a:pt x="4415" y="1557"/>
                      <a:pt x="4050" y="1071"/>
                      <a:pt x="3716" y="736"/>
                    </a:cubicBezTo>
                    <a:cubicBezTo>
                      <a:pt x="3321" y="372"/>
                      <a:pt x="2835" y="68"/>
                      <a:pt x="2287" y="7"/>
                    </a:cubicBezTo>
                    <a:cubicBezTo>
                      <a:pt x="2235" y="3"/>
                      <a:pt x="2183" y="0"/>
                      <a:pt x="21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49" name="Google Shape;2149;p38"/>
              <p:cNvSpPr/>
              <p:nvPr/>
            </p:nvSpPr>
            <p:spPr>
              <a:xfrm>
                <a:off x="3300225" y="2073525"/>
                <a:ext cx="28900" cy="13600"/>
              </a:xfrm>
              <a:custGeom>
                <a:avLst/>
                <a:gdLst/>
                <a:ahLst/>
                <a:cxnLst/>
                <a:rect l="l" t="t" r="r" b="b"/>
                <a:pathLst>
                  <a:path w="1156" h="544" extrusionOk="0">
                    <a:moveTo>
                      <a:pt x="495" y="0"/>
                    </a:moveTo>
                    <a:cubicBezTo>
                      <a:pt x="443" y="0"/>
                      <a:pt x="396" y="14"/>
                      <a:pt x="335" y="14"/>
                    </a:cubicBezTo>
                    <a:cubicBezTo>
                      <a:pt x="335" y="14"/>
                      <a:pt x="304" y="44"/>
                      <a:pt x="274" y="44"/>
                    </a:cubicBezTo>
                    <a:cubicBezTo>
                      <a:pt x="244" y="44"/>
                      <a:pt x="213" y="75"/>
                      <a:pt x="213" y="75"/>
                    </a:cubicBezTo>
                    <a:cubicBezTo>
                      <a:pt x="223" y="65"/>
                      <a:pt x="227" y="61"/>
                      <a:pt x="226" y="61"/>
                    </a:cubicBezTo>
                    <a:lnTo>
                      <a:pt x="226" y="61"/>
                    </a:lnTo>
                    <a:cubicBezTo>
                      <a:pt x="223" y="61"/>
                      <a:pt x="203" y="75"/>
                      <a:pt x="183" y="75"/>
                    </a:cubicBezTo>
                    <a:cubicBezTo>
                      <a:pt x="183" y="75"/>
                      <a:pt x="152" y="75"/>
                      <a:pt x="152" y="105"/>
                    </a:cubicBezTo>
                    <a:cubicBezTo>
                      <a:pt x="61" y="136"/>
                      <a:pt x="0" y="196"/>
                      <a:pt x="31" y="288"/>
                    </a:cubicBezTo>
                    <a:cubicBezTo>
                      <a:pt x="61" y="379"/>
                      <a:pt x="152" y="409"/>
                      <a:pt x="244" y="409"/>
                    </a:cubicBezTo>
                    <a:cubicBezTo>
                      <a:pt x="228" y="394"/>
                      <a:pt x="228" y="386"/>
                      <a:pt x="236" y="386"/>
                    </a:cubicBezTo>
                    <a:lnTo>
                      <a:pt x="236" y="386"/>
                    </a:lnTo>
                    <a:cubicBezTo>
                      <a:pt x="244" y="386"/>
                      <a:pt x="259" y="394"/>
                      <a:pt x="274" y="409"/>
                    </a:cubicBezTo>
                    <a:lnTo>
                      <a:pt x="426" y="409"/>
                    </a:lnTo>
                    <a:cubicBezTo>
                      <a:pt x="385" y="409"/>
                      <a:pt x="412" y="423"/>
                      <a:pt x="426" y="423"/>
                    </a:cubicBezTo>
                    <a:cubicBezTo>
                      <a:pt x="433" y="423"/>
                      <a:pt x="436" y="419"/>
                      <a:pt x="426" y="409"/>
                    </a:cubicBezTo>
                    <a:lnTo>
                      <a:pt x="426" y="409"/>
                    </a:lnTo>
                    <a:cubicBezTo>
                      <a:pt x="456" y="440"/>
                      <a:pt x="487" y="440"/>
                      <a:pt x="548" y="440"/>
                    </a:cubicBezTo>
                    <a:lnTo>
                      <a:pt x="487" y="440"/>
                    </a:lnTo>
                    <a:cubicBezTo>
                      <a:pt x="561" y="440"/>
                      <a:pt x="656" y="460"/>
                      <a:pt x="738" y="500"/>
                    </a:cubicBezTo>
                    <a:lnTo>
                      <a:pt x="738" y="500"/>
                    </a:lnTo>
                    <a:cubicBezTo>
                      <a:pt x="735" y="500"/>
                      <a:pt x="733" y="500"/>
                      <a:pt x="730" y="500"/>
                    </a:cubicBezTo>
                    <a:cubicBezTo>
                      <a:pt x="738" y="503"/>
                      <a:pt x="746" y="506"/>
                      <a:pt x="753" y="508"/>
                    </a:cubicBezTo>
                    <a:lnTo>
                      <a:pt x="753" y="508"/>
                    </a:lnTo>
                    <a:cubicBezTo>
                      <a:pt x="766" y="515"/>
                      <a:pt x="779" y="523"/>
                      <a:pt x="791" y="531"/>
                    </a:cubicBezTo>
                    <a:cubicBezTo>
                      <a:pt x="791" y="527"/>
                      <a:pt x="790" y="524"/>
                      <a:pt x="789" y="521"/>
                    </a:cubicBezTo>
                    <a:lnTo>
                      <a:pt x="789" y="521"/>
                    </a:lnTo>
                    <a:cubicBezTo>
                      <a:pt x="827" y="534"/>
                      <a:pt x="862" y="543"/>
                      <a:pt x="899" y="543"/>
                    </a:cubicBezTo>
                    <a:cubicBezTo>
                      <a:pt x="922" y="543"/>
                      <a:pt x="946" y="540"/>
                      <a:pt x="973" y="531"/>
                    </a:cubicBezTo>
                    <a:cubicBezTo>
                      <a:pt x="1064" y="500"/>
                      <a:pt x="1155" y="379"/>
                      <a:pt x="1125" y="257"/>
                    </a:cubicBezTo>
                    <a:cubicBezTo>
                      <a:pt x="1095" y="196"/>
                      <a:pt x="1034" y="136"/>
                      <a:pt x="973" y="105"/>
                    </a:cubicBezTo>
                    <a:cubicBezTo>
                      <a:pt x="912" y="75"/>
                      <a:pt x="882" y="44"/>
                      <a:pt x="821" y="44"/>
                    </a:cubicBezTo>
                    <a:cubicBezTo>
                      <a:pt x="730" y="14"/>
                      <a:pt x="669" y="14"/>
                      <a:pt x="578" y="14"/>
                    </a:cubicBezTo>
                    <a:cubicBezTo>
                      <a:pt x="548" y="4"/>
                      <a:pt x="521" y="0"/>
                      <a:pt x="49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0" name="Google Shape;2150;p38"/>
              <p:cNvSpPr/>
              <p:nvPr/>
            </p:nvSpPr>
            <p:spPr>
              <a:xfrm>
                <a:off x="3319650" y="2070825"/>
                <a:ext cx="81650" cy="74825"/>
              </a:xfrm>
              <a:custGeom>
                <a:avLst/>
                <a:gdLst/>
                <a:ahLst/>
                <a:cxnLst/>
                <a:rect l="l" t="t" r="r" b="b"/>
                <a:pathLst>
                  <a:path w="3266" h="2993" extrusionOk="0">
                    <a:moveTo>
                      <a:pt x="1290" y="0"/>
                    </a:moveTo>
                    <a:cubicBezTo>
                      <a:pt x="1078" y="0"/>
                      <a:pt x="834" y="0"/>
                      <a:pt x="652" y="61"/>
                    </a:cubicBezTo>
                    <a:cubicBezTo>
                      <a:pt x="530" y="92"/>
                      <a:pt x="439" y="152"/>
                      <a:pt x="348" y="213"/>
                    </a:cubicBezTo>
                    <a:cubicBezTo>
                      <a:pt x="257" y="274"/>
                      <a:pt x="166" y="335"/>
                      <a:pt x="105" y="396"/>
                    </a:cubicBezTo>
                    <a:cubicBezTo>
                      <a:pt x="0" y="474"/>
                      <a:pt x="99" y="620"/>
                      <a:pt x="206" y="620"/>
                    </a:cubicBezTo>
                    <a:cubicBezTo>
                      <a:pt x="223" y="620"/>
                      <a:pt x="240" y="617"/>
                      <a:pt x="257" y="608"/>
                    </a:cubicBezTo>
                    <a:cubicBezTo>
                      <a:pt x="378" y="517"/>
                      <a:pt x="561" y="487"/>
                      <a:pt x="713" y="487"/>
                    </a:cubicBezTo>
                    <a:cubicBezTo>
                      <a:pt x="820" y="465"/>
                      <a:pt x="943" y="444"/>
                      <a:pt x="1070" y="444"/>
                    </a:cubicBezTo>
                    <a:cubicBezTo>
                      <a:pt x="1123" y="444"/>
                      <a:pt x="1176" y="447"/>
                      <a:pt x="1230" y="456"/>
                    </a:cubicBezTo>
                    <a:cubicBezTo>
                      <a:pt x="1533" y="487"/>
                      <a:pt x="1868" y="669"/>
                      <a:pt x="2081" y="882"/>
                    </a:cubicBezTo>
                    <a:cubicBezTo>
                      <a:pt x="2354" y="1125"/>
                      <a:pt x="2506" y="1429"/>
                      <a:pt x="2597" y="1763"/>
                    </a:cubicBezTo>
                    <a:cubicBezTo>
                      <a:pt x="2658" y="1915"/>
                      <a:pt x="2689" y="2098"/>
                      <a:pt x="2689" y="2280"/>
                    </a:cubicBezTo>
                    <a:cubicBezTo>
                      <a:pt x="2689" y="2462"/>
                      <a:pt x="2628" y="2584"/>
                      <a:pt x="2567" y="2736"/>
                    </a:cubicBezTo>
                    <a:cubicBezTo>
                      <a:pt x="2567" y="2864"/>
                      <a:pt x="2632" y="2993"/>
                      <a:pt x="2744" y="2993"/>
                    </a:cubicBezTo>
                    <a:cubicBezTo>
                      <a:pt x="2764" y="2993"/>
                      <a:pt x="2787" y="2989"/>
                      <a:pt x="2810" y="2979"/>
                    </a:cubicBezTo>
                    <a:cubicBezTo>
                      <a:pt x="3266" y="2797"/>
                      <a:pt x="3175" y="2128"/>
                      <a:pt x="3084" y="1763"/>
                    </a:cubicBezTo>
                    <a:cubicBezTo>
                      <a:pt x="2992" y="1307"/>
                      <a:pt x="2780" y="912"/>
                      <a:pt x="2445" y="578"/>
                    </a:cubicBezTo>
                    <a:cubicBezTo>
                      <a:pt x="2141" y="244"/>
                      <a:pt x="1716" y="61"/>
                      <a:pt x="129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1" name="Google Shape;2151;p38"/>
              <p:cNvSpPr/>
              <p:nvPr/>
            </p:nvSpPr>
            <p:spPr>
              <a:xfrm>
                <a:off x="3307825" y="2138300"/>
                <a:ext cx="91200" cy="73125"/>
              </a:xfrm>
              <a:custGeom>
                <a:avLst/>
                <a:gdLst/>
                <a:ahLst/>
                <a:cxnLst/>
                <a:rect l="l" t="t" r="r" b="b"/>
                <a:pathLst>
                  <a:path w="3648" h="2925" extrusionOk="0">
                    <a:moveTo>
                      <a:pt x="3240" y="1"/>
                    </a:moveTo>
                    <a:cubicBezTo>
                      <a:pt x="3150" y="1"/>
                      <a:pt x="3070" y="79"/>
                      <a:pt x="3070" y="189"/>
                    </a:cubicBezTo>
                    <a:cubicBezTo>
                      <a:pt x="3070" y="371"/>
                      <a:pt x="3192" y="523"/>
                      <a:pt x="3192" y="706"/>
                    </a:cubicBezTo>
                    <a:cubicBezTo>
                      <a:pt x="3192" y="888"/>
                      <a:pt x="3131" y="1040"/>
                      <a:pt x="3040" y="1222"/>
                    </a:cubicBezTo>
                    <a:cubicBezTo>
                      <a:pt x="2888" y="1496"/>
                      <a:pt x="2675" y="1770"/>
                      <a:pt x="2402" y="1982"/>
                    </a:cubicBezTo>
                    <a:cubicBezTo>
                      <a:pt x="2128" y="2195"/>
                      <a:pt x="1794" y="2347"/>
                      <a:pt x="1429" y="2408"/>
                    </a:cubicBezTo>
                    <a:cubicBezTo>
                      <a:pt x="1247" y="2438"/>
                      <a:pt x="1064" y="2438"/>
                      <a:pt x="882" y="2438"/>
                    </a:cubicBezTo>
                    <a:cubicBezTo>
                      <a:pt x="669" y="2438"/>
                      <a:pt x="456" y="2347"/>
                      <a:pt x="274" y="2347"/>
                    </a:cubicBezTo>
                    <a:cubicBezTo>
                      <a:pt x="61" y="2347"/>
                      <a:pt x="0" y="2651"/>
                      <a:pt x="152" y="2742"/>
                    </a:cubicBezTo>
                    <a:cubicBezTo>
                      <a:pt x="365" y="2894"/>
                      <a:pt x="639" y="2894"/>
                      <a:pt x="882" y="2925"/>
                    </a:cubicBezTo>
                    <a:cubicBezTo>
                      <a:pt x="1125" y="2925"/>
                      <a:pt x="1368" y="2894"/>
                      <a:pt x="1581" y="2864"/>
                    </a:cubicBezTo>
                    <a:cubicBezTo>
                      <a:pt x="2037" y="2773"/>
                      <a:pt x="2432" y="2560"/>
                      <a:pt x="2766" y="2286"/>
                    </a:cubicBezTo>
                    <a:cubicBezTo>
                      <a:pt x="3101" y="2043"/>
                      <a:pt x="3344" y="1678"/>
                      <a:pt x="3526" y="1314"/>
                    </a:cubicBezTo>
                    <a:cubicBezTo>
                      <a:pt x="3617" y="1070"/>
                      <a:pt x="3648" y="858"/>
                      <a:pt x="3648" y="615"/>
                    </a:cubicBezTo>
                    <a:cubicBezTo>
                      <a:pt x="3617" y="402"/>
                      <a:pt x="3526" y="128"/>
                      <a:pt x="3344" y="37"/>
                    </a:cubicBezTo>
                    <a:cubicBezTo>
                      <a:pt x="3310" y="12"/>
                      <a:pt x="3275" y="1"/>
                      <a:pt x="324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2" name="Google Shape;2152;p38"/>
              <p:cNvSpPr/>
              <p:nvPr/>
            </p:nvSpPr>
            <p:spPr>
              <a:xfrm>
                <a:off x="3210550" y="2169550"/>
                <a:ext cx="109900" cy="55025"/>
              </a:xfrm>
              <a:custGeom>
                <a:avLst/>
                <a:gdLst/>
                <a:ahLst/>
                <a:cxnLst/>
                <a:rect l="l" t="t" r="r" b="b"/>
                <a:pathLst>
                  <a:path w="4396" h="2201" extrusionOk="0">
                    <a:moveTo>
                      <a:pt x="245" y="0"/>
                    </a:moveTo>
                    <a:cubicBezTo>
                      <a:pt x="125" y="0"/>
                      <a:pt x="1" y="79"/>
                      <a:pt x="1" y="216"/>
                    </a:cubicBezTo>
                    <a:cubicBezTo>
                      <a:pt x="31" y="1127"/>
                      <a:pt x="791" y="1887"/>
                      <a:pt x="1642" y="2100"/>
                    </a:cubicBezTo>
                    <a:cubicBezTo>
                      <a:pt x="1909" y="2171"/>
                      <a:pt x="2187" y="2201"/>
                      <a:pt x="2469" y="2201"/>
                    </a:cubicBezTo>
                    <a:cubicBezTo>
                      <a:pt x="2668" y="2201"/>
                      <a:pt x="2869" y="2186"/>
                      <a:pt x="3071" y="2161"/>
                    </a:cubicBezTo>
                    <a:cubicBezTo>
                      <a:pt x="3496" y="2100"/>
                      <a:pt x="3922" y="1979"/>
                      <a:pt x="4256" y="1644"/>
                    </a:cubicBezTo>
                    <a:cubicBezTo>
                      <a:pt x="4396" y="1528"/>
                      <a:pt x="4268" y="1341"/>
                      <a:pt x="4119" y="1341"/>
                    </a:cubicBezTo>
                    <a:cubicBezTo>
                      <a:pt x="4073" y="1341"/>
                      <a:pt x="4025" y="1358"/>
                      <a:pt x="3983" y="1401"/>
                    </a:cubicBezTo>
                    <a:cubicBezTo>
                      <a:pt x="3709" y="1644"/>
                      <a:pt x="3344" y="1735"/>
                      <a:pt x="3010" y="1766"/>
                    </a:cubicBezTo>
                    <a:cubicBezTo>
                      <a:pt x="2911" y="1773"/>
                      <a:pt x="2810" y="1777"/>
                      <a:pt x="2709" y="1777"/>
                    </a:cubicBezTo>
                    <a:cubicBezTo>
                      <a:pt x="2404" y="1777"/>
                      <a:pt x="2090" y="1743"/>
                      <a:pt x="1794" y="1675"/>
                    </a:cubicBezTo>
                    <a:cubicBezTo>
                      <a:pt x="1429" y="1583"/>
                      <a:pt x="1125" y="1401"/>
                      <a:pt x="882" y="1127"/>
                    </a:cubicBezTo>
                    <a:cubicBezTo>
                      <a:pt x="639" y="824"/>
                      <a:pt x="548" y="520"/>
                      <a:pt x="457" y="155"/>
                    </a:cubicBezTo>
                    <a:cubicBezTo>
                      <a:pt x="430" y="48"/>
                      <a:pt x="339" y="0"/>
                      <a:pt x="24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3" name="Google Shape;2153;p38"/>
              <p:cNvSpPr/>
              <p:nvPr/>
            </p:nvSpPr>
            <p:spPr>
              <a:xfrm>
                <a:off x="3145200" y="2119450"/>
                <a:ext cx="74225" cy="71275"/>
              </a:xfrm>
              <a:custGeom>
                <a:avLst/>
                <a:gdLst/>
                <a:ahLst/>
                <a:cxnLst/>
                <a:rect l="l" t="t" r="r" b="b"/>
                <a:pathLst>
                  <a:path w="2969" h="2851" extrusionOk="0">
                    <a:moveTo>
                      <a:pt x="761" y="1"/>
                    </a:moveTo>
                    <a:cubicBezTo>
                      <a:pt x="669" y="1"/>
                      <a:pt x="578" y="1"/>
                      <a:pt x="487" y="62"/>
                    </a:cubicBezTo>
                    <a:cubicBezTo>
                      <a:pt x="396" y="122"/>
                      <a:pt x="335" y="183"/>
                      <a:pt x="274" y="274"/>
                    </a:cubicBezTo>
                    <a:cubicBezTo>
                      <a:pt x="183" y="396"/>
                      <a:pt x="122" y="578"/>
                      <a:pt x="61" y="730"/>
                    </a:cubicBezTo>
                    <a:cubicBezTo>
                      <a:pt x="1" y="1034"/>
                      <a:pt x="31" y="1369"/>
                      <a:pt x="153" y="1672"/>
                    </a:cubicBezTo>
                    <a:cubicBezTo>
                      <a:pt x="426" y="2311"/>
                      <a:pt x="973" y="2736"/>
                      <a:pt x="1672" y="2828"/>
                    </a:cubicBezTo>
                    <a:cubicBezTo>
                      <a:pt x="1764" y="2843"/>
                      <a:pt x="1859" y="2850"/>
                      <a:pt x="1955" y="2850"/>
                    </a:cubicBezTo>
                    <a:cubicBezTo>
                      <a:pt x="2244" y="2850"/>
                      <a:pt x="2546" y="2782"/>
                      <a:pt x="2797" y="2645"/>
                    </a:cubicBezTo>
                    <a:cubicBezTo>
                      <a:pt x="2969" y="2531"/>
                      <a:pt x="2871" y="2308"/>
                      <a:pt x="2707" y="2308"/>
                    </a:cubicBezTo>
                    <a:cubicBezTo>
                      <a:pt x="2696" y="2308"/>
                      <a:pt x="2686" y="2309"/>
                      <a:pt x="2676" y="2311"/>
                    </a:cubicBezTo>
                    <a:cubicBezTo>
                      <a:pt x="2458" y="2370"/>
                      <a:pt x="2227" y="2417"/>
                      <a:pt x="2000" y="2417"/>
                    </a:cubicBezTo>
                    <a:cubicBezTo>
                      <a:pt x="1879" y="2417"/>
                      <a:pt x="1759" y="2403"/>
                      <a:pt x="1642" y="2372"/>
                    </a:cubicBezTo>
                    <a:cubicBezTo>
                      <a:pt x="1338" y="2311"/>
                      <a:pt x="1034" y="2159"/>
                      <a:pt x="821" y="1916"/>
                    </a:cubicBezTo>
                    <a:cubicBezTo>
                      <a:pt x="639" y="1703"/>
                      <a:pt x="517" y="1429"/>
                      <a:pt x="517" y="1125"/>
                    </a:cubicBezTo>
                    <a:cubicBezTo>
                      <a:pt x="517" y="973"/>
                      <a:pt x="517" y="852"/>
                      <a:pt x="578" y="700"/>
                    </a:cubicBezTo>
                    <a:cubicBezTo>
                      <a:pt x="609" y="639"/>
                      <a:pt x="639" y="578"/>
                      <a:pt x="700" y="517"/>
                    </a:cubicBezTo>
                    <a:cubicBezTo>
                      <a:pt x="761" y="457"/>
                      <a:pt x="821" y="396"/>
                      <a:pt x="882" y="305"/>
                    </a:cubicBezTo>
                    <a:cubicBezTo>
                      <a:pt x="943" y="214"/>
                      <a:pt x="913" y="31"/>
                      <a:pt x="7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4" name="Google Shape;2154;p38"/>
              <p:cNvSpPr/>
              <p:nvPr/>
            </p:nvSpPr>
            <p:spPr>
              <a:xfrm>
                <a:off x="3152800" y="2085900"/>
                <a:ext cx="32700" cy="42700"/>
              </a:xfrm>
              <a:custGeom>
                <a:avLst/>
                <a:gdLst/>
                <a:ahLst/>
                <a:cxnLst/>
                <a:rect l="l" t="t" r="r" b="b"/>
                <a:pathLst>
                  <a:path w="1308" h="1708" extrusionOk="0">
                    <a:moveTo>
                      <a:pt x="1102" y="1"/>
                    </a:moveTo>
                    <a:cubicBezTo>
                      <a:pt x="1090" y="1"/>
                      <a:pt x="1077" y="2"/>
                      <a:pt x="1064" y="5"/>
                    </a:cubicBezTo>
                    <a:cubicBezTo>
                      <a:pt x="700" y="36"/>
                      <a:pt x="335" y="188"/>
                      <a:pt x="122" y="492"/>
                    </a:cubicBezTo>
                    <a:cubicBezTo>
                      <a:pt x="31" y="644"/>
                      <a:pt x="1" y="826"/>
                      <a:pt x="1" y="1008"/>
                    </a:cubicBezTo>
                    <a:cubicBezTo>
                      <a:pt x="1" y="1191"/>
                      <a:pt x="31" y="1373"/>
                      <a:pt x="92" y="1556"/>
                    </a:cubicBezTo>
                    <a:cubicBezTo>
                      <a:pt x="122" y="1647"/>
                      <a:pt x="213" y="1707"/>
                      <a:pt x="305" y="1707"/>
                    </a:cubicBezTo>
                    <a:cubicBezTo>
                      <a:pt x="396" y="1677"/>
                      <a:pt x="457" y="1616"/>
                      <a:pt x="457" y="1525"/>
                    </a:cubicBezTo>
                    <a:cubicBezTo>
                      <a:pt x="457" y="1434"/>
                      <a:pt x="487" y="1373"/>
                      <a:pt x="487" y="1282"/>
                    </a:cubicBezTo>
                    <a:cubicBezTo>
                      <a:pt x="457" y="1221"/>
                      <a:pt x="457" y="1130"/>
                      <a:pt x="457" y="1069"/>
                    </a:cubicBezTo>
                    <a:cubicBezTo>
                      <a:pt x="457" y="1039"/>
                      <a:pt x="457" y="978"/>
                      <a:pt x="457" y="948"/>
                    </a:cubicBezTo>
                    <a:cubicBezTo>
                      <a:pt x="457" y="948"/>
                      <a:pt x="457" y="925"/>
                      <a:pt x="457" y="899"/>
                    </a:cubicBezTo>
                    <a:cubicBezTo>
                      <a:pt x="457" y="899"/>
                      <a:pt x="457" y="878"/>
                      <a:pt x="457" y="856"/>
                    </a:cubicBezTo>
                    <a:lnTo>
                      <a:pt x="457" y="826"/>
                    </a:lnTo>
                    <a:cubicBezTo>
                      <a:pt x="487" y="796"/>
                      <a:pt x="487" y="765"/>
                      <a:pt x="517" y="735"/>
                    </a:cubicBezTo>
                    <a:cubicBezTo>
                      <a:pt x="517" y="735"/>
                      <a:pt x="517" y="704"/>
                      <a:pt x="548" y="704"/>
                    </a:cubicBezTo>
                    <a:cubicBezTo>
                      <a:pt x="548" y="674"/>
                      <a:pt x="578" y="674"/>
                      <a:pt x="609" y="644"/>
                    </a:cubicBezTo>
                    <a:cubicBezTo>
                      <a:pt x="639" y="644"/>
                      <a:pt x="639" y="613"/>
                      <a:pt x="669" y="613"/>
                    </a:cubicBezTo>
                    <a:cubicBezTo>
                      <a:pt x="669" y="583"/>
                      <a:pt x="700" y="583"/>
                      <a:pt x="730" y="552"/>
                    </a:cubicBezTo>
                    <a:lnTo>
                      <a:pt x="821" y="552"/>
                    </a:lnTo>
                    <a:cubicBezTo>
                      <a:pt x="852" y="522"/>
                      <a:pt x="882" y="522"/>
                      <a:pt x="913" y="522"/>
                    </a:cubicBezTo>
                    <a:cubicBezTo>
                      <a:pt x="973" y="492"/>
                      <a:pt x="1064" y="492"/>
                      <a:pt x="1125" y="461"/>
                    </a:cubicBezTo>
                    <a:cubicBezTo>
                      <a:pt x="1247" y="431"/>
                      <a:pt x="1308" y="309"/>
                      <a:pt x="1277" y="188"/>
                    </a:cubicBezTo>
                    <a:cubicBezTo>
                      <a:pt x="1277" y="106"/>
                      <a:pt x="1205" y="1"/>
                      <a:pt x="110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5" name="Google Shape;2155;p38"/>
              <p:cNvSpPr/>
              <p:nvPr/>
            </p:nvSpPr>
            <p:spPr>
              <a:xfrm>
                <a:off x="3187900" y="2157075"/>
                <a:ext cx="56875" cy="21225"/>
              </a:xfrm>
              <a:custGeom>
                <a:avLst/>
                <a:gdLst/>
                <a:ahLst/>
                <a:cxnLst/>
                <a:rect l="l" t="t" r="r" b="b"/>
                <a:pathLst>
                  <a:path w="2275" h="849" extrusionOk="0">
                    <a:moveTo>
                      <a:pt x="251" y="1"/>
                    </a:moveTo>
                    <a:cubicBezTo>
                      <a:pt x="127" y="1"/>
                      <a:pt x="0" y="130"/>
                      <a:pt x="86" y="259"/>
                    </a:cubicBezTo>
                    <a:cubicBezTo>
                      <a:pt x="147" y="411"/>
                      <a:pt x="299" y="593"/>
                      <a:pt x="420" y="684"/>
                    </a:cubicBezTo>
                    <a:cubicBezTo>
                      <a:pt x="603" y="775"/>
                      <a:pt x="785" y="836"/>
                      <a:pt x="998" y="836"/>
                    </a:cubicBezTo>
                    <a:cubicBezTo>
                      <a:pt x="1055" y="844"/>
                      <a:pt x="1112" y="848"/>
                      <a:pt x="1168" y="848"/>
                    </a:cubicBezTo>
                    <a:cubicBezTo>
                      <a:pt x="1323" y="848"/>
                      <a:pt x="1472" y="820"/>
                      <a:pt x="1606" y="775"/>
                    </a:cubicBezTo>
                    <a:cubicBezTo>
                      <a:pt x="1697" y="745"/>
                      <a:pt x="1819" y="715"/>
                      <a:pt x="1910" y="654"/>
                    </a:cubicBezTo>
                    <a:cubicBezTo>
                      <a:pt x="2045" y="600"/>
                      <a:pt x="2156" y="546"/>
                      <a:pt x="2222" y="427"/>
                    </a:cubicBezTo>
                    <a:lnTo>
                      <a:pt x="2222" y="427"/>
                    </a:lnTo>
                    <a:cubicBezTo>
                      <a:pt x="2228" y="419"/>
                      <a:pt x="2232" y="409"/>
                      <a:pt x="2236" y="399"/>
                    </a:cubicBezTo>
                    <a:lnTo>
                      <a:pt x="2236" y="399"/>
                    </a:lnTo>
                    <a:cubicBezTo>
                      <a:pt x="2239" y="393"/>
                      <a:pt x="2242" y="387"/>
                      <a:pt x="2244" y="380"/>
                    </a:cubicBezTo>
                    <a:lnTo>
                      <a:pt x="2244" y="380"/>
                    </a:lnTo>
                    <a:cubicBezTo>
                      <a:pt x="2243" y="381"/>
                      <a:pt x="2242" y="383"/>
                      <a:pt x="2241" y="384"/>
                    </a:cubicBezTo>
                    <a:lnTo>
                      <a:pt x="2241" y="384"/>
                    </a:lnTo>
                    <a:cubicBezTo>
                      <a:pt x="2243" y="374"/>
                      <a:pt x="2244" y="362"/>
                      <a:pt x="2244" y="350"/>
                    </a:cubicBezTo>
                    <a:cubicBezTo>
                      <a:pt x="2275" y="259"/>
                      <a:pt x="2244" y="198"/>
                      <a:pt x="2183" y="167"/>
                    </a:cubicBezTo>
                    <a:cubicBezTo>
                      <a:pt x="2127" y="130"/>
                      <a:pt x="2067" y="115"/>
                      <a:pt x="2007" y="115"/>
                    </a:cubicBezTo>
                    <a:cubicBezTo>
                      <a:pt x="1872" y="115"/>
                      <a:pt x="1732" y="186"/>
                      <a:pt x="1606" y="228"/>
                    </a:cubicBezTo>
                    <a:cubicBezTo>
                      <a:pt x="1423" y="289"/>
                      <a:pt x="1271" y="350"/>
                      <a:pt x="1089" y="350"/>
                    </a:cubicBezTo>
                    <a:cubicBezTo>
                      <a:pt x="937" y="350"/>
                      <a:pt x="846" y="319"/>
                      <a:pt x="694" y="289"/>
                    </a:cubicBezTo>
                    <a:cubicBezTo>
                      <a:pt x="572" y="228"/>
                      <a:pt x="481" y="198"/>
                      <a:pt x="390" y="76"/>
                    </a:cubicBezTo>
                    <a:cubicBezTo>
                      <a:pt x="354" y="23"/>
                      <a:pt x="303" y="1"/>
                      <a:pt x="25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6" name="Google Shape;2156;p38"/>
              <p:cNvSpPr/>
              <p:nvPr/>
            </p:nvSpPr>
            <p:spPr>
              <a:xfrm>
                <a:off x="3294150" y="2185575"/>
                <a:ext cx="40300" cy="19100"/>
              </a:xfrm>
              <a:custGeom>
                <a:avLst/>
                <a:gdLst/>
                <a:ahLst/>
                <a:cxnLst/>
                <a:rect l="l" t="t" r="r" b="b"/>
                <a:pathLst>
                  <a:path w="1612" h="764" extrusionOk="0">
                    <a:moveTo>
                      <a:pt x="230" y="0"/>
                    </a:moveTo>
                    <a:cubicBezTo>
                      <a:pt x="156" y="0"/>
                      <a:pt x="81" y="41"/>
                      <a:pt x="61" y="122"/>
                    </a:cubicBezTo>
                    <a:cubicBezTo>
                      <a:pt x="0" y="213"/>
                      <a:pt x="31" y="335"/>
                      <a:pt x="122" y="395"/>
                    </a:cubicBezTo>
                    <a:cubicBezTo>
                      <a:pt x="365" y="578"/>
                      <a:pt x="639" y="760"/>
                      <a:pt x="943" y="760"/>
                    </a:cubicBezTo>
                    <a:cubicBezTo>
                      <a:pt x="968" y="763"/>
                      <a:pt x="994" y="764"/>
                      <a:pt x="1020" y="764"/>
                    </a:cubicBezTo>
                    <a:cubicBezTo>
                      <a:pt x="1305" y="764"/>
                      <a:pt x="1611" y="611"/>
                      <a:pt x="1611" y="304"/>
                    </a:cubicBezTo>
                    <a:cubicBezTo>
                      <a:pt x="1611" y="229"/>
                      <a:pt x="1549" y="175"/>
                      <a:pt x="1494" y="175"/>
                    </a:cubicBezTo>
                    <a:cubicBezTo>
                      <a:pt x="1482" y="175"/>
                      <a:pt x="1470" y="177"/>
                      <a:pt x="1459" y="183"/>
                    </a:cubicBezTo>
                    <a:cubicBezTo>
                      <a:pt x="1398" y="183"/>
                      <a:pt x="1368" y="183"/>
                      <a:pt x="1338" y="213"/>
                    </a:cubicBezTo>
                    <a:lnTo>
                      <a:pt x="1246" y="213"/>
                    </a:lnTo>
                    <a:cubicBezTo>
                      <a:pt x="1246" y="243"/>
                      <a:pt x="1216" y="243"/>
                      <a:pt x="1216" y="243"/>
                    </a:cubicBezTo>
                    <a:lnTo>
                      <a:pt x="1186" y="243"/>
                    </a:lnTo>
                    <a:cubicBezTo>
                      <a:pt x="1155" y="274"/>
                      <a:pt x="1125" y="274"/>
                      <a:pt x="1094" y="274"/>
                    </a:cubicBezTo>
                    <a:lnTo>
                      <a:pt x="791" y="274"/>
                    </a:lnTo>
                    <a:cubicBezTo>
                      <a:pt x="760" y="243"/>
                      <a:pt x="699" y="243"/>
                      <a:pt x="639" y="213"/>
                    </a:cubicBezTo>
                    <a:lnTo>
                      <a:pt x="608" y="213"/>
                    </a:lnTo>
                    <a:cubicBezTo>
                      <a:pt x="608" y="213"/>
                      <a:pt x="578" y="183"/>
                      <a:pt x="578" y="183"/>
                    </a:cubicBezTo>
                    <a:cubicBezTo>
                      <a:pt x="547" y="183"/>
                      <a:pt x="517" y="152"/>
                      <a:pt x="487" y="152"/>
                    </a:cubicBezTo>
                    <a:cubicBezTo>
                      <a:pt x="456" y="91"/>
                      <a:pt x="395" y="61"/>
                      <a:pt x="335" y="31"/>
                    </a:cubicBezTo>
                    <a:cubicBezTo>
                      <a:pt x="304" y="10"/>
                      <a:pt x="267" y="0"/>
                      <a:pt x="23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7" name="Google Shape;2157;p38"/>
              <p:cNvSpPr/>
              <p:nvPr/>
            </p:nvSpPr>
            <p:spPr>
              <a:xfrm>
                <a:off x="3224000" y="2144600"/>
                <a:ext cx="73975" cy="26300"/>
              </a:xfrm>
              <a:custGeom>
                <a:avLst/>
                <a:gdLst/>
                <a:ahLst/>
                <a:cxnLst/>
                <a:rect l="l" t="t" r="r" b="b"/>
                <a:pathLst>
                  <a:path w="2959" h="1052" extrusionOk="0">
                    <a:moveTo>
                      <a:pt x="239" y="0"/>
                    </a:moveTo>
                    <a:cubicBezTo>
                      <a:pt x="119" y="0"/>
                      <a:pt x="0" y="101"/>
                      <a:pt x="40" y="241"/>
                    </a:cubicBezTo>
                    <a:cubicBezTo>
                      <a:pt x="192" y="788"/>
                      <a:pt x="861" y="940"/>
                      <a:pt x="1378" y="1031"/>
                    </a:cubicBezTo>
                    <a:cubicBezTo>
                      <a:pt x="1491" y="1044"/>
                      <a:pt x="1604" y="1051"/>
                      <a:pt x="1718" y="1051"/>
                    </a:cubicBezTo>
                    <a:cubicBezTo>
                      <a:pt x="1878" y="1051"/>
                      <a:pt x="2038" y="1036"/>
                      <a:pt x="2198" y="1001"/>
                    </a:cubicBezTo>
                    <a:cubicBezTo>
                      <a:pt x="2441" y="940"/>
                      <a:pt x="2867" y="788"/>
                      <a:pt x="2928" y="515"/>
                    </a:cubicBezTo>
                    <a:cubicBezTo>
                      <a:pt x="2958" y="363"/>
                      <a:pt x="2867" y="271"/>
                      <a:pt x="2715" y="241"/>
                    </a:cubicBezTo>
                    <a:cubicBezTo>
                      <a:pt x="2593" y="241"/>
                      <a:pt x="2472" y="332"/>
                      <a:pt x="2381" y="363"/>
                    </a:cubicBezTo>
                    <a:cubicBezTo>
                      <a:pt x="2290" y="423"/>
                      <a:pt x="2198" y="454"/>
                      <a:pt x="2107" y="484"/>
                    </a:cubicBezTo>
                    <a:cubicBezTo>
                      <a:pt x="1982" y="520"/>
                      <a:pt x="1868" y="534"/>
                      <a:pt x="1752" y="534"/>
                    </a:cubicBezTo>
                    <a:cubicBezTo>
                      <a:pt x="1670" y="534"/>
                      <a:pt x="1587" y="527"/>
                      <a:pt x="1499" y="515"/>
                    </a:cubicBezTo>
                    <a:cubicBezTo>
                      <a:pt x="1286" y="484"/>
                      <a:pt x="1043" y="454"/>
                      <a:pt x="831" y="393"/>
                    </a:cubicBezTo>
                    <a:cubicBezTo>
                      <a:pt x="648" y="332"/>
                      <a:pt x="496" y="241"/>
                      <a:pt x="405" y="89"/>
                    </a:cubicBezTo>
                    <a:cubicBezTo>
                      <a:pt x="364" y="27"/>
                      <a:pt x="301" y="0"/>
                      <a:pt x="23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8" name="Google Shape;2158;p38"/>
              <p:cNvSpPr/>
              <p:nvPr/>
            </p:nvSpPr>
            <p:spPr>
              <a:xfrm>
                <a:off x="3155075" y="2120775"/>
                <a:ext cx="4600" cy="43925"/>
              </a:xfrm>
              <a:custGeom>
                <a:avLst/>
                <a:gdLst/>
                <a:ahLst/>
                <a:cxnLst/>
                <a:rect l="l" t="t" r="r" b="b"/>
                <a:pathLst>
                  <a:path w="184" h="1757" extrusionOk="0">
                    <a:moveTo>
                      <a:pt x="81" y="1"/>
                    </a:moveTo>
                    <a:cubicBezTo>
                      <a:pt x="54" y="1"/>
                      <a:pt x="31" y="24"/>
                      <a:pt x="31" y="69"/>
                    </a:cubicBezTo>
                    <a:cubicBezTo>
                      <a:pt x="31" y="343"/>
                      <a:pt x="31" y="616"/>
                      <a:pt x="31" y="890"/>
                    </a:cubicBezTo>
                    <a:lnTo>
                      <a:pt x="31" y="1316"/>
                    </a:lnTo>
                    <a:cubicBezTo>
                      <a:pt x="31" y="1437"/>
                      <a:pt x="1" y="1589"/>
                      <a:pt x="31" y="1711"/>
                    </a:cubicBezTo>
                    <a:cubicBezTo>
                      <a:pt x="31" y="1741"/>
                      <a:pt x="54" y="1756"/>
                      <a:pt x="77" y="1756"/>
                    </a:cubicBezTo>
                    <a:cubicBezTo>
                      <a:pt x="100" y="1756"/>
                      <a:pt x="122" y="1741"/>
                      <a:pt x="122" y="1711"/>
                    </a:cubicBezTo>
                    <a:cubicBezTo>
                      <a:pt x="153" y="1680"/>
                      <a:pt x="183" y="1619"/>
                      <a:pt x="183" y="1589"/>
                    </a:cubicBezTo>
                    <a:cubicBezTo>
                      <a:pt x="183" y="1568"/>
                      <a:pt x="168" y="1546"/>
                      <a:pt x="148" y="1546"/>
                    </a:cubicBezTo>
                    <a:cubicBezTo>
                      <a:pt x="148" y="1546"/>
                      <a:pt x="147" y="1546"/>
                      <a:pt x="147" y="1546"/>
                    </a:cubicBezTo>
                    <a:lnTo>
                      <a:pt x="147" y="1546"/>
                    </a:lnTo>
                    <a:cubicBezTo>
                      <a:pt x="153" y="1467"/>
                      <a:pt x="153" y="1386"/>
                      <a:pt x="153" y="1316"/>
                    </a:cubicBezTo>
                    <a:lnTo>
                      <a:pt x="153" y="890"/>
                    </a:lnTo>
                    <a:cubicBezTo>
                      <a:pt x="153" y="616"/>
                      <a:pt x="153" y="343"/>
                      <a:pt x="153" y="69"/>
                    </a:cubicBezTo>
                    <a:cubicBezTo>
                      <a:pt x="138" y="24"/>
                      <a:pt x="107" y="1"/>
                      <a:pt x="8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59" name="Google Shape;2159;p38"/>
              <p:cNvSpPr/>
              <p:nvPr/>
            </p:nvSpPr>
            <p:spPr>
              <a:xfrm>
                <a:off x="3161925" y="2122875"/>
                <a:ext cx="4575" cy="45925"/>
              </a:xfrm>
              <a:custGeom>
                <a:avLst/>
                <a:gdLst/>
                <a:ahLst/>
                <a:cxnLst/>
                <a:rect l="l" t="t" r="r" b="b"/>
                <a:pathLst>
                  <a:path w="183" h="1837" extrusionOk="0">
                    <a:moveTo>
                      <a:pt x="122" y="1"/>
                    </a:moveTo>
                    <a:cubicBezTo>
                      <a:pt x="92" y="1"/>
                      <a:pt x="61" y="16"/>
                      <a:pt x="61" y="46"/>
                    </a:cubicBezTo>
                    <a:cubicBezTo>
                      <a:pt x="61" y="320"/>
                      <a:pt x="31" y="624"/>
                      <a:pt x="31" y="897"/>
                    </a:cubicBezTo>
                    <a:cubicBezTo>
                      <a:pt x="31" y="1049"/>
                      <a:pt x="31" y="1201"/>
                      <a:pt x="31" y="1323"/>
                    </a:cubicBezTo>
                    <a:cubicBezTo>
                      <a:pt x="0" y="1475"/>
                      <a:pt x="0" y="1627"/>
                      <a:pt x="0" y="1779"/>
                    </a:cubicBezTo>
                    <a:cubicBezTo>
                      <a:pt x="17" y="1812"/>
                      <a:pt x="43" y="1836"/>
                      <a:pt x="68" y="1836"/>
                    </a:cubicBezTo>
                    <a:cubicBezTo>
                      <a:pt x="88" y="1836"/>
                      <a:pt x="108" y="1820"/>
                      <a:pt x="122" y="1779"/>
                    </a:cubicBezTo>
                    <a:cubicBezTo>
                      <a:pt x="152" y="1657"/>
                      <a:pt x="122" y="1505"/>
                      <a:pt x="152" y="1384"/>
                    </a:cubicBezTo>
                    <a:cubicBezTo>
                      <a:pt x="152" y="1232"/>
                      <a:pt x="152" y="1080"/>
                      <a:pt x="152" y="928"/>
                    </a:cubicBezTo>
                    <a:cubicBezTo>
                      <a:pt x="152" y="624"/>
                      <a:pt x="183" y="320"/>
                      <a:pt x="183" y="46"/>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0" name="Google Shape;2160;p38"/>
              <p:cNvSpPr/>
              <p:nvPr/>
            </p:nvSpPr>
            <p:spPr>
              <a:xfrm>
                <a:off x="3168750" y="2132750"/>
                <a:ext cx="5350" cy="48275"/>
              </a:xfrm>
              <a:custGeom>
                <a:avLst/>
                <a:gdLst/>
                <a:ahLst/>
                <a:cxnLst/>
                <a:rect l="l" t="t" r="r" b="b"/>
                <a:pathLst>
                  <a:path w="214" h="1931" extrusionOk="0">
                    <a:moveTo>
                      <a:pt x="104" y="1"/>
                    </a:moveTo>
                    <a:cubicBezTo>
                      <a:pt x="77" y="1"/>
                      <a:pt x="47" y="16"/>
                      <a:pt x="31" y="46"/>
                    </a:cubicBezTo>
                    <a:cubicBezTo>
                      <a:pt x="31" y="654"/>
                      <a:pt x="1" y="1262"/>
                      <a:pt x="31" y="1870"/>
                    </a:cubicBezTo>
                    <a:cubicBezTo>
                      <a:pt x="31" y="1900"/>
                      <a:pt x="62" y="1931"/>
                      <a:pt x="92" y="1931"/>
                    </a:cubicBezTo>
                    <a:cubicBezTo>
                      <a:pt x="183" y="1900"/>
                      <a:pt x="214" y="1840"/>
                      <a:pt x="214" y="1779"/>
                    </a:cubicBezTo>
                    <a:cubicBezTo>
                      <a:pt x="214" y="1738"/>
                      <a:pt x="195" y="1721"/>
                      <a:pt x="172" y="1721"/>
                    </a:cubicBezTo>
                    <a:cubicBezTo>
                      <a:pt x="168" y="1721"/>
                      <a:pt x="164" y="1722"/>
                      <a:pt x="159" y="1723"/>
                    </a:cubicBezTo>
                    <a:lnTo>
                      <a:pt x="159" y="1723"/>
                    </a:lnTo>
                    <a:cubicBezTo>
                      <a:pt x="179" y="1164"/>
                      <a:pt x="153" y="605"/>
                      <a:pt x="153" y="46"/>
                    </a:cubicBezTo>
                    <a:cubicBezTo>
                      <a:pt x="153" y="16"/>
                      <a:pt x="130" y="1"/>
                      <a:pt x="10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1" name="Google Shape;2161;p38"/>
              <p:cNvSpPr/>
              <p:nvPr/>
            </p:nvSpPr>
            <p:spPr>
              <a:xfrm>
                <a:off x="3177125" y="2151000"/>
                <a:ext cx="4575" cy="34200"/>
              </a:xfrm>
              <a:custGeom>
                <a:avLst/>
                <a:gdLst/>
                <a:ahLst/>
                <a:cxnLst/>
                <a:rect l="l" t="t" r="r" b="b"/>
                <a:pathLst>
                  <a:path w="183" h="1368" extrusionOk="0">
                    <a:moveTo>
                      <a:pt x="61" y="0"/>
                    </a:moveTo>
                    <a:cubicBezTo>
                      <a:pt x="31" y="0"/>
                      <a:pt x="0" y="15"/>
                      <a:pt x="0" y="46"/>
                    </a:cubicBezTo>
                    <a:cubicBezTo>
                      <a:pt x="0" y="259"/>
                      <a:pt x="31" y="471"/>
                      <a:pt x="31" y="684"/>
                    </a:cubicBezTo>
                    <a:cubicBezTo>
                      <a:pt x="31" y="897"/>
                      <a:pt x="31" y="1110"/>
                      <a:pt x="31" y="1322"/>
                    </a:cubicBezTo>
                    <a:cubicBezTo>
                      <a:pt x="46" y="1353"/>
                      <a:pt x="76" y="1368"/>
                      <a:pt x="103" y="1368"/>
                    </a:cubicBezTo>
                    <a:cubicBezTo>
                      <a:pt x="129" y="1368"/>
                      <a:pt x="152" y="1353"/>
                      <a:pt x="152" y="1322"/>
                    </a:cubicBezTo>
                    <a:cubicBezTo>
                      <a:pt x="183" y="1110"/>
                      <a:pt x="152" y="897"/>
                      <a:pt x="152" y="684"/>
                    </a:cubicBezTo>
                    <a:cubicBezTo>
                      <a:pt x="122" y="471"/>
                      <a:pt x="122" y="259"/>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2" name="Google Shape;2162;p38"/>
              <p:cNvSpPr/>
              <p:nvPr/>
            </p:nvSpPr>
            <p:spPr>
              <a:xfrm>
                <a:off x="3184725" y="2167325"/>
                <a:ext cx="4575" cy="15525"/>
              </a:xfrm>
              <a:custGeom>
                <a:avLst/>
                <a:gdLst/>
                <a:ahLst/>
                <a:cxnLst/>
                <a:rect l="l" t="t" r="r" b="b"/>
                <a:pathLst>
                  <a:path w="183" h="621" extrusionOk="0">
                    <a:moveTo>
                      <a:pt x="91" y="1"/>
                    </a:moveTo>
                    <a:cubicBezTo>
                      <a:pt x="61" y="1"/>
                      <a:pt x="31" y="31"/>
                      <a:pt x="31" y="61"/>
                    </a:cubicBezTo>
                    <a:cubicBezTo>
                      <a:pt x="0" y="153"/>
                      <a:pt x="0" y="244"/>
                      <a:pt x="0" y="335"/>
                    </a:cubicBezTo>
                    <a:cubicBezTo>
                      <a:pt x="0" y="426"/>
                      <a:pt x="31" y="517"/>
                      <a:pt x="61" y="609"/>
                    </a:cubicBezTo>
                    <a:cubicBezTo>
                      <a:pt x="69" y="617"/>
                      <a:pt x="82" y="620"/>
                      <a:pt x="96" y="620"/>
                    </a:cubicBezTo>
                    <a:cubicBezTo>
                      <a:pt x="134" y="620"/>
                      <a:pt x="183" y="592"/>
                      <a:pt x="183" y="548"/>
                    </a:cubicBezTo>
                    <a:cubicBezTo>
                      <a:pt x="152" y="487"/>
                      <a:pt x="122" y="396"/>
                      <a:pt x="122" y="335"/>
                    </a:cubicBezTo>
                    <a:cubicBezTo>
                      <a:pt x="122" y="244"/>
                      <a:pt x="122" y="153"/>
                      <a:pt x="122" y="92"/>
                    </a:cubicBezTo>
                    <a:cubicBezTo>
                      <a:pt x="122" y="61"/>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3" name="Google Shape;2163;p38"/>
              <p:cNvSpPr/>
              <p:nvPr/>
            </p:nvSpPr>
            <p:spPr>
              <a:xfrm>
                <a:off x="3193850" y="2170825"/>
                <a:ext cx="5325" cy="9025"/>
              </a:xfrm>
              <a:custGeom>
                <a:avLst/>
                <a:gdLst/>
                <a:ahLst/>
                <a:cxnLst/>
                <a:rect l="l" t="t" r="r" b="b"/>
                <a:pathLst>
                  <a:path w="213" h="361" extrusionOk="0">
                    <a:moveTo>
                      <a:pt x="87" y="0"/>
                    </a:moveTo>
                    <a:cubicBezTo>
                      <a:pt x="79" y="0"/>
                      <a:pt x="70" y="4"/>
                      <a:pt x="61" y="13"/>
                    </a:cubicBezTo>
                    <a:cubicBezTo>
                      <a:pt x="30" y="13"/>
                      <a:pt x="0" y="43"/>
                      <a:pt x="30" y="73"/>
                    </a:cubicBezTo>
                    <a:cubicBezTo>
                      <a:pt x="30" y="104"/>
                      <a:pt x="61" y="165"/>
                      <a:pt x="61" y="195"/>
                    </a:cubicBezTo>
                    <a:cubicBezTo>
                      <a:pt x="91" y="225"/>
                      <a:pt x="91" y="256"/>
                      <a:pt x="91" y="256"/>
                    </a:cubicBezTo>
                    <a:lnTo>
                      <a:pt x="91" y="286"/>
                    </a:lnTo>
                    <a:cubicBezTo>
                      <a:pt x="122" y="317"/>
                      <a:pt x="122" y="317"/>
                      <a:pt x="122" y="347"/>
                    </a:cubicBezTo>
                    <a:cubicBezTo>
                      <a:pt x="142" y="347"/>
                      <a:pt x="149" y="360"/>
                      <a:pt x="160" y="360"/>
                    </a:cubicBezTo>
                    <a:cubicBezTo>
                      <a:pt x="165" y="360"/>
                      <a:pt x="172" y="357"/>
                      <a:pt x="182" y="347"/>
                    </a:cubicBezTo>
                    <a:cubicBezTo>
                      <a:pt x="213" y="347"/>
                      <a:pt x="213" y="347"/>
                      <a:pt x="213" y="317"/>
                    </a:cubicBezTo>
                    <a:cubicBezTo>
                      <a:pt x="213" y="286"/>
                      <a:pt x="213" y="286"/>
                      <a:pt x="213" y="256"/>
                    </a:cubicBezTo>
                    <a:lnTo>
                      <a:pt x="213" y="225"/>
                    </a:lnTo>
                    <a:cubicBezTo>
                      <a:pt x="182" y="225"/>
                      <a:pt x="182" y="195"/>
                      <a:pt x="182" y="165"/>
                    </a:cubicBezTo>
                    <a:cubicBezTo>
                      <a:pt x="152" y="134"/>
                      <a:pt x="152" y="73"/>
                      <a:pt x="122" y="43"/>
                    </a:cubicBezTo>
                    <a:cubicBezTo>
                      <a:pt x="122" y="22"/>
                      <a:pt x="106"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4" name="Google Shape;2164;p38"/>
              <p:cNvSpPr/>
              <p:nvPr/>
            </p:nvSpPr>
            <p:spPr>
              <a:xfrm>
                <a:off x="3226525" y="2169225"/>
                <a:ext cx="3800" cy="27775"/>
              </a:xfrm>
              <a:custGeom>
                <a:avLst/>
                <a:gdLst/>
                <a:ahLst/>
                <a:cxnLst/>
                <a:rect l="l" t="t" r="r" b="b"/>
                <a:pathLst>
                  <a:path w="152" h="1111" extrusionOk="0">
                    <a:moveTo>
                      <a:pt x="61" y="1"/>
                    </a:moveTo>
                    <a:cubicBezTo>
                      <a:pt x="30" y="1"/>
                      <a:pt x="0" y="16"/>
                      <a:pt x="0" y="46"/>
                    </a:cubicBezTo>
                    <a:lnTo>
                      <a:pt x="0" y="624"/>
                    </a:lnTo>
                    <a:lnTo>
                      <a:pt x="0" y="897"/>
                    </a:lnTo>
                    <a:cubicBezTo>
                      <a:pt x="0" y="958"/>
                      <a:pt x="0" y="1110"/>
                      <a:pt x="61" y="1110"/>
                    </a:cubicBezTo>
                    <a:cubicBezTo>
                      <a:pt x="152" y="1110"/>
                      <a:pt x="122" y="958"/>
                      <a:pt x="122" y="897"/>
                    </a:cubicBezTo>
                    <a:lnTo>
                      <a:pt x="122" y="624"/>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5" name="Google Shape;2165;p38"/>
              <p:cNvSpPr/>
              <p:nvPr/>
            </p:nvSpPr>
            <p:spPr>
              <a:xfrm>
                <a:off x="3235625" y="2170750"/>
                <a:ext cx="3075" cy="36950"/>
              </a:xfrm>
              <a:custGeom>
                <a:avLst/>
                <a:gdLst/>
                <a:ahLst/>
                <a:cxnLst/>
                <a:rect l="l" t="t" r="r" b="b"/>
                <a:pathLst>
                  <a:path w="123" h="1478" extrusionOk="0">
                    <a:moveTo>
                      <a:pt x="62" y="0"/>
                    </a:moveTo>
                    <a:cubicBezTo>
                      <a:pt x="31" y="0"/>
                      <a:pt x="1" y="16"/>
                      <a:pt x="1" y="46"/>
                    </a:cubicBezTo>
                    <a:cubicBezTo>
                      <a:pt x="1" y="289"/>
                      <a:pt x="1" y="532"/>
                      <a:pt x="1" y="745"/>
                    </a:cubicBezTo>
                    <a:cubicBezTo>
                      <a:pt x="1" y="867"/>
                      <a:pt x="1" y="988"/>
                      <a:pt x="1" y="1110"/>
                    </a:cubicBezTo>
                    <a:cubicBezTo>
                      <a:pt x="1" y="1201"/>
                      <a:pt x="1" y="1323"/>
                      <a:pt x="1" y="1444"/>
                    </a:cubicBezTo>
                    <a:cubicBezTo>
                      <a:pt x="1" y="1467"/>
                      <a:pt x="19" y="1477"/>
                      <a:pt x="40" y="1477"/>
                    </a:cubicBezTo>
                    <a:cubicBezTo>
                      <a:pt x="76" y="1477"/>
                      <a:pt x="122" y="1451"/>
                      <a:pt x="122" y="1414"/>
                    </a:cubicBezTo>
                    <a:cubicBezTo>
                      <a:pt x="122" y="1292"/>
                      <a:pt x="122" y="1171"/>
                      <a:pt x="122" y="1079"/>
                    </a:cubicBezTo>
                    <a:cubicBezTo>
                      <a:pt x="122" y="958"/>
                      <a:pt x="122" y="836"/>
                      <a:pt x="122" y="745"/>
                    </a:cubicBezTo>
                    <a:cubicBezTo>
                      <a:pt x="122" y="502"/>
                      <a:pt x="122" y="289"/>
                      <a:pt x="122" y="46"/>
                    </a:cubicBezTo>
                    <a:cubicBezTo>
                      <a:pt x="122"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6" name="Google Shape;2166;p38"/>
              <p:cNvSpPr/>
              <p:nvPr/>
            </p:nvSpPr>
            <p:spPr>
              <a:xfrm>
                <a:off x="3243225" y="2168475"/>
                <a:ext cx="5350" cy="40100"/>
              </a:xfrm>
              <a:custGeom>
                <a:avLst/>
                <a:gdLst/>
                <a:ahLst/>
                <a:cxnLst/>
                <a:rect l="l" t="t" r="r" b="b"/>
                <a:pathLst>
                  <a:path w="214" h="1604" extrusionOk="0">
                    <a:moveTo>
                      <a:pt x="62" y="0"/>
                    </a:moveTo>
                    <a:cubicBezTo>
                      <a:pt x="31" y="0"/>
                      <a:pt x="1" y="15"/>
                      <a:pt x="1" y="46"/>
                    </a:cubicBezTo>
                    <a:cubicBezTo>
                      <a:pt x="31" y="289"/>
                      <a:pt x="62" y="532"/>
                      <a:pt x="62" y="806"/>
                    </a:cubicBezTo>
                    <a:cubicBezTo>
                      <a:pt x="62" y="1049"/>
                      <a:pt x="62" y="1292"/>
                      <a:pt x="62" y="1535"/>
                    </a:cubicBezTo>
                    <a:cubicBezTo>
                      <a:pt x="62" y="1581"/>
                      <a:pt x="92" y="1604"/>
                      <a:pt x="122" y="1604"/>
                    </a:cubicBezTo>
                    <a:cubicBezTo>
                      <a:pt x="153" y="1604"/>
                      <a:pt x="183" y="1581"/>
                      <a:pt x="183" y="1535"/>
                    </a:cubicBezTo>
                    <a:cubicBezTo>
                      <a:pt x="213" y="1292"/>
                      <a:pt x="183" y="1049"/>
                      <a:pt x="183" y="806"/>
                    </a:cubicBezTo>
                    <a:cubicBezTo>
                      <a:pt x="183" y="563"/>
                      <a:pt x="153" y="28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7" name="Google Shape;2167;p38"/>
              <p:cNvSpPr/>
              <p:nvPr/>
            </p:nvSpPr>
            <p:spPr>
              <a:xfrm>
                <a:off x="3253100" y="2182900"/>
                <a:ext cx="6125" cy="33225"/>
              </a:xfrm>
              <a:custGeom>
                <a:avLst/>
                <a:gdLst/>
                <a:ahLst/>
                <a:cxnLst/>
                <a:rect l="l" t="t" r="r" b="b"/>
                <a:pathLst>
                  <a:path w="245" h="1329" extrusionOk="0">
                    <a:moveTo>
                      <a:pt x="62" y="1"/>
                    </a:moveTo>
                    <a:cubicBezTo>
                      <a:pt x="31" y="1"/>
                      <a:pt x="1" y="16"/>
                      <a:pt x="1" y="46"/>
                    </a:cubicBezTo>
                    <a:cubicBezTo>
                      <a:pt x="1" y="290"/>
                      <a:pt x="31" y="563"/>
                      <a:pt x="31" y="806"/>
                    </a:cubicBezTo>
                    <a:cubicBezTo>
                      <a:pt x="31" y="928"/>
                      <a:pt x="31" y="1049"/>
                      <a:pt x="31" y="1171"/>
                    </a:cubicBezTo>
                    <a:cubicBezTo>
                      <a:pt x="58" y="1250"/>
                      <a:pt x="84" y="1329"/>
                      <a:pt x="150" y="1329"/>
                    </a:cubicBezTo>
                    <a:cubicBezTo>
                      <a:pt x="160" y="1329"/>
                      <a:pt x="171" y="1327"/>
                      <a:pt x="183" y="1323"/>
                    </a:cubicBezTo>
                    <a:cubicBezTo>
                      <a:pt x="214" y="1323"/>
                      <a:pt x="214" y="1323"/>
                      <a:pt x="214" y="1293"/>
                    </a:cubicBezTo>
                    <a:cubicBezTo>
                      <a:pt x="244" y="1262"/>
                      <a:pt x="214" y="1232"/>
                      <a:pt x="183" y="1232"/>
                    </a:cubicBezTo>
                    <a:cubicBezTo>
                      <a:pt x="183" y="1201"/>
                      <a:pt x="183" y="1171"/>
                      <a:pt x="183" y="1141"/>
                    </a:cubicBezTo>
                    <a:cubicBezTo>
                      <a:pt x="153" y="1110"/>
                      <a:pt x="153" y="1049"/>
                      <a:pt x="153" y="1019"/>
                    </a:cubicBezTo>
                    <a:cubicBezTo>
                      <a:pt x="153" y="897"/>
                      <a:pt x="153" y="776"/>
                      <a:pt x="153" y="685"/>
                    </a:cubicBezTo>
                    <a:cubicBezTo>
                      <a:pt x="122" y="472"/>
                      <a:pt x="122" y="259"/>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8" name="Google Shape;2168;p38"/>
              <p:cNvSpPr/>
              <p:nvPr/>
            </p:nvSpPr>
            <p:spPr>
              <a:xfrm>
                <a:off x="3263750" y="2190500"/>
                <a:ext cx="4575" cy="23825"/>
              </a:xfrm>
              <a:custGeom>
                <a:avLst/>
                <a:gdLst/>
                <a:ahLst/>
                <a:cxnLst/>
                <a:rect l="l" t="t" r="r" b="b"/>
                <a:pathLst>
                  <a:path w="183" h="953" extrusionOk="0">
                    <a:moveTo>
                      <a:pt x="61" y="1"/>
                    </a:moveTo>
                    <a:cubicBezTo>
                      <a:pt x="31" y="1"/>
                      <a:pt x="0" y="16"/>
                      <a:pt x="0" y="46"/>
                    </a:cubicBezTo>
                    <a:cubicBezTo>
                      <a:pt x="0" y="259"/>
                      <a:pt x="0" y="441"/>
                      <a:pt x="0" y="624"/>
                    </a:cubicBezTo>
                    <a:lnTo>
                      <a:pt x="0" y="745"/>
                    </a:lnTo>
                    <a:cubicBezTo>
                      <a:pt x="0" y="806"/>
                      <a:pt x="0" y="837"/>
                      <a:pt x="31" y="867"/>
                    </a:cubicBezTo>
                    <a:cubicBezTo>
                      <a:pt x="31" y="910"/>
                      <a:pt x="61" y="953"/>
                      <a:pt x="100" y="953"/>
                    </a:cubicBezTo>
                    <a:cubicBezTo>
                      <a:pt x="117" y="953"/>
                      <a:pt x="135" y="946"/>
                      <a:pt x="152" y="928"/>
                    </a:cubicBezTo>
                    <a:cubicBezTo>
                      <a:pt x="183" y="928"/>
                      <a:pt x="183" y="867"/>
                      <a:pt x="152" y="867"/>
                    </a:cubicBezTo>
                    <a:cubicBezTo>
                      <a:pt x="122" y="837"/>
                      <a:pt x="122" y="837"/>
                      <a:pt x="122" y="837"/>
                    </a:cubicBezTo>
                    <a:cubicBezTo>
                      <a:pt x="122" y="806"/>
                      <a:pt x="122" y="745"/>
                      <a:pt x="122" y="715"/>
                    </a:cubicBezTo>
                    <a:lnTo>
                      <a:pt x="122" y="502"/>
                    </a:lnTo>
                    <a:cubicBezTo>
                      <a:pt x="122" y="350"/>
                      <a:pt x="122" y="19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69" name="Google Shape;2169;p38"/>
              <p:cNvSpPr/>
              <p:nvPr/>
            </p:nvSpPr>
            <p:spPr>
              <a:xfrm>
                <a:off x="3274375" y="2191275"/>
                <a:ext cx="4600" cy="22725"/>
              </a:xfrm>
              <a:custGeom>
                <a:avLst/>
                <a:gdLst/>
                <a:ahLst/>
                <a:cxnLst/>
                <a:rect l="l" t="t" r="r" b="b"/>
                <a:pathLst>
                  <a:path w="184" h="909" extrusionOk="0">
                    <a:moveTo>
                      <a:pt x="62" y="0"/>
                    </a:moveTo>
                    <a:cubicBezTo>
                      <a:pt x="31" y="0"/>
                      <a:pt x="1" y="15"/>
                      <a:pt x="1" y="46"/>
                    </a:cubicBezTo>
                    <a:lnTo>
                      <a:pt x="1" y="836"/>
                    </a:lnTo>
                    <a:cubicBezTo>
                      <a:pt x="1" y="880"/>
                      <a:pt x="34" y="909"/>
                      <a:pt x="63" y="909"/>
                    </a:cubicBezTo>
                    <a:cubicBezTo>
                      <a:pt x="74" y="909"/>
                      <a:pt x="84" y="905"/>
                      <a:pt x="92" y="897"/>
                    </a:cubicBezTo>
                    <a:cubicBezTo>
                      <a:pt x="153" y="866"/>
                      <a:pt x="183" y="806"/>
                      <a:pt x="153" y="775"/>
                    </a:cubicBezTo>
                    <a:cubicBezTo>
                      <a:pt x="153" y="745"/>
                      <a:pt x="123" y="745"/>
                      <a:pt x="123" y="745"/>
                    </a:cubicBezTo>
                    <a:cubicBezTo>
                      <a:pt x="123" y="525"/>
                      <a:pt x="123" y="286"/>
                      <a:pt x="123" y="46"/>
                    </a:cubicBezTo>
                    <a:cubicBezTo>
                      <a:pt x="123"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0" name="Google Shape;2170;p38"/>
              <p:cNvSpPr/>
              <p:nvPr/>
            </p:nvSpPr>
            <p:spPr>
              <a:xfrm>
                <a:off x="3286550" y="2192025"/>
                <a:ext cx="5350" cy="18650"/>
              </a:xfrm>
              <a:custGeom>
                <a:avLst/>
                <a:gdLst/>
                <a:ahLst/>
                <a:cxnLst/>
                <a:rect l="l" t="t" r="r" b="b"/>
                <a:pathLst>
                  <a:path w="214" h="746" extrusionOk="0">
                    <a:moveTo>
                      <a:pt x="50" y="1"/>
                    </a:moveTo>
                    <a:cubicBezTo>
                      <a:pt x="23" y="1"/>
                      <a:pt x="0" y="16"/>
                      <a:pt x="0" y="46"/>
                    </a:cubicBezTo>
                    <a:cubicBezTo>
                      <a:pt x="0" y="168"/>
                      <a:pt x="0" y="289"/>
                      <a:pt x="0" y="411"/>
                    </a:cubicBezTo>
                    <a:cubicBezTo>
                      <a:pt x="31" y="472"/>
                      <a:pt x="31" y="532"/>
                      <a:pt x="31" y="593"/>
                    </a:cubicBezTo>
                    <a:cubicBezTo>
                      <a:pt x="31" y="654"/>
                      <a:pt x="61" y="745"/>
                      <a:pt x="122" y="745"/>
                    </a:cubicBezTo>
                    <a:cubicBezTo>
                      <a:pt x="213" y="745"/>
                      <a:pt x="183" y="624"/>
                      <a:pt x="152" y="593"/>
                    </a:cubicBezTo>
                    <a:cubicBezTo>
                      <a:pt x="152" y="532"/>
                      <a:pt x="122" y="472"/>
                      <a:pt x="122" y="411"/>
                    </a:cubicBezTo>
                    <a:cubicBezTo>
                      <a:pt x="122" y="289"/>
                      <a:pt x="122" y="168"/>
                      <a:pt x="122" y="46"/>
                    </a:cubicBezTo>
                    <a:cubicBezTo>
                      <a:pt x="107" y="16"/>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1" name="Google Shape;2171;p38"/>
              <p:cNvSpPr/>
              <p:nvPr/>
            </p:nvSpPr>
            <p:spPr>
              <a:xfrm>
                <a:off x="3301750" y="2195450"/>
                <a:ext cx="4575" cy="18250"/>
              </a:xfrm>
              <a:custGeom>
                <a:avLst/>
                <a:gdLst/>
                <a:ahLst/>
                <a:cxnLst/>
                <a:rect l="l" t="t" r="r" b="b"/>
                <a:pathLst>
                  <a:path w="183" h="730" extrusionOk="0">
                    <a:moveTo>
                      <a:pt x="91" y="0"/>
                    </a:moveTo>
                    <a:cubicBezTo>
                      <a:pt x="61" y="0"/>
                      <a:pt x="31" y="0"/>
                      <a:pt x="31" y="31"/>
                    </a:cubicBezTo>
                    <a:cubicBezTo>
                      <a:pt x="0" y="152"/>
                      <a:pt x="0" y="274"/>
                      <a:pt x="0" y="395"/>
                    </a:cubicBezTo>
                    <a:cubicBezTo>
                      <a:pt x="0" y="456"/>
                      <a:pt x="31" y="517"/>
                      <a:pt x="31" y="578"/>
                    </a:cubicBezTo>
                    <a:cubicBezTo>
                      <a:pt x="31" y="578"/>
                      <a:pt x="31" y="608"/>
                      <a:pt x="61" y="639"/>
                    </a:cubicBezTo>
                    <a:cubicBezTo>
                      <a:pt x="61" y="669"/>
                      <a:pt x="61" y="699"/>
                      <a:pt x="91" y="730"/>
                    </a:cubicBezTo>
                    <a:cubicBezTo>
                      <a:pt x="122" y="730"/>
                      <a:pt x="152" y="730"/>
                      <a:pt x="152" y="699"/>
                    </a:cubicBezTo>
                    <a:cubicBezTo>
                      <a:pt x="183" y="669"/>
                      <a:pt x="183" y="669"/>
                      <a:pt x="152" y="639"/>
                    </a:cubicBezTo>
                    <a:cubicBezTo>
                      <a:pt x="152" y="608"/>
                      <a:pt x="152" y="578"/>
                      <a:pt x="152" y="547"/>
                    </a:cubicBezTo>
                    <a:cubicBezTo>
                      <a:pt x="152" y="487"/>
                      <a:pt x="122" y="456"/>
                      <a:pt x="122" y="395"/>
                    </a:cubicBezTo>
                    <a:cubicBezTo>
                      <a:pt x="122" y="274"/>
                      <a:pt x="122" y="183"/>
                      <a:pt x="122" y="61"/>
                    </a:cubicBezTo>
                    <a:cubicBezTo>
                      <a:pt x="152" y="31"/>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2" name="Google Shape;2172;p38"/>
              <p:cNvSpPr/>
              <p:nvPr/>
            </p:nvSpPr>
            <p:spPr>
              <a:xfrm>
                <a:off x="3317700" y="2179425"/>
                <a:ext cx="4575" cy="20925"/>
              </a:xfrm>
              <a:custGeom>
                <a:avLst/>
                <a:gdLst/>
                <a:ahLst/>
                <a:cxnLst/>
                <a:rect l="l" t="t" r="r" b="b"/>
                <a:pathLst>
                  <a:path w="183" h="837" extrusionOk="0">
                    <a:moveTo>
                      <a:pt x="69" y="0"/>
                    </a:moveTo>
                    <a:cubicBezTo>
                      <a:pt x="49" y="0"/>
                      <a:pt x="31" y="10"/>
                      <a:pt x="31" y="33"/>
                    </a:cubicBezTo>
                    <a:cubicBezTo>
                      <a:pt x="1" y="185"/>
                      <a:pt x="1" y="307"/>
                      <a:pt x="1" y="429"/>
                    </a:cubicBezTo>
                    <a:cubicBezTo>
                      <a:pt x="1" y="520"/>
                      <a:pt x="1" y="581"/>
                      <a:pt x="1" y="641"/>
                    </a:cubicBezTo>
                    <a:cubicBezTo>
                      <a:pt x="31" y="702"/>
                      <a:pt x="31" y="763"/>
                      <a:pt x="61" y="824"/>
                    </a:cubicBezTo>
                    <a:cubicBezTo>
                      <a:pt x="70" y="833"/>
                      <a:pt x="79" y="836"/>
                      <a:pt x="88" y="836"/>
                    </a:cubicBezTo>
                    <a:cubicBezTo>
                      <a:pt x="109" y="836"/>
                      <a:pt x="131" y="815"/>
                      <a:pt x="152" y="793"/>
                    </a:cubicBezTo>
                    <a:cubicBezTo>
                      <a:pt x="183" y="732"/>
                      <a:pt x="152" y="672"/>
                      <a:pt x="122" y="611"/>
                    </a:cubicBezTo>
                    <a:cubicBezTo>
                      <a:pt x="122" y="550"/>
                      <a:pt x="122" y="489"/>
                      <a:pt x="122" y="429"/>
                    </a:cubicBezTo>
                    <a:cubicBezTo>
                      <a:pt x="122" y="307"/>
                      <a:pt x="122" y="185"/>
                      <a:pt x="122" y="64"/>
                    </a:cubicBezTo>
                    <a:cubicBezTo>
                      <a:pt x="141" y="26"/>
                      <a:pt x="102"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3" name="Google Shape;2173;p38"/>
              <p:cNvSpPr/>
              <p:nvPr/>
            </p:nvSpPr>
            <p:spPr>
              <a:xfrm>
                <a:off x="3329850" y="2178725"/>
                <a:ext cx="3825" cy="23575"/>
              </a:xfrm>
              <a:custGeom>
                <a:avLst/>
                <a:gdLst/>
                <a:ahLst/>
                <a:cxnLst/>
                <a:rect l="l" t="t" r="r" b="b"/>
                <a:pathLst>
                  <a:path w="153" h="943" extrusionOk="0">
                    <a:moveTo>
                      <a:pt x="62" y="1"/>
                    </a:moveTo>
                    <a:cubicBezTo>
                      <a:pt x="31" y="1"/>
                      <a:pt x="1" y="31"/>
                      <a:pt x="1" y="61"/>
                    </a:cubicBezTo>
                    <a:cubicBezTo>
                      <a:pt x="1" y="183"/>
                      <a:pt x="31" y="335"/>
                      <a:pt x="31" y="457"/>
                    </a:cubicBezTo>
                    <a:cubicBezTo>
                      <a:pt x="31" y="548"/>
                      <a:pt x="31" y="609"/>
                      <a:pt x="31" y="669"/>
                    </a:cubicBezTo>
                    <a:cubicBezTo>
                      <a:pt x="31" y="730"/>
                      <a:pt x="31" y="821"/>
                      <a:pt x="31" y="882"/>
                    </a:cubicBezTo>
                    <a:cubicBezTo>
                      <a:pt x="31" y="912"/>
                      <a:pt x="62" y="943"/>
                      <a:pt x="92" y="943"/>
                    </a:cubicBezTo>
                    <a:cubicBezTo>
                      <a:pt x="92" y="943"/>
                      <a:pt x="122" y="912"/>
                      <a:pt x="153" y="882"/>
                    </a:cubicBezTo>
                    <a:cubicBezTo>
                      <a:pt x="153" y="821"/>
                      <a:pt x="153" y="760"/>
                      <a:pt x="153" y="669"/>
                    </a:cubicBezTo>
                    <a:cubicBezTo>
                      <a:pt x="153" y="609"/>
                      <a:pt x="153" y="548"/>
                      <a:pt x="153" y="487"/>
                    </a:cubicBezTo>
                    <a:cubicBezTo>
                      <a:pt x="153" y="335"/>
                      <a:pt x="122" y="183"/>
                      <a:pt x="122" y="61"/>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4" name="Google Shape;2174;p38"/>
              <p:cNvSpPr/>
              <p:nvPr/>
            </p:nvSpPr>
            <p:spPr>
              <a:xfrm>
                <a:off x="3339725" y="2181575"/>
                <a:ext cx="4600" cy="16925"/>
              </a:xfrm>
              <a:custGeom>
                <a:avLst/>
                <a:gdLst/>
                <a:ahLst/>
                <a:cxnLst/>
                <a:rect l="l" t="t" r="r" b="b"/>
                <a:pathLst>
                  <a:path w="184" h="677" extrusionOk="0">
                    <a:moveTo>
                      <a:pt x="123" y="1"/>
                    </a:moveTo>
                    <a:cubicBezTo>
                      <a:pt x="92" y="1"/>
                      <a:pt x="62" y="23"/>
                      <a:pt x="62" y="69"/>
                    </a:cubicBezTo>
                    <a:cubicBezTo>
                      <a:pt x="62" y="160"/>
                      <a:pt x="62" y="251"/>
                      <a:pt x="62" y="343"/>
                    </a:cubicBezTo>
                    <a:cubicBezTo>
                      <a:pt x="62" y="434"/>
                      <a:pt x="31" y="525"/>
                      <a:pt x="1" y="616"/>
                    </a:cubicBezTo>
                    <a:cubicBezTo>
                      <a:pt x="1" y="646"/>
                      <a:pt x="31" y="646"/>
                      <a:pt x="31" y="677"/>
                    </a:cubicBezTo>
                    <a:lnTo>
                      <a:pt x="62" y="677"/>
                    </a:lnTo>
                    <a:cubicBezTo>
                      <a:pt x="92" y="677"/>
                      <a:pt x="123" y="677"/>
                      <a:pt x="123" y="646"/>
                    </a:cubicBezTo>
                    <a:cubicBezTo>
                      <a:pt x="153" y="555"/>
                      <a:pt x="153" y="434"/>
                      <a:pt x="183" y="343"/>
                    </a:cubicBezTo>
                    <a:cubicBezTo>
                      <a:pt x="183" y="251"/>
                      <a:pt x="183" y="160"/>
                      <a:pt x="183" y="69"/>
                    </a:cubicBezTo>
                    <a:cubicBezTo>
                      <a:pt x="183" y="23"/>
                      <a:pt x="153" y="1"/>
                      <a:pt x="12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5" name="Google Shape;2175;p38"/>
              <p:cNvSpPr/>
              <p:nvPr/>
            </p:nvSpPr>
            <p:spPr>
              <a:xfrm>
                <a:off x="3352650" y="2182525"/>
                <a:ext cx="5350" cy="12950"/>
              </a:xfrm>
              <a:custGeom>
                <a:avLst/>
                <a:gdLst/>
                <a:ahLst/>
                <a:cxnLst/>
                <a:rect l="l" t="t" r="r" b="b"/>
                <a:pathLst>
                  <a:path w="214" h="518" extrusionOk="0">
                    <a:moveTo>
                      <a:pt x="61" y="1"/>
                    </a:moveTo>
                    <a:cubicBezTo>
                      <a:pt x="31" y="1"/>
                      <a:pt x="1" y="31"/>
                      <a:pt x="1" y="61"/>
                    </a:cubicBezTo>
                    <a:cubicBezTo>
                      <a:pt x="31" y="122"/>
                      <a:pt x="31" y="213"/>
                      <a:pt x="31" y="274"/>
                    </a:cubicBezTo>
                    <a:cubicBezTo>
                      <a:pt x="61" y="305"/>
                      <a:pt x="61" y="335"/>
                      <a:pt x="61" y="396"/>
                    </a:cubicBezTo>
                    <a:cubicBezTo>
                      <a:pt x="61" y="396"/>
                      <a:pt x="92" y="426"/>
                      <a:pt x="92" y="426"/>
                    </a:cubicBezTo>
                    <a:cubicBezTo>
                      <a:pt x="92" y="457"/>
                      <a:pt x="92" y="487"/>
                      <a:pt x="122" y="487"/>
                    </a:cubicBezTo>
                    <a:cubicBezTo>
                      <a:pt x="122" y="512"/>
                      <a:pt x="143" y="516"/>
                      <a:pt x="167" y="517"/>
                    </a:cubicBezTo>
                    <a:lnTo>
                      <a:pt x="167" y="517"/>
                    </a:lnTo>
                    <a:cubicBezTo>
                      <a:pt x="180" y="516"/>
                      <a:pt x="186" y="514"/>
                      <a:pt x="198" y="502"/>
                    </a:cubicBezTo>
                    <a:lnTo>
                      <a:pt x="198" y="502"/>
                    </a:lnTo>
                    <a:cubicBezTo>
                      <a:pt x="194" y="506"/>
                      <a:pt x="189" y="511"/>
                      <a:pt x="183" y="517"/>
                    </a:cubicBezTo>
                    <a:lnTo>
                      <a:pt x="183" y="517"/>
                    </a:lnTo>
                    <a:lnTo>
                      <a:pt x="212" y="488"/>
                    </a:lnTo>
                    <a:lnTo>
                      <a:pt x="212" y="488"/>
                    </a:lnTo>
                    <a:cubicBezTo>
                      <a:pt x="207" y="494"/>
                      <a:pt x="202" y="498"/>
                      <a:pt x="198" y="502"/>
                    </a:cubicBezTo>
                    <a:lnTo>
                      <a:pt x="198" y="502"/>
                    </a:lnTo>
                    <a:cubicBezTo>
                      <a:pt x="213" y="486"/>
                      <a:pt x="213" y="481"/>
                      <a:pt x="213" y="457"/>
                    </a:cubicBezTo>
                    <a:cubicBezTo>
                      <a:pt x="213" y="426"/>
                      <a:pt x="213" y="396"/>
                      <a:pt x="183" y="365"/>
                    </a:cubicBezTo>
                    <a:cubicBezTo>
                      <a:pt x="183" y="335"/>
                      <a:pt x="183" y="274"/>
                      <a:pt x="153" y="244"/>
                    </a:cubicBezTo>
                    <a:cubicBezTo>
                      <a:pt x="153" y="183"/>
                      <a:pt x="122" y="122"/>
                      <a:pt x="122" y="61"/>
                    </a:cubicBezTo>
                    <a:cubicBezTo>
                      <a:pt x="122" y="31"/>
                      <a:pt x="92" y="1"/>
                      <a:pt x="61" y="1"/>
                    </a:cubicBezTo>
                    <a:close/>
                    <a:moveTo>
                      <a:pt x="167" y="517"/>
                    </a:moveTo>
                    <a:lnTo>
                      <a:pt x="167" y="517"/>
                    </a:lnTo>
                    <a:cubicBezTo>
                      <a:pt x="163" y="517"/>
                      <a:pt x="158" y="517"/>
                      <a:pt x="153" y="517"/>
                    </a:cubicBezTo>
                    <a:lnTo>
                      <a:pt x="183" y="517"/>
                    </a:lnTo>
                    <a:cubicBezTo>
                      <a:pt x="178" y="517"/>
                      <a:pt x="172" y="517"/>
                      <a:pt x="167" y="517"/>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6" name="Google Shape;2176;p38"/>
              <p:cNvSpPr/>
              <p:nvPr/>
            </p:nvSpPr>
            <p:spPr>
              <a:xfrm>
                <a:off x="3364050" y="2181000"/>
                <a:ext cx="6100" cy="10675"/>
              </a:xfrm>
              <a:custGeom>
                <a:avLst/>
                <a:gdLst/>
                <a:ahLst/>
                <a:cxnLst/>
                <a:rect l="l" t="t" r="r" b="b"/>
                <a:pathLst>
                  <a:path w="244" h="427" extrusionOk="0">
                    <a:moveTo>
                      <a:pt x="61" y="1"/>
                    </a:moveTo>
                    <a:cubicBezTo>
                      <a:pt x="31" y="1"/>
                      <a:pt x="1" y="31"/>
                      <a:pt x="31" y="62"/>
                    </a:cubicBezTo>
                    <a:cubicBezTo>
                      <a:pt x="31" y="122"/>
                      <a:pt x="61" y="183"/>
                      <a:pt x="92" y="244"/>
                    </a:cubicBezTo>
                    <a:cubicBezTo>
                      <a:pt x="92" y="274"/>
                      <a:pt x="92" y="305"/>
                      <a:pt x="92" y="335"/>
                    </a:cubicBezTo>
                    <a:cubicBezTo>
                      <a:pt x="122" y="335"/>
                      <a:pt x="122" y="366"/>
                      <a:pt x="122" y="366"/>
                    </a:cubicBezTo>
                    <a:cubicBezTo>
                      <a:pt x="122" y="396"/>
                      <a:pt x="153" y="396"/>
                      <a:pt x="153" y="426"/>
                    </a:cubicBezTo>
                    <a:cubicBezTo>
                      <a:pt x="183" y="426"/>
                      <a:pt x="213" y="396"/>
                      <a:pt x="213" y="396"/>
                    </a:cubicBezTo>
                    <a:cubicBezTo>
                      <a:pt x="244" y="366"/>
                      <a:pt x="244" y="366"/>
                      <a:pt x="244" y="335"/>
                    </a:cubicBezTo>
                    <a:cubicBezTo>
                      <a:pt x="244" y="335"/>
                      <a:pt x="213" y="305"/>
                      <a:pt x="213" y="274"/>
                    </a:cubicBezTo>
                    <a:lnTo>
                      <a:pt x="213" y="214"/>
                    </a:lnTo>
                    <a:cubicBezTo>
                      <a:pt x="183" y="153"/>
                      <a:pt x="153" y="92"/>
                      <a:pt x="153" y="31"/>
                    </a:cubicBezTo>
                    <a:cubicBezTo>
                      <a:pt x="153" y="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7" name="Google Shape;2177;p38"/>
              <p:cNvSpPr/>
              <p:nvPr/>
            </p:nvSpPr>
            <p:spPr>
              <a:xfrm>
                <a:off x="3334425" y="2114900"/>
                <a:ext cx="3050" cy="8750"/>
              </a:xfrm>
              <a:custGeom>
                <a:avLst/>
                <a:gdLst/>
                <a:ahLst/>
                <a:cxnLst/>
                <a:rect l="l" t="t" r="r" b="b"/>
                <a:pathLst>
                  <a:path w="122" h="350" extrusionOk="0">
                    <a:moveTo>
                      <a:pt x="61" y="0"/>
                    </a:moveTo>
                    <a:cubicBezTo>
                      <a:pt x="31" y="0"/>
                      <a:pt x="0" y="0"/>
                      <a:pt x="0" y="31"/>
                    </a:cubicBezTo>
                    <a:lnTo>
                      <a:pt x="0" y="183"/>
                    </a:lnTo>
                    <a:lnTo>
                      <a:pt x="0" y="244"/>
                    </a:lnTo>
                    <a:cubicBezTo>
                      <a:pt x="0" y="274"/>
                      <a:pt x="0" y="274"/>
                      <a:pt x="31" y="304"/>
                    </a:cubicBezTo>
                    <a:cubicBezTo>
                      <a:pt x="31" y="335"/>
                      <a:pt x="46" y="350"/>
                      <a:pt x="65" y="350"/>
                    </a:cubicBezTo>
                    <a:cubicBezTo>
                      <a:pt x="84" y="350"/>
                      <a:pt x="107" y="335"/>
                      <a:pt x="122" y="304"/>
                    </a:cubicBezTo>
                    <a:cubicBezTo>
                      <a:pt x="122" y="274"/>
                      <a:pt x="122" y="274"/>
                      <a:pt x="122" y="244"/>
                    </a:cubicBezTo>
                    <a:lnTo>
                      <a:pt x="122" y="183"/>
                    </a:lnTo>
                    <a:lnTo>
                      <a:pt x="122" y="31"/>
                    </a:ln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8" name="Google Shape;2178;p38"/>
              <p:cNvSpPr/>
              <p:nvPr/>
            </p:nvSpPr>
            <p:spPr>
              <a:xfrm>
                <a:off x="3340500" y="2117925"/>
                <a:ext cx="3825" cy="16575"/>
              </a:xfrm>
              <a:custGeom>
                <a:avLst/>
                <a:gdLst/>
                <a:ahLst/>
                <a:cxnLst/>
                <a:rect l="l" t="t" r="r" b="b"/>
                <a:pathLst>
                  <a:path w="153" h="663" extrusionOk="0">
                    <a:moveTo>
                      <a:pt x="61" y="1"/>
                    </a:moveTo>
                    <a:cubicBezTo>
                      <a:pt x="31" y="1"/>
                      <a:pt x="31" y="31"/>
                      <a:pt x="31" y="62"/>
                    </a:cubicBezTo>
                    <a:cubicBezTo>
                      <a:pt x="0" y="153"/>
                      <a:pt x="0" y="244"/>
                      <a:pt x="0" y="366"/>
                    </a:cubicBezTo>
                    <a:cubicBezTo>
                      <a:pt x="0" y="396"/>
                      <a:pt x="0" y="457"/>
                      <a:pt x="31" y="487"/>
                    </a:cubicBezTo>
                    <a:cubicBezTo>
                      <a:pt x="31" y="548"/>
                      <a:pt x="31" y="609"/>
                      <a:pt x="61" y="639"/>
                    </a:cubicBezTo>
                    <a:cubicBezTo>
                      <a:pt x="76" y="654"/>
                      <a:pt x="92" y="662"/>
                      <a:pt x="103" y="662"/>
                    </a:cubicBezTo>
                    <a:cubicBezTo>
                      <a:pt x="114" y="662"/>
                      <a:pt x="122" y="654"/>
                      <a:pt x="122" y="639"/>
                    </a:cubicBezTo>
                    <a:cubicBezTo>
                      <a:pt x="152" y="609"/>
                      <a:pt x="152" y="548"/>
                      <a:pt x="122" y="487"/>
                    </a:cubicBezTo>
                    <a:cubicBezTo>
                      <a:pt x="122" y="457"/>
                      <a:pt x="122" y="396"/>
                      <a:pt x="122" y="335"/>
                    </a:cubicBezTo>
                    <a:cubicBezTo>
                      <a:pt x="122" y="244"/>
                      <a:pt x="122" y="153"/>
                      <a:pt x="122" y="62"/>
                    </a:cubicBez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79" name="Google Shape;2179;p38"/>
              <p:cNvSpPr/>
              <p:nvPr/>
            </p:nvSpPr>
            <p:spPr>
              <a:xfrm>
                <a:off x="3348850" y="2123075"/>
                <a:ext cx="3075" cy="19400"/>
              </a:xfrm>
              <a:custGeom>
                <a:avLst/>
                <a:gdLst/>
                <a:ahLst/>
                <a:cxnLst/>
                <a:rect l="l" t="t" r="r" b="b"/>
                <a:pathLst>
                  <a:path w="123" h="776" extrusionOk="0">
                    <a:moveTo>
                      <a:pt x="62" y="0"/>
                    </a:moveTo>
                    <a:cubicBezTo>
                      <a:pt x="31" y="0"/>
                      <a:pt x="1" y="23"/>
                      <a:pt x="1" y="69"/>
                    </a:cubicBezTo>
                    <a:lnTo>
                      <a:pt x="1" y="403"/>
                    </a:lnTo>
                    <a:cubicBezTo>
                      <a:pt x="1" y="494"/>
                      <a:pt x="1" y="616"/>
                      <a:pt x="1" y="707"/>
                    </a:cubicBezTo>
                    <a:cubicBezTo>
                      <a:pt x="1" y="752"/>
                      <a:pt x="31" y="775"/>
                      <a:pt x="62" y="775"/>
                    </a:cubicBezTo>
                    <a:cubicBezTo>
                      <a:pt x="92" y="775"/>
                      <a:pt x="122" y="752"/>
                      <a:pt x="122" y="707"/>
                    </a:cubicBezTo>
                    <a:cubicBezTo>
                      <a:pt x="122" y="616"/>
                      <a:pt x="122" y="494"/>
                      <a:pt x="122" y="403"/>
                    </a:cubicBezTo>
                    <a:lnTo>
                      <a:pt x="122" y="69"/>
                    </a:lnTo>
                    <a:cubicBezTo>
                      <a:pt x="122"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80" name="Google Shape;2180;p38"/>
              <p:cNvSpPr/>
              <p:nvPr/>
            </p:nvSpPr>
            <p:spPr>
              <a:xfrm>
                <a:off x="3355700" y="2126675"/>
                <a:ext cx="3825" cy="20725"/>
              </a:xfrm>
              <a:custGeom>
                <a:avLst/>
                <a:gdLst/>
                <a:ahLst/>
                <a:cxnLst/>
                <a:rect l="l" t="t" r="r" b="b"/>
                <a:pathLst>
                  <a:path w="153" h="829" extrusionOk="0">
                    <a:moveTo>
                      <a:pt x="103" y="0"/>
                    </a:moveTo>
                    <a:cubicBezTo>
                      <a:pt x="76" y="0"/>
                      <a:pt x="46" y="16"/>
                      <a:pt x="31" y="46"/>
                    </a:cubicBezTo>
                    <a:lnTo>
                      <a:pt x="31" y="411"/>
                    </a:lnTo>
                    <a:cubicBezTo>
                      <a:pt x="31" y="472"/>
                      <a:pt x="31" y="563"/>
                      <a:pt x="31" y="624"/>
                    </a:cubicBezTo>
                    <a:cubicBezTo>
                      <a:pt x="31" y="684"/>
                      <a:pt x="0" y="745"/>
                      <a:pt x="31" y="806"/>
                    </a:cubicBezTo>
                    <a:cubicBezTo>
                      <a:pt x="46" y="821"/>
                      <a:pt x="61" y="829"/>
                      <a:pt x="76" y="829"/>
                    </a:cubicBezTo>
                    <a:cubicBezTo>
                      <a:pt x="91" y="829"/>
                      <a:pt x="107" y="821"/>
                      <a:pt x="122" y="806"/>
                    </a:cubicBezTo>
                    <a:cubicBezTo>
                      <a:pt x="152" y="745"/>
                      <a:pt x="152" y="684"/>
                      <a:pt x="152" y="624"/>
                    </a:cubicBezTo>
                    <a:cubicBezTo>
                      <a:pt x="152" y="563"/>
                      <a:pt x="152" y="502"/>
                      <a:pt x="152" y="411"/>
                    </a:cubicBezTo>
                    <a:lnTo>
                      <a:pt x="152" y="46"/>
                    </a:lnTo>
                    <a:cubicBezTo>
                      <a:pt x="152" y="16"/>
                      <a:pt x="129"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81" name="Google Shape;2181;p38"/>
              <p:cNvSpPr/>
              <p:nvPr/>
            </p:nvSpPr>
            <p:spPr>
              <a:xfrm>
                <a:off x="3366650" y="2127200"/>
                <a:ext cx="5025" cy="15650"/>
              </a:xfrm>
              <a:custGeom>
                <a:avLst/>
                <a:gdLst/>
                <a:ahLst/>
                <a:cxnLst/>
                <a:rect l="l" t="t" r="r" b="b"/>
                <a:pathLst>
                  <a:path w="201" h="626" extrusionOk="0">
                    <a:moveTo>
                      <a:pt x="66" y="0"/>
                    </a:moveTo>
                    <a:cubicBezTo>
                      <a:pt x="34" y="0"/>
                      <a:pt x="1" y="33"/>
                      <a:pt x="18" y="86"/>
                    </a:cubicBezTo>
                    <a:cubicBezTo>
                      <a:pt x="49" y="147"/>
                      <a:pt x="49" y="238"/>
                      <a:pt x="79" y="329"/>
                    </a:cubicBezTo>
                    <a:cubicBezTo>
                      <a:pt x="79" y="390"/>
                      <a:pt x="79" y="420"/>
                      <a:pt x="79" y="481"/>
                    </a:cubicBezTo>
                    <a:cubicBezTo>
                      <a:pt x="79" y="511"/>
                      <a:pt x="79" y="572"/>
                      <a:pt x="79" y="603"/>
                    </a:cubicBezTo>
                    <a:cubicBezTo>
                      <a:pt x="94" y="618"/>
                      <a:pt x="117" y="625"/>
                      <a:pt x="136" y="625"/>
                    </a:cubicBezTo>
                    <a:cubicBezTo>
                      <a:pt x="155" y="625"/>
                      <a:pt x="170" y="618"/>
                      <a:pt x="170" y="603"/>
                    </a:cubicBezTo>
                    <a:cubicBezTo>
                      <a:pt x="201" y="572"/>
                      <a:pt x="201" y="511"/>
                      <a:pt x="201" y="451"/>
                    </a:cubicBezTo>
                    <a:lnTo>
                      <a:pt x="170" y="329"/>
                    </a:lnTo>
                    <a:cubicBezTo>
                      <a:pt x="170" y="238"/>
                      <a:pt x="140" y="147"/>
                      <a:pt x="109" y="55"/>
                    </a:cubicBezTo>
                    <a:cubicBezTo>
                      <a:pt x="109" y="17"/>
                      <a:pt x="88"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82" name="Google Shape;2182;p38"/>
              <p:cNvSpPr/>
              <p:nvPr/>
            </p:nvSpPr>
            <p:spPr>
              <a:xfrm>
                <a:off x="3376975" y="2123625"/>
                <a:ext cx="5725" cy="20350"/>
              </a:xfrm>
              <a:custGeom>
                <a:avLst/>
                <a:gdLst/>
                <a:ahLst/>
                <a:cxnLst/>
                <a:rect l="l" t="t" r="r" b="b"/>
                <a:pathLst>
                  <a:path w="229" h="814" extrusionOk="0">
                    <a:moveTo>
                      <a:pt x="179" y="1"/>
                    </a:moveTo>
                    <a:cubicBezTo>
                      <a:pt x="152" y="1"/>
                      <a:pt x="122" y="16"/>
                      <a:pt x="122" y="47"/>
                    </a:cubicBezTo>
                    <a:cubicBezTo>
                      <a:pt x="92" y="168"/>
                      <a:pt x="92" y="290"/>
                      <a:pt x="61" y="411"/>
                    </a:cubicBezTo>
                    <a:cubicBezTo>
                      <a:pt x="61" y="472"/>
                      <a:pt x="61" y="533"/>
                      <a:pt x="31" y="594"/>
                    </a:cubicBezTo>
                    <a:cubicBezTo>
                      <a:pt x="31" y="624"/>
                      <a:pt x="31" y="654"/>
                      <a:pt x="31" y="685"/>
                    </a:cubicBezTo>
                    <a:cubicBezTo>
                      <a:pt x="0" y="715"/>
                      <a:pt x="0" y="746"/>
                      <a:pt x="31" y="776"/>
                    </a:cubicBezTo>
                    <a:cubicBezTo>
                      <a:pt x="31" y="806"/>
                      <a:pt x="38" y="814"/>
                      <a:pt x="50" y="814"/>
                    </a:cubicBezTo>
                    <a:cubicBezTo>
                      <a:pt x="61" y="814"/>
                      <a:pt x="76" y="806"/>
                      <a:pt x="92" y="806"/>
                    </a:cubicBezTo>
                    <a:cubicBezTo>
                      <a:pt x="122" y="776"/>
                      <a:pt x="122" y="746"/>
                      <a:pt x="122" y="715"/>
                    </a:cubicBezTo>
                    <a:cubicBezTo>
                      <a:pt x="152" y="685"/>
                      <a:pt x="152" y="654"/>
                      <a:pt x="152" y="624"/>
                    </a:cubicBezTo>
                    <a:cubicBezTo>
                      <a:pt x="152" y="563"/>
                      <a:pt x="183" y="502"/>
                      <a:pt x="183" y="411"/>
                    </a:cubicBezTo>
                    <a:cubicBezTo>
                      <a:pt x="213" y="290"/>
                      <a:pt x="213" y="168"/>
                      <a:pt x="213" y="47"/>
                    </a:cubicBezTo>
                    <a:cubicBezTo>
                      <a:pt x="228" y="16"/>
                      <a:pt x="206" y="1"/>
                      <a:pt x="17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83" name="Google Shape;2183;p38"/>
              <p:cNvSpPr/>
              <p:nvPr/>
            </p:nvSpPr>
            <p:spPr>
              <a:xfrm>
                <a:off x="3384575" y="2127825"/>
                <a:ext cx="3050" cy="9700"/>
              </a:xfrm>
              <a:custGeom>
                <a:avLst/>
                <a:gdLst/>
                <a:ahLst/>
                <a:cxnLst/>
                <a:rect l="l" t="t" r="r" b="b"/>
                <a:pathLst>
                  <a:path w="122" h="388" extrusionOk="0">
                    <a:moveTo>
                      <a:pt x="61" y="0"/>
                    </a:moveTo>
                    <a:cubicBezTo>
                      <a:pt x="31" y="0"/>
                      <a:pt x="0" y="30"/>
                      <a:pt x="0" y="61"/>
                    </a:cubicBezTo>
                    <a:cubicBezTo>
                      <a:pt x="0" y="122"/>
                      <a:pt x="0" y="152"/>
                      <a:pt x="0" y="213"/>
                    </a:cubicBezTo>
                    <a:cubicBezTo>
                      <a:pt x="0" y="243"/>
                      <a:pt x="0" y="243"/>
                      <a:pt x="0" y="274"/>
                    </a:cubicBezTo>
                    <a:lnTo>
                      <a:pt x="0" y="304"/>
                    </a:lnTo>
                    <a:cubicBezTo>
                      <a:pt x="0" y="334"/>
                      <a:pt x="0" y="334"/>
                      <a:pt x="0" y="365"/>
                    </a:cubicBezTo>
                    <a:cubicBezTo>
                      <a:pt x="16" y="380"/>
                      <a:pt x="38" y="388"/>
                      <a:pt x="57" y="388"/>
                    </a:cubicBezTo>
                    <a:cubicBezTo>
                      <a:pt x="76" y="388"/>
                      <a:pt x="92" y="380"/>
                      <a:pt x="92" y="365"/>
                    </a:cubicBezTo>
                    <a:cubicBezTo>
                      <a:pt x="92" y="334"/>
                      <a:pt x="92" y="334"/>
                      <a:pt x="92" y="304"/>
                    </a:cubicBezTo>
                    <a:lnTo>
                      <a:pt x="92" y="274"/>
                    </a:lnTo>
                    <a:cubicBezTo>
                      <a:pt x="92" y="243"/>
                      <a:pt x="92" y="243"/>
                      <a:pt x="122" y="213"/>
                    </a:cubicBezTo>
                    <a:cubicBezTo>
                      <a:pt x="122" y="152"/>
                      <a:pt x="122" y="122"/>
                      <a:pt x="122" y="61"/>
                    </a:cubicBezTo>
                    <a:cubicBezTo>
                      <a:pt x="122" y="3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2184" name="Google Shape;2184;p38"/>
          <p:cNvGrpSpPr/>
          <p:nvPr/>
        </p:nvGrpSpPr>
        <p:grpSpPr>
          <a:xfrm>
            <a:off x="9857384" y="5976644"/>
            <a:ext cx="1621642" cy="770215"/>
            <a:chOff x="2132275" y="1549000"/>
            <a:chExt cx="785750" cy="373200"/>
          </a:xfrm>
        </p:grpSpPr>
        <p:sp>
          <p:nvSpPr>
            <p:cNvPr id="2185" name="Google Shape;2185;p38"/>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2186" name="Google Shape;2186;p38"/>
            <p:cNvGrpSpPr/>
            <p:nvPr/>
          </p:nvGrpSpPr>
          <p:grpSpPr>
            <a:xfrm>
              <a:off x="2133025" y="1549000"/>
              <a:ext cx="785000" cy="373200"/>
              <a:chOff x="2133025" y="1549000"/>
              <a:chExt cx="785000" cy="373200"/>
            </a:xfrm>
          </p:grpSpPr>
          <p:sp>
            <p:nvSpPr>
              <p:cNvPr id="2187" name="Google Shape;2187;p38"/>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88" name="Google Shape;2188;p38"/>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89" name="Google Shape;2189;p38"/>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0" name="Google Shape;2190;p38"/>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1" name="Google Shape;2191;p38"/>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2" name="Google Shape;2192;p38"/>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3" name="Google Shape;2193;p38"/>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4" name="Google Shape;2194;p38"/>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5" name="Google Shape;2195;p38"/>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6" name="Google Shape;2196;p38"/>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7" name="Google Shape;2197;p38"/>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8" name="Google Shape;2198;p38"/>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199" name="Google Shape;2199;p38"/>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0" name="Google Shape;2200;p38"/>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1" name="Google Shape;2201;p38"/>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2" name="Google Shape;2202;p38"/>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3" name="Google Shape;2203;p38"/>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4" name="Google Shape;2204;p38"/>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5" name="Google Shape;2205;p38"/>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6" name="Google Shape;2206;p38"/>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7" name="Google Shape;2207;p38"/>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8" name="Google Shape;2208;p38"/>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09" name="Google Shape;2209;p38"/>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0" name="Google Shape;2210;p38"/>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1" name="Google Shape;2211;p38"/>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2" name="Google Shape;2212;p38"/>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3" name="Google Shape;2213;p38"/>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4" name="Google Shape;2214;p38"/>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5" name="Google Shape;2215;p38"/>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6" name="Google Shape;2216;p38"/>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7" name="Google Shape;2217;p38"/>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8" name="Google Shape;2218;p38"/>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19" name="Google Shape;2219;p38"/>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0" name="Google Shape;2220;p38"/>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1" name="Google Shape;2221;p38"/>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2" name="Google Shape;2222;p38"/>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3" name="Google Shape;2223;p38"/>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4" name="Google Shape;2224;p38"/>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5" name="Google Shape;2225;p38"/>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6" name="Google Shape;2226;p38"/>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7" name="Google Shape;2227;p38"/>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8" name="Google Shape;2228;p38"/>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29" name="Google Shape;2229;p38"/>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0" name="Google Shape;2230;p38"/>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1" name="Google Shape;2231;p38"/>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2" name="Google Shape;2232;p38"/>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3" name="Google Shape;2233;p38"/>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4" name="Google Shape;2234;p38"/>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5" name="Google Shape;2235;p38"/>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6" name="Google Shape;2236;p38"/>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7" name="Google Shape;2237;p38"/>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8" name="Google Shape;2238;p38"/>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39" name="Google Shape;2239;p38"/>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0" name="Google Shape;2240;p38"/>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1" name="Google Shape;2241;p38"/>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2" name="Google Shape;2242;p38"/>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3" name="Google Shape;2243;p38"/>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4" name="Google Shape;2244;p38"/>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5" name="Google Shape;2245;p38"/>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6" name="Google Shape;2246;p38"/>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7" name="Google Shape;2247;p38"/>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8" name="Google Shape;2248;p38"/>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49" name="Google Shape;2249;p38"/>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0" name="Google Shape;2250;p38"/>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1" name="Google Shape;2251;p38"/>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2" name="Google Shape;2252;p38"/>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3" name="Google Shape;2253;p38"/>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4" name="Google Shape;2254;p38"/>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5" name="Google Shape;2255;p38"/>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6" name="Google Shape;2256;p38"/>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7" name="Google Shape;2257;p38"/>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8" name="Google Shape;2258;p38"/>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59" name="Google Shape;2259;p38"/>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0" name="Google Shape;2260;p38"/>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1" name="Google Shape;2261;p38"/>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2" name="Google Shape;2262;p38"/>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3" name="Google Shape;2263;p38"/>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4" name="Google Shape;2264;p38"/>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5" name="Google Shape;2265;p38"/>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6" name="Google Shape;2266;p38"/>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7" name="Google Shape;2267;p38"/>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8" name="Google Shape;2268;p38"/>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69" name="Google Shape;2269;p38"/>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0" name="Google Shape;2270;p38"/>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1" name="Google Shape;2271;p38"/>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2" name="Google Shape;2272;p38"/>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3" name="Google Shape;2273;p38"/>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4" name="Google Shape;2274;p38"/>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5" name="Google Shape;2275;p38"/>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6" name="Google Shape;2276;p38"/>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7" name="Google Shape;2277;p38"/>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8" name="Google Shape;2278;p38"/>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79" name="Google Shape;2279;p38"/>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0" name="Google Shape;2280;p38"/>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1" name="Google Shape;2281;p38"/>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2" name="Google Shape;2282;p38"/>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3" name="Google Shape;2283;p38"/>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4" name="Google Shape;2284;p38"/>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5" name="Google Shape;2285;p38"/>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6" name="Google Shape;2286;p38"/>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7" name="Google Shape;2287;p38"/>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8" name="Google Shape;2288;p38"/>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89" name="Google Shape;2289;p38"/>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0" name="Google Shape;2290;p38"/>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1" name="Google Shape;2291;p38"/>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2" name="Google Shape;2292;p38"/>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3" name="Google Shape;2293;p38"/>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4" name="Google Shape;2294;p38"/>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5" name="Google Shape;2295;p38"/>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6" name="Google Shape;2296;p38"/>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7" name="Google Shape;2297;p38"/>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8" name="Google Shape;2298;p38"/>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299" name="Google Shape;2299;p38"/>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0" name="Google Shape;2300;p38"/>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1" name="Google Shape;2301;p38"/>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2" name="Google Shape;2302;p38"/>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3" name="Google Shape;2303;p38"/>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4" name="Google Shape;2304;p38"/>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5" name="Google Shape;2305;p38"/>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6" name="Google Shape;2306;p38"/>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7" name="Google Shape;2307;p38"/>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8" name="Google Shape;2308;p38"/>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09" name="Google Shape;2309;p38"/>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0" name="Google Shape;2310;p38"/>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1" name="Google Shape;2311;p38"/>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2" name="Google Shape;2312;p38"/>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3" name="Google Shape;2313;p38"/>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4" name="Google Shape;2314;p38"/>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5" name="Google Shape;2315;p38"/>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6" name="Google Shape;2316;p38"/>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7" name="Google Shape;2317;p38"/>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8" name="Google Shape;2318;p38"/>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19" name="Google Shape;2319;p38"/>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0" name="Google Shape;2320;p38"/>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1" name="Google Shape;2321;p38"/>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2" name="Google Shape;2322;p38"/>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3" name="Google Shape;2323;p38"/>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4" name="Google Shape;2324;p38"/>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5" name="Google Shape;2325;p38"/>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6" name="Google Shape;2326;p38"/>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7" name="Google Shape;2327;p38"/>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8" name="Google Shape;2328;p38"/>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29" name="Google Shape;2329;p38"/>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0" name="Google Shape;2330;p38"/>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1" name="Google Shape;2331;p38"/>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2" name="Google Shape;2332;p38"/>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3" name="Google Shape;2333;p38"/>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4" name="Google Shape;2334;p38"/>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5" name="Google Shape;2335;p38"/>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6" name="Google Shape;2336;p38"/>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7" name="Google Shape;2337;p38"/>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8" name="Google Shape;2338;p38"/>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39" name="Google Shape;2339;p38"/>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0" name="Google Shape;2340;p38"/>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1" name="Google Shape;2341;p38"/>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2" name="Google Shape;2342;p38"/>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3" name="Google Shape;2343;p38"/>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4" name="Google Shape;2344;p38"/>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5" name="Google Shape;2345;p38"/>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6" name="Google Shape;2346;p38"/>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7" name="Google Shape;2347;p38"/>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8" name="Google Shape;2348;p38"/>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49" name="Google Shape;2349;p38"/>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50" name="Google Shape;2350;p38"/>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51" name="Google Shape;2351;p38"/>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52" name="Google Shape;2352;p38"/>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53" name="Google Shape;2353;p38"/>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54" name="Google Shape;2354;p38"/>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55" name="Google Shape;2355;p38"/>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2356" name="Google Shape;2356;p38"/>
          <p:cNvGrpSpPr/>
          <p:nvPr/>
        </p:nvGrpSpPr>
        <p:grpSpPr>
          <a:xfrm>
            <a:off x="11720880" y="6266142"/>
            <a:ext cx="345403" cy="266592"/>
            <a:chOff x="2829150" y="1819475"/>
            <a:chExt cx="167200" cy="129050"/>
          </a:xfrm>
        </p:grpSpPr>
        <p:sp>
          <p:nvSpPr>
            <p:cNvPr id="2357" name="Google Shape;2357;p38"/>
            <p:cNvSpPr/>
            <p:nvPr/>
          </p:nvSpPr>
          <p:spPr>
            <a:xfrm>
              <a:off x="2835225" y="1826150"/>
              <a:ext cx="157325" cy="117350"/>
            </a:xfrm>
            <a:custGeom>
              <a:avLst/>
              <a:gdLst/>
              <a:ahLst/>
              <a:cxnLst/>
              <a:rect l="l" t="t" r="r" b="b"/>
              <a:pathLst>
                <a:path w="6293" h="4694" extrusionOk="0">
                  <a:moveTo>
                    <a:pt x="3686" y="0"/>
                  </a:moveTo>
                  <a:cubicBezTo>
                    <a:pt x="3384" y="0"/>
                    <a:pt x="3086" y="109"/>
                    <a:pt x="2858" y="316"/>
                  </a:cubicBezTo>
                  <a:cubicBezTo>
                    <a:pt x="2554" y="589"/>
                    <a:pt x="2341" y="1076"/>
                    <a:pt x="1916" y="1167"/>
                  </a:cubicBezTo>
                  <a:cubicBezTo>
                    <a:pt x="1856" y="1183"/>
                    <a:pt x="1796" y="1190"/>
                    <a:pt x="1737" y="1190"/>
                  </a:cubicBezTo>
                  <a:cubicBezTo>
                    <a:pt x="1485" y="1190"/>
                    <a:pt x="1233" y="1073"/>
                    <a:pt x="981" y="1073"/>
                  </a:cubicBezTo>
                  <a:cubicBezTo>
                    <a:pt x="958" y="1073"/>
                    <a:pt x="935" y="1073"/>
                    <a:pt x="913" y="1076"/>
                  </a:cubicBezTo>
                  <a:cubicBezTo>
                    <a:pt x="548" y="1136"/>
                    <a:pt x="244" y="1440"/>
                    <a:pt x="123" y="1775"/>
                  </a:cubicBezTo>
                  <a:cubicBezTo>
                    <a:pt x="1" y="2109"/>
                    <a:pt x="31" y="2474"/>
                    <a:pt x="31" y="2838"/>
                  </a:cubicBezTo>
                  <a:cubicBezTo>
                    <a:pt x="31" y="3021"/>
                    <a:pt x="31" y="3234"/>
                    <a:pt x="92" y="3386"/>
                  </a:cubicBezTo>
                  <a:cubicBezTo>
                    <a:pt x="183" y="3659"/>
                    <a:pt x="396" y="3872"/>
                    <a:pt x="639" y="3993"/>
                  </a:cubicBezTo>
                  <a:cubicBezTo>
                    <a:pt x="980" y="4188"/>
                    <a:pt x="1359" y="4285"/>
                    <a:pt x="1731" y="4285"/>
                  </a:cubicBezTo>
                  <a:cubicBezTo>
                    <a:pt x="1824" y="4285"/>
                    <a:pt x="1916" y="4279"/>
                    <a:pt x="2007" y="4267"/>
                  </a:cubicBezTo>
                  <a:cubicBezTo>
                    <a:pt x="2038" y="4252"/>
                    <a:pt x="2060" y="4244"/>
                    <a:pt x="2083" y="4244"/>
                  </a:cubicBezTo>
                  <a:cubicBezTo>
                    <a:pt x="2106" y="4244"/>
                    <a:pt x="2129" y="4252"/>
                    <a:pt x="2159" y="4267"/>
                  </a:cubicBezTo>
                  <a:cubicBezTo>
                    <a:pt x="2189" y="4297"/>
                    <a:pt x="2189" y="4328"/>
                    <a:pt x="2220" y="4358"/>
                  </a:cubicBezTo>
                  <a:cubicBezTo>
                    <a:pt x="2250" y="4419"/>
                    <a:pt x="2311" y="4480"/>
                    <a:pt x="2372" y="4510"/>
                  </a:cubicBezTo>
                  <a:cubicBezTo>
                    <a:pt x="2593" y="4635"/>
                    <a:pt x="2841" y="4693"/>
                    <a:pt x="3089" y="4693"/>
                  </a:cubicBezTo>
                  <a:cubicBezTo>
                    <a:pt x="3628" y="4693"/>
                    <a:pt x="4168" y="4421"/>
                    <a:pt x="4439" y="3963"/>
                  </a:cubicBezTo>
                  <a:cubicBezTo>
                    <a:pt x="4500" y="3872"/>
                    <a:pt x="4530" y="3750"/>
                    <a:pt x="4621" y="3720"/>
                  </a:cubicBezTo>
                  <a:lnTo>
                    <a:pt x="4834" y="3720"/>
                  </a:lnTo>
                  <a:cubicBezTo>
                    <a:pt x="4888" y="3728"/>
                    <a:pt x="4943" y="3732"/>
                    <a:pt x="4998" y="3732"/>
                  </a:cubicBezTo>
                  <a:cubicBezTo>
                    <a:pt x="5373" y="3732"/>
                    <a:pt x="5750" y="3556"/>
                    <a:pt x="5989" y="3264"/>
                  </a:cubicBezTo>
                  <a:cubicBezTo>
                    <a:pt x="6263" y="2899"/>
                    <a:pt x="6293" y="2413"/>
                    <a:pt x="6141" y="2018"/>
                  </a:cubicBezTo>
                  <a:cubicBezTo>
                    <a:pt x="5898" y="1471"/>
                    <a:pt x="5381" y="1379"/>
                    <a:pt x="5016" y="1015"/>
                  </a:cubicBezTo>
                  <a:cubicBezTo>
                    <a:pt x="4652" y="680"/>
                    <a:pt x="4621" y="255"/>
                    <a:pt x="4104" y="72"/>
                  </a:cubicBezTo>
                  <a:cubicBezTo>
                    <a:pt x="3969" y="24"/>
                    <a:pt x="3827" y="0"/>
                    <a:pt x="368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358" name="Google Shape;2358;p38"/>
            <p:cNvSpPr/>
            <p:nvPr/>
          </p:nvSpPr>
          <p:spPr>
            <a:xfrm>
              <a:off x="2951500" y="1846175"/>
              <a:ext cx="24350" cy="18275"/>
            </a:xfrm>
            <a:custGeom>
              <a:avLst/>
              <a:gdLst/>
              <a:ahLst/>
              <a:cxnLst/>
              <a:rect l="l" t="t" r="r" b="b"/>
              <a:pathLst>
                <a:path w="974" h="731" extrusionOk="0">
                  <a:moveTo>
                    <a:pt x="369" y="445"/>
                  </a:moveTo>
                  <a:cubicBezTo>
                    <a:pt x="374" y="449"/>
                    <a:pt x="379" y="452"/>
                    <a:pt x="384" y="455"/>
                  </a:cubicBezTo>
                  <a:lnTo>
                    <a:pt x="384" y="455"/>
                  </a:lnTo>
                  <a:cubicBezTo>
                    <a:pt x="378" y="453"/>
                    <a:pt x="373" y="449"/>
                    <a:pt x="369" y="445"/>
                  </a:cubicBezTo>
                  <a:close/>
                  <a:moveTo>
                    <a:pt x="274" y="1"/>
                  </a:moveTo>
                  <a:cubicBezTo>
                    <a:pt x="213" y="1"/>
                    <a:pt x="92" y="31"/>
                    <a:pt x="61" y="123"/>
                  </a:cubicBezTo>
                  <a:cubicBezTo>
                    <a:pt x="1" y="183"/>
                    <a:pt x="31" y="275"/>
                    <a:pt x="92" y="335"/>
                  </a:cubicBezTo>
                  <a:cubicBezTo>
                    <a:pt x="122" y="366"/>
                    <a:pt x="183" y="396"/>
                    <a:pt x="213" y="426"/>
                  </a:cubicBezTo>
                  <a:lnTo>
                    <a:pt x="274" y="426"/>
                  </a:lnTo>
                  <a:cubicBezTo>
                    <a:pt x="301" y="426"/>
                    <a:pt x="353" y="451"/>
                    <a:pt x="385" y="456"/>
                  </a:cubicBezTo>
                  <a:lnTo>
                    <a:pt x="385" y="456"/>
                  </a:lnTo>
                  <a:cubicBezTo>
                    <a:pt x="415" y="477"/>
                    <a:pt x="436" y="497"/>
                    <a:pt x="456" y="518"/>
                  </a:cubicBezTo>
                  <a:lnTo>
                    <a:pt x="426" y="457"/>
                  </a:lnTo>
                  <a:lnTo>
                    <a:pt x="426" y="457"/>
                  </a:lnTo>
                  <a:cubicBezTo>
                    <a:pt x="446" y="477"/>
                    <a:pt x="467" y="497"/>
                    <a:pt x="487" y="518"/>
                  </a:cubicBezTo>
                  <a:lnTo>
                    <a:pt x="487" y="518"/>
                  </a:lnTo>
                  <a:cubicBezTo>
                    <a:pt x="487" y="548"/>
                    <a:pt x="517" y="548"/>
                    <a:pt x="517" y="578"/>
                  </a:cubicBezTo>
                  <a:lnTo>
                    <a:pt x="488" y="549"/>
                  </a:lnTo>
                  <a:lnTo>
                    <a:pt x="488" y="549"/>
                  </a:lnTo>
                  <a:cubicBezTo>
                    <a:pt x="518" y="579"/>
                    <a:pt x="548" y="609"/>
                    <a:pt x="548" y="639"/>
                  </a:cubicBezTo>
                  <a:cubicBezTo>
                    <a:pt x="578" y="670"/>
                    <a:pt x="639" y="700"/>
                    <a:pt x="669" y="730"/>
                  </a:cubicBezTo>
                  <a:cubicBezTo>
                    <a:pt x="730" y="730"/>
                    <a:pt x="760" y="730"/>
                    <a:pt x="821" y="700"/>
                  </a:cubicBezTo>
                  <a:cubicBezTo>
                    <a:pt x="912" y="670"/>
                    <a:pt x="973" y="578"/>
                    <a:pt x="943" y="487"/>
                  </a:cubicBezTo>
                  <a:cubicBezTo>
                    <a:pt x="882" y="305"/>
                    <a:pt x="791" y="183"/>
                    <a:pt x="639" y="92"/>
                  </a:cubicBezTo>
                  <a:cubicBezTo>
                    <a:pt x="578" y="62"/>
                    <a:pt x="487" y="31"/>
                    <a:pt x="4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59" name="Google Shape;2359;p38"/>
            <p:cNvSpPr/>
            <p:nvPr/>
          </p:nvSpPr>
          <p:spPr>
            <a:xfrm>
              <a:off x="2887675" y="1819475"/>
              <a:ext cx="74625" cy="40325"/>
            </a:xfrm>
            <a:custGeom>
              <a:avLst/>
              <a:gdLst/>
              <a:ahLst/>
              <a:cxnLst/>
              <a:rect l="l" t="t" r="r" b="b"/>
              <a:pathLst>
                <a:path w="2985" h="1613" extrusionOk="0">
                  <a:moveTo>
                    <a:pt x="1535" y="1"/>
                  </a:moveTo>
                  <a:cubicBezTo>
                    <a:pt x="1500" y="1"/>
                    <a:pt x="1464" y="2"/>
                    <a:pt x="1429" y="5"/>
                  </a:cubicBezTo>
                  <a:cubicBezTo>
                    <a:pt x="1064" y="66"/>
                    <a:pt x="760" y="248"/>
                    <a:pt x="487" y="491"/>
                  </a:cubicBezTo>
                  <a:cubicBezTo>
                    <a:pt x="243" y="735"/>
                    <a:pt x="0" y="1099"/>
                    <a:pt x="61" y="1464"/>
                  </a:cubicBezTo>
                  <a:cubicBezTo>
                    <a:pt x="76" y="1566"/>
                    <a:pt x="161" y="1612"/>
                    <a:pt x="252" y="1612"/>
                  </a:cubicBezTo>
                  <a:cubicBezTo>
                    <a:pt x="350" y="1612"/>
                    <a:pt x="455" y="1559"/>
                    <a:pt x="487" y="1464"/>
                  </a:cubicBezTo>
                  <a:cubicBezTo>
                    <a:pt x="517" y="1343"/>
                    <a:pt x="517" y="1221"/>
                    <a:pt x="578" y="1099"/>
                  </a:cubicBezTo>
                  <a:cubicBezTo>
                    <a:pt x="639" y="1008"/>
                    <a:pt x="730" y="917"/>
                    <a:pt x="821" y="826"/>
                  </a:cubicBezTo>
                  <a:cubicBezTo>
                    <a:pt x="1003" y="643"/>
                    <a:pt x="1216" y="491"/>
                    <a:pt x="1459" y="461"/>
                  </a:cubicBezTo>
                  <a:cubicBezTo>
                    <a:pt x="1492" y="457"/>
                    <a:pt x="1525" y="456"/>
                    <a:pt x="1557" y="456"/>
                  </a:cubicBezTo>
                  <a:cubicBezTo>
                    <a:pt x="2054" y="456"/>
                    <a:pt x="2413" y="884"/>
                    <a:pt x="2584" y="1312"/>
                  </a:cubicBezTo>
                  <a:cubicBezTo>
                    <a:pt x="2621" y="1412"/>
                    <a:pt x="2699" y="1455"/>
                    <a:pt x="2774" y="1455"/>
                  </a:cubicBezTo>
                  <a:cubicBezTo>
                    <a:pt x="2883" y="1455"/>
                    <a:pt x="2985" y="1365"/>
                    <a:pt x="2949" y="1221"/>
                  </a:cubicBezTo>
                  <a:cubicBezTo>
                    <a:pt x="2833" y="556"/>
                    <a:pt x="2222" y="1"/>
                    <a:pt x="153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0" name="Google Shape;2360;p38"/>
            <p:cNvSpPr/>
            <p:nvPr/>
          </p:nvSpPr>
          <p:spPr>
            <a:xfrm>
              <a:off x="2876275" y="1849225"/>
              <a:ext cx="20550" cy="12375"/>
            </a:xfrm>
            <a:custGeom>
              <a:avLst/>
              <a:gdLst/>
              <a:ahLst/>
              <a:cxnLst/>
              <a:rect l="l" t="t" r="r" b="b"/>
              <a:pathLst>
                <a:path w="822" h="495" extrusionOk="0">
                  <a:moveTo>
                    <a:pt x="709" y="88"/>
                  </a:moveTo>
                  <a:cubicBezTo>
                    <a:pt x="716" y="90"/>
                    <a:pt x="723" y="92"/>
                    <a:pt x="730" y="92"/>
                  </a:cubicBezTo>
                  <a:lnTo>
                    <a:pt x="713" y="92"/>
                  </a:lnTo>
                  <a:cubicBezTo>
                    <a:pt x="711" y="90"/>
                    <a:pt x="710" y="89"/>
                    <a:pt x="709" y="88"/>
                  </a:cubicBezTo>
                  <a:close/>
                  <a:moveTo>
                    <a:pt x="716" y="96"/>
                  </a:moveTo>
                  <a:lnTo>
                    <a:pt x="716" y="96"/>
                  </a:lnTo>
                  <a:cubicBezTo>
                    <a:pt x="730" y="104"/>
                    <a:pt x="730" y="122"/>
                    <a:pt x="730" y="122"/>
                  </a:cubicBezTo>
                  <a:cubicBezTo>
                    <a:pt x="727" y="113"/>
                    <a:pt x="722" y="104"/>
                    <a:pt x="716" y="96"/>
                  </a:cubicBezTo>
                  <a:close/>
                  <a:moveTo>
                    <a:pt x="730" y="335"/>
                  </a:moveTo>
                  <a:lnTo>
                    <a:pt x="730" y="335"/>
                  </a:lnTo>
                  <a:cubicBezTo>
                    <a:pt x="706" y="359"/>
                    <a:pt x="701" y="364"/>
                    <a:pt x="685" y="365"/>
                  </a:cubicBezTo>
                  <a:lnTo>
                    <a:pt x="685" y="365"/>
                  </a:lnTo>
                  <a:cubicBezTo>
                    <a:pt x="700" y="357"/>
                    <a:pt x="715" y="350"/>
                    <a:pt x="730" y="335"/>
                  </a:cubicBezTo>
                  <a:close/>
                  <a:moveTo>
                    <a:pt x="699" y="365"/>
                  </a:moveTo>
                  <a:cubicBezTo>
                    <a:pt x="694" y="365"/>
                    <a:pt x="689" y="365"/>
                    <a:pt x="684" y="365"/>
                  </a:cubicBezTo>
                  <a:lnTo>
                    <a:pt x="684" y="365"/>
                  </a:lnTo>
                  <a:cubicBezTo>
                    <a:pt x="684" y="365"/>
                    <a:pt x="684" y="365"/>
                    <a:pt x="684" y="365"/>
                  </a:cubicBezTo>
                  <a:close/>
                  <a:moveTo>
                    <a:pt x="396" y="1"/>
                  </a:moveTo>
                  <a:cubicBezTo>
                    <a:pt x="365" y="1"/>
                    <a:pt x="304" y="1"/>
                    <a:pt x="244" y="31"/>
                  </a:cubicBezTo>
                  <a:lnTo>
                    <a:pt x="213" y="31"/>
                  </a:lnTo>
                  <a:cubicBezTo>
                    <a:pt x="183" y="61"/>
                    <a:pt x="122" y="61"/>
                    <a:pt x="122" y="92"/>
                  </a:cubicBezTo>
                  <a:cubicBezTo>
                    <a:pt x="61" y="122"/>
                    <a:pt x="31" y="153"/>
                    <a:pt x="0" y="213"/>
                  </a:cubicBezTo>
                  <a:cubicBezTo>
                    <a:pt x="0" y="274"/>
                    <a:pt x="0" y="304"/>
                    <a:pt x="31" y="365"/>
                  </a:cubicBezTo>
                  <a:cubicBezTo>
                    <a:pt x="56" y="440"/>
                    <a:pt x="143" y="495"/>
                    <a:pt x="223" y="495"/>
                  </a:cubicBezTo>
                  <a:cubicBezTo>
                    <a:pt x="241" y="495"/>
                    <a:pt x="258" y="492"/>
                    <a:pt x="274" y="487"/>
                  </a:cubicBezTo>
                  <a:cubicBezTo>
                    <a:pt x="285" y="487"/>
                    <a:pt x="296" y="487"/>
                    <a:pt x="307" y="485"/>
                  </a:cubicBezTo>
                  <a:lnTo>
                    <a:pt x="307" y="485"/>
                  </a:lnTo>
                  <a:cubicBezTo>
                    <a:pt x="306" y="486"/>
                    <a:pt x="305" y="486"/>
                    <a:pt x="304" y="487"/>
                  </a:cubicBezTo>
                  <a:cubicBezTo>
                    <a:pt x="312" y="487"/>
                    <a:pt x="317" y="485"/>
                    <a:pt x="322" y="482"/>
                  </a:cubicBezTo>
                  <a:lnTo>
                    <a:pt x="322" y="482"/>
                  </a:lnTo>
                  <a:cubicBezTo>
                    <a:pt x="317" y="484"/>
                    <a:pt x="312" y="485"/>
                    <a:pt x="307" y="485"/>
                  </a:cubicBezTo>
                  <a:lnTo>
                    <a:pt x="307" y="485"/>
                  </a:lnTo>
                  <a:cubicBezTo>
                    <a:pt x="316" y="481"/>
                    <a:pt x="325" y="477"/>
                    <a:pt x="332" y="474"/>
                  </a:cubicBezTo>
                  <a:lnTo>
                    <a:pt x="332" y="474"/>
                  </a:lnTo>
                  <a:cubicBezTo>
                    <a:pt x="329" y="477"/>
                    <a:pt x="326" y="480"/>
                    <a:pt x="322" y="482"/>
                  </a:cubicBezTo>
                  <a:lnTo>
                    <a:pt x="322" y="482"/>
                  </a:lnTo>
                  <a:cubicBezTo>
                    <a:pt x="333" y="479"/>
                    <a:pt x="344" y="474"/>
                    <a:pt x="356" y="465"/>
                  </a:cubicBezTo>
                  <a:lnTo>
                    <a:pt x="356" y="465"/>
                  </a:lnTo>
                  <a:cubicBezTo>
                    <a:pt x="388" y="453"/>
                    <a:pt x="415" y="447"/>
                    <a:pt x="456" y="426"/>
                  </a:cubicBezTo>
                  <a:lnTo>
                    <a:pt x="547" y="426"/>
                  </a:lnTo>
                  <a:cubicBezTo>
                    <a:pt x="578" y="396"/>
                    <a:pt x="608" y="396"/>
                    <a:pt x="608" y="396"/>
                  </a:cubicBezTo>
                  <a:lnTo>
                    <a:pt x="669" y="396"/>
                  </a:lnTo>
                  <a:cubicBezTo>
                    <a:pt x="699" y="396"/>
                    <a:pt x="730" y="365"/>
                    <a:pt x="760" y="365"/>
                  </a:cubicBezTo>
                  <a:cubicBezTo>
                    <a:pt x="791" y="335"/>
                    <a:pt x="821" y="304"/>
                    <a:pt x="821" y="274"/>
                  </a:cubicBezTo>
                  <a:cubicBezTo>
                    <a:pt x="821" y="244"/>
                    <a:pt x="821" y="213"/>
                    <a:pt x="821" y="183"/>
                  </a:cubicBezTo>
                  <a:cubicBezTo>
                    <a:pt x="821" y="153"/>
                    <a:pt x="791" y="122"/>
                    <a:pt x="760" y="92"/>
                  </a:cubicBezTo>
                  <a:cubicBezTo>
                    <a:pt x="739" y="92"/>
                    <a:pt x="718" y="77"/>
                    <a:pt x="687" y="68"/>
                  </a:cubicBezTo>
                  <a:lnTo>
                    <a:pt x="687" y="68"/>
                  </a:lnTo>
                  <a:cubicBezTo>
                    <a:pt x="618" y="18"/>
                    <a:pt x="489" y="1"/>
                    <a:pt x="3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1" name="Google Shape;2361;p38"/>
            <p:cNvSpPr/>
            <p:nvPr/>
          </p:nvSpPr>
          <p:spPr>
            <a:xfrm>
              <a:off x="2829150" y="1846950"/>
              <a:ext cx="55950" cy="51700"/>
            </a:xfrm>
            <a:custGeom>
              <a:avLst/>
              <a:gdLst/>
              <a:ahLst/>
              <a:cxnLst/>
              <a:rect l="l" t="t" r="r" b="b"/>
              <a:pathLst>
                <a:path w="2238" h="2068" extrusionOk="0">
                  <a:moveTo>
                    <a:pt x="1369" y="0"/>
                  </a:moveTo>
                  <a:cubicBezTo>
                    <a:pt x="1065" y="31"/>
                    <a:pt x="791" y="183"/>
                    <a:pt x="548" y="395"/>
                  </a:cubicBezTo>
                  <a:cubicBezTo>
                    <a:pt x="335" y="608"/>
                    <a:pt x="214" y="882"/>
                    <a:pt x="122" y="1186"/>
                  </a:cubicBezTo>
                  <a:cubicBezTo>
                    <a:pt x="62" y="1459"/>
                    <a:pt x="1" y="2037"/>
                    <a:pt x="426" y="2067"/>
                  </a:cubicBezTo>
                  <a:cubicBezTo>
                    <a:pt x="548" y="2067"/>
                    <a:pt x="609" y="1976"/>
                    <a:pt x="609" y="1854"/>
                  </a:cubicBezTo>
                  <a:cubicBezTo>
                    <a:pt x="609" y="1824"/>
                    <a:pt x="609" y="1794"/>
                    <a:pt x="609" y="1763"/>
                  </a:cubicBezTo>
                  <a:cubicBezTo>
                    <a:pt x="609" y="1737"/>
                    <a:pt x="586" y="1666"/>
                    <a:pt x="580" y="1666"/>
                  </a:cubicBezTo>
                  <a:cubicBezTo>
                    <a:pt x="579" y="1666"/>
                    <a:pt x="578" y="1668"/>
                    <a:pt x="578" y="1672"/>
                  </a:cubicBezTo>
                  <a:cubicBezTo>
                    <a:pt x="548" y="1611"/>
                    <a:pt x="548" y="1611"/>
                    <a:pt x="548" y="1551"/>
                  </a:cubicBezTo>
                  <a:cubicBezTo>
                    <a:pt x="548" y="1429"/>
                    <a:pt x="578" y="1368"/>
                    <a:pt x="609" y="1247"/>
                  </a:cubicBezTo>
                  <a:cubicBezTo>
                    <a:pt x="670" y="1034"/>
                    <a:pt x="761" y="851"/>
                    <a:pt x="913" y="730"/>
                  </a:cubicBezTo>
                  <a:cubicBezTo>
                    <a:pt x="1065" y="578"/>
                    <a:pt x="1217" y="487"/>
                    <a:pt x="1429" y="456"/>
                  </a:cubicBezTo>
                  <a:lnTo>
                    <a:pt x="1703" y="456"/>
                  </a:lnTo>
                  <a:cubicBezTo>
                    <a:pt x="1764" y="487"/>
                    <a:pt x="1825" y="487"/>
                    <a:pt x="1885" y="487"/>
                  </a:cubicBezTo>
                  <a:cubicBezTo>
                    <a:pt x="1920" y="487"/>
                    <a:pt x="1955" y="497"/>
                    <a:pt x="1989" y="499"/>
                  </a:cubicBezTo>
                  <a:lnTo>
                    <a:pt x="1989" y="499"/>
                  </a:lnTo>
                  <a:lnTo>
                    <a:pt x="2007" y="517"/>
                  </a:lnTo>
                  <a:cubicBezTo>
                    <a:pt x="2024" y="526"/>
                    <a:pt x="2041" y="529"/>
                    <a:pt x="2057" y="529"/>
                  </a:cubicBezTo>
                  <a:cubicBezTo>
                    <a:pt x="2158" y="529"/>
                    <a:pt x="2237" y="387"/>
                    <a:pt x="2159" y="335"/>
                  </a:cubicBezTo>
                  <a:cubicBezTo>
                    <a:pt x="2144" y="319"/>
                    <a:pt x="2136" y="312"/>
                    <a:pt x="2132" y="312"/>
                  </a:cubicBezTo>
                  <a:cubicBezTo>
                    <a:pt x="2129" y="312"/>
                    <a:pt x="2129" y="319"/>
                    <a:pt x="2129" y="335"/>
                  </a:cubicBezTo>
                  <a:cubicBezTo>
                    <a:pt x="2129" y="304"/>
                    <a:pt x="2129" y="274"/>
                    <a:pt x="2129" y="274"/>
                  </a:cubicBezTo>
                  <a:cubicBezTo>
                    <a:pt x="2098" y="244"/>
                    <a:pt x="2068" y="213"/>
                    <a:pt x="2037" y="183"/>
                  </a:cubicBezTo>
                  <a:cubicBezTo>
                    <a:pt x="1977" y="152"/>
                    <a:pt x="1916" y="92"/>
                    <a:pt x="1825" y="61"/>
                  </a:cubicBezTo>
                  <a:cubicBezTo>
                    <a:pt x="1673" y="0"/>
                    <a:pt x="1521" y="0"/>
                    <a:pt x="13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2" name="Google Shape;2362;p38"/>
            <p:cNvSpPr/>
            <p:nvPr/>
          </p:nvSpPr>
          <p:spPr>
            <a:xfrm>
              <a:off x="2830675" y="1890250"/>
              <a:ext cx="62350" cy="50175"/>
            </a:xfrm>
            <a:custGeom>
              <a:avLst/>
              <a:gdLst/>
              <a:ahLst/>
              <a:cxnLst/>
              <a:rect l="l" t="t" r="r" b="b"/>
              <a:pathLst>
                <a:path w="2494" h="2007" extrusionOk="0">
                  <a:moveTo>
                    <a:pt x="365" y="1"/>
                  </a:moveTo>
                  <a:cubicBezTo>
                    <a:pt x="153" y="31"/>
                    <a:pt x="61" y="214"/>
                    <a:pt x="31" y="396"/>
                  </a:cubicBezTo>
                  <a:cubicBezTo>
                    <a:pt x="1" y="548"/>
                    <a:pt x="31" y="730"/>
                    <a:pt x="92" y="882"/>
                  </a:cubicBezTo>
                  <a:cubicBezTo>
                    <a:pt x="183" y="1156"/>
                    <a:pt x="365" y="1399"/>
                    <a:pt x="578" y="1581"/>
                  </a:cubicBezTo>
                  <a:cubicBezTo>
                    <a:pt x="821" y="1764"/>
                    <a:pt x="1095" y="1916"/>
                    <a:pt x="1368" y="1977"/>
                  </a:cubicBezTo>
                  <a:cubicBezTo>
                    <a:pt x="1551" y="2007"/>
                    <a:pt x="1703" y="2007"/>
                    <a:pt x="1855" y="2007"/>
                  </a:cubicBezTo>
                  <a:cubicBezTo>
                    <a:pt x="2037" y="2007"/>
                    <a:pt x="2250" y="1977"/>
                    <a:pt x="2402" y="1855"/>
                  </a:cubicBezTo>
                  <a:cubicBezTo>
                    <a:pt x="2493" y="1733"/>
                    <a:pt x="2463" y="1521"/>
                    <a:pt x="2311" y="1490"/>
                  </a:cubicBezTo>
                  <a:lnTo>
                    <a:pt x="2068" y="1490"/>
                  </a:lnTo>
                  <a:cubicBezTo>
                    <a:pt x="2007" y="1521"/>
                    <a:pt x="1946" y="1521"/>
                    <a:pt x="1885" y="1521"/>
                  </a:cubicBezTo>
                  <a:lnTo>
                    <a:pt x="1551" y="1521"/>
                  </a:lnTo>
                  <a:cubicBezTo>
                    <a:pt x="1338" y="1460"/>
                    <a:pt x="1125" y="1399"/>
                    <a:pt x="943" y="1247"/>
                  </a:cubicBezTo>
                  <a:cubicBezTo>
                    <a:pt x="791" y="1126"/>
                    <a:pt x="639" y="943"/>
                    <a:pt x="548" y="761"/>
                  </a:cubicBezTo>
                  <a:cubicBezTo>
                    <a:pt x="487" y="670"/>
                    <a:pt x="457" y="578"/>
                    <a:pt x="487" y="487"/>
                  </a:cubicBezTo>
                  <a:cubicBezTo>
                    <a:pt x="487" y="426"/>
                    <a:pt x="487" y="366"/>
                    <a:pt x="517" y="335"/>
                  </a:cubicBezTo>
                  <a:cubicBezTo>
                    <a:pt x="548" y="244"/>
                    <a:pt x="548" y="183"/>
                    <a:pt x="517" y="92"/>
                  </a:cubicBezTo>
                  <a:cubicBezTo>
                    <a:pt x="487" y="31"/>
                    <a:pt x="426" y="1"/>
                    <a:pt x="36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3" name="Google Shape;2363;p38"/>
            <p:cNvSpPr/>
            <p:nvPr/>
          </p:nvSpPr>
          <p:spPr>
            <a:xfrm>
              <a:off x="2880900" y="1909950"/>
              <a:ext cx="74425" cy="38575"/>
            </a:xfrm>
            <a:custGeom>
              <a:avLst/>
              <a:gdLst/>
              <a:ahLst/>
              <a:cxnLst/>
              <a:rect l="l" t="t" r="r" b="b"/>
              <a:pathLst>
                <a:path w="2977" h="1543" extrusionOk="0">
                  <a:moveTo>
                    <a:pt x="2717" y="0"/>
                  </a:moveTo>
                  <a:cubicBezTo>
                    <a:pt x="2623" y="0"/>
                    <a:pt x="2530" y="49"/>
                    <a:pt x="2490" y="155"/>
                  </a:cubicBezTo>
                  <a:cubicBezTo>
                    <a:pt x="2429" y="368"/>
                    <a:pt x="2399" y="550"/>
                    <a:pt x="2277" y="702"/>
                  </a:cubicBezTo>
                  <a:cubicBezTo>
                    <a:pt x="2125" y="885"/>
                    <a:pt x="1943" y="1006"/>
                    <a:pt x="1730" y="1067"/>
                  </a:cubicBezTo>
                  <a:cubicBezTo>
                    <a:pt x="1487" y="1128"/>
                    <a:pt x="1244" y="1128"/>
                    <a:pt x="1001" y="1128"/>
                  </a:cubicBezTo>
                  <a:cubicBezTo>
                    <a:pt x="788" y="1097"/>
                    <a:pt x="545" y="1067"/>
                    <a:pt x="393" y="915"/>
                  </a:cubicBezTo>
                  <a:cubicBezTo>
                    <a:pt x="353" y="882"/>
                    <a:pt x="310" y="867"/>
                    <a:pt x="268" y="867"/>
                  </a:cubicBezTo>
                  <a:cubicBezTo>
                    <a:pt x="123" y="867"/>
                    <a:pt x="1" y="1046"/>
                    <a:pt x="119" y="1189"/>
                  </a:cubicBezTo>
                  <a:cubicBezTo>
                    <a:pt x="332" y="1401"/>
                    <a:pt x="636" y="1493"/>
                    <a:pt x="910" y="1523"/>
                  </a:cubicBezTo>
                  <a:cubicBezTo>
                    <a:pt x="1036" y="1536"/>
                    <a:pt x="1167" y="1543"/>
                    <a:pt x="1299" y="1543"/>
                  </a:cubicBezTo>
                  <a:cubicBezTo>
                    <a:pt x="1485" y="1543"/>
                    <a:pt x="1674" y="1528"/>
                    <a:pt x="1852" y="1493"/>
                  </a:cubicBezTo>
                  <a:cubicBezTo>
                    <a:pt x="2125" y="1432"/>
                    <a:pt x="2399" y="1280"/>
                    <a:pt x="2612" y="1037"/>
                  </a:cubicBezTo>
                  <a:cubicBezTo>
                    <a:pt x="2794" y="824"/>
                    <a:pt x="2977" y="520"/>
                    <a:pt x="2977" y="216"/>
                  </a:cubicBezTo>
                  <a:cubicBezTo>
                    <a:pt x="2959" y="79"/>
                    <a:pt x="2837" y="0"/>
                    <a:pt x="271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4" name="Google Shape;2364;p38"/>
            <p:cNvSpPr/>
            <p:nvPr/>
          </p:nvSpPr>
          <p:spPr>
            <a:xfrm>
              <a:off x="2946175" y="1878000"/>
              <a:ext cx="50175" cy="49525"/>
            </a:xfrm>
            <a:custGeom>
              <a:avLst/>
              <a:gdLst/>
              <a:ahLst/>
              <a:cxnLst/>
              <a:rect l="l" t="t" r="r" b="b"/>
              <a:pathLst>
                <a:path w="2007" h="1981" extrusionOk="0">
                  <a:moveTo>
                    <a:pt x="1513" y="1"/>
                  </a:moveTo>
                  <a:cubicBezTo>
                    <a:pt x="1454" y="1"/>
                    <a:pt x="1394" y="21"/>
                    <a:pt x="1338" y="65"/>
                  </a:cubicBezTo>
                  <a:cubicBezTo>
                    <a:pt x="1277" y="126"/>
                    <a:pt x="1277" y="217"/>
                    <a:pt x="1277" y="309"/>
                  </a:cubicBezTo>
                  <a:cubicBezTo>
                    <a:pt x="1308" y="369"/>
                    <a:pt x="1369" y="430"/>
                    <a:pt x="1429" y="491"/>
                  </a:cubicBezTo>
                  <a:cubicBezTo>
                    <a:pt x="1420" y="482"/>
                    <a:pt x="1417" y="478"/>
                    <a:pt x="1416" y="478"/>
                  </a:cubicBezTo>
                  <a:lnTo>
                    <a:pt x="1416" y="478"/>
                  </a:lnTo>
                  <a:cubicBezTo>
                    <a:pt x="1414" y="478"/>
                    <a:pt x="1429" y="500"/>
                    <a:pt x="1429" y="521"/>
                  </a:cubicBezTo>
                  <a:cubicBezTo>
                    <a:pt x="1460" y="521"/>
                    <a:pt x="1460" y="552"/>
                    <a:pt x="1460" y="582"/>
                  </a:cubicBezTo>
                  <a:cubicBezTo>
                    <a:pt x="1466" y="588"/>
                    <a:pt x="1470" y="591"/>
                    <a:pt x="1472" y="591"/>
                  </a:cubicBezTo>
                  <a:cubicBezTo>
                    <a:pt x="1478" y="591"/>
                    <a:pt x="1472" y="573"/>
                    <a:pt x="1478" y="573"/>
                  </a:cubicBezTo>
                  <a:cubicBezTo>
                    <a:pt x="1480" y="573"/>
                    <a:pt x="1484" y="576"/>
                    <a:pt x="1490" y="582"/>
                  </a:cubicBezTo>
                  <a:cubicBezTo>
                    <a:pt x="1490" y="612"/>
                    <a:pt x="1490" y="643"/>
                    <a:pt x="1490" y="673"/>
                  </a:cubicBezTo>
                  <a:cubicBezTo>
                    <a:pt x="1490" y="673"/>
                    <a:pt x="1521" y="704"/>
                    <a:pt x="1521" y="734"/>
                  </a:cubicBezTo>
                  <a:cubicBezTo>
                    <a:pt x="1521" y="795"/>
                    <a:pt x="1521" y="856"/>
                    <a:pt x="1521" y="886"/>
                  </a:cubicBezTo>
                  <a:cubicBezTo>
                    <a:pt x="1512" y="903"/>
                    <a:pt x="1508" y="908"/>
                    <a:pt x="1507" y="908"/>
                  </a:cubicBezTo>
                  <a:cubicBezTo>
                    <a:pt x="1504" y="908"/>
                    <a:pt x="1507" y="894"/>
                    <a:pt x="1504" y="894"/>
                  </a:cubicBezTo>
                  <a:cubicBezTo>
                    <a:pt x="1502" y="894"/>
                    <a:pt x="1499" y="900"/>
                    <a:pt x="1490" y="916"/>
                  </a:cubicBezTo>
                  <a:cubicBezTo>
                    <a:pt x="1490" y="916"/>
                    <a:pt x="1490" y="947"/>
                    <a:pt x="1490" y="977"/>
                  </a:cubicBezTo>
                  <a:cubicBezTo>
                    <a:pt x="1490" y="1008"/>
                    <a:pt x="1490" y="1008"/>
                    <a:pt x="1460" y="1038"/>
                  </a:cubicBezTo>
                  <a:cubicBezTo>
                    <a:pt x="1460" y="1038"/>
                    <a:pt x="1440" y="1077"/>
                    <a:pt x="1448" y="1077"/>
                  </a:cubicBezTo>
                  <a:cubicBezTo>
                    <a:pt x="1450" y="1077"/>
                    <a:pt x="1454" y="1074"/>
                    <a:pt x="1460" y="1068"/>
                  </a:cubicBezTo>
                  <a:lnTo>
                    <a:pt x="1460" y="1068"/>
                  </a:lnTo>
                  <a:cubicBezTo>
                    <a:pt x="1429" y="1099"/>
                    <a:pt x="1429" y="1160"/>
                    <a:pt x="1399" y="1190"/>
                  </a:cubicBezTo>
                  <a:cubicBezTo>
                    <a:pt x="1399" y="1190"/>
                    <a:pt x="1369" y="1220"/>
                    <a:pt x="1369" y="1251"/>
                  </a:cubicBezTo>
                  <a:cubicBezTo>
                    <a:pt x="1338" y="1251"/>
                    <a:pt x="1338" y="1251"/>
                    <a:pt x="1338" y="1281"/>
                  </a:cubicBezTo>
                  <a:cubicBezTo>
                    <a:pt x="1308" y="1312"/>
                    <a:pt x="1247" y="1342"/>
                    <a:pt x="1247" y="1372"/>
                  </a:cubicBezTo>
                  <a:cubicBezTo>
                    <a:pt x="1217" y="1372"/>
                    <a:pt x="1156" y="1433"/>
                    <a:pt x="1125" y="1433"/>
                  </a:cubicBezTo>
                  <a:cubicBezTo>
                    <a:pt x="1065" y="1464"/>
                    <a:pt x="1065" y="1464"/>
                    <a:pt x="1004" y="1494"/>
                  </a:cubicBezTo>
                  <a:cubicBezTo>
                    <a:pt x="943" y="1494"/>
                    <a:pt x="882" y="1524"/>
                    <a:pt x="852" y="1524"/>
                  </a:cubicBezTo>
                  <a:lnTo>
                    <a:pt x="791" y="1524"/>
                  </a:lnTo>
                  <a:cubicBezTo>
                    <a:pt x="761" y="1555"/>
                    <a:pt x="730" y="1555"/>
                    <a:pt x="700" y="1555"/>
                  </a:cubicBezTo>
                  <a:cubicBezTo>
                    <a:pt x="639" y="1555"/>
                    <a:pt x="609" y="1555"/>
                    <a:pt x="548" y="1524"/>
                  </a:cubicBezTo>
                  <a:lnTo>
                    <a:pt x="426" y="1524"/>
                  </a:lnTo>
                  <a:cubicBezTo>
                    <a:pt x="335" y="1494"/>
                    <a:pt x="274" y="1494"/>
                    <a:pt x="214" y="1494"/>
                  </a:cubicBezTo>
                  <a:cubicBezTo>
                    <a:pt x="122" y="1494"/>
                    <a:pt x="62" y="1555"/>
                    <a:pt x="31" y="1616"/>
                  </a:cubicBezTo>
                  <a:cubicBezTo>
                    <a:pt x="1" y="1707"/>
                    <a:pt x="62" y="1768"/>
                    <a:pt x="122" y="1828"/>
                  </a:cubicBezTo>
                  <a:cubicBezTo>
                    <a:pt x="153" y="1859"/>
                    <a:pt x="214" y="1889"/>
                    <a:pt x="274" y="1889"/>
                  </a:cubicBezTo>
                  <a:cubicBezTo>
                    <a:pt x="305" y="1919"/>
                    <a:pt x="366" y="1919"/>
                    <a:pt x="426" y="1950"/>
                  </a:cubicBezTo>
                  <a:cubicBezTo>
                    <a:pt x="517" y="1950"/>
                    <a:pt x="639" y="1980"/>
                    <a:pt x="730" y="1980"/>
                  </a:cubicBezTo>
                  <a:cubicBezTo>
                    <a:pt x="973" y="1950"/>
                    <a:pt x="1186" y="1919"/>
                    <a:pt x="1399" y="1798"/>
                  </a:cubicBezTo>
                  <a:cubicBezTo>
                    <a:pt x="1733" y="1585"/>
                    <a:pt x="1976" y="1190"/>
                    <a:pt x="2007" y="764"/>
                  </a:cubicBezTo>
                  <a:cubicBezTo>
                    <a:pt x="2007" y="552"/>
                    <a:pt x="1916" y="309"/>
                    <a:pt x="1794" y="157"/>
                  </a:cubicBezTo>
                  <a:cubicBezTo>
                    <a:pt x="1717" y="60"/>
                    <a:pt x="1616" y="1"/>
                    <a:pt x="151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5" name="Google Shape;2365;p38"/>
            <p:cNvSpPr/>
            <p:nvPr/>
          </p:nvSpPr>
          <p:spPr>
            <a:xfrm>
              <a:off x="2965950" y="1856825"/>
              <a:ext cx="25850" cy="30625"/>
            </a:xfrm>
            <a:custGeom>
              <a:avLst/>
              <a:gdLst/>
              <a:ahLst/>
              <a:cxnLst/>
              <a:rect l="l" t="t" r="r" b="b"/>
              <a:pathLst>
                <a:path w="1034" h="1225" extrusionOk="0">
                  <a:moveTo>
                    <a:pt x="274" y="0"/>
                  </a:moveTo>
                  <a:cubicBezTo>
                    <a:pt x="152" y="0"/>
                    <a:pt x="30" y="92"/>
                    <a:pt x="30" y="213"/>
                  </a:cubicBezTo>
                  <a:cubicBezTo>
                    <a:pt x="0" y="335"/>
                    <a:pt x="91" y="426"/>
                    <a:pt x="182" y="456"/>
                  </a:cubicBezTo>
                  <a:cubicBezTo>
                    <a:pt x="243" y="487"/>
                    <a:pt x="274" y="487"/>
                    <a:pt x="334" y="487"/>
                  </a:cubicBezTo>
                  <a:cubicBezTo>
                    <a:pt x="365" y="487"/>
                    <a:pt x="365" y="517"/>
                    <a:pt x="395" y="517"/>
                  </a:cubicBezTo>
                  <a:lnTo>
                    <a:pt x="426" y="517"/>
                  </a:lnTo>
                  <a:cubicBezTo>
                    <a:pt x="426" y="517"/>
                    <a:pt x="456" y="548"/>
                    <a:pt x="486" y="548"/>
                  </a:cubicBezTo>
                  <a:lnTo>
                    <a:pt x="517" y="548"/>
                  </a:lnTo>
                  <a:cubicBezTo>
                    <a:pt x="517" y="554"/>
                    <a:pt x="517" y="559"/>
                    <a:pt x="517" y="563"/>
                  </a:cubicBezTo>
                  <a:lnTo>
                    <a:pt x="517" y="563"/>
                  </a:lnTo>
                  <a:cubicBezTo>
                    <a:pt x="509" y="555"/>
                    <a:pt x="501" y="548"/>
                    <a:pt x="486" y="548"/>
                  </a:cubicBezTo>
                  <a:lnTo>
                    <a:pt x="486" y="548"/>
                  </a:lnTo>
                  <a:cubicBezTo>
                    <a:pt x="502" y="563"/>
                    <a:pt x="509" y="570"/>
                    <a:pt x="513" y="570"/>
                  </a:cubicBezTo>
                  <a:cubicBezTo>
                    <a:pt x="515" y="570"/>
                    <a:pt x="516" y="568"/>
                    <a:pt x="517" y="563"/>
                  </a:cubicBezTo>
                  <a:lnTo>
                    <a:pt x="517" y="563"/>
                  </a:lnTo>
                  <a:cubicBezTo>
                    <a:pt x="524" y="570"/>
                    <a:pt x="532" y="578"/>
                    <a:pt x="547" y="578"/>
                  </a:cubicBezTo>
                  <a:cubicBezTo>
                    <a:pt x="547" y="608"/>
                    <a:pt x="547" y="608"/>
                    <a:pt x="547" y="608"/>
                  </a:cubicBezTo>
                  <a:cubicBezTo>
                    <a:pt x="547" y="608"/>
                    <a:pt x="578" y="639"/>
                    <a:pt x="578" y="639"/>
                  </a:cubicBezTo>
                  <a:cubicBezTo>
                    <a:pt x="578" y="639"/>
                    <a:pt x="564" y="625"/>
                    <a:pt x="555" y="625"/>
                  </a:cubicBezTo>
                  <a:cubicBezTo>
                    <a:pt x="551" y="625"/>
                    <a:pt x="547" y="629"/>
                    <a:pt x="547" y="639"/>
                  </a:cubicBezTo>
                  <a:cubicBezTo>
                    <a:pt x="578" y="639"/>
                    <a:pt x="578" y="639"/>
                    <a:pt x="578" y="669"/>
                  </a:cubicBezTo>
                  <a:cubicBezTo>
                    <a:pt x="578" y="678"/>
                    <a:pt x="578" y="689"/>
                    <a:pt x="578" y="700"/>
                  </a:cubicBezTo>
                  <a:cubicBezTo>
                    <a:pt x="578" y="700"/>
                    <a:pt x="578" y="730"/>
                    <a:pt x="578" y="760"/>
                  </a:cubicBezTo>
                  <a:cubicBezTo>
                    <a:pt x="578" y="821"/>
                    <a:pt x="547" y="852"/>
                    <a:pt x="547" y="912"/>
                  </a:cubicBezTo>
                  <a:cubicBezTo>
                    <a:pt x="547" y="973"/>
                    <a:pt x="578" y="1034"/>
                    <a:pt x="578" y="1095"/>
                  </a:cubicBezTo>
                  <a:cubicBezTo>
                    <a:pt x="604" y="1147"/>
                    <a:pt x="675" y="1222"/>
                    <a:pt x="734" y="1222"/>
                  </a:cubicBezTo>
                  <a:cubicBezTo>
                    <a:pt x="743" y="1222"/>
                    <a:pt x="752" y="1220"/>
                    <a:pt x="760" y="1216"/>
                  </a:cubicBezTo>
                  <a:cubicBezTo>
                    <a:pt x="776" y="1222"/>
                    <a:pt x="791" y="1224"/>
                    <a:pt x="806" y="1224"/>
                  </a:cubicBezTo>
                  <a:cubicBezTo>
                    <a:pt x="872" y="1224"/>
                    <a:pt x="917" y="1170"/>
                    <a:pt x="942" y="1095"/>
                  </a:cubicBezTo>
                  <a:cubicBezTo>
                    <a:pt x="973" y="1034"/>
                    <a:pt x="1003" y="973"/>
                    <a:pt x="1003" y="882"/>
                  </a:cubicBezTo>
                  <a:cubicBezTo>
                    <a:pt x="1003" y="852"/>
                    <a:pt x="1003" y="791"/>
                    <a:pt x="1003" y="730"/>
                  </a:cubicBezTo>
                  <a:cubicBezTo>
                    <a:pt x="1034" y="608"/>
                    <a:pt x="1003" y="456"/>
                    <a:pt x="912" y="365"/>
                  </a:cubicBezTo>
                  <a:cubicBezTo>
                    <a:pt x="851" y="244"/>
                    <a:pt x="760" y="183"/>
                    <a:pt x="638" y="122"/>
                  </a:cubicBezTo>
                  <a:cubicBezTo>
                    <a:pt x="547" y="61"/>
                    <a:pt x="395" y="0"/>
                    <a:pt x="27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6" name="Google Shape;2366;p38"/>
            <p:cNvSpPr/>
            <p:nvPr/>
          </p:nvSpPr>
          <p:spPr>
            <a:xfrm>
              <a:off x="2929475" y="1902375"/>
              <a:ext cx="38775" cy="17550"/>
            </a:xfrm>
            <a:custGeom>
              <a:avLst/>
              <a:gdLst/>
              <a:ahLst/>
              <a:cxnLst/>
              <a:rect l="l" t="t" r="r" b="b"/>
              <a:pathLst>
                <a:path w="1551" h="702" extrusionOk="0">
                  <a:moveTo>
                    <a:pt x="1355" y="1"/>
                  </a:moveTo>
                  <a:cubicBezTo>
                    <a:pt x="1289" y="1"/>
                    <a:pt x="1225" y="35"/>
                    <a:pt x="1185" y="93"/>
                  </a:cubicBezTo>
                  <a:cubicBezTo>
                    <a:pt x="1185" y="93"/>
                    <a:pt x="1185" y="93"/>
                    <a:pt x="1185" y="124"/>
                  </a:cubicBezTo>
                  <a:lnTo>
                    <a:pt x="1125" y="124"/>
                  </a:lnTo>
                  <a:cubicBezTo>
                    <a:pt x="1094" y="154"/>
                    <a:pt x="1094" y="154"/>
                    <a:pt x="1064" y="154"/>
                  </a:cubicBezTo>
                  <a:cubicBezTo>
                    <a:pt x="1034" y="154"/>
                    <a:pt x="973" y="185"/>
                    <a:pt x="942" y="185"/>
                  </a:cubicBezTo>
                  <a:lnTo>
                    <a:pt x="730" y="185"/>
                  </a:lnTo>
                  <a:cubicBezTo>
                    <a:pt x="669" y="154"/>
                    <a:pt x="608" y="154"/>
                    <a:pt x="547" y="124"/>
                  </a:cubicBezTo>
                  <a:cubicBezTo>
                    <a:pt x="443" y="103"/>
                    <a:pt x="340" y="54"/>
                    <a:pt x="236" y="54"/>
                  </a:cubicBezTo>
                  <a:cubicBezTo>
                    <a:pt x="188" y="54"/>
                    <a:pt x="139" y="64"/>
                    <a:pt x="91" y="93"/>
                  </a:cubicBezTo>
                  <a:cubicBezTo>
                    <a:pt x="30" y="154"/>
                    <a:pt x="0" y="245"/>
                    <a:pt x="0" y="306"/>
                  </a:cubicBezTo>
                  <a:cubicBezTo>
                    <a:pt x="30" y="519"/>
                    <a:pt x="304" y="580"/>
                    <a:pt x="456" y="641"/>
                  </a:cubicBezTo>
                  <a:cubicBezTo>
                    <a:pt x="578" y="671"/>
                    <a:pt x="730" y="701"/>
                    <a:pt x="882" y="701"/>
                  </a:cubicBezTo>
                  <a:cubicBezTo>
                    <a:pt x="1034" y="671"/>
                    <a:pt x="1155" y="641"/>
                    <a:pt x="1277" y="580"/>
                  </a:cubicBezTo>
                  <a:cubicBezTo>
                    <a:pt x="1307" y="549"/>
                    <a:pt x="1337" y="519"/>
                    <a:pt x="1368" y="489"/>
                  </a:cubicBezTo>
                  <a:cubicBezTo>
                    <a:pt x="1398" y="458"/>
                    <a:pt x="1398" y="458"/>
                    <a:pt x="1398" y="428"/>
                  </a:cubicBezTo>
                  <a:cubicBezTo>
                    <a:pt x="1409" y="417"/>
                    <a:pt x="1421" y="406"/>
                    <a:pt x="1429" y="397"/>
                  </a:cubicBezTo>
                  <a:lnTo>
                    <a:pt x="1429" y="397"/>
                  </a:lnTo>
                  <a:lnTo>
                    <a:pt x="1489" y="337"/>
                  </a:lnTo>
                  <a:cubicBezTo>
                    <a:pt x="1489" y="306"/>
                    <a:pt x="1520" y="306"/>
                    <a:pt x="1520" y="276"/>
                  </a:cubicBezTo>
                  <a:cubicBezTo>
                    <a:pt x="1550" y="185"/>
                    <a:pt x="1550" y="63"/>
                    <a:pt x="1459" y="33"/>
                  </a:cubicBezTo>
                  <a:cubicBezTo>
                    <a:pt x="1427" y="11"/>
                    <a:pt x="1391" y="1"/>
                    <a:pt x="135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7" name="Google Shape;2367;p38"/>
            <p:cNvSpPr/>
            <p:nvPr/>
          </p:nvSpPr>
          <p:spPr>
            <a:xfrm>
              <a:off x="2872475" y="1920025"/>
              <a:ext cx="28900" cy="16500"/>
            </a:xfrm>
            <a:custGeom>
              <a:avLst/>
              <a:gdLst/>
              <a:ahLst/>
              <a:cxnLst/>
              <a:rect l="l" t="t" r="r" b="b"/>
              <a:pathLst>
                <a:path w="1156" h="660" extrusionOk="0">
                  <a:moveTo>
                    <a:pt x="219" y="123"/>
                  </a:moveTo>
                  <a:cubicBezTo>
                    <a:pt x="230" y="134"/>
                    <a:pt x="235" y="140"/>
                    <a:pt x="232" y="140"/>
                  </a:cubicBezTo>
                  <a:cubicBezTo>
                    <a:pt x="230" y="140"/>
                    <a:pt x="221" y="136"/>
                    <a:pt x="207" y="129"/>
                  </a:cubicBezTo>
                  <a:lnTo>
                    <a:pt x="207" y="129"/>
                  </a:lnTo>
                  <a:cubicBezTo>
                    <a:pt x="199" y="133"/>
                    <a:pt x="191" y="139"/>
                    <a:pt x="183" y="147"/>
                  </a:cubicBezTo>
                  <a:lnTo>
                    <a:pt x="183" y="147"/>
                  </a:lnTo>
                  <a:cubicBezTo>
                    <a:pt x="183" y="147"/>
                    <a:pt x="183" y="147"/>
                    <a:pt x="203" y="127"/>
                  </a:cubicBezTo>
                  <a:lnTo>
                    <a:pt x="203" y="127"/>
                  </a:lnTo>
                  <a:cubicBezTo>
                    <a:pt x="204" y="128"/>
                    <a:pt x="205" y="128"/>
                    <a:pt x="207" y="129"/>
                  </a:cubicBezTo>
                  <a:lnTo>
                    <a:pt x="207" y="129"/>
                  </a:lnTo>
                  <a:cubicBezTo>
                    <a:pt x="211" y="126"/>
                    <a:pt x="215" y="124"/>
                    <a:pt x="219" y="123"/>
                  </a:cubicBezTo>
                  <a:close/>
                  <a:moveTo>
                    <a:pt x="937" y="1"/>
                  </a:moveTo>
                  <a:cubicBezTo>
                    <a:pt x="907" y="1"/>
                    <a:pt x="878" y="8"/>
                    <a:pt x="851" y="26"/>
                  </a:cubicBezTo>
                  <a:cubicBezTo>
                    <a:pt x="821" y="56"/>
                    <a:pt x="791" y="87"/>
                    <a:pt x="760" y="87"/>
                  </a:cubicBezTo>
                  <a:cubicBezTo>
                    <a:pt x="730" y="87"/>
                    <a:pt x="730" y="117"/>
                    <a:pt x="730" y="117"/>
                  </a:cubicBezTo>
                  <a:cubicBezTo>
                    <a:pt x="716" y="117"/>
                    <a:pt x="703" y="117"/>
                    <a:pt x="692" y="120"/>
                  </a:cubicBezTo>
                  <a:lnTo>
                    <a:pt x="692" y="120"/>
                  </a:lnTo>
                  <a:cubicBezTo>
                    <a:pt x="690" y="117"/>
                    <a:pt x="683" y="117"/>
                    <a:pt x="669" y="117"/>
                  </a:cubicBezTo>
                  <a:cubicBezTo>
                    <a:pt x="669" y="147"/>
                    <a:pt x="669" y="147"/>
                    <a:pt x="639" y="147"/>
                  </a:cubicBezTo>
                  <a:lnTo>
                    <a:pt x="608" y="147"/>
                  </a:lnTo>
                  <a:cubicBezTo>
                    <a:pt x="578" y="147"/>
                    <a:pt x="548" y="178"/>
                    <a:pt x="517" y="178"/>
                  </a:cubicBezTo>
                  <a:lnTo>
                    <a:pt x="456" y="178"/>
                  </a:lnTo>
                  <a:cubicBezTo>
                    <a:pt x="426" y="178"/>
                    <a:pt x="396" y="147"/>
                    <a:pt x="396" y="147"/>
                  </a:cubicBezTo>
                  <a:cubicBezTo>
                    <a:pt x="335" y="147"/>
                    <a:pt x="304" y="117"/>
                    <a:pt x="244" y="117"/>
                  </a:cubicBezTo>
                  <a:cubicBezTo>
                    <a:pt x="244" y="117"/>
                    <a:pt x="233" y="117"/>
                    <a:pt x="219" y="123"/>
                  </a:cubicBezTo>
                  <a:lnTo>
                    <a:pt x="219" y="123"/>
                  </a:lnTo>
                  <a:cubicBezTo>
                    <a:pt x="217" y="121"/>
                    <a:pt x="215" y="119"/>
                    <a:pt x="213" y="117"/>
                  </a:cubicBezTo>
                  <a:cubicBezTo>
                    <a:pt x="209" y="121"/>
                    <a:pt x="206" y="124"/>
                    <a:pt x="203" y="127"/>
                  </a:cubicBezTo>
                  <a:lnTo>
                    <a:pt x="203" y="127"/>
                  </a:lnTo>
                  <a:cubicBezTo>
                    <a:pt x="197" y="124"/>
                    <a:pt x="190" y="121"/>
                    <a:pt x="183" y="117"/>
                  </a:cubicBezTo>
                  <a:cubicBezTo>
                    <a:pt x="152" y="117"/>
                    <a:pt x="152" y="117"/>
                    <a:pt x="122" y="147"/>
                  </a:cubicBezTo>
                  <a:cubicBezTo>
                    <a:pt x="0" y="178"/>
                    <a:pt x="0" y="299"/>
                    <a:pt x="31" y="360"/>
                  </a:cubicBezTo>
                  <a:cubicBezTo>
                    <a:pt x="31" y="421"/>
                    <a:pt x="61" y="482"/>
                    <a:pt x="92" y="512"/>
                  </a:cubicBezTo>
                  <a:cubicBezTo>
                    <a:pt x="122" y="542"/>
                    <a:pt x="152" y="573"/>
                    <a:pt x="213" y="603"/>
                  </a:cubicBezTo>
                  <a:cubicBezTo>
                    <a:pt x="285" y="643"/>
                    <a:pt x="360" y="660"/>
                    <a:pt x="437" y="660"/>
                  </a:cubicBezTo>
                  <a:cubicBezTo>
                    <a:pt x="655" y="660"/>
                    <a:pt x="885" y="525"/>
                    <a:pt x="1064" y="390"/>
                  </a:cubicBezTo>
                  <a:cubicBezTo>
                    <a:pt x="1095" y="360"/>
                    <a:pt x="1125" y="330"/>
                    <a:pt x="1155" y="269"/>
                  </a:cubicBezTo>
                  <a:cubicBezTo>
                    <a:pt x="1155" y="208"/>
                    <a:pt x="1155" y="147"/>
                    <a:pt x="1125" y="87"/>
                  </a:cubicBezTo>
                  <a:cubicBezTo>
                    <a:pt x="1082" y="44"/>
                    <a:pt x="1009" y="1"/>
                    <a:pt x="9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8" name="Google Shape;2368;p38"/>
            <p:cNvSpPr/>
            <p:nvPr/>
          </p:nvSpPr>
          <p:spPr>
            <a:xfrm>
              <a:off x="2895275" y="1894125"/>
              <a:ext cx="50675" cy="21025"/>
            </a:xfrm>
            <a:custGeom>
              <a:avLst/>
              <a:gdLst/>
              <a:ahLst/>
              <a:cxnLst/>
              <a:rect l="l" t="t" r="r" b="b"/>
              <a:pathLst>
                <a:path w="2027" h="841" extrusionOk="0">
                  <a:moveTo>
                    <a:pt x="1801" y="0"/>
                  </a:moveTo>
                  <a:cubicBezTo>
                    <a:pt x="1742" y="0"/>
                    <a:pt x="1683" y="27"/>
                    <a:pt x="1642" y="89"/>
                  </a:cubicBezTo>
                  <a:cubicBezTo>
                    <a:pt x="1611" y="180"/>
                    <a:pt x="1520" y="211"/>
                    <a:pt x="1429" y="241"/>
                  </a:cubicBezTo>
                  <a:cubicBezTo>
                    <a:pt x="1307" y="271"/>
                    <a:pt x="1155" y="302"/>
                    <a:pt x="1034" y="332"/>
                  </a:cubicBezTo>
                  <a:cubicBezTo>
                    <a:pt x="992" y="337"/>
                    <a:pt x="952" y="340"/>
                    <a:pt x="913" y="340"/>
                  </a:cubicBezTo>
                  <a:cubicBezTo>
                    <a:pt x="727" y="340"/>
                    <a:pt x="572" y="281"/>
                    <a:pt x="395" y="180"/>
                  </a:cubicBezTo>
                  <a:cubicBezTo>
                    <a:pt x="352" y="159"/>
                    <a:pt x="309" y="149"/>
                    <a:pt x="268" y="149"/>
                  </a:cubicBezTo>
                  <a:cubicBezTo>
                    <a:pt x="191" y="149"/>
                    <a:pt x="120" y="182"/>
                    <a:pt x="61" y="241"/>
                  </a:cubicBezTo>
                  <a:cubicBezTo>
                    <a:pt x="0" y="332"/>
                    <a:pt x="0" y="484"/>
                    <a:pt x="91" y="575"/>
                  </a:cubicBezTo>
                  <a:cubicBezTo>
                    <a:pt x="324" y="761"/>
                    <a:pt x="609" y="840"/>
                    <a:pt x="893" y="840"/>
                  </a:cubicBezTo>
                  <a:cubicBezTo>
                    <a:pt x="981" y="840"/>
                    <a:pt x="1069" y="833"/>
                    <a:pt x="1155" y="819"/>
                  </a:cubicBezTo>
                  <a:cubicBezTo>
                    <a:pt x="1490" y="758"/>
                    <a:pt x="1915" y="636"/>
                    <a:pt x="2006" y="241"/>
                  </a:cubicBezTo>
                  <a:cubicBezTo>
                    <a:pt x="2026" y="101"/>
                    <a:pt x="1914" y="0"/>
                    <a:pt x="180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69" name="Google Shape;2369;p38"/>
            <p:cNvSpPr/>
            <p:nvPr/>
          </p:nvSpPr>
          <p:spPr>
            <a:xfrm>
              <a:off x="2845125" y="1893875"/>
              <a:ext cx="7625" cy="25275"/>
            </a:xfrm>
            <a:custGeom>
              <a:avLst/>
              <a:gdLst/>
              <a:ahLst/>
              <a:cxnLst/>
              <a:rect l="l" t="t" r="r" b="b"/>
              <a:pathLst>
                <a:path w="305" h="1011" extrusionOk="0">
                  <a:moveTo>
                    <a:pt x="122" y="0"/>
                  </a:moveTo>
                  <a:cubicBezTo>
                    <a:pt x="91" y="0"/>
                    <a:pt x="61" y="23"/>
                    <a:pt x="61" y="69"/>
                  </a:cubicBezTo>
                  <a:cubicBezTo>
                    <a:pt x="31" y="221"/>
                    <a:pt x="31" y="403"/>
                    <a:pt x="31" y="555"/>
                  </a:cubicBezTo>
                  <a:cubicBezTo>
                    <a:pt x="31" y="677"/>
                    <a:pt x="0" y="829"/>
                    <a:pt x="91" y="950"/>
                  </a:cubicBezTo>
                  <a:cubicBezTo>
                    <a:pt x="122" y="981"/>
                    <a:pt x="152" y="1011"/>
                    <a:pt x="213" y="1011"/>
                  </a:cubicBezTo>
                  <a:cubicBezTo>
                    <a:pt x="274" y="1011"/>
                    <a:pt x="304" y="920"/>
                    <a:pt x="243" y="889"/>
                  </a:cubicBezTo>
                  <a:lnTo>
                    <a:pt x="183" y="889"/>
                  </a:lnTo>
                  <a:cubicBezTo>
                    <a:pt x="183" y="859"/>
                    <a:pt x="183" y="829"/>
                    <a:pt x="152" y="829"/>
                  </a:cubicBezTo>
                  <a:cubicBezTo>
                    <a:pt x="152" y="768"/>
                    <a:pt x="152" y="677"/>
                    <a:pt x="152" y="616"/>
                  </a:cubicBezTo>
                  <a:cubicBezTo>
                    <a:pt x="152" y="433"/>
                    <a:pt x="152" y="251"/>
                    <a:pt x="183" y="69"/>
                  </a:cubicBezTo>
                  <a:cubicBezTo>
                    <a:pt x="183" y="23"/>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0" name="Google Shape;2370;p38"/>
            <p:cNvSpPr/>
            <p:nvPr/>
          </p:nvSpPr>
          <p:spPr>
            <a:xfrm>
              <a:off x="2856525" y="1905275"/>
              <a:ext cx="3825" cy="21100"/>
            </a:xfrm>
            <a:custGeom>
              <a:avLst/>
              <a:gdLst/>
              <a:ahLst/>
              <a:cxnLst/>
              <a:rect l="l" t="t" r="r" b="b"/>
              <a:pathLst>
                <a:path w="153" h="844" extrusionOk="0">
                  <a:moveTo>
                    <a:pt x="91" y="0"/>
                  </a:moveTo>
                  <a:cubicBezTo>
                    <a:pt x="61" y="0"/>
                    <a:pt x="30" y="23"/>
                    <a:pt x="30" y="69"/>
                  </a:cubicBezTo>
                  <a:cubicBezTo>
                    <a:pt x="30" y="190"/>
                    <a:pt x="30" y="312"/>
                    <a:pt x="30" y="433"/>
                  </a:cubicBezTo>
                  <a:cubicBezTo>
                    <a:pt x="0" y="494"/>
                    <a:pt x="0" y="525"/>
                    <a:pt x="0" y="585"/>
                  </a:cubicBezTo>
                  <a:cubicBezTo>
                    <a:pt x="0" y="646"/>
                    <a:pt x="0" y="737"/>
                    <a:pt x="0" y="798"/>
                  </a:cubicBezTo>
                  <a:cubicBezTo>
                    <a:pt x="0" y="828"/>
                    <a:pt x="23" y="844"/>
                    <a:pt x="46" y="844"/>
                  </a:cubicBezTo>
                  <a:cubicBezTo>
                    <a:pt x="68" y="844"/>
                    <a:pt x="91" y="828"/>
                    <a:pt x="91" y="798"/>
                  </a:cubicBezTo>
                  <a:cubicBezTo>
                    <a:pt x="122" y="737"/>
                    <a:pt x="122" y="677"/>
                    <a:pt x="122" y="616"/>
                  </a:cubicBezTo>
                  <a:cubicBezTo>
                    <a:pt x="122" y="555"/>
                    <a:pt x="122" y="494"/>
                    <a:pt x="152" y="433"/>
                  </a:cubicBezTo>
                  <a:cubicBezTo>
                    <a:pt x="152" y="312"/>
                    <a:pt x="152" y="190"/>
                    <a:pt x="152" y="69"/>
                  </a:cubicBezTo>
                  <a:cubicBezTo>
                    <a:pt x="152" y="23"/>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1" name="Google Shape;2371;p38"/>
            <p:cNvSpPr/>
            <p:nvPr/>
          </p:nvSpPr>
          <p:spPr>
            <a:xfrm>
              <a:off x="2866400" y="1911525"/>
              <a:ext cx="4575" cy="16300"/>
            </a:xfrm>
            <a:custGeom>
              <a:avLst/>
              <a:gdLst/>
              <a:ahLst/>
              <a:cxnLst/>
              <a:rect l="l" t="t" r="r" b="b"/>
              <a:pathLst>
                <a:path w="183" h="652" extrusionOk="0">
                  <a:moveTo>
                    <a:pt x="91" y="1"/>
                  </a:moveTo>
                  <a:cubicBezTo>
                    <a:pt x="61" y="1"/>
                    <a:pt x="31" y="1"/>
                    <a:pt x="0" y="31"/>
                  </a:cubicBezTo>
                  <a:cubicBezTo>
                    <a:pt x="0" y="153"/>
                    <a:pt x="0" y="244"/>
                    <a:pt x="0" y="335"/>
                  </a:cubicBezTo>
                  <a:cubicBezTo>
                    <a:pt x="0" y="396"/>
                    <a:pt x="31" y="457"/>
                    <a:pt x="31" y="487"/>
                  </a:cubicBezTo>
                  <a:cubicBezTo>
                    <a:pt x="31" y="548"/>
                    <a:pt x="61" y="609"/>
                    <a:pt x="91" y="639"/>
                  </a:cubicBezTo>
                  <a:cubicBezTo>
                    <a:pt x="100" y="648"/>
                    <a:pt x="109" y="652"/>
                    <a:pt x="118" y="652"/>
                  </a:cubicBezTo>
                  <a:cubicBezTo>
                    <a:pt x="140" y="652"/>
                    <a:pt x="161" y="630"/>
                    <a:pt x="183" y="609"/>
                  </a:cubicBezTo>
                  <a:cubicBezTo>
                    <a:pt x="183" y="548"/>
                    <a:pt x="152" y="518"/>
                    <a:pt x="152" y="457"/>
                  </a:cubicBezTo>
                  <a:cubicBezTo>
                    <a:pt x="122" y="427"/>
                    <a:pt x="122" y="396"/>
                    <a:pt x="122" y="335"/>
                  </a:cubicBezTo>
                  <a:cubicBezTo>
                    <a:pt x="122" y="244"/>
                    <a:pt x="122" y="153"/>
                    <a:pt x="122" y="92"/>
                  </a:cubicBezTo>
                  <a:cubicBezTo>
                    <a:pt x="122" y="62"/>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2" name="Google Shape;2372;p38"/>
            <p:cNvSpPr/>
            <p:nvPr/>
          </p:nvSpPr>
          <p:spPr>
            <a:xfrm>
              <a:off x="2885400" y="1910025"/>
              <a:ext cx="3825" cy="14450"/>
            </a:xfrm>
            <a:custGeom>
              <a:avLst/>
              <a:gdLst/>
              <a:ahLst/>
              <a:cxnLst/>
              <a:rect l="l" t="t" r="r" b="b"/>
              <a:pathLst>
                <a:path w="153" h="578" extrusionOk="0">
                  <a:moveTo>
                    <a:pt x="122" y="0"/>
                  </a:moveTo>
                  <a:cubicBezTo>
                    <a:pt x="91" y="0"/>
                    <a:pt x="61" y="0"/>
                    <a:pt x="61" y="31"/>
                  </a:cubicBezTo>
                  <a:cubicBezTo>
                    <a:pt x="31" y="122"/>
                    <a:pt x="31" y="213"/>
                    <a:pt x="31" y="274"/>
                  </a:cubicBezTo>
                  <a:cubicBezTo>
                    <a:pt x="0" y="335"/>
                    <a:pt x="0" y="365"/>
                    <a:pt x="0" y="395"/>
                  </a:cubicBezTo>
                  <a:cubicBezTo>
                    <a:pt x="0" y="456"/>
                    <a:pt x="0" y="487"/>
                    <a:pt x="0" y="517"/>
                  </a:cubicBezTo>
                  <a:cubicBezTo>
                    <a:pt x="0" y="547"/>
                    <a:pt x="31" y="578"/>
                    <a:pt x="61" y="578"/>
                  </a:cubicBezTo>
                  <a:cubicBezTo>
                    <a:pt x="91" y="578"/>
                    <a:pt x="122" y="578"/>
                    <a:pt x="122" y="547"/>
                  </a:cubicBezTo>
                  <a:cubicBezTo>
                    <a:pt x="122" y="456"/>
                    <a:pt x="122" y="365"/>
                    <a:pt x="122" y="304"/>
                  </a:cubicBezTo>
                  <a:cubicBezTo>
                    <a:pt x="152" y="213"/>
                    <a:pt x="152" y="152"/>
                    <a:pt x="152" y="61"/>
                  </a:cubicBezTo>
                  <a:cubicBezTo>
                    <a:pt x="15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3" name="Google Shape;2373;p38"/>
            <p:cNvSpPr/>
            <p:nvPr/>
          </p:nvSpPr>
          <p:spPr>
            <a:xfrm>
              <a:off x="2894500" y="1913825"/>
              <a:ext cx="4600" cy="7925"/>
            </a:xfrm>
            <a:custGeom>
              <a:avLst/>
              <a:gdLst/>
              <a:ahLst/>
              <a:cxnLst/>
              <a:rect l="l" t="t" r="r" b="b"/>
              <a:pathLst>
                <a:path w="184" h="317" extrusionOk="0">
                  <a:moveTo>
                    <a:pt x="62" y="0"/>
                  </a:moveTo>
                  <a:cubicBezTo>
                    <a:pt x="31" y="0"/>
                    <a:pt x="1" y="61"/>
                    <a:pt x="31" y="91"/>
                  </a:cubicBezTo>
                  <a:lnTo>
                    <a:pt x="62" y="183"/>
                  </a:lnTo>
                  <a:cubicBezTo>
                    <a:pt x="62" y="213"/>
                    <a:pt x="62" y="243"/>
                    <a:pt x="62" y="243"/>
                  </a:cubicBezTo>
                  <a:cubicBezTo>
                    <a:pt x="62" y="274"/>
                    <a:pt x="92" y="274"/>
                    <a:pt x="92" y="274"/>
                  </a:cubicBezTo>
                  <a:lnTo>
                    <a:pt x="122" y="304"/>
                  </a:lnTo>
                  <a:cubicBezTo>
                    <a:pt x="122" y="313"/>
                    <a:pt x="128" y="317"/>
                    <a:pt x="135" y="317"/>
                  </a:cubicBezTo>
                  <a:cubicBezTo>
                    <a:pt x="153" y="317"/>
                    <a:pt x="183" y="295"/>
                    <a:pt x="183" y="274"/>
                  </a:cubicBezTo>
                  <a:cubicBezTo>
                    <a:pt x="183" y="243"/>
                    <a:pt x="183" y="243"/>
                    <a:pt x="183" y="213"/>
                  </a:cubicBezTo>
                  <a:cubicBezTo>
                    <a:pt x="183" y="183"/>
                    <a:pt x="153" y="183"/>
                    <a:pt x="153" y="152"/>
                  </a:cubicBezTo>
                  <a:lnTo>
                    <a:pt x="122" y="31"/>
                  </a:ln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4" name="Google Shape;2374;p38"/>
            <p:cNvSpPr/>
            <p:nvPr/>
          </p:nvSpPr>
          <p:spPr>
            <a:xfrm>
              <a:off x="2901350" y="1919900"/>
              <a:ext cx="3825" cy="22050"/>
            </a:xfrm>
            <a:custGeom>
              <a:avLst/>
              <a:gdLst/>
              <a:ahLst/>
              <a:cxnLst/>
              <a:rect l="l" t="t" r="r" b="b"/>
              <a:pathLst>
                <a:path w="153" h="882" extrusionOk="0">
                  <a:moveTo>
                    <a:pt x="92" y="0"/>
                  </a:moveTo>
                  <a:cubicBezTo>
                    <a:pt x="61" y="0"/>
                    <a:pt x="31" y="31"/>
                    <a:pt x="31" y="61"/>
                  </a:cubicBezTo>
                  <a:cubicBezTo>
                    <a:pt x="0" y="183"/>
                    <a:pt x="0" y="335"/>
                    <a:pt x="0" y="456"/>
                  </a:cubicBezTo>
                  <a:cubicBezTo>
                    <a:pt x="0" y="578"/>
                    <a:pt x="0" y="699"/>
                    <a:pt x="0" y="821"/>
                  </a:cubicBezTo>
                  <a:cubicBezTo>
                    <a:pt x="0" y="851"/>
                    <a:pt x="31" y="882"/>
                    <a:pt x="61" y="882"/>
                  </a:cubicBezTo>
                  <a:cubicBezTo>
                    <a:pt x="92" y="882"/>
                    <a:pt x="122" y="851"/>
                    <a:pt x="122" y="821"/>
                  </a:cubicBezTo>
                  <a:cubicBezTo>
                    <a:pt x="122" y="699"/>
                    <a:pt x="122" y="578"/>
                    <a:pt x="122" y="456"/>
                  </a:cubicBezTo>
                  <a:cubicBezTo>
                    <a:pt x="122" y="335"/>
                    <a:pt x="122" y="183"/>
                    <a:pt x="152" y="61"/>
                  </a:cubicBezTo>
                  <a:cubicBezTo>
                    <a:pt x="15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5" name="Google Shape;2375;p38"/>
            <p:cNvSpPr/>
            <p:nvPr/>
          </p:nvSpPr>
          <p:spPr>
            <a:xfrm>
              <a:off x="2909275" y="1917000"/>
              <a:ext cx="5775" cy="23050"/>
            </a:xfrm>
            <a:custGeom>
              <a:avLst/>
              <a:gdLst/>
              <a:ahLst/>
              <a:cxnLst/>
              <a:rect l="l" t="t" r="r" b="b"/>
              <a:pathLst>
                <a:path w="231" h="922" extrusionOk="0">
                  <a:moveTo>
                    <a:pt x="65" y="0"/>
                  </a:moveTo>
                  <a:cubicBezTo>
                    <a:pt x="34" y="0"/>
                    <a:pt x="0" y="33"/>
                    <a:pt x="18" y="86"/>
                  </a:cubicBezTo>
                  <a:cubicBezTo>
                    <a:pt x="48" y="208"/>
                    <a:pt x="79" y="329"/>
                    <a:pt x="79" y="451"/>
                  </a:cubicBezTo>
                  <a:cubicBezTo>
                    <a:pt x="109" y="542"/>
                    <a:pt x="109" y="603"/>
                    <a:pt x="109" y="663"/>
                  </a:cubicBezTo>
                  <a:cubicBezTo>
                    <a:pt x="109" y="724"/>
                    <a:pt x="79" y="815"/>
                    <a:pt x="109" y="876"/>
                  </a:cubicBezTo>
                  <a:cubicBezTo>
                    <a:pt x="109" y="907"/>
                    <a:pt x="132" y="922"/>
                    <a:pt x="155" y="922"/>
                  </a:cubicBezTo>
                  <a:cubicBezTo>
                    <a:pt x="177" y="922"/>
                    <a:pt x="200" y="907"/>
                    <a:pt x="200" y="876"/>
                  </a:cubicBezTo>
                  <a:cubicBezTo>
                    <a:pt x="231" y="815"/>
                    <a:pt x="231" y="724"/>
                    <a:pt x="231" y="663"/>
                  </a:cubicBezTo>
                  <a:cubicBezTo>
                    <a:pt x="231" y="603"/>
                    <a:pt x="231" y="511"/>
                    <a:pt x="200" y="451"/>
                  </a:cubicBezTo>
                  <a:cubicBezTo>
                    <a:pt x="200" y="329"/>
                    <a:pt x="170" y="177"/>
                    <a:pt x="109" y="56"/>
                  </a:cubicBezTo>
                  <a:cubicBezTo>
                    <a:pt x="109" y="17"/>
                    <a:pt x="88" y="0"/>
                    <a:pt x="6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6" name="Google Shape;2376;p38"/>
            <p:cNvSpPr/>
            <p:nvPr/>
          </p:nvSpPr>
          <p:spPr>
            <a:xfrm>
              <a:off x="2924900" y="1917625"/>
              <a:ext cx="4600" cy="16100"/>
            </a:xfrm>
            <a:custGeom>
              <a:avLst/>
              <a:gdLst/>
              <a:ahLst/>
              <a:cxnLst/>
              <a:rect l="l" t="t" r="r" b="b"/>
              <a:pathLst>
                <a:path w="184" h="644" extrusionOk="0">
                  <a:moveTo>
                    <a:pt x="92" y="0"/>
                  </a:moveTo>
                  <a:cubicBezTo>
                    <a:pt x="31" y="0"/>
                    <a:pt x="1" y="31"/>
                    <a:pt x="31" y="61"/>
                  </a:cubicBezTo>
                  <a:lnTo>
                    <a:pt x="31" y="334"/>
                  </a:lnTo>
                  <a:lnTo>
                    <a:pt x="61" y="486"/>
                  </a:lnTo>
                  <a:cubicBezTo>
                    <a:pt x="61" y="517"/>
                    <a:pt x="61" y="578"/>
                    <a:pt x="61" y="608"/>
                  </a:cubicBezTo>
                  <a:cubicBezTo>
                    <a:pt x="79" y="626"/>
                    <a:pt x="107" y="643"/>
                    <a:pt x="127" y="643"/>
                  </a:cubicBezTo>
                  <a:cubicBezTo>
                    <a:pt x="142" y="643"/>
                    <a:pt x="153" y="634"/>
                    <a:pt x="153" y="608"/>
                  </a:cubicBezTo>
                  <a:cubicBezTo>
                    <a:pt x="183" y="578"/>
                    <a:pt x="183" y="517"/>
                    <a:pt x="183" y="486"/>
                  </a:cubicBezTo>
                  <a:lnTo>
                    <a:pt x="153" y="334"/>
                  </a:lnTo>
                  <a:lnTo>
                    <a:pt x="153" y="61"/>
                  </a:lnTo>
                  <a:cubicBezTo>
                    <a:pt x="12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7" name="Google Shape;2377;p38"/>
            <p:cNvSpPr/>
            <p:nvPr/>
          </p:nvSpPr>
          <p:spPr>
            <a:xfrm>
              <a:off x="2936300" y="1918375"/>
              <a:ext cx="3825" cy="7625"/>
            </a:xfrm>
            <a:custGeom>
              <a:avLst/>
              <a:gdLst/>
              <a:ahLst/>
              <a:cxnLst/>
              <a:rect l="l" t="t" r="r" b="b"/>
              <a:pathLst>
                <a:path w="153" h="305" extrusionOk="0">
                  <a:moveTo>
                    <a:pt x="31" y="1"/>
                  </a:moveTo>
                  <a:cubicBezTo>
                    <a:pt x="1" y="31"/>
                    <a:pt x="1" y="61"/>
                    <a:pt x="1" y="92"/>
                  </a:cubicBezTo>
                  <a:cubicBezTo>
                    <a:pt x="1" y="92"/>
                    <a:pt x="1" y="92"/>
                    <a:pt x="1" y="122"/>
                  </a:cubicBezTo>
                  <a:lnTo>
                    <a:pt x="31" y="122"/>
                  </a:lnTo>
                  <a:cubicBezTo>
                    <a:pt x="31" y="153"/>
                    <a:pt x="31" y="153"/>
                    <a:pt x="31" y="183"/>
                  </a:cubicBezTo>
                  <a:lnTo>
                    <a:pt x="31" y="213"/>
                  </a:lnTo>
                  <a:lnTo>
                    <a:pt x="31" y="274"/>
                  </a:lnTo>
                  <a:cubicBezTo>
                    <a:pt x="31" y="274"/>
                    <a:pt x="31" y="304"/>
                    <a:pt x="61" y="304"/>
                  </a:cubicBezTo>
                  <a:lnTo>
                    <a:pt x="92" y="304"/>
                  </a:lnTo>
                  <a:cubicBezTo>
                    <a:pt x="122" y="304"/>
                    <a:pt x="122" y="304"/>
                    <a:pt x="153" y="274"/>
                  </a:cubicBezTo>
                  <a:cubicBezTo>
                    <a:pt x="153" y="183"/>
                    <a:pt x="153" y="92"/>
                    <a:pt x="9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8" name="Google Shape;2378;p38"/>
            <p:cNvSpPr/>
            <p:nvPr/>
          </p:nvSpPr>
          <p:spPr>
            <a:xfrm>
              <a:off x="2947325" y="1891600"/>
              <a:ext cx="4200" cy="20025"/>
            </a:xfrm>
            <a:custGeom>
              <a:avLst/>
              <a:gdLst/>
              <a:ahLst/>
              <a:cxnLst/>
              <a:rect l="l" t="t" r="r" b="b"/>
              <a:pathLst>
                <a:path w="168" h="801" extrusionOk="0">
                  <a:moveTo>
                    <a:pt x="54" y="0"/>
                  </a:moveTo>
                  <a:cubicBezTo>
                    <a:pt x="23" y="0"/>
                    <a:pt x="0" y="23"/>
                    <a:pt x="16" y="68"/>
                  </a:cubicBezTo>
                  <a:cubicBezTo>
                    <a:pt x="16" y="190"/>
                    <a:pt x="16" y="281"/>
                    <a:pt x="16" y="403"/>
                  </a:cubicBezTo>
                  <a:cubicBezTo>
                    <a:pt x="46" y="524"/>
                    <a:pt x="46" y="646"/>
                    <a:pt x="46" y="768"/>
                  </a:cubicBezTo>
                  <a:cubicBezTo>
                    <a:pt x="58" y="791"/>
                    <a:pt x="78" y="801"/>
                    <a:pt x="99" y="801"/>
                  </a:cubicBezTo>
                  <a:cubicBezTo>
                    <a:pt x="133" y="801"/>
                    <a:pt x="168" y="775"/>
                    <a:pt x="168" y="737"/>
                  </a:cubicBezTo>
                  <a:cubicBezTo>
                    <a:pt x="168" y="646"/>
                    <a:pt x="168" y="524"/>
                    <a:pt x="137" y="403"/>
                  </a:cubicBezTo>
                  <a:cubicBezTo>
                    <a:pt x="137" y="281"/>
                    <a:pt x="137" y="190"/>
                    <a:pt x="137" y="68"/>
                  </a:cubicBezTo>
                  <a:cubicBezTo>
                    <a:pt x="122" y="23"/>
                    <a:pt x="84" y="0"/>
                    <a:pt x="5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79" name="Google Shape;2379;p38"/>
            <p:cNvSpPr/>
            <p:nvPr/>
          </p:nvSpPr>
          <p:spPr>
            <a:xfrm>
              <a:off x="2958350" y="1892550"/>
              <a:ext cx="3825" cy="22400"/>
            </a:xfrm>
            <a:custGeom>
              <a:avLst/>
              <a:gdLst/>
              <a:ahLst/>
              <a:cxnLst/>
              <a:rect l="l" t="t" r="r" b="b"/>
              <a:pathLst>
                <a:path w="153" h="896" extrusionOk="0">
                  <a:moveTo>
                    <a:pt x="61" y="0"/>
                  </a:moveTo>
                  <a:cubicBezTo>
                    <a:pt x="30" y="0"/>
                    <a:pt x="0" y="30"/>
                    <a:pt x="0" y="61"/>
                  </a:cubicBezTo>
                  <a:cubicBezTo>
                    <a:pt x="30" y="182"/>
                    <a:pt x="30" y="334"/>
                    <a:pt x="30" y="456"/>
                  </a:cubicBezTo>
                  <a:lnTo>
                    <a:pt x="30" y="669"/>
                  </a:lnTo>
                  <a:lnTo>
                    <a:pt x="30" y="760"/>
                  </a:lnTo>
                  <a:cubicBezTo>
                    <a:pt x="30" y="790"/>
                    <a:pt x="30" y="851"/>
                    <a:pt x="61" y="882"/>
                  </a:cubicBezTo>
                  <a:cubicBezTo>
                    <a:pt x="61" y="882"/>
                    <a:pt x="74" y="895"/>
                    <a:pt x="92" y="895"/>
                  </a:cubicBezTo>
                  <a:cubicBezTo>
                    <a:pt x="101" y="895"/>
                    <a:pt x="112" y="892"/>
                    <a:pt x="122" y="882"/>
                  </a:cubicBezTo>
                  <a:cubicBezTo>
                    <a:pt x="152" y="821"/>
                    <a:pt x="152" y="730"/>
                    <a:pt x="152" y="669"/>
                  </a:cubicBezTo>
                  <a:lnTo>
                    <a:pt x="152" y="456"/>
                  </a:lnTo>
                  <a:cubicBezTo>
                    <a:pt x="152" y="334"/>
                    <a:pt x="152" y="18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80" name="Google Shape;2380;p38"/>
            <p:cNvSpPr/>
            <p:nvPr/>
          </p:nvSpPr>
          <p:spPr>
            <a:xfrm>
              <a:off x="2967450" y="1890950"/>
              <a:ext cx="6100" cy="21175"/>
            </a:xfrm>
            <a:custGeom>
              <a:avLst/>
              <a:gdLst/>
              <a:ahLst/>
              <a:cxnLst/>
              <a:rect l="l" t="t" r="r" b="b"/>
              <a:pathLst>
                <a:path w="244" h="847" extrusionOk="0">
                  <a:moveTo>
                    <a:pt x="62" y="1"/>
                  </a:moveTo>
                  <a:cubicBezTo>
                    <a:pt x="36" y="1"/>
                    <a:pt x="1" y="27"/>
                    <a:pt x="1" y="64"/>
                  </a:cubicBezTo>
                  <a:cubicBezTo>
                    <a:pt x="1" y="186"/>
                    <a:pt x="31" y="307"/>
                    <a:pt x="62" y="459"/>
                  </a:cubicBezTo>
                  <a:cubicBezTo>
                    <a:pt x="62" y="520"/>
                    <a:pt x="62" y="581"/>
                    <a:pt x="92" y="642"/>
                  </a:cubicBezTo>
                  <a:cubicBezTo>
                    <a:pt x="92" y="672"/>
                    <a:pt x="92" y="702"/>
                    <a:pt x="92" y="733"/>
                  </a:cubicBezTo>
                  <a:cubicBezTo>
                    <a:pt x="122" y="763"/>
                    <a:pt x="122" y="794"/>
                    <a:pt x="153" y="824"/>
                  </a:cubicBezTo>
                  <a:cubicBezTo>
                    <a:pt x="153" y="839"/>
                    <a:pt x="160" y="847"/>
                    <a:pt x="172" y="847"/>
                  </a:cubicBezTo>
                  <a:cubicBezTo>
                    <a:pt x="183" y="847"/>
                    <a:pt x="198" y="839"/>
                    <a:pt x="214" y="824"/>
                  </a:cubicBezTo>
                  <a:cubicBezTo>
                    <a:pt x="244" y="763"/>
                    <a:pt x="214" y="672"/>
                    <a:pt x="183" y="611"/>
                  </a:cubicBezTo>
                  <a:cubicBezTo>
                    <a:pt x="183" y="550"/>
                    <a:pt x="183" y="490"/>
                    <a:pt x="153" y="429"/>
                  </a:cubicBezTo>
                  <a:cubicBezTo>
                    <a:pt x="153" y="307"/>
                    <a:pt x="122" y="186"/>
                    <a:pt x="92" y="34"/>
                  </a:cubicBezTo>
                  <a:cubicBezTo>
                    <a:pt x="92" y="10"/>
                    <a:pt x="79"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81" name="Google Shape;2381;p38"/>
            <p:cNvSpPr/>
            <p:nvPr/>
          </p:nvSpPr>
          <p:spPr>
            <a:xfrm>
              <a:off x="2980375" y="1891775"/>
              <a:ext cx="3075" cy="9525"/>
            </a:xfrm>
            <a:custGeom>
              <a:avLst/>
              <a:gdLst/>
              <a:ahLst/>
              <a:cxnLst/>
              <a:rect l="l" t="t" r="r" b="b"/>
              <a:pathLst>
                <a:path w="123" h="381" extrusionOk="0">
                  <a:moveTo>
                    <a:pt x="61" y="1"/>
                  </a:moveTo>
                  <a:cubicBezTo>
                    <a:pt x="31" y="1"/>
                    <a:pt x="1" y="31"/>
                    <a:pt x="1" y="61"/>
                  </a:cubicBezTo>
                  <a:lnTo>
                    <a:pt x="1" y="213"/>
                  </a:lnTo>
                  <a:cubicBezTo>
                    <a:pt x="1" y="213"/>
                    <a:pt x="1" y="244"/>
                    <a:pt x="1" y="274"/>
                  </a:cubicBezTo>
                  <a:cubicBezTo>
                    <a:pt x="1" y="305"/>
                    <a:pt x="31" y="335"/>
                    <a:pt x="31" y="335"/>
                  </a:cubicBezTo>
                  <a:cubicBezTo>
                    <a:pt x="31" y="365"/>
                    <a:pt x="46" y="381"/>
                    <a:pt x="61" y="381"/>
                  </a:cubicBezTo>
                  <a:cubicBezTo>
                    <a:pt x="77" y="381"/>
                    <a:pt x="92" y="365"/>
                    <a:pt x="92" y="335"/>
                  </a:cubicBezTo>
                  <a:cubicBezTo>
                    <a:pt x="122" y="335"/>
                    <a:pt x="122" y="305"/>
                    <a:pt x="122" y="274"/>
                  </a:cubicBezTo>
                  <a:cubicBezTo>
                    <a:pt x="122" y="244"/>
                    <a:pt x="122" y="213"/>
                    <a:pt x="122" y="213"/>
                  </a:cubicBezTo>
                  <a:lnTo>
                    <a:pt x="122" y="61"/>
                  </a:ln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2382" name="Google Shape;2382;p38"/>
          <p:cNvGrpSpPr/>
          <p:nvPr/>
        </p:nvGrpSpPr>
        <p:grpSpPr>
          <a:xfrm>
            <a:off x="11035494" y="143786"/>
            <a:ext cx="529055" cy="407430"/>
            <a:chOff x="3145200" y="2027350"/>
            <a:chExt cx="256100" cy="197225"/>
          </a:xfrm>
        </p:grpSpPr>
        <p:sp>
          <p:nvSpPr>
            <p:cNvPr id="2383" name="Google Shape;2383;p38"/>
            <p:cNvSpPr/>
            <p:nvPr/>
          </p:nvSpPr>
          <p:spPr>
            <a:xfrm>
              <a:off x="3154325" y="2038225"/>
              <a:ext cx="240900" cy="179400"/>
            </a:xfrm>
            <a:custGeom>
              <a:avLst/>
              <a:gdLst/>
              <a:ahLst/>
              <a:cxnLst/>
              <a:rect l="l" t="t" r="r" b="b"/>
              <a:pathLst>
                <a:path w="9636" h="7176" extrusionOk="0">
                  <a:moveTo>
                    <a:pt x="3993" y="0"/>
                  </a:moveTo>
                  <a:cubicBezTo>
                    <a:pt x="3845" y="0"/>
                    <a:pt x="3698" y="10"/>
                    <a:pt x="3557" y="28"/>
                  </a:cubicBezTo>
                  <a:cubicBezTo>
                    <a:pt x="3192" y="58"/>
                    <a:pt x="2858" y="149"/>
                    <a:pt x="2614" y="393"/>
                  </a:cubicBezTo>
                  <a:cubicBezTo>
                    <a:pt x="2311" y="697"/>
                    <a:pt x="2250" y="1213"/>
                    <a:pt x="1915" y="1456"/>
                  </a:cubicBezTo>
                  <a:cubicBezTo>
                    <a:pt x="1763" y="1517"/>
                    <a:pt x="1611" y="1578"/>
                    <a:pt x="1490" y="1608"/>
                  </a:cubicBezTo>
                  <a:cubicBezTo>
                    <a:pt x="1186" y="1730"/>
                    <a:pt x="912" y="1943"/>
                    <a:pt x="700" y="2186"/>
                  </a:cubicBezTo>
                  <a:cubicBezTo>
                    <a:pt x="639" y="2277"/>
                    <a:pt x="578" y="2399"/>
                    <a:pt x="487" y="2459"/>
                  </a:cubicBezTo>
                  <a:cubicBezTo>
                    <a:pt x="396" y="2490"/>
                    <a:pt x="304" y="2520"/>
                    <a:pt x="213" y="2581"/>
                  </a:cubicBezTo>
                  <a:cubicBezTo>
                    <a:pt x="31" y="2703"/>
                    <a:pt x="0" y="2976"/>
                    <a:pt x="31" y="3219"/>
                  </a:cubicBezTo>
                  <a:cubicBezTo>
                    <a:pt x="31" y="3645"/>
                    <a:pt x="61" y="4101"/>
                    <a:pt x="92" y="4557"/>
                  </a:cubicBezTo>
                  <a:cubicBezTo>
                    <a:pt x="92" y="4739"/>
                    <a:pt x="92" y="4921"/>
                    <a:pt x="183" y="5073"/>
                  </a:cubicBezTo>
                  <a:cubicBezTo>
                    <a:pt x="244" y="5256"/>
                    <a:pt x="396" y="5377"/>
                    <a:pt x="548" y="5499"/>
                  </a:cubicBezTo>
                  <a:cubicBezTo>
                    <a:pt x="855" y="5716"/>
                    <a:pt x="1249" y="5847"/>
                    <a:pt x="1632" y="5847"/>
                  </a:cubicBezTo>
                  <a:cubicBezTo>
                    <a:pt x="1893" y="5847"/>
                    <a:pt x="2150" y="5786"/>
                    <a:pt x="2371" y="5651"/>
                  </a:cubicBezTo>
                  <a:cubicBezTo>
                    <a:pt x="2645" y="6350"/>
                    <a:pt x="3222" y="6867"/>
                    <a:pt x="3921" y="7080"/>
                  </a:cubicBezTo>
                  <a:cubicBezTo>
                    <a:pt x="4133" y="7144"/>
                    <a:pt x="4354" y="7175"/>
                    <a:pt x="4575" y="7175"/>
                  </a:cubicBezTo>
                  <a:cubicBezTo>
                    <a:pt x="5083" y="7175"/>
                    <a:pt x="5595" y="7011"/>
                    <a:pt x="6019" y="6715"/>
                  </a:cubicBezTo>
                  <a:cubicBezTo>
                    <a:pt x="6080" y="6654"/>
                    <a:pt x="6140" y="6593"/>
                    <a:pt x="6201" y="6593"/>
                  </a:cubicBezTo>
                  <a:cubicBezTo>
                    <a:pt x="6292" y="6593"/>
                    <a:pt x="6353" y="6624"/>
                    <a:pt x="6414" y="6624"/>
                  </a:cubicBezTo>
                  <a:cubicBezTo>
                    <a:pt x="6636" y="6696"/>
                    <a:pt x="6867" y="6730"/>
                    <a:pt x="7099" y="6730"/>
                  </a:cubicBezTo>
                  <a:cubicBezTo>
                    <a:pt x="8044" y="6730"/>
                    <a:pt x="9002" y="6165"/>
                    <a:pt x="9393" y="5286"/>
                  </a:cubicBezTo>
                  <a:cubicBezTo>
                    <a:pt x="9484" y="5073"/>
                    <a:pt x="9545" y="4861"/>
                    <a:pt x="9514" y="4618"/>
                  </a:cubicBezTo>
                  <a:cubicBezTo>
                    <a:pt x="9484" y="4435"/>
                    <a:pt x="9393" y="4283"/>
                    <a:pt x="9393" y="4101"/>
                  </a:cubicBezTo>
                  <a:cubicBezTo>
                    <a:pt x="9393" y="3949"/>
                    <a:pt x="9453" y="3827"/>
                    <a:pt x="9484" y="3675"/>
                  </a:cubicBezTo>
                  <a:cubicBezTo>
                    <a:pt x="9636" y="3037"/>
                    <a:pt x="9423" y="2338"/>
                    <a:pt x="8906" y="1912"/>
                  </a:cubicBezTo>
                  <a:cubicBezTo>
                    <a:pt x="8597" y="1642"/>
                    <a:pt x="8189" y="1506"/>
                    <a:pt x="7776" y="1506"/>
                  </a:cubicBezTo>
                  <a:cubicBezTo>
                    <a:pt x="7541" y="1506"/>
                    <a:pt x="7304" y="1550"/>
                    <a:pt x="7083" y="1639"/>
                  </a:cubicBezTo>
                  <a:cubicBezTo>
                    <a:pt x="6991" y="1669"/>
                    <a:pt x="6870" y="1730"/>
                    <a:pt x="6748" y="1760"/>
                  </a:cubicBezTo>
                  <a:cubicBezTo>
                    <a:pt x="6714" y="1765"/>
                    <a:pt x="6681" y="1768"/>
                    <a:pt x="6650" y="1768"/>
                  </a:cubicBezTo>
                  <a:cubicBezTo>
                    <a:pt x="6289" y="1768"/>
                    <a:pt x="6098" y="1460"/>
                    <a:pt x="5958" y="1152"/>
                  </a:cubicBezTo>
                  <a:cubicBezTo>
                    <a:pt x="5745" y="727"/>
                    <a:pt x="5472" y="423"/>
                    <a:pt x="5046" y="210"/>
                  </a:cubicBezTo>
                  <a:cubicBezTo>
                    <a:pt x="4723" y="59"/>
                    <a:pt x="4354" y="0"/>
                    <a:pt x="399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2384" name="Google Shape;2384;p38"/>
            <p:cNvGrpSpPr/>
            <p:nvPr/>
          </p:nvGrpSpPr>
          <p:grpSpPr>
            <a:xfrm>
              <a:off x="3145200" y="2027350"/>
              <a:ext cx="256100" cy="197225"/>
              <a:chOff x="3145200" y="2027350"/>
              <a:chExt cx="256100" cy="197225"/>
            </a:xfrm>
          </p:grpSpPr>
          <p:sp>
            <p:nvSpPr>
              <p:cNvPr id="2385" name="Google Shape;2385;p38"/>
              <p:cNvSpPr/>
              <p:nvPr/>
            </p:nvSpPr>
            <p:spPr>
              <a:xfrm>
                <a:off x="3177875" y="2068550"/>
                <a:ext cx="31950" cy="23325"/>
              </a:xfrm>
              <a:custGeom>
                <a:avLst/>
                <a:gdLst/>
                <a:ahLst/>
                <a:cxnLst/>
                <a:rect l="l" t="t" r="r" b="b"/>
                <a:pathLst>
                  <a:path w="1278" h="933" extrusionOk="0">
                    <a:moveTo>
                      <a:pt x="852" y="0"/>
                    </a:moveTo>
                    <a:cubicBezTo>
                      <a:pt x="730" y="0"/>
                      <a:pt x="609" y="61"/>
                      <a:pt x="487" y="122"/>
                    </a:cubicBezTo>
                    <a:cubicBezTo>
                      <a:pt x="274" y="213"/>
                      <a:pt x="122" y="426"/>
                      <a:pt x="31" y="669"/>
                    </a:cubicBezTo>
                    <a:cubicBezTo>
                      <a:pt x="1" y="760"/>
                      <a:pt x="61" y="882"/>
                      <a:pt x="183" y="912"/>
                    </a:cubicBezTo>
                    <a:cubicBezTo>
                      <a:pt x="208" y="925"/>
                      <a:pt x="233" y="932"/>
                      <a:pt x="256" y="932"/>
                    </a:cubicBezTo>
                    <a:cubicBezTo>
                      <a:pt x="289" y="932"/>
                      <a:pt x="317" y="917"/>
                      <a:pt x="335" y="882"/>
                    </a:cubicBezTo>
                    <a:cubicBezTo>
                      <a:pt x="391" y="882"/>
                      <a:pt x="421" y="831"/>
                      <a:pt x="449" y="799"/>
                    </a:cubicBezTo>
                    <a:lnTo>
                      <a:pt x="449" y="799"/>
                    </a:lnTo>
                    <a:cubicBezTo>
                      <a:pt x="445" y="809"/>
                      <a:pt x="443" y="817"/>
                      <a:pt x="443" y="817"/>
                    </a:cubicBezTo>
                    <a:cubicBezTo>
                      <a:pt x="444" y="817"/>
                      <a:pt x="447" y="809"/>
                      <a:pt x="457" y="791"/>
                    </a:cubicBezTo>
                    <a:lnTo>
                      <a:pt x="457" y="791"/>
                    </a:lnTo>
                    <a:cubicBezTo>
                      <a:pt x="454" y="793"/>
                      <a:pt x="451" y="796"/>
                      <a:pt x="449" y="799"/>
                    </a:cubicBezTo>
                    <a:lnTo>
                      <a:pt x="449" y="799"/>
                    </a:lnTo>
                    <a:cubicBezTo>
                      <a:pt x="452" y="787"/>
                      <a:pt x="457" y="772"/>
                      <a:pt x="457" y="760"/>
                    </a:cubicBezTo>
                    <a:lnTo>
                      <a:pt x="487" y="699"/>
                    </a:lnTo>
                    <a:lnTo>
                      <a:pt x="516" y="641"/>
                    </a:lnTo>
                    <a:lnTo>
                      <a:pt x="516" y="641"/>
                    </a:lnTo>
                    <a:cubicBezTo>
                      <a:pt x="507" y="659"/>
                      <a:pt x="504" y="666"/>
                      <a:pt x="505" y="666"/>
                    </a:cubicBezTo>
                    <a:cubicBezTo>
                      <a:pt x="507" y="666"/>
                      <a:pt x="528" y="639"/>
                      <a:pt x="548" y="639"/>
                    </a:cubicBezTo>
                    <a:cubicBezTo>
                      <a:pt x="548" y="608"/>
                      <a:pt x="578" y="608"/>
                      <a:pt x="578" y="578"/>
                    </a:cubicBezTo>
                    <a:lnTo>
                      <a:pt x="609" y="578"/>
                    </a:lnTo>
                    <a:cubicBezTo>
                      <a:pt x="639" y="547"/>
                      <a:pt x="669" y="517"/>
                      <a:pt x="700" y="517"/>
                    </a:cubicBezTo>
                    <a:cubicBezTo>
                      <a:pt x="711" y="506"/>
                      <a:pt x="722" y="499"/>
                      <a:pt x="732" y="494"/>
                    </a:cubicBezTo>
                    <a:lnTo>
                      <a:pt x="732" y="494"/>
                    </a:lnTo>
                    <a:cubicBezTo>
                      <a:pt x="726" y="497"/>
                      <a:pt x="724" y="500"/>
                      <a:pt x="727" y="500"/>
                    </a:cubicBezTo>
                    <a:cubicBezTo>
                      <a:pt x="730" y="500"/>
                      <a:pt x="740" y="497"/>
                      <a:pt x="761" y="487"/>
                    </a:cubicBezTo>
                    <a:lnTo>
                      <a:pt x="761" y="487"/>
                    </a:lnTo>
                    <a:cubicBezTo>
                      <a:pt x="761" y="487"/>
                      <a:pt x="748" y="487"/>
                      <a:pt x="732" y="494"/>
                    </a:cubicBezTo>
                    <a:lnTo>
                      <a:pt x="732" y="494"/>
                    </a:lnTo>
                    <a:cubicBezTo>
                      <a:pt x="738" y="491"/>
                      <a:pt x="749" y="487"/>
                      <a:pt x="761" y="487"/>
                    </a:cubicBezTo>
                    <a:lnTo>
                      <a:pt x="761" y="487"/>
                    </a:lnTo>
                    <a:cubicBezTo>
                      <a:pt x="761" y="487"/>
                      <a:pt x="761" y="487"/>
                      <a:pt x="761" y="487"/>
                    </a:cubicBezTo>
                    <a:lnTo>
                      <a:pt x="791" y="487"/>
                    </a:lnTo>
                    <a:cubicBezTo>
                      <a:pt x="821" y="456"/>
                      <a:pt x="882" y="456"/>
                      <a:pt x="913" y="456"/>
                    </a:cubicBezTo>
                    <a:cubicBezTo>
                      <a:pt x="913" y="426"/>
                      <a:pt x="943" y="426"/>
                      <a:pt x="943" y="426"/>
                    </a:cubicBezTo>
                    <a:lnTo>
                      <a:pt x="1034" y="426"/>
                    </a:lnTo>
                    <a:cubicBezTo>
                      <a:pt x="1065" y="395"/>
                      <a:pt x="1095" y="395"/>
                      <a:pt x="1125" y="395"/>
                    </a:cubicBezTo>
                    <a:cubicBezTo>
                      <a:pt x="1156" y="365"/>
                      <a:pt x="1156" y="365"/>
                      <a:pt x="1186" y="335"/>
                    </a:cubicBezTo>
                    <a:cubicBezTo>
                      <a:pt x="1247" y="304"/>
                      <a:pt x="1277" y="213"/>
                      <a:pt x="1217" y="183"/>
                    </a:cubicBezTo>
                    <a:cubicBezTo>
                      <a:pt x="1217" y="153"/>
                      <a:pt x="1217" y="152"/>
                      <a:pt x="1187" y="123"/>
                    </a:cubicBezTo>
                    <a:lnTo>
                      <a:pt x="1187" y="123"/>
                    </a:lnTo>
                    <a:cubicBezTo>
                      <a:pt x="1217" y="152"/>
                      <a:pt x="1217" y="152"/>
                      <a:pt x="1217" y="152"/>
                    </a:cubicBezTo>
                    <a:cubicBezTo>
                      <a:pt x="1217" y="152"/>
                      <a:pt x="1217" y="122"/>
                      <a:pt x="1217" y="122"/>
                    </a:cubicBezTo>
                    <a:cubicBezTo>
                      <a:pt x="1186" y="61"/>
                      <a:pt x="1125" y="31"/>
                      <a:pt x="1065" y="31"/>
                    </a:cubicBezTo>
                    <a:cubicBezTo>
                      <a:pt x="1004" y="0"/>
                      <a:pt x="913" y="0"/>
                      <a:pt x="85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86" name="Google Shape;2386;p38"/>
              <p:cNvSpPr/>
              <p:nvPr/>
            </p:nvSpPr>
            <p:spPr>
              <a:xfrm>
                <a:off x="3198975" y="2027350"/>
                <a:ext cx="110400" cy="56875"/>
              </a:xfrm>
              <a:custGeom>
                <a:avLst/>
                <a:gdLst/>
                <a:ahLst/>
                <a:cxnLst/>
                <a:rect l="l" t="t" r="r" b="b"/>
                <a:pathLst>
                  <a:path w="4416" h="2275" extrusionOk="0">
                    <a:moveTo>
                      <a:pt x="2131" y="0"/>
                    </a:moveTo>
                    <a:cubicBezTo>
                      <a:pt x="1105" y="0"/>
                      <a:pt x="241" y="845"/>
                      <a:pt x="38" y="1800"/>
                    </a:cubicBezTo>
                    <a:cubicBezTo>
                      <a:pt x="1" y="1950"/>
                      <a:pt x="114" y="2054"/>
                      <a:pt x="228" y="2054"/>
                    </a:cubicBezTo>
                    <a:cubicBezTo>
                      <a:pt x="298" y="2054"/>
                      <a:pt x="368" y="2015"/>
                      <a:pt x="403" y="1922"/>
                    </a:cubicBezTo>
                    <a:cubicBezTo>
                      <a:pt x="661" y="1148"/>
                      <a:pt x="1270" y="455"/>
                      <a:pt x="2104" y="455"/>
                    </a:cubicBezTo>
                    <a:cubicBezTo>
                      <a:pt x="2154" y="455"/>
                      <a:pt x="2205" y="458"/>
                      <a:pt x="2257" y="463"/>
                    </a:cubicBezTo>
                    <a:cubicBezTo>
                      <a:pt x="2683" y="493"/>
                      <a:pt x="3047" y="767"/>
                      <a:pt x="3351" y="1040"/>
                    </a:cubicBezTo>
                    <a:cubicBezTo>
                      <a:pt x="3503" y="1192"/>
                      <a:pt x="3655" y="1344"/>
                      <a:pt x="3746" y="1527"/>
                    </a:cubicBezTo>
                    <a:cubicBezTo>
                      <a:pt x="3868" y="1709"/>
                      <a:pt x="3898" y="1891"/>
                      <a:pt x="3929" y="2104"/>
                    </a:cubicBezTo>
                    <a:cubicBezTo>
                      <a:pt x="3956" y="2224"/>
                      <a:pt x="4041" y="2274"/>
                      <a:pt x="4131" y="2274"/>
                    </a:cubicBezTo>
                    <a:cubicBezTo>
                      <a:pt x="4246" y="2274"/>
                      <a:pt x="4368" y="2193"/>
                      <a:pt x="4385" y="2074"/>
                    </a:cubicBezTo>
                    <a:cubicBezTo>
                      <a:pt x="4415" y="1557"/>
                      <a:pt x="4050" y="1071"/>
                      <a:pt x="3716" y="736"/>
                    </a:cubicBezTo>
                    <a:cubicBezTo>
                      <a:pt x="3321" y="372"/>
                      <a:pt x="2835" y="68"/>
                      <a:pt x="2287" y="7"/>
                    </a:cubicBezTo>
                    <a:cubicBezTo>
                      <a:pt x="2235" y="3"/>
                      <a:pt x="2183" y="0"/>
                      <a:pt x="21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87" name="Google Shape;2387;p38"/>
              <p:cNvSpPr/>
              <p:nvPr/>
            </p:nvSpPr>
            <p:spPr>
              <a:xfrm>
                <a:off x="3300225" y="2073525"/>
                <a:ext cx="28900" cy="13600"/>
              </a:xfrm>
              <a:custGeom>
                <a:avLst/>
                <a:gdLst/>
                <a:ahLst/>
                <a:cxnLst/>
                <a:rect l="l" t="t" r="r" b="b"/>
                <a:pathLst>
                  <a:path w="1156" h="544" extrusionOk="0">
                    <a:moveTo>
                      <a:pt x="495" y="0"/>
                    </a:moveTo>
                    <a:cubicBezTo>
                      <a:pt x="443" y="0"/>
                      <a:pt x="396" y="14"/>
                      <a:pt x="335" y="14"/>
                    </a:cubicBezTo>
                    <a:cubicBezTo>
                      <a:pt x="335" y="14"/>
                      <a:pt x="304" y="44"/>
                      <a:pt x="274" y="44"/>
                    </a:cubicBezTo>
                    <a:cubicBezTo>
                      <a:pt x="244" y="44"/>
                      <a:pt x="213" y="75"/>
                      <a:pt x="213" y="75"/>
                    </a:cubicBezTo>
                    <a:cubicBezTo>
                      <a:pt x="223" y="65"/>
                      <a:pt x="227" y="61"/>
                      <a:pt x="226" y="61"/>
                    </a:cubicBezTo>
                    <a:lnTo>
                      <a:pt x="226" y="61"/>
                    </a:lnTo>
                    <a:cubicBezTo>
                      <a:pt x="223" y="61"/>
                      <a:pt x="203" y="75"/>
                      <a:pt x="183" y="75"/>
                    </a:cubicBezTo>
                    <a:cubicBezTo>
                      <a:pt x="183" y="75"/>
                      <a:pt x="152" y="75"/>
                      <a:pt x="152" y="105"/>
                    </a:cubicBezTo>
                    <a:cubicBezTo>
                      <a:pt x="61" y="136"/>
                      <a:pt x="0" y="196"/>
                      <a:pt x="31" y="288"/>
                    </a:cubicBezTo>
                    <a:cubicBezTo>
                      <a:pt x="61" y="379"/>
                      <a:pt x="152" y="409"/>
                      <a:pt x="244" y="409"/>
                    </a:cubicBezTo>
                    <a:cubicBezTo>
                      <a:pt x="228" y="394"/>
                      <a:pt x="228" y="386"/>
                      <a:pt x="236" y="386"/>
                    </a:cubicBezTo>
                    <a:lnTo>
                      <a:pt x="236" y="386"/>
                    </a:lnTo>
                    <a:cubicBezTo>
                      <a:pt x="244" y="386"/>
                      <a:pt x="259" y="394"/>
                      <a:pt x="274" y="409"/>
                    </a:cubicBezTo>
                    <a:lnTo>
                      <a:pt x="426" y="409"/>
                    </a:lnTo>
                    <a:cubicBezTo>
                      <a:pt x="385" y="409"/>
                      <a:pt x="412" y="423"/>
                      <a:pt x="426" y="423"/>
                    </a:cubicBezTo>
                    <a:cubicBezTo>
                      <a:pt x="433" y="423"/>
                      <a:pt x="436" y="419"/>
                      <a:pt x="426" y="409"/>
                    </a:cubicBezTo>
                    <a:lnTo>
                      <a:pt x="426" y="409"/>
                    </a:lnTo>
                    <a:cubicBezTo>
                      <a:pt x="456" y="440"/>
                      <a:pt x="487" y="440"/>
                      <a:pt x="548" y="440"/>
                    </a:cubicBezTo>
                    <a:lnTo>
                      <a:pt x="487" y="440"/>
                    </a:lnTo>
                    <a:cubicBezTo>
                      <a:pt x="561" y="440"/>
                      <a:pt x="656" y="460"/>
                      <a:pt x="738" y="500"/>
                    </a:cubicBezTo>
                    <a:lnTo>
                      <a:pt x="738" y="500"/>
                    </a:lnTo>
                    <a:cubicBezTo>
                      <a:pt x="735" y="500"/>
                      <a:pt x="733" y="500"/>
                      <a:pt x="730" y="500"/>
                    </a:cubicBezTo>
                    <a:cubicBezTo>
                      <a:pt x="738" y="503"/>
                      <a:pt x="746" y="506"/>
                      <a:pt x="753" y="508"/>
                    </a:cubicBezTo>
                    <a:lnTo>
                      <a:pt x="753" y="508"/>
                    </a:lnTo>
                    <a:cubicBezTo>
                      <a:pt x="766" y="515"/>
                      <a:pt x="779" y="523"/>
                      <a:pt x="791" y="531"/>
                    </a:cubicBezTo>
                    <a:cubicBezTo>
                      <a:pt x="791" y="527"/>
                      <a:pt x="790" y="524"/>
                      <a:pt x="789" y="521"/>
                    </a:cubicBezTo>
                    <a:lnTo>
                      <a:pt x="789" y="521"/>
                    </a:lnTo>
                    <a:cubicBezTo>
                      <a:pt x="827" y="534"/>
                      <a:pt x="862" y="543"/>
                      <a:pt x="899" y="543"/>
                    </a:cubicBezTo>
                    <a:cubicBezTo>
                      <a:pt x="922" y="543"/>
                      <a:pt x="946" y="540"/>
                      <a:pt x="973" y="531"/>
                    </a:cubicBezTo>
                    <a:cubicBezTo>
                      <a:pt x="1064" y="500"/>
                      <a:pt x="1155" y="379"/>
                      <a:pt x="1125" y="257"/>
                    </a:cubicBezTo>
                    <a:cubicBezTo>
                      <a:pt x="1095" y="196"/>
                      <a:pt x="1034" y="136"/>
                      <a:pt x="973" y="105"/>
                    </a:cubicBezTo>
                    <a:cubicBezTo>
                      <a:pt x="912" y="75"/>
                      <a:pt x="882" y="44"/>
                      <a:pt x="821" y="44"/>
                    </a:cubicBezTo>
                    <a:cubicBezTo>
                      <a:pt x="730" y="14"/>
                      <a:pt x="669" y="14"/>
                      <a:pt x="578" y="14"/>
                    </a:cubicBezTo>
                    <a:cubicBezTo>
                      <a:pt x="548" y="4"/>
                      <a:pt x="521" y="0"/>
                      <a:pt x="49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88" name="Google Shape;2388;p38"/>
              <p:cNvSpPr/>
              <p:nvPr/>
            </p:nvSpPr>
            <p:spPr>
              <a:xfrm>
                <a:off x="3319650" y="2070825"/>
                <a:ext cx="81650" cy="74825"/>
              </a:xfrm>
              <a:custGeom>
                <a:avLst/>
                <a:gdLst/>
                <a:ahLst/>
                <a:cxnLst/>
                <a:rect l="l" t="t" r="r" b="b"/>
                <a:pathLst>
                  <a:path w="3266" h="2993" extrusionOk="0">
                    <a:moveTo>
                      <a:pt x="1290" y="0"/>
                    </a:moveTo>
                    <a:cubicBezTo>
                      <a:pt x="1078" y="0"/>
                      <a:pt x="834" y="0"/>
                      <a:pt x="652" y="61"/>
                    </a:cubicBezTo>
                    <a:cubicBezTo>
                      <a:pt x="530" y="92"/>
                      <a:pt x="439" y="152"/>
                      <a:pt x="348" y="213"/>
                    </a:cubicBezTo>
                    <a:cubicBezTo>
                      <a:pt x="257" y="274"/>
                      <a:pt x="166" y="335"/>
                      <a:pt x="105" y="396"/>
                    </a:cubicBezTo>
                    <a:cubicBezTo>
                      <a:pt x="0" y="474"/>
                      <a:pt x="99" y="620"/>
                      <a:pt x="206" y="620"/>
                    </a:cubicBezTo>
                    <a:cubicBezTo>
                      <a:pt x="223" y="620"/>
                      <a:pt x="240" y="617"/>
                      <a:pt x="257" y="608"/>
                    </a:cubicBezTo>
                    <a:cubicBezTo>
                      <a:pt x="378" y="517"/>
                      <a:pt x="561" y="487"/>
                      <a:pt x="713" y="487"/>
                    </a:cubicBezTo>
                    <a:cubicBezTo>
                      <a:pt x="820" y="465"/>
                      <a:pt x="943" y="444"/>
                      <a:pt x="1070" y="444"/>
                    </a:cubicBezTo>
                    <a:cubicBezTo>
                      <a:pt x="1123" y="444"/>
                      <a:pt x="1176" y="447"/>
                      <a:pt x="1230" y="456"/>
                    </a:cubicBezTo>
                    <a:cubicBezTo>
                      <a:pt x="1533" y="487"/>
                      <a:pt x="1868" y="669"/>
                      <a:pt x="2081" y="882"/>
                    </a:cubicBezTo>
                    <a:cubicBezTo>
                      <a:pt x="2354" y="1125"/>
                      <a:pt x="2506" y="1429"/>
                      <a:pt x="2597" y="1763"/>
                    </a:cubicBezTo>
                    <a:cubicBezTo>
                      <a:pt x="2658" y="1915"/>
                      <a:pt x="2689" y="2098"/>
                      <a:pt x="2689" y="2280"/>
                    </a:cubicBezTo>
                    <a:cubicBezTo>
                      <a:pt x="2689" y="2462"/>
                      <a:pt x="2628" y="2584"/>
                      <a:pt x="2567" y="2736"/>
                    </a:cubicBezTo>
                    <a:cubicBezTo>
                      <a:pt x="2567" y="2864"/>
                      <a:pt x="2632" y="2993"/>
                      <a:pt x="2744" y="2993"/>
                    </a:cubicBezTo>
                    <a:cubicBezTo>
                      <a:pt x="2764" y="2993"/>
                      <a:pt x="2787" y="2989"/>
                      <a:pt x="2810" y="2979"/>
                    </a:cubicBezTo>
                    <a:cubicBezTo>
                      <a:pt x="3266" y="2797"/>
                      <a:pt x="3175" y="2128"/>
                      <a:pt x="3084" y="1763"/>
                    </a:cubicBezTo>
                    <a:cubicBezTo>
                      <a:pt x="2992" y="1307"/>
                      <a:pt x="2780" y="912"/>
                      <a:pt x="2445" y="578"/>
                    </a:cubicBezTo>
                    <a:cubicBezTo>
                      <a:pt x="2141" y="244"/>
                      <a:pt x="1716" y="61"/>
                      <a:pt x="129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89" name="Google Shape;2389;p38"/>
              <p:cNvSpPr/>
              <p:nvPr/>
            </p:nvSpPr>
            <p:spPr>
              <a:xfrm>
                <a:off x="3307825" y="2138300"/>
                <a:ext cx="91200" cy="73125"/>
              </a:xfrm>
              <a:custGeom>
                <a:avLst/>
                <a:gdLst/>
                <a:ahLst/>
                <a:cxnLst/>
                <a:rect l="l" t="t" r="r" b="b"/>
                <a:pathLst>
                  <a:path w="3648" h="2925" extrusionOk="0">
                    <a:moveTo>
                      <a:pt x="3240" y="1"/>
                    </a:moveTo>
                    <a:cubicBezTo>
                      <a:pt x="3150" y="1"/>
                      <a:pt x="3070" y="79"/>
                      <a:pt x="3070" y="189"/>
                    </a:cubicBezTo>
                    <a:cubicBezTo>
                      <a:pt x="3070" y="371"/>
                      <a:pt x="3192" y="523"/>
                      <a:pt x="3192" y="706"/>
                    </a:cubicBezTo>
                    <a:cubicBezTo>
                      <a:pt x="3192" y="888"/>
                      <a:pt x="3131" y="1040"/>
                      <a:pt x="3040" y="1222"/>
                    </a:cubicBezTo>
                    <a:cubicBezTo>
                      <a:pt x="2888" y="1496"/>
                      <a:pt x="2675" y="1770"/>
                      <a:pt x="2402" y="1982"/>
                    </a:cubicBezTo>
                    <a:cubicBezTo>
                      <a:pt x="2128" y="2195"/>
                      <a:pt x="1794" y="2347"/>
                      <a:pt x="1429" y="2408"/>
                    </a:cubicBezTo>
                    <a:cubicBezTo>
                      <a:pt x="1247" y="2438"/>
                      <a:pt x="1064" y="2438"/>
                      <a:pt x="882" y="2438"/>
                    </a:cubicBezTo>
                    <a:cubicBezTo>
                      <a:pt x="669" y="2438"/>
                      <a:pt x="456" y="2347"/>
                      <a:pt x="274" y="2347"/>
                    </a:cubicBezTo>
                    <a:cubicBezTo>
                      <a:pt x="61" y="2347"/>
                      <a:pt x="0" y="2651"/>
                      <a:pt x="152" y="2742"/>
                    </a:cubicBezTo>
                    <a:cubicBezTo>
                      <a:pt x="365" y="2894"/>
                      <a:pt x="639" y="2894"/>
                      <a:pt x="882" y="2925"/>
                    </a:cubicBezTo>
                    <a:cubicBezTo>
                      <a:pt x="1125" y="2925"/>
                      <a:pt x="1368" y="2894"/>
                      <a:pt x="1581" y="2864"/>
                    </a:cubicBezTo>
                    <a:cubicBezTo>
                      <a:pt x="2037" y="2773"/>
                      <a:pt x="2432" y="2560"/>
                      <a:pt x="2766" y="2286"/>
                    </a:cubicBezTo>
                    <a:cubicBezTo>
                      <a:pt x="3101" y="2043"/>
                      <a:pt x="3344" y="1678"/>
                      <a:pt x="3526" y="1314"/>
                    </a:cubicBezTo>
                    <a:cubicBezTo>
                      <a:pt x="3617" y="1070"/>
                      <a:pt x="3648" y="858"/>
                      <a:pt x="3648" y="615"/>
                    </a:cubicBezTo>
                    <a:cubicBezTo>
                      <a:pt x="3617" y="402"/>
                      <a:pt x="3526" y="128"/>
                      <a:pt x="3344" y="37"/>
                    </a:cubicBezTo>
                    <a:cubicBezTo>
                      <a:pt x="3310" y="12"/>
                      <a:pt x="3275" y="1"/>
                      <a:pt x="324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0" name="Google Shape;2390;p38"/>
              <p:cNvSpPr/>
              <p:nvPr/>
            </p:nvSpPr>
            <p:spPr>
              <a:xfrm>
                <a:off x="3210550" y="2169550"/>
                <a:ext cx="109900" cy="55025"/>
              </a:xfrm>
              <a:custGeom>
                <a:avLst/>
                <a:gdLst/>
                <a:ahLst/>
                <a:cxnLst/>
                <a:rect l="l" t="t" r="r" b="b"/>
                <a:pathLst>
                  <a:path w="4396" h="2201" extrusionOk="0">
                    <a:moveTo>
                      <a:pt x="245" y="0"/>
                    </a:moveTo>
                    <a:cubicBezTo>
                      <a:pt x="125" y="0"/>
                      <a:pt x="1" y="79"/>
                      <a:pt x="1" y="216"/>
                    </a:cubicBezTo>
                    <a:cubicBezTo>
                      <a:pt x="31" y="1127"/>
                      <a:pt x="791" y="1887"/>
                      <a:pt x="1642" y="2100"/>
                    </a:cubicBezTo>
                    <a:cubicBezTo>
                      <a:pt x="1909" y="2171"/>
                      <a:pt x="2187" y="2201"/>
                      <a:pt x="2469" y="2201"/>
                    </a:cubicBezTo>
                    <a:cubicBezTo>
                      <a:pt x="2668" y="2201"/>
                      <a:pt x="2869" y="2186"/>
                      <a:pt x="3071" y="2161"/>
                    </a:cubicBezTo>
                    <a:cubicBezTo>
                      <a:pt x="3496" y="2100"/>
                      <a:pt x="3922" y="1979"/>
                      <a:pt x="4256" y="1644"/>
                    </a:cubicBezTo>
                    <a:cubicBezTo>
                      <a:pt x="4396" y="1528"/>
                      <a:pt x="4268" y="1341"/>
                      <a:pt x="4119" y="1341"/>
                    </a:cubicBezTo>
                    <a:cubicBezTo>
                      <a:pt x="4073" y="1341"/>
                      <a:pt x="4025" y="1358"/>
                      <a:pt x="3983" y="1401"/>
                    </a:cubicBezTo>
                    <a:cubicBezTo>
                      <a:pt x="3709" y="1644"/>
                      <a:pt x="3344" y="1735"/>
                      <a:pt x="3010" y="1766"/>
                    </a:cubicBezTo>
                    <a:cubicBezTo>
                      <a:pt x="2911" y="1773"/>
                      <a:pt x="2810" y="1777"/>
                      <a:pt x="2709" y="1777"/>
                    </a:cubicBezTo>
                    <a:cubicBezTo>
                      <a:pt x="2404" y="1777"/>
                      <a:pt x="2090" y="1743"/>
                      <a:pt x="1794" y="1675"/>
                    </a:cubicBezTo>
                    <a:cubicBezTo>
                      <a:pt x="1429" y="1583"/>
                      <a:pt x="1125" y="1401"/>
                      <a:pt x="882" y="1127"/>
                    </a:cubicBezTo>
                    <a:cubicBezTo>
                      <a:pt x="639" y="824"/>
                      <a:pt x="548" y="520"/>
                      <a:pt x="457" y="155"/>
                    </a:cubicBezTo>
                    <a:cubicBezTo>
                      <a:pt x="430" y="48"/>
                      <a:pt x="339" y="0"/>
                      <a:pt x="24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1" name="Google Shape;2391;p38"/>
              <p:cNvSpPr/>
              <p:nvPr/>
            </p:nvSpPr>
            <p:spPr>
              <a:xfrm>
                <a:off x="3145200" y="2119450"/>
                <a:ext cx="74225" cy="71275"/>
              </a:xfrm>
              <a:custGeom>
                <a:avLst/>
                <a:gdLst/>
                <a:ahLst/>
                <a:cxnLst/>
                <a:rect l="l" t="t" r="r" b="b"/>
                <a:pathLst>
                  <a:path w="2969" h="2851" extrusionOk="0">
                    <a:moveTo>
                      <a:pt x="761" y="1"/>
                    </a:moveTo>
                    <a:cubicBezTo>
                      <a:pt x="669" y="1"/>
                      <a:pt x="578" y="1"/>
                      <a:pt x="487" y="62"/>
                    </a:cubicBezTo>
                    <a:cubicBezTo>
                      <a:pt x="396" y="122"/>
                      <a:pt x="335" y="183"/>
                      <a:pt x="274" y="274"/>
                    </a:cubicBezTo>
                    <a:cubicBezTo>
                      <a:pt x="183" y="396"/>
                      <a:pt x="122" y="578"/>
                      <a:pt x="61" y="730"/>
                    </a:cubicBezTo>
                    <a:cubicBezTo>
                      <a:pt x="1" y="1034"/>
                      <a:pt x="31" y="1369"/>
                      <a:pt x="153" y="1672"/>
                    </a:cubicBezTo>
                    <a:cubicBezTo>
                      <a:pt x="426" y="2311"/>
                      <a:pt x="973" y="2736"/>
                      <a:pt x="1672" y="2828"/>
                    </a:cubicBezTo>
                    <a:cubicBezTo>
                      <a:pt x="1764" y="2843"/>
                      <a:pt x="1859" y="2850"/>
                      <a:pt x="1955" y="2850"/>
                    </a:cubicBezTo>
                    <a:cubicBezTo>
                      <a:pt x="2244" y="2850"/>
                      <a:pt x="2546" y="2782"/>
                      <a:pt x="2797" y="2645"/>
                    </a:cubicBezTo>
                    <a:cubicBezTo>
                      <a:pt x="2969" y="2531"/>
                      <a:pt x="2871" y="2308"/>
                      <a:pt x="2707" y="2308"/>
                    </a:cubicBezTo>
                    <a:cubicBezTo>
                      <a:pt x="2696" y="2308"/>
                      <a:pt x="2686" y="2309"/>
                      <a:pt x="2676" y="2311"/>
                    </a:cubicBezTo>
                    <a:cubicBezTo>
                      <a:pt x="2458" y="2370"/>
                      <a:pt x="2227" y="2417"/>
                      <a:pt x="2000" y="2417"/>
                    </a:cubicBezTo>
                    <a:cubicBezTo>
                      <a:pt x="1879" y="2417"/>
                      <a:pt x="1759" y="2403"/>
                      <a:pt x="1642" y="2372"/>
                    </a:cubicBezTo>
                    <a:cubicBezTo>
                      <a:pt x="1338" y="2311"/>
                      <a:pt x="1034" y="2159"/>
                      <a:pt x="821" y="1916"/>
                    </a:cubicBezTo>
                    <a:cubicBezTo>
                      <a:pt x="639" y="1703"/>
                      <a:pt x="517" y="1429"/>
                      <a:pt x="517" y="1125"/>
                    </a:cubicBezTo>
                    <a:cubicBezTo>
                      <a:pt x="517" y="973"/>
                      <a:pt x="517" y="852"/>
                      <a:pt x="578" y="700"/>
                    </a:cubicBezTo>
                    <a:cubicBezTo>
                      <a:pt x="609" y="639"/>
                      <a:pt x="639" y="578"/>
                      <a:pt x="700" y="517"/>
                    </a:cubicBezTo>
                    <a:cubicBezTo>
                      <a:pt x="761" y="457"/>
                      <a:pt x="821" y="396"/>
                      <a:pt x="882" y="305"/>
                    </a:cubicBezTo>
                    <a:cubicBezTo>
                      <a:pt x="943" y="214"/>
                      <a:pt x="913" y="31"/>
                      <a:pt x="7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2" name="Google Shape;2392;p38"/>
              <p:cNvSpPr/>
              <p:nvPr/>
            </p:nvSpPr>
            <p:spPr>
              <a:xfrm>
                <a:off x="3152800" y="2085900"/>
                <a:ext cx="32700" cy="42700"/>
              </a:xfrm>
              <a:custGeom>
                <a:avLst/>
                <a:gdLst/>
                <a:ahLst/>
                <a:cxnLst/>
                <a:rect l="l" t="t" r="r" b="b"/>
                <a:pathLst>
                  <a:path w="1308" h="1708" extrusionOk="0">
                    <a:moveTo>
                      <a:pt x="1102" y="1"/>
                    </a:moveTo>
                    <a:cubicBezTo>
                      <a:pt x="1090" y="1"/>
                      <a:pt x="1077" y="2"/>
                      <a:pt x="1064" y="5"/>
                    </a:cubicBezTo>
                    <a:cubicBezTo>
                      <a:pt x="700" y="36"/>
                      <a:pt x="335" y="188"/>
                      <a:pt x="122" y="492"/>
                    </a:cubicBezTo>
                    <a:cubicBezTo>
                      <a:pt x="31" y="644"/>
                      <a:pt x="1" y="826"/>
                      <a:pt x="1" y="1008"/>
                    </a:cubicBezTo>
                    <a:cubicBezTo>
                      <a:pt x="1" y="1191"/>
                      <a:pt x="31" y="1373"/>
                      <a:pt x="92" y="1556"/>
                    </a:cubicBezTo>
                    <a:cubicBezTo>
                      <a:pt x="122" y="1647"/>
                      <a:pt x="213" y="1707"/>
                      <a:pt x="305" y="1707"/>
                    </a:cubicBezTo>
                    <a:cubicBezTo>
                      <a:pt x="396" y="1677"/>
                      <a:pt x="457" y="1616"/>
                      <a:pt x="457" y="1525"/>
                    </a:cubicBezTo>
                    <a:cubicBezTo>
                      <a:pt x="457" y="1434"/>
                      <a:pt x="487" y="1373"/>
                      <a:pt x="487" y="1282"/>
                    </a:cubicBezTo>
                    <a:cubicBezTo>
                      <a:pt x="457" y="1221"/>
                      <a:pt x="457" y="1130"/>
                      <a:pt x="457" y="1069"/>
                    </a:cubicBezTo>
                    <a:cubicBezTo>
                      <a:pt x="457" y="1039"/>
                      <a:pt x="457" y="978"/>
                      <a:pt x="457" y="948"/>
                    </a:cubicBezTo>
                    <a:cubicBezTo>
                      <a:pt x="457" y="948"/>
                      <a:pt x="457" y="925"/>
                      <a:pt x="457" y="899"/>
                    </a:cubicBezTo>
                    <a:cubicBezTo>
                      <a:pt x="457" y="899"/>
                      <a:pt x="457" y="878"/>
                      <a:pt x="457" y="856"/>
                    </a:cubicBezTo>
                    <a:lnTo>
                      <a:pt x="457" y="826"/>
                    </a:lnTo>
                    <a:cubicBezTo>
                      <a:pt x="487" y="796"/>
                      <a:pt x="487" y="765"/>
                      <a:pt x="517" y="735"/>
                    </a:cubicBezTo>
                    <a:cubicBezTo>
                      <a:pt x="517" y="735"/>
                      <a:pt x="517" y="704"/>
                      <a:pt x="548" y="704"/>
                    </a:cubicBezTo>
                    <a:cubicBezTo>
                      <a:pt x="548" y="674"/>
                      <a:pt x="578" y="674"/>
                      <a:pt x="609" y="644"/>
                    </a:cubicBezTo>
                    <a:cubicBezTo>
                      <a:pt x="639" y="644"/>
                      <a:pt x="639" y="613"/>
                      <a:pt x="669" y="613"/>
                    </a:cubicBezTo>
                    <a:cubicBezTo>
                      <a:pt x="669" y="583"/>
                      <a:pt x="700" y="583"/>
                      <a:pt x="730" y="552"/>
                    </a:cubicBezTo>
                    <a:lnTo>
                      <a:pt x="821" y="552"/>
                    </a:lnTo>
                    <a:cubicBezTo>
                      <a:pt x="852" y="522"/>
                      <a:pt x="882" y="522"/>
                      <a:pt x="913" y="522"/>
                    </a:cubicBezTo>
                    <a:cubicBezTo>
                      <a:pt x="973" y="492"/>
                      <a:pt x="1064" y="492"/>
                      <a:pt x="1125" y="461"/>
                    </a:cubicBezTo>
                    <a:cubicBezTo>
                      <a:pt x="1247" y="431"/>
                      <a:pt x="1308" y="309"/>
                      <a:pt x="1277" y="188"/>
                    </a:cubicBezTo>
                    <a:cubicBezTo>
                      <a:pt x="1277" y="106"/>
                      <a:pt x="1205" y="1"/>
                      <a:pt x="110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3" name="Google Shape;2393;p38"/>
              <p:cNvSpPr/>
              <p:nvPr/>
            </p:nvSpPr>
            <p:spPr>
              <a:xfrm>
                <a:off x="3187900" y="2157075"/>
                <a:ext cx="56875" cy="21225"/>
              </a:xfrm>
              <a:custGeom>
                <a:avLst/>
                <a:gdLst/>
                <a:ahLst/>
                <a:cxnLst/>
                <a:rect l="l" t="t" r="r" b="b"/>
                <a:pathLst>
                  <a:path w="2275" h="849" extrusionOk="0">
                    <a:moveTo>
                      <a:pt x="251" y="1"/>
                    </a:moveTo>
                    <a:cubicBezTo>
                      <a:pt x="127" y="1"/>
                      <a:pt x="0" y="130"/>
                      <a:pt x="86" y="259"/>
                    </a:cubicBezTo>
                    <a:cubicBezTo>
                      <a:pt x="147" y="411"/>
                      <a:pt x="299" y="593"/>
                      <a:pt x="420" y="684"/>
                    </a:cubicBezTo>
                    <a:cubicBezTo>
                      <a:pt x="603" y="775"/>
                      <a:pt x="785" y="836"/>
                      <a:pt x="998" y="836"/>
                    </a:cubicBezTo>
                    <a:cubicBezTo>
                      <a:pt x="1055" y="844"/>
                      <a:pt x="1112" y="848"/>
                      <a:pt x="1168" y="848"/>
                    </a:cubicBezTo>
                    <a:cubicBezTo>
                      <a:pt x="1323" y="848"/>
                      <a:pt x="1472" y="820"/>
                      <a:pt x="1606" y="775"/>
                    </a:cubicBezTo>
                    <a:cubicBezTo>
                      <a:pt x="1697" y="745"/>
                      <a:pt x="1819" y="715"/>
                      <a:pt x="1910" y="654"/>
                    </a:cubicBezTo>
                    <a:cubicBezTo>
                      <a:pt x="2045" y="600"/>
                      <a:pt x="2156" y="546"/>
                      <a:pt x="2222" y="427"/>
                    </a:cubicBezTo>
                    <a:lnTo>
                      <a:pt x="2222" y="427"/>
                    </a:lnTo>
                    <a:cubicBezTo>
                      <a:pt x="2228" y="419"/>
                      <a:pt x="2232" y="409"/>
                      <a:pt x="2236" y="399"/>
                    </a:cubicBezTo>
                    <a:lnTo>
                      <a:pt x="2236" y="399"/>
                    </a:lnTo>
                    <a:cubicBezTo>
                      <a:pt x="2239" y="393"/>
                      <a:pt x="2242" y="387"/>
                      <a:pt x="2244" y="380"/>
                    </a:cubicBezTo>
                    <a:lnTo>
                      <a:pt x="2244" y="380"/>
                    </a:lnTo>
                    <a:cubicBezTo>
                      <a:pt x="2243" y="381"/>
                      <a:pt x="2242" y="383"/>
                      <a:pt x="2241" y="384"/>
                    </a:cubicBezTo>
                    <a:lnTo>
                      <a:pt x="2241" y="384"/>
                    </a:lnTo>
                    <a:cubicBezTo>
                      <a:pt x="2243" y="374"/>
                      <a:pt x="2244" y="362"/>
                      <a:pt x="2244" y="350"/>
                    </a:cubicBezTo>
                    <a:cubicBezTo>
                      <a:pt x="2275" y="259"/>
                      <a:pt x="2244" y="198"/>
                      <a:pt x="2183" y="167"/>
                    </a:cubicBezTo>
                    <a:cubicBezTo>
                      <a:pt x="2127" y="130"/>
                      <a:pt x="2067" y="115"/>
                      <a:pt x="2007" y="115"/>
                    </a:cubicBezTo>
                    <a:cubicBezTo>
                      <a:pt x="1872" y="115"/>
                      <a:pt x="1732" y="186"/>
                      <a:pt x="1606" y="228"/>
                    </a:cubicBezTo>
                    <a:cubicBezTo>
                      <a:pt x="1423" y="289"/>
                      <a:pt x="1271" y="350"/>
                      <a:pt x="1089" y="350"/>
                    </a:cubicBezTo>
                    <a:cubicBezTo>
                      <a:pt x="937" y="350"/>
                      <a:pt x="846" y="319"/>
                      <a:pt x="694" y="289"/>
                    </a:cubicBezTo>
                    <a:cubicBezTo>
                      <a:pt x="572" y="228"/>
                      <a:pt x="481" y="198"/>
                      <a:pt x="390" y="76"/>
                    </a:cubicBezTo>
                    <a:cubicBezTo>
                      <a:pt x="354" y="23"/>
                      <a:pt x="303" y="1"/>
                      <a:pt x="25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4" name="Google Shape;2394;p38"/>
              <p:cNvSpPr/>
              <p:nvPr/>
            </p:nvSpPr>
            <p:spPr>
              <a:xfrm>
                <a:off x="3294150" y="2185575"/>
                <a:ext cx="40300" cy="19100"/>
              </a:xfrm>
              <a:custGeom>
                <a:avLst/>
                <a:gdLst/>
                <a:ahLst/>
                <a:cxnLst/>
                <a:rect l="l" t="t" r="r" b="b"/>
                <a:pathLst>
                  <a:path w="1612" h="764" extrusionOk="0">
                    <a:moveTo>
                      <a:pt x="230" y="0"/>
                    </a:moveTo>
                    <a:cubicBezTo>
                      <a:pt x="156" y="0"/>
                      <a:pt x="81" y="41"/>
                      <a:pt x="61" y="122"/>
                    </a:cubicBezTo>
                    <a:cubicBezTo>
                      <a:pt x="0" y="213"/>
                      <a:pt x="31" y="335"/>
                      <a:pt x="122" y="395"/>
                    </a:cubicBezTo>
                    <a:cubicBezTo>
                      <a:pt x="365" y="578"/>
                      <a:pt x="639" y="760"/>
                      <a:pt x="943" y="760"/>
                    </a:cubicBezTo>
                    <a:cubicBezTo>
                      <a:pt x="968" y="763"/>
                      <a:pt x="994" y="764"/>
                      <a:pt x="1020" y="764"/>
                    </a:cubicBezTo>
                    <a:cubicBezTo>
                      <a:pt x="1305" y="764"/>
                      <a:pt x="1611" y="611"/>
                      <a:pt x="1611" y="304"/>
                    </a:cubicBezTo>
                    <a:cubicBezTo>
                      <a:pt x="1611" y="229"/>
                      <a:pt x="1549" y="175"/>
                      <a:pt x="1494" y="175"/>
                    </a:cubicBezTo>
                    <a:cubicBezTo>
                      <a:pt x="1482" y="175"/>
                      <a:pt x="1470" y="177"/>
                      <a:pt x="1459" y="183"/>
                    </a:cubicBezTo>
                    <a:cubicBezTo>
                      <a:pt x="1398" y="183"/>
                      <a:pt x="1368" y="183"/>
                      <a:pt x="1338" y="213"/>
                    </a:cubicBezTo>
                    <a:lnTo>
                      <a:pt x="1246" y="213"/>
                    </a:lnTo>
                    <a:cubicBezTo>
                      <a:pt x="1246" y="243"/>
                      <a:pt x="1216" y="243"/>
                      <a:pt x="1216" y="243"/>
                    </a:cubicBezTo>
                    <a:lnTo>
                      <a:pt x="1186" y="243"/>
                    </a:lnTo>
                    <a:cubicBezTo>
                      <a:pt x="1155" y="274"/>
                      <a:pt x="1125" y="274"/>
                      <a:pt x="1094" y="274"/>
                    </a:cubicBezTo>
                    <a:lnTo>
                      <a:pt x="791" y="274"/>
                    </a:lnTo>
                    <a:cubicBezTo>
                      <a:pt x="760" y="243"/>
                      <a:pt x="699" y="243"/>
                      <a:pt x="639" y="213"/>
                    </a:cubicBezTo>
                    <a:lnTo>
                      <a:pt x="608" y="213"/>
                    </a:lnTo>
                    <a:cubicBezTo>
                      <a:pt x="608" y="213"/>
                      <a:pt x="578" y="183"/>
                      <a:pt x="578" y="183"/>
                    </a:cubicBezTo>
                    <a:cubicBezTo>
                      <a:pt x="547" y="183"/>
                      <a:pt x="517" y="152"/>
                      <a:pt x="487" y="152"/>
                    </a:cubicBezTo>
                    <a:cubicBezTo>
                      <a:pt x="456" y="91"/>
                      <a:pt x="395" y="61"/>
                      <a:pt x="335" y="31"/>
                    </a:cubicBezTo>
                    <a:cubicBezTo>
                      <a:pt x="304" y="10"/>
                      <a:pt x="267" y="0"/>
                      <a:pt x="23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5" name="Google Shape;2395;p38"/>
              <p:cNvSpPr/>
              <p:nvPr/>
            </p:nvSpPr>
            <p:spPr>
              <a:xfrm>
                <a:off x="3224000" y="2144600"/>
                <a:ext cx="73975" cy="26300"/>
              </a:xfrm>
              <a:custGeom>
                <a:avLst/>
                <a:gdLst/>
                <a:ahLst/>
                <a:cxnLst/>
                <a:rect l="l" t="t" r="r" b="b"/>
                <a:pathLst>
                  <a:path w="2959" h="1052" extrusionOk="0">
                    <a:moveTo>
                      <a:pt x="239" y="0"/>
                    </a:moveTo>
                    <a:cubicBezTo>
                      <a:pt x="119" y="0"/>
                      <a:pt x="0" y="101"/>
                      <a:pt x="40" y="241"/>
                    </a:cubicBezTo>
                    <a:cubicBezTo>
                      <a:pt x="192" y="788"/>
                      <a:pt x="861" y="940"/>
                      <a:pt x="1378" y="1031"/>
                    </a:cubicBezTo>
                    <a:cubicBezTo>
                      <a:pt x="1491" y="1044"/>
                      <a:pt x="1604" y="1051"/>
                      <a:pt x="1718" y="1051"/>
                    </a:cubicBezTo>
                    <a:cubicBezTo>
                      <a:pt x="1878" y="1051"/>
                      <a:pt x="2038" y="1036"/>
                      <a:pt x="2198" y="1001"/>
                    </a:cubicBezTo>
                    <a:cubicBezTo>
                      <a:pt x="2441" y="940"/>
                      <a:pt x="2867" y="788"/>
                      <a:pt x="2928" y="515"/>
                    </a:cubicBezTo>
                    <a:cubicBezTo>
                      <a:pt x="2958" y="363"/>
                      <a:pt x="2867" y="271"/>
                      <a:pt x="2715" y="241"/>
                    </a:cubicBezTo>
                    <a:cubicBezTo>
                      <a:pt x="2593" y="241"/>
                      <a:pt x="2472" y="332"/>
                      <a:pt x="2381" y="363"/>
                    </a:cubicBezTo>
                    <a:cubicBezTo>
                      <a:pt x="2290" y="423"/>
                      <a:pt x="2198" y="454"/>
                      <a:pt x="2107" y="484"/>
                    </a:cubicBezTo>
                    <a:cubicBezTo>
                      <a:pt x="1982" y="520"/>
                      <a:pt x="1868" y="534"/>
                      <a:pt x="1752" y="534"/>
                    </a:cubicBezTo>
                    <a:cubicBezTo>
                      <a:pt x="1670" y="534"/>
                      <a:pt x="1587" y="527"/>
                      <a:pt x="1499" y="515"/>
                    </a:cubicBezTo>
                    <a:cubicBezTo>
                      <a:pt x="1286" y="484"/>
                      <a:pt x="1043" y="454"/>
                      <a:pt x="831" y="393"/>
                    </a:cubicBezTo>
                    <a:cubicBezTo>
                      <a:pt x="648" y="332"/>
                      <a:pt x="496" y="241"/>
                      <a:pt x="405" y="89"/>
                    </a:cubicBezTo>
                    <a:cubicBezTo>
                      <a:pt x="364" y="27"/>
                      <a:pt x="301" y="0"/>
                      <a:pt x="23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6" name="Google Shape;2396;p38"/>
              <p:cNvSpPr/>
              <p:nvPr/>
            </p:nvSpPr>
            <p:spPr>
              <a:xfrm>
                <a:off x="3155075" y="2120775"/>
                <a:ext cx="4600" cy="43925"/>
              </a:xfrm>
              <a:custGeom>
                <a:avLst/>
                <a:gdLst/>
                <a:ahLst/>
                <a:cxnLst/>
                <a:rect l="l" t="t" r="r" b="b"/>
                <a:pathLst>
                  <a:path w="184" h="1757" extrusionOk="0">
                    <a:moveTo>
                      <a:pt x="81" y="1"/>
                    </a:moveTo>
                    <a:cubicBezTo>
                      <a:pt x="54" y="1"/>
                      <a:pt x="31" y="24"/>
                      <a:pt x="31" y="69"/>
                    </a:cubicBezTo>
                    <a:cubicBezTo>
                      <a:pt x="31" y="343"/>
                      <a:pt x="31" y="616"/>
                      <a:pt x="31" y="890"/>
                    </a:cubicBezTo>
                    <a:lnTo>
                      <a:pt x="31" y="1316"/>
                    </a:lnTo>
                    <a:cubicBezTo>
                      <a:pt x="31" y="1437"/>
                      <a:pt x="1" y="1589"/>
                      <a:pt x="31" y="1711"/>
                    </a:cubicBezTo>
                    <a:cubicBezTo>
                      <a:pt x="31" y="1741"/>
                      <a:pt x="54" y="1756"/>
                      <a:pt x="77" y="1756"/>
                    </a:cubicBezTo>
                    <a:cubicBezTo>
                      <a:pt x="100" y="1756"/>
                      <a:pt x="122" y="1741"/>
                      <a:pt x="122" y="1711"/>
                    </a:cubicBezTo>
                    <a:cubicBezTo>
                      <a:pt x="153" y="1680"/>
                      <a:pt x="183" y="1619"/>
                      <a:pt x="183" y="1589"/>
                    </a:cubicBezTo>
                    <a:cubicBezTo>
                      <a:pt x="183" y="1568"/>
                      <a:pt x="168" y="1546"/>
                      <a:pt x="148" y="1546"/>
                    </a:cubicBezTo>
                    <a:cubicBezTo>
                      <a:pt x="148" y="1546"/>
                      <a:pt x="147" y="1546"/>
                      <a:pt x="147" y="1546"/>
                    </a:cubicBezTo>
                    <a:lnTo>
                      <a:pt x="147" y="1546"/>
                    </a:lnTo>
                    <a:cubicBezTo>
                      <a:pt x="153" y="1467"/>
                      <a:pt x="153" y="1386"/>
                      <a:pt x="153" y="1316"/>
                    </a:cubicBezTo>
                    <a:lnTo>
                      <a:pt x="153" y="890"/>
                    </a:lnTo>
                    <a:cubicBezTo>
                      <a:pt x="153" y="616"/>
                      <a:pt x="153" y="343"/>
                      <a:pt x="153" y="69"/>
                    </a:cubicBezTo>
                    <a:cubicBezTo>
                      <a:pt x="138" y="24"/>
                      <a:pt x="107" y="1"/>
                      <a:pt x="8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7" name="Google Shape;2397;p38"/>
              <p:cNvSpPr/>
              <p:nvPr/>
            </p:nvSpPr>
            <p:spPr>
              <a:xfrm>
                <a:off x="3161925" y="2122875"/>
                <a:ext cx="4575" cy="45925"/>
              </a:xfrm>
              <a:custGeom>
                <a:avLst/>
                <a:gdLst/>
                <a:ahLst/>
                <a:cxnLst/>
                <a:rect l="l" t="t" r="r" b="b"/>
                <a:pathLst>
                  <a:path w="183" h="1837" extrusionOk="0">
                    <a:moveTo>
                      <a:pt x="122" y="1"/>
                    </a:moveTo>
                    <a:cubicBezTo>
                      <a:pt x="92" y="1"/>
                      <a:pt x="61" y="16"/>
                      <a:pt x="61" y="46"/>
                    </a:cubicBezTo>
                    <a:cubicBezTo>
                      <a:pt x="61" y="320"/>
                      <a:pt x="31" y="624"/>
                      <a:pt x="31" y="897"/>
                    </a:cubicBezTo>
                    <a:cubicBezTo>
                      <a:pt x="31" y="1049"/>
                      <a:pt x="31" y="1201"/>
                      <a:pt x="31" y="1323"/>
                    </a:cubicBezTo>
                    <a:cubicBezTo>
                      <a:pt x="0" y="1475"/>
                      <a:pt x="0" y="1627"/>
                      <a:pt x="0" y="1779"/>
                    </a:cubicBezTo>
                    <a:cubicBezTo>
                      <a:pt x="17" y="1812"/>
                      <a:pt x="43" y="1836"/>
                      <a:pt x="68" y="1836"/>
                    </a:cubicBezTo>
                    <a:cubicBezTo>
                      <a:pt x="88" y="1836"/>
                      <a:pt x="108" y="1820"/>
                      <a:pt x="122" y="1779"/>
                    </a:cubicBezTo>
                    <a:cubicBezTo>
                      <a:pt x="152" y="1657"/>
                      <a:pt x="122" y="1505"/>
                      <a:pt x="152" y="1384"/>
                    </a:cubicBezTo>
                    <a:cubicBezTo>
                      <a:pt x="152" y="1232"/>
                      <a:pt x="152" y="1080"/>
                      <a:pt x="152" y="928"/>
                    </a:cubicBezTo>
                    <a:cubicBezTo>
                      <a:pt x="152" y="624"/>
                      <a:pt x="183" y="320"/>
                      <a:pt x="183" y="46"/>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8" name="Google Shape;2398;p38"/>
              <p:cNvSpPr/>
              <p:nvPr/>
            </p:nvSpPr>
            <p:spPr>
              <a:xfrm>
                <a:off x="3168750" y="2132750"/>
                <a:ext cx="5350" cy="48275"/>
              </a:xfrm>
              <a:custGeom>
                <a:avLst/>
                <a:gdLst/>
                <a:ahLst/>
                <a:cxnLst/>
                <a:rect l="l" t="t" r="r" b="b"/>
                <a:pathLst>
                  <a:path w="214" h="1931" extrusionOk="0">
                    <a:moveTo>
                      <a:pt x="104" y="1"/>
                    </a:moveTo>
                    <a:cubicBezTo>
                      <a:pt x="77" y="1"/>
                      <a:pt x="47" y="16"/>
                      <a:pt x="31" y="46"/>
                    </a:cubicBezTo>
                    <a:cubicBezTo>
                      <a:pt x="31" y="654"/>
                      <a:pt x="1" y="1262"/>
                      <a:pt x="31" y="1870"/>
                    </a:cubicBezTo>
                    <a:cubicBezTo>
                      <a:pt x="31" y="1900"/>
                      <a:pt x="62" y="1931"/>
                      <a:pt x="92" y="1931"/>
                    </a:cubicBezTo>
                    <a:cubicBezTo>
                      <a:pt x="183" y="1900"/>
                      <a:pt x="214" y="1840"/>
                      <a:pt x="214" y="1779"/>
                    </a:cubicBezTo>
                    <a:cubicBezTo>
                      <a:pt x="214" y="1738"/>
                      <a:pt x="195" y="1721"/>
                      <a:pt x="172" y="1721"/>
                    </a:cubicBezTo>
                    <a:cubicBezTo>
                      <a:pt x="168" y="1721"/>
                      <a:pt x="164" y="1722"/>
                      <a:pt x="159" y="1723"/>
                    </a:cubicBezTo>
                    <a:lnTo>
                      <a:pt x="159" y="1723"/>
                    </a:lnTo>
                    <a:cubicBezTo>
                      <a:pt x="179" y="1164"/>
                      <a:pt x="153" y="605"/>
                      <a:pt x="153" y="46"/>
                    </a:cubicBezTo>
                    <a:cubicBezTo>
                      <a:pt x="153" y="16"/>
                      <a:pt x="130" y="1"/>
                      <a:pt x="10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399" name="Google Shape;2399;p38"/>
              <p:cNvSpPr/>
              <p:nvPr/>
            </p:nvSpPr>
            <p:spPr>
              <a:xfrm>
                <a:off x="3177125" y="2151000"/>
                <a:ext cx="4575" cy="34200"/>
              </a:xfrm>
              <a:custGeom>
                <a:avLst/>
                <a:gdLst/>
                <a:ahLst/>
                <a:cxnLst/>
                <a:rect l="l" t="t" r="r" b="b"/>
                <a:pathLst>
                  <a:path w="183" h="1368" extrusionOk="0">
                    <a:moveTo>
                      <a:pt x="61" y="0"/>
                    </a:moveTo>
                    <a:cubicBezTo>
                      <a:pt x="31" y="0"/>
                      <a:pt x="0" y="15"/>
                      <a:pt x="0" y="46"/>
                    </a:cubicBezTo>
                    <a:cubicBezTo>
                      <a:pt x="0" y="259"/>
                      <a:pt x="31" y="471"/>
                      <a:pt x="31" y="684"/>
                    </a:cubicBezTo>
                    <a:cubicBezTo>
                      <a:pt x="31" y="897"/>
                      <a:pt x="31" y="1110"/>
                      <a:pt x="31" y="1322"/>
                    </a:cubicBezTo>
                    <a:cubicBezTo>
                      <a:pt x="46" y="1353"/>
                      <a:pt x="76" y="1368"/>
                      <a:pt x="103" y="1368"/>
                    </a:cubicBezTo>
                    <a:cubicBezTo>
                      <a:pt x="129" y="1368"/>
                      <a:pt x="152" y="1353"/>
                      <a:pt x="152" y="1322"/>
                    </a:cubicBezTo>
                    <a:cubicBezTo>
                      <a:pt x="183" y="1110"/>
                      <a:pt x="152" y="897"/>
                      <a:pt x="152" y="684"/>
                    </a:cubicBezTo>
                    <a:cubicBezTo>
                      <a:pt x="122" y="471"/>
                      <a:pt x="122" y="259"/>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0" name="Google Shape;2400;p38"/>
              <p:cNvSpPr/>
              <p:nvPr/>
            </p:nvSpPr>
            <p:spPr>
              <a:xfrm>
                <a:off x="3184725" y="2167325"/>
                <a:ext cx="4575" cy="15525"/>
              </a:xfrm>
              <a:custGeom>
                <a:avLst/>
                <a:gdLst/>
                <a:ahLst/>
                <a:cxnLst/>
                <a:rect l="l" t="t" r="r" b="b"/>
                <a:pathLst>
                  <a:path w="183" h="621" extrusionOk="0">
                    <a:moveTo>
                      <a:pt x="91" y="1"/>
                    </a:moveTo>
                    <a:cubicBezTo>
                      <a:pt x="61" y="1"/>
                      <a:pt x="31" y="31"/>
                      <a:pt x="31" y="61"/>
                    </a:cubicBezTo>
                    <a:cubicBezTo>
                      <a:pt x="0" y="153"/>
                      <a:pt x="0" y="244"/>
                      <a:pt x="0" y="335"/>
                    </a:cubicBezTo>
                    <a:cubicBezTo>
                      <a:pt x="0" y="426"/>
                      <a:pt x="31" y="517"/>
                      <a:pt x="61" y="609"/>
                    </a:cubicBezTo>
                    <a:cubicBezTo>
                      <a:pt x="69" y="617"/>
                      <a:pt x="82" y="620"/>
                      <a:pt x="96" y="620"/>
                    </a:cubicBezTo>
                    <a:cubicBezTo>
                      <a:pt x="134" y="620"/>
                      <a:pt x="183" y="592"/>
                      <a:pt x="183" y="548"/>
                    </a:cubicBezTo>
                    <a:cubicBezTo>
                      <a:pt x="152" y="487"/>
                      <a:pt x="122" y="396"/>
                      <a:pt x="122" y="335"/>
                    </a:cubicBezTo>
                    <a:cubicBezTo>
                      <a:pt x="122" y="244"/>
                      <a:pt x="122" y="153"/>
                      <a:pt x="122" y="92"/>
                    </a:cubicBezTo>
                    <a:cubicBezTo>
                      <a:pt x="122" y="61"/>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1" name="Google Shape;2401;p38"/>
              <p:cNvSpPr/>
              <p:nvPr/>
            </p:nvSpPr>
            <p:spPr>
              <a:xfrm>
                <a:off x="3193850" y="2170825"/>
                <a:ext cx="5325" cy="9025"/>
              </a:xfrm>
              <a:custGeom>
                <a:avLst/>
                <a:gdLst/>
                <a:ahLst/>
                <a:cxnLst/>
                <a:rect l="l" t="t" r="r" b="b"/>
                <a:pathLst>
                  <a:path w="213" h="361" extrusionOk="0">
                    <a:moveTo>
                      <a:pt x="87" y="0"/>
                    </a:moveTo>
                    <a:cubicBezTo>
                      <a:pt x="79" y="0"/>
                      <a:pt x="70" y="4"/>
                      <a:pt x="61" y="13"/>
                    </a:cubicBezTo>
                    <a:cubicBezTo>
                      <a:pt x="30" y="13"/>
                      <a:pt x="0" y="43"/>
                      <a:pt x="30" y="73"/>
                    </a:cubicBezTo>
                    <a:cubicBezTo>
                      <a:pt x="30" y="104"/>
                      <a:pt x="61" y="165"/>
                      <a:pt x="61" y="195"/>
                    </a:cubicBezTo>
                    <a:cubicBezTo>
                      <a:pt x="91" y="225"/>
                      <a:pt x="91" y="256"/>
                      <a:pt x="91" y="256"/>
                    </a:cubicBezTo>
                    <a:lnTo>
                      <a:pt x="91" y="286"/>
                    </a:lnTo>
                    <a:cubicBezTo>
                      <a:pt x="122" y="317"/>
                      <a:pt x="122" y="317"/>
                      <a:pt x="122" y="347"/>
                    </a:cubicBezTo>
                    <a:cubicBezTo>
                      <a:pt x="142" y="347"/>
                      <a:pt x="149" y="360"/>
                      <a:pt x="160" y="360"/>
                    </a:cubicBezTo>
                    <a:cubicBezTo>
                      <a:pt x="165" y="360"/>
                      <a:pt x="172" y="357"/>
                      <a:pt x="182" y="347"/>
                    </a:cubicBezTo>
                    <a:cubicBezTo>
                      <a:pt x="213" y="347"/>
                      <a:pt x="213" y="347"/>
                      <a:pt x="213" y="317"/>
                    </a:cubicBezTo>
                    <a:cubicBezTo>
                      <a:pt x="213" y="286"/>
                      <a:pt x="213" y="286"/>
                      <a:pt x="213" y="256"/>
                    </a:cubicBezTo>
                    <a:lnTo>
                      <a:pt x="213" y="225"/>
                    </a:lnTo>
                    <a:cubicBezTo>
                      <a:pt x="182" y="225"/>
                      <a:pt x="182" y="195"/>
                      <a:pt x="182" y="165"/>
                    </a:cubicBezTo>
                    <a:cubicBezTo>
                      <a:pt x="152" y="134"/>
                      <a:pt x="152" y="73"/>
                      <a:pt x="122" y="43"/>
                    </a:cubicBezTo>
                    <a:cubicBezTo>
                      <a:pt x="122" y="22"/>
                      <a:pt x="106"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2" name="Google Shape;2402;p38"/>
              <p:cNvSpPr/>
              <p:nvPr/>
            </p:nvSpPr>
            <p:spPr>
              <a:xfrm>
                <a:off x="3226525" y="2169225"/>
                <a:ext cx="3800" cy="27775"/>
              </a:xfrm>
              <a:custGeom>
                <a:avLst/>
                <a:gdLst/>
                <a:ahLst/>
                <a:cxnLst/>
                <a:rect l="l" t="t" r="r" b="b"/>
                <a:pathLst>
                  <a:path w="152" h="1111" extrusionOk="0">
                    <a:moveTo>
                      <a:pt x="61" y="1"/>
                    </a:moveTo>
                    <a:cubicBezTo>
                      <a:pt x="30" y="1"/>
                      <a:pt x="0" y="16"/>
                      <a:pt x="0" y="46"/>
                    </a:cubicBezTo>
                    <a:lnTo>
                      <a:pt x="0" y="624"/>
                    </a:lnTo>
                    <a:lnTo>
                      <a:pt x="0" y="897"/>
                    </a:lnTo>
                    <a:cubicBezTo>
                      <a:pt x="0" y="958"/>
                      <a:pt x="0" y="1110"/>
                      <a:pt x="61" y="1110"/>
                    </a:cubicBezTo>
                    <a:cubicBezTo>
                      <a:pt x="152" y="1110"/>
                      <a:pt x="122" y="958"/>
                      <a:pt x="122" y="897"/>
                    </a:cubicBezTo>
                    <a:lnTo>
                      <a:pt x="122" y="624"/>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3" name="Google Shape;2403;p38"/>
              <p:cNvSpPr/>
              <p:nvPr/>
            </p:nvSpPr>
            <p:spPr>
              <a:xfrm>
                <a:off x="3235625" y="2170750"/>
                <a:ext cx="3075" cy="36950"/>
              </a:xfrm>
              <a:custGeom>
                <a:avLst/>
                <a:gdLst/>
                <a:ahLst/>
                <a:cxnLst/>
                <a:rect l="l" t="t" r="r" b="b"/>
                <a:pathLst>
                  <a:path w="123" h="1478" extrusionOk="0">
                    <a:moveTo>
                      <a:pt x="62" y="0"/>
                    </a:moveTo>
                    <a:cubicBezTo>
                      <a:pt x="31" y="0"/>
                      <a:pt x="1" y="16"/>
                      <a:pt x="1" y="46"/>
                    </a:cubicBezTo>
                    <a:cubicBezTo>
                      <a:pt x="1" y="289"/>
                      <a:pt x="1" y="532"/>
                      <a:pt x="1" y="745"/>
                    </a:cubicBezTo>
                    <a:cubicBezTo>
                      <a:pt x="1" y="867"/>
                      <a:pt x="1" y="988"/>
                      <a:pt x="1" y="1110"/>
                    </a:cubicBezTo>
                    <a:cubicBezTo>
                      <a:pt x="1" y="1201"/>
                      <a:pt x="1" y="1323"/>
                      <a:pt x="1" y="1444"/>
                    </a:cubicBezTo>
                    <a:cubicBezTo>
                      <a:pt x="1" y="1467"/>
                      <a:pt x="19" y="1477"/>
                      <a:pt x="40" y="1477"/>
                    </a:cubicBezTo>
                    <a:cubicBezTo>
                      <a:pt x="76" y="1477"/>
                      <a:pt x="122" y="1451"/>
                      <a:pt x="122" y="1414"/>
                    </a:cubicBezTo>
                    <a:cubicBezTo>
                      <a:pt x="122" y="1292"/>
                      <a:pt x="122" y="1171"/>
                      <a:pt x="122" y="1079"/>
                    </a:cubicBezTo>
                    <a:cubicBezTo>
                      <a:pt x="122" y="958"/>
                      <a:pt x="122" y="836"/>
                      <a:pt x="122" y="745"/>
                    </a:cubicBezTo>
                    <a:cubicBezTo>
                      <a:pt x="122" y="502"/>
                      <a:pt x="122" y="289"/>
                      <a:pt x="122" y="46"/>
                    </a:cubicBezTo>
                    <a:cubicBezTo>
                      <a:pt x="122"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4" name="Google Shape;2404;p38"/>
              <p:cNvSpPr/>
              <p:nvPr/>
            </p:nvSpPr>
            <p:spPr>
              <a:xfrm>
                <a:off x="3243225" y="2168475"/>
                <a:ext cx="5350" cy="40100"/>
              </a:xfrm>
              <a:custGeom>
                <a:avLst/>
                <a:gdLst/>
                <a:ahLst/>
                <a:cxnLst/>
                <a:rect l="l" t="t" r="r" b="b"/>
                <a:pathLst>
                  <a:path w="214" h="1604" extrusionOk="0">
                    <a:moveTo>
                      <a:pt x="62" y="0"/>
                    </a:moveTo>
                    <a:cubicBezTo>
                      <a:pt x="31" y="0"/>
                      <a:pt x="1" y="15"/>
                      <a:pt x="1" y="46"/>
                    </a:cubicBezTo>
                    <a:cubicBezTo>
                      <a:pt x="31" y="289"/>
                      <a:pt x="62" y="532"/>
                      <a:pt x="62" y="806"/>
                    </a:cubicBezTo>
                    <a:cubicBezTo>
                      <a:pt x="62" y="1049"/>
                      <a:pt x="62" y="1292"/>
                      <a:pt x="62" y="1535"/>
                    </a:cubicBezTo>
                    <a:cubicBezTo>
                      <a:pt x="62" y="1581"/>
                      <a:pt x="92" y="1604"/>
                      <a:pt x="122" y="1604"/>
                    </a:cubicBezTo>
                    <a:cubicBezTo>
                      <a:pt x="153" y="1604"/>
                      <a:pt x="183" y="1581"/>
                      <a:pt x="183" y="1535"/>
                    </a:cubicBezTo>
                    <a:cubicBezTo>
                      <a:pt x="213" y="1292"/>
                      <a:pt x="183" y="1049"/>
                      <a:pt x="183" y="806"/>
                    </a:cubicBezTo>
                    <a:cubicBezTo>
                      <a:pt x="183" y="563"/>
                      <a:pt x="153" y="28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5" name="Google Shape;2405;p38"/>
              <p:cNvSpPr/>
              <p:nvPr/>
            </p:nvSpPr>
            <p:spPr>
              <a:xfrm>
                <a:off x="3253100" y="2182900"/>
                <a:ext cx="6125" cy="33225"/>
              </a:xfrm>
              <a:custGeom>
                <a:avLst/>
                <a:gdLst/>
                <a:ahLst/>
                <a:cxnLst/>
                <a:rect l="l" t="t" r="r" b="b"/>
                <a:pathLst>
                  <a:path w="245" h="1329" extrusionOk="0">
                    <a:moveTo>
                      <a:pt x="62" y="1"/>
                    </a:moveTo>
                    <a:cubicBezTo>
                      <a:pt x="31" y="1"/>
                      <a:pt x="1" y="16"/>
                      <a:pt x="1" y="46"/>
                    </a:cubicBezTo>
                    <a:cubicBezTo>
                      <a:pt x="1" y="290"/>
                      <a:pt x="31" y="563"/>
                      <a:pt x="31" y="806"/>
                    </a:cubicBezTo>
                    <a:cubicBezTo>
                      <a:pt x="31" y="928"/>
                      <a:pt x="31" y="1049"/>
                      <a:pt x="31" y="1171"/>
                    </a:cubicBezTo>
                    <a:cubicBezTo>
                      <a:pt x="58" y="1250"/>
                      <a:pt x="84" y="1329"/>
                      <a:pt x="150" y="1329"/>
                    </a:cubicBezTo>
                    <a:cubicBezTo>
                      <a:pt x="160" y="1329"/>
                      <a:pt x="171" y="1327"/>
                      <a:pt x="183" y="1323"/>
                    </a:cubicBezTo>
                    <a:cubicBezTo>
                      <a:pt x="214" y="1323"/>
                      <a:pt x="214" y="1323"/>
                      <a:pt x="214" y="1293"/>
                    </a:cubicBezTo>
                    <a:cubicBezTo>
                      <a:pt x="244" y="1262"/>
                      <a:pt x="214" y="1232"/>
                      <a:pt x="183" y="1232"/>
                    </a:cubicBezTo>
                    <a:cubicBezTo>
                      <a:pt x="183" y="1201"/>
                      <a:pt x="183" y="1171"/>
                      <a:pt x="183" y="1141"/>
                    </a:cubicBezTo>
                    <a:cubicBezTo>
                      <a:pt x="153" y="1110"/>
                      <a:pt x="153" y="1049"/>
                      <a:pt x="153" y="1019"/>
                    </a:cubicBezTo>
                    <a:cubicBezTo>
                      <a:pt x="153" y="897"/>
                      <a:pt x="153" y="776"/>
                      <a:pt x="153" y="685"/>
                    </a:cubicBezTo>
                    <a:cubicBezTo>
                      <a:pt x="122" y="472"/>
                      <a:pt x="122" y="259"/>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6" name="Google Shape;2406;p38"/>
              <p:cNvSpPr/>
              <p:nvPr/>
            </p:nvSpPr>
            <p:spPr>
              <a:xfrm>
                <a:off x="3263750" y="2190500"/>
                <a:ext cx="4575" cy="23825"/>
              </a:xfrm>
              <a:custGeom>
                <a:avLst/>
                <a:gdLst/>
                <a:ahLst/>
                <a:cxnLst/>
                <a:rect l="l" t="t" r="r" b="b"/>
                <a:pathLst>
                  <a:path w="183" h="953" extrusionOk="0">
                    <a:moveTo>
                      <a:pt x="61" y="1"/>
                    </a:moveTo>
                    <a:cubicBezTo>
                      <a:pt x="31" y="1"/>
                      <a:pt x="0" y="16"/>
                      <a:pt x="0" y="46"/>
                    </a:cubicBezTo>
                    <a:cubicBezTo>
                      <a:pt x="0" y="259"/>
                      <a:pt x="0" y="441"/>
                      <a:pt x="0" y="624"/>
                    </a:cubicBezTo>
                    <a:lnTo>
                      <a:pt x="0" y="745"/>
                    </a:lnTo>
                    <a:cubicBezTo>
                      <a:pt x="0" y="806"/>
                      <a:pt x="0" y="837"/>
                      <a:pt x="31" y="867"/>
                    </a:cubicBezTo>
                    <a:cubicBezTo>
                      <a:pt x="31" y="910"/>
                      <a:pt x="61" y="953"/>
                      <a:pt x="100" y="953"/>
                    </a:cubicBezTo>
                    <a:cubicBezTo>
                      <a:pt x="117" y="953"/>
                      <a:pt x="135" y="946"/>
                      <a:pt x="152" y="928"/>
                    </a:cubicBezTo>
                    <a:cubicBezTo>
                      <a:pt x="183" y="928"/>
                      <a:pt x="183" y="867"/>
                      <a:pt x="152" y="867"/>
                    </a:cubicBezTo>
                    <a:cubicBezTo>
                      <a:pt x="122" y="837"/>
                      <a:pt x="122" y="837"/>
                      <a:pt x="122" y="837"/>
                    </a:cubicBezTo>
                    <a:cubicBezTo>
                      <a:pt x="122" y="806"/>
                      <a:pt x="122" y="745"/>
                      <a:pt x="122" y="715"/>
                    </a:cubicBezTo>
                    <a:lnTo>
                      <a:pt x="122" y="502"/>
                    </a:lnTo>
                    <a:cubicBezTo>
                      <a:pt x="122" y="350"/>
                      <a:pt x="122" y="19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7" name="Google Shape;2407;p38"/>
              <p:cNvSpPr/>
              <p:nvPr/>
            </p:nvSpPr>
            <p:spPr>
              <a:xfrm>
                <a:off x="3274375" y="2191275"/>
                <a:ext cx="4600" cy="22725"/>
              </a:xfrm>
              <a:custGeom>
                <a:avLst/>
                <a:gdLst/>
                <a:ahLst/>
                <a:cxnLst/>
                <a:rect l="l" t="t" r="r" b="b"/>
                <a:pathLst>
                  <a:path w="184" h="909" extrusionOk="0">
                    <a:moveTo>
                      <a:pt x="62" y="0"/>
                    </a:moveTo>
                    <a:cubicBezTo>
                      <a:pt x="31" y="0"/>
                      <a:pt x="1" y="15"/>
                      <a:pt x="1" y="46"/>
                    </a:cubicBezTo>
                    <a:lnTo>
                      <a:pt x="1" y="836"/>
                    </a:lnTo>
                    <a:cubicBezTo>
                      <a:pt x="1" y="880"/>
                      <a:pt x="34" y="909"/>
                      <a:pt x="63" y="909"/>
                    </a:cubicBezTo>
                    <a:cubicBezTo>
                      <a:pt x="74" y="909"/>
                      <a:pt x="84" y="905"/>
                      <a:pt x="92" y="897"/>
                    </a:cubicBezTo>
                    <a:cubicBezTo>
                      <a:pt x="153" y="866"/>
                      <a:pt x="183" y="806"/>
                      <a:pt x="153" y="775"/>
                    </a:cubicBezTo>
                    <a:cubicBezTo>
                      <a:pt x="153" y="745"/>
                      <a:pt x="123" y="745"/>
                      <a:pt x="123" y="745"/>
                    </a:cubicBezTo>
                    <a:cubicBezTo>
                      <a:pt x="123" y="525"/>
                      <a:pt x="123" y="286"/>
                      <a:pt x="123" y="46"/>
                    </a:cubicBezTo>
                    <a:cubicBezTo>
                      <a:pt x="123"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8" name="Google Shape;2408;p38"/>
              <p:cNvSpPr/>
              <p:nvPr/>
            </p:nvSpPr>
            <p:spPr>
              <a:xfrm>
                <a:off x="3286550" y="2192025"/>
                <a:ext cx="5350" cy="18650"/>
              </a:xfrm>
              <a:custGeom>
                <a:avLst/>
                <a:gdLst/>
                <a:ahLst/>
                <a:cxnLst/>
                <a:rect l="l" t="t" r="r" b="b"/>
                <a:pathLst>
                  <a:path w="214" h="746" extrusionOk="0">
                    <a:moveTo>
                      <a:pt x="50" y="1"/>
                    </a:moveTo>
                    <a:cubicBezTo>
                      <a:pt x="23" y="1"/>
                      <a:pt x="0" y="16"/>
                      <a:pt x="0" y="46"/>
                    </a:cubicBezTo>
                    <a:cubicBezTo>
                      <a:pt x="0" y="168"/>
                      <a:pt x="0" y="289"/>
                      <a:pt x="0" y="411"/>
                    </a:cubicBezTo>
                    <a:cubicBezTo>
                      <a:pt x="31" y="472"/>
                      <a:pt x="31" y="532"/>
                      <a:pt x="31" y="593"/>
                    </a:cubicBezTo>
                    <a:cubicBezTo>
                      <a:pt x="31" y="654"/>
                      <a:pt x="61" y="745"/>
                      <a:pt x="122" y="745"/>
                    </a:cubicBezTo>
                    <a:cubicBezTo>
                      <a:pt x="213" y="745"/>
                      <a:pt x="183" y="624"/>
                      <a:pt x="152" y="593"/>
                    </a:cubicBezTo>
                    <a:cubicBezTo>
                      <a:pt x="152" y="532"/>
                      <a:pt x="122" y="472"/>
                      <a:pt x="122" y="411"/>
                    </a:cubicBezTo>
                    <a:cubicBezTo>
                      <a:pt x="122" y="289"/>
                      <a:pt x="122" y="168"/>
                      <a:pt x="122" y="46"/>
                    </a:cubicBezTo>
                    <a:cubicBezTo>
                      <a:pt x="107" y="16"/>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09" name="Google Shape;2409;p38"/>
              <p:cNvSpPr/>
              <p:nvPr/>
            </p:nvSpPr>
            <p:spPr>
              <a:xfrm>
                <a:off x="3301750" y="2195450"/>
                <a:ext cx="4575" cy="18250"/>
              </a:xfrm>
              <a:custGeom>
                <a:avLst/>
                <a:gdLst/>
                <a:ahLst/>
                <a:cxnLst/>
                <a:rect l="l" t="t" r="r" b="b"/>
                <a:pathLst>
                  <a:path w="183" h="730" extrusionOk="0">
                    <a:moveTo>
                      <a:pt x="91" y="0"/>
                    </a:moveTo>
                    <a:cubicBezTo>
                      <a:pt x="61" y="0"/>
                      <a:pt x="31" y="0"/>
                      <a:pt x="31" y="31"/>
                    </a:cubicBezTo>
                    <a:cubicBezTo>
                      <a:pt x="0" y="152"/>
                      <a:pt x="0" y="274"/>
                      <a:pt x="0" y="395"/>
                    </a:cubicBezTo>
                    <a:cubicBezTo>
                      <a:pt x="0" y="456"/>
                      <a:pt x="31" y="517"/>
                      <a:pt x="31" y="578"/>
                    </a:cubicBezTo>
                    <a:cubicBezTo>
                      <a:pt x="31" y="578"/>
                      <a:pt x="31" y="608"/>
                      <a:pt x="61" y="639"/>
                    </a:cubicBezTo>
                    <a:cubicBezTo>
                      <a:pt x="61" y="669"/>
                      <a:pt x="61" y="699"/>
                      <a:pt x="91" y="730"/>
                    </a:cubicBezTo>
                    <a:cubicBezTo>
                      <a:pt x="122" y="730"/>
                      <a:pt x="152" y="730"/>
                      <a:pt x="152" y="699"/>
                    </a:cubicBezTo>
                    <a:cubicBezTo>
                      <a:pt x="183" y="669"/>
                      <a:pt x="183" y="669"/>
                      <a:pt x="152" y="639"/>
                    </a:cubicBezTo>
                    <a:cubicBezTo>
                      <a:pt x="152" y="608"/>
                      <a:pt x="152" y="578"/>
                      <a:pt x="152" y="547"/>
                    </a:cubicBezTo>
                    <a:cubicBezTo>
                      <a:pt x="152" y="487"/>
                      <a:pt x="122" y="456"/>
                      <a:pt x="122" y="395"/>
                    </a:cubicBezTo>
                    <a:cubicBezTo>
                      <a:pt x="122" y="274"/>
                      <a:pt x="122" y="183"/>
                      <a:pt x="122" y="61"/>
                    </a:cubicBezTo>
                    <a:cubicBezTo>
                      <a:pt x="152" y="31"/>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0" name="Google Shape;2410;p38"/>
              <p:cNvSpPr/>
              <p:nvPr/>
            </p:nvSpPr>
            <p:spPr>
              <a:xfrm>
                <a:off x="3317700" y="2179425"/>
                <a:ext cx="4575" cy="20925"/>
              </a:xfrm>
              <a:custGeom>
                <a:avLst/>
                <a:gdLst/>
                <a:ahLst/>
                <a:cxnLst/>
                <a:rect l="l" t="t" r="r" b="b"/>
                <a:pathLst>
                  <a:path w="183" h="837" extrusionOk="0">
                    <a:moveTo>
                      <a:pt x="69" y="0"/>
                    </a:moveTo>
                    <a:cubicBezTo>
                      <a:pt x="49" y="0"/>
                      <a:pt x="31" y="10"/>
                      <a:pt x="31" y="33"/>
                    </a:cubicBezTo>
                    <a:cubicBezTo>
                      <a:pt x="1" y="185"/>
                      <a:pt x="1" y="307"/>
                      <a:pt x="1" y="429"/>
                    </a:cubicBezTo>
                    <a:cubicBezTo>
                      <a:pt x="1" y="520"/>
                      <a:pt x="1" y="581"/>
                      <a:pt x="1" y="641"/>
                    </a:cubicBezTo>
                    <a:cubicBezTo>
                      <a:pt x="31" y="702"/>
                      <a:pt x="31" y="763"/>
                      <a:pt x="61" y="824"/>
                    </a:cubicBezTo>
                    <a:cubicBezTo>
                      <a:pt x="70" y="833"/>
                      <a:pt x="79" y="836"/>
                      <a:pt x="88" y="836"/>
                    </a:cubicBezTo>
                    <a:cubicBezTo>
                      <a:pt x="109" y="836"/>
                      <a:pt x="131" y="815"/>
                      <a:pt x="152" y="793"/>
                    </a:cubicBezTo>
                    <a:cubicBezTo>
                      <a:pt x="183" y="732"/>
                      <a:pt x="152" y="672"/>
                      <a:pt x="122" y="611"/>
                    </a:cubicBezTo>
                    <a:cubicBezTo>
                      <a:pt x="122" y="550"/>
                      <a:pt x="122" y="489"/>
                      <a:pt x="122" y="429"/>
                    </a:cubicBezTo>
                    <a:cubicBezTo>
                      <a:pt x="122" y="307"/>
                      <a:pt x="122" y="185"/>
                      <a:pt x="122" y="64"/>
                    </a:cubicBezTo>
                    <a:cubicBezTo>
                      <a:pt x="141" y="26"/>
                      <a:pt x="102"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1" name="Google Shape;2411;p38"/>
              <p:cNvSpPr/>
              <p:nvPr/>
            </p:nvSpPr>
            <p:spPr>
              <a:xfrm>
                <a:off x="3329850" y="2178725"/>
                <a:ext cx="3825" cy="23575"/>
              </a:xfrm>
              <a:custGeom>
                <a:avLst/>
                <a:gdLst/>
                <a:ahLst/>
                <a:cxnLst/>
                <a:rect l="l" t="t" r="r" b="b"/>
                <a:pathLst>
                  <a:path w="153" h="943" extrusionOk="0">
                    <a:moveTo>
                      <a:pt x="62" y="1"/>
                    </a:moveTo>
                    <a:cubicBezTo>
                      <a:pt x="31" y="1"/>
                      <a:pt x="1" y="31"/>
                      <a:pt x="1" y="61"/>
                    </a:cubicBezTo>
                    <a:cubicBezTo>
                      <a:pt x="1" y="183"/>
                      <a:pt x="31" y="335"/>
                      <a:pt x="31" y="457"/>
                    </a:cubicBezTo>
                    <a:cubicBezTo>
                      <a:pt x="31" y="548"/>
                      <a:pt x="31" y="609"/>
                      <a:pt x="31" y="669"/>
                    </a:cubicBezTo>
                    <a:cubicBezTo>
                      <a:pt x="31" y="730"/>
                      <a:pt x="31" y="821"/>
                      <a:pt x="31" y="882"/>
                    </a:cubicBezTo>
                    <a:cubicBezTo>
                      <a:pt x="31" y="912"/>
                      <a:pt x="62" y="943"/>
                      <a:pt x="92" y="943"/>
                    </a:cubicBezTo>
                    <a:cubicBezTo>
                      <a:pt x="92" y="943"/>
                      <a:pt x="122" y="912"/>
                      <a:pt x="153" y="882"/>
                    </a:cubicBezTo>
                    <a:cubicBezTo>
                      <a:pt x="153" y="821"/>
                      <a:pt x="153" y="760"/>
                      <a:pt x="153" y="669"/>
                    </a:cubicBezTo>
                    <a:cubicBezTo>
                      <a:pt x="153" y="609"/>
                      <a:pt x="153" y="548"/>
                      <a:pt x="153" y="487"/>
                    </a:cubicBezTo>
                    <a:cubicBezTo>
                      <a:pt x="153" y="335"/>
                      <a:pt x="122" y="183"/>
                      <a:pt x="122" y="61"/>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2" name="Google Shape;2412;p38"/>
              <p:cNvSpPr/>
              <p:nvPr/>
            </p:nvSpPr>
            <p:spPr>
              <a:xfrm>
                <a:off x="3339725" y="2181575"/>
                <a:ext cx="4600" cy="16925"/>
              </a:xfrm>
              <a:custGeom>
                <a:avLst/>
                <a:gdLst/>
                <a:ahLst/>
                <a:cxnLst/>
                <a:rect l="l" t="t" r="r" b="b"/>
                <a:pathLst>
                  <a:path w="184" h="677" extrusionOk="0">
                    <a:moveTo>
                      <a:pt x="123" y="1"/>
                    </a:moveTo>
                    <a:cubicBezTo>
                      <a:pt x="92" y="1"/>
                      <a:pt x="62" y="23"/>
                      <a:pt x="62" y="69"/>
                    </a:cubicBezTo>
                    <a:cubicBezTo>
                      <a:pt x="62" y="160"/>
                      <a:pt x="62" y="251"/>
                      <a:pt x="62" y="343"/>
                    </a:cubicBezTo>
                    <a:cubicBezTo>
                      <a:pt x="62" y="434"/>
                      <a:pt x="31" y="525"/>
                      <a:pt x="1" y="616"/>
                    </a:cubicBezTo>
                    <a:cubicBezTo>
                      <a:pt x="1" y="646"/>
                      <a:pt x="31" y="646"/>
                      <a:pt x="31" y="677"/>
                    </a:cubicBezTo>
                    <a:lnTo>
                      <a:pt x="62" y="677"/>
                    </a:lnTo>
                    <a:cubicBezTo>
                      <a:pt x="92" y="677"/>
                      <a:pt x="123" y="677"/>
                      <a:pt x="123" y="646"/>
                    </a:cubicBezTo>
                    <a:cubicBezTo>
                      <a:pt x="153" y="555"/>
                      <a:pt x="153" y="434"/>
                      <a:pt x="183" y="343"/>
                    </a:cubicBezTo>
                    <a:cubicBezTo>
                      <a:pt x="183" y="251"/>
                      <a:pt x="183" y="160"/>
                      <a:pt x="183" y="69"/>
                    </a:cubicBezTo>
                    <a:cubicBezTo>
                      <a:pt x="183" y="23"/>
                      <a:pt x="153" y="1"/>
                      <a:pt x="12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3" name="Google Shape;2413;p38"/>
              <p:cNvSpPr/>
              <p:nvPr/>
            </p:nvSpPr>
            <p:spPr>
              <a:xfrm>
                <a:off x="3352650" y="2182525"/>
                <a:ext cx="5350" cy="12950"/>
              </a:xfrm>
              <a:custGeom>
                <a:avLst/>
                <a:gdLst/>
                <a:ahLst/>
                <a:cxnLst/>
                <a:rect l="l" t="t" r="r" b="b"/>
                <a:pathLst>
                  <a:path w="214" h="518" extrusionOk="0">
                    <a:moveTo>
                      <a:pt x="61" y="1"/>
                    </a:moveTo>
                    <a:cubicBezTo>
                      <a:pt x="31" y="1"/>
                      <a:pt x="1" y="31"/>
                      <a:pt x="1" y="61"/>
                    </a:cubicBezTo>
                    <a:cubicBezTo>
                      <a:pt x="31" y="122"/>
                      <a:pt x="31" y="213"/>
                      <a:pt x="31" y="274"/>
                    </a:cubicBezTo>
                    <a:cubicBezTo>
                      <a:pt x="61" y="305"/>
                      <a:pt x="61" y="335"/>
                      <a:pt x="61" y="396"/>
                    </a:cubicBezTo>
                    <a:cubicBezTo>
                      <a:pt x="61" y="396"/>
                      <a:pt x="92" y="426"/>
                      <a:pt x="92" y="426"/>
                    </a:cubicBezTo>
                    <a:cubicBezTo>
                      <a:pt x="92" y="457"/>
                      <a:pt x="92" y="487"/>
                      <a:pt x="122" y="487"/>
                    </a:cubicBezTo>
                    <a:cubicBezTo>
                      <a:pt x="122" y="512"/>
                      <a:pt x="143" y="516"/>
                      <a:pt x="167" y="517"/>
                    </a:cubicBezTo>
                    <a:lnTo>
                      <a:pt x="167" y="517"/>
                    </a:lnTo>
                    <a:cubicBezTo>
                      <a:pt x="180" y="516"/>
                      <a:pt x="186" y="514"/>
                      <a:pt x="198" y="502"/>
                    </a:cubicBezTo>
                    <a:lnTo>
                      <a:pt x="198" y="502"/>
                    </a:lnTo>
                    <a:cubicBezTo>
                      <a:pt x="194" y="506"/>
                      <a:pt x="189" y="511"/>
                      <a:pt x="183" y="517"/>
                    </a:cubicBezTo>
                    <a:lnTo>
                      <a:pt x="183" y="517"/>
                    </a:lnTo>
                    <a:lnTo>
                      <a:pt x="212" y="488"/>
                    </a:lnTo>
                    <a:lnTo>
                      <a:pt x="212" y="488"/>
                    </a:lnTo>
                    <a:cubicBezTo>
                      <a:pt x="207" y="494"/>
                      <a:pt x="202" y="498"/>
                      <a:pt x="198" y="502"/>
                    </a:cubicBezTo>
                    <a:lnTo>
                      <a:pt x="198" y="502"/>
                    </a:lnTo>
                    <a:cubicBezTo>
                      <a:pt x="213" y="486"/>
                      <a:pt x="213" y="481"/>
                      <a:pt x="213" y="457"/>
                    </a:cubicBezTo>
                    <a:cubicBezTo>
                      <a:pt x="213" y="426"/>
                      <a:pt x="213" y="396"/>
                      <a:pt x="183" y="365"/>
                    </a:cubicBezTo>
                    <a:cubicBezTo>
                      <a:pt x="183" y="335"/>
                      <a:pt x="183" y="274"/>
                      <a:pt x="153" y="244"/>
                    </a:cubicBezTo>
                    <a:cubicBezTo>
                      <a:pt x="153" y="183"/>
                      <a:pt x="122" y="122"/>
                      <a:pt x="122" y="61"/>
                    </a:cubicBezTo>
                    <a:cubicBezTo>
                      <a:pt x="122" y="31"/>
                      <a:pt x="92" y="1"/>
                      <a:pt x="61" y="1"/>
                    </a:cubicBezTo>
                    <a:close/>
                    <a:moveTo>
                      <a:pt x="167" y="517"/>
                    </a:moveTo>
                    <a:lnTo>
                      <a:pt x="167" y="517"/>
                    </a:lnTo>
                    <a:cubicBezTo>
                      <a:pt x="163" y="517"/>
                      <a:pt x="158" y="517"/>
                      <a:pt x="153" y="517"/>
                    </a:cubicBezTo>
                    <a:lnTo>
                      <a:pt x="183" y="517"/>
                    </a:lnTo>
                    <a:cubicBezTo>
                      <a:pt x="178" y="517"/>
                      <a:pt x="172" y="517"/>
                      <a:pt x="167" y="517"/>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4" name="Google Shape;2414;p38"/>
              <p:cNvSpPr/>
              <p:nvPr/>
            </p:nvSpPr>
            <p:spPr>
              <a:xfrm>
                <a:off x="3364050" y="2181000"/>
                <a:ext cx="6100" cy="10675"/>
              </a:xfrm>
              <a:custGeom>
                <a:avLst/>
                <a:gdLst/>
                <a:ahLst/>
                <a:cxnLst/>
                <a:rect l="l" t="t" r="r" b="b"/>
                <a:pathLst>
                  <a:path w="244" h="427" extrusionOk="0">
                    <a:moveTo>
                      <a:pt x="61" y="1"/>
                    </a:moveTo>
                    <a:cubicBezTo>
                      <a:pt x="31" y="1"/>
                      <a:pt x="1" y="31"/>
                      <a:pt x="31" y="62"/>
                    </a:cubicBezTo>
                    <a:cubicBezTo>
                      <a:pt x="31" y="122"/>
                      <a:pt x="61" y="183"/>
                      <a:pt x="92" y="244"/>
                    </a:cubicBezTo>
                    <a:cubicBezTo>
                      <a:pt x="92" y="274"/>
                      <a:pt x="92" y="305"/>
                      <a:pt x="92" y="335"/>
                    </a:cubicBezTo>
                    <a:cubicBezTo>
                      <a:pt x="122" y="335"/>
                      <a:pt x="122" y="366"/>
                      <a:pt x="122" y="366"/>
                    </a:cubicBezTo>
                    <a:cubicBezTo>
                      <a:pt x="122" y="396"/>
                      <a:pt x="153" y="396"/>
                      <a:pt x="153" y="426"/>
                    </a:cubicBezTo>
                    <a:cubicBezTo>
                      <a:pt x="183" y="426"/>
                      <a:pt x="213" y="396"/>
                      <a:pt x="213" y="396"/>
                    </a:cubicBezTo>
                    <a:cubicBezTo>
                      <a:pt x="244" y="366"/>
                      <a:pt x="244" y="366"/>
                      <a:pt x="244" y="335"/>
                    </a:cubicBezTo>
                    <a:cubicBezTo>
                      <a:pt x="244" y="335"/>
                      <a:pt x="213" y="305"/>
                      <a:pt x="213" y="274"/>
                    </a:cubicBezTo>
                    <a:lnTo>
                      <a:pt x="213" y="214"/>
                    </a:lnTo>
                    <a:cubicBezTo>
                      <a:pt x="183" y="153"/>
                      <a:pt x="153" y="92"/>
                      <a:pt x="153" y="31"/>
                    </a:cubicBezTo>
                    <a:cubicBezTo>
                      <a:pt x="153" y="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5" name="Google Shape;2415;p38"/>
              <p:cNvSpPr/>
              <p:nvPr/>
            </p:nvSpPr>
            <p:spPr>
              <a:xfrm>
                <a:off x="3334425" y="2114900"/>
                <a:ext cx="3050" cy="8750"/>
              </a:xfrm>
              <a:custGeom>
                <a:avLst/>
                <a:gdLst/>
                <a:ahLst/>
                <a:cxnLst/>
                <a:rect l="l" t="t" r="r" b="b"/>
                <a:pathLst>
                  <a:path w="122" h="350" extrusionOk="0">
                    <a:moveTo>
                      <a:pt x="61" y="0"/>
                    </a:moveTo>
                    <a:cubicBezTo>
                      <a:pt x="31" y="0"/>
                      <a:pt x="0" y="0"/>
                      <a:pt x="0" y="31"/>
                    </a:cubicBezTo>
                    <a:lnTo>
                      <a:pt x="0" y="183"/>
                    </a:lnTo>
                    <a:lnTo>
                      <a:pt x="0" y="244"/>
                    </a:lnTo>
                    <a:cubicBezTo>
                      <a:pt x="0" y="274"/>
                      <a:pt x="0" y="274"/>
                      <a:pt x="31" y="304"/>
                    </a:cubicBezTo>
                    <a:cubicBezTo>
                      <a:pt x="31" y="335"/>
                      <a:pt x="46" y="350"/>
                      <a:pt x="65" y="350"/>
                    </a:cubicBezTo>
                    <a:cubicBezTo>
                      <a:pt x="84" y="350"/>
                      <a:pt x="107" y="335"/>
                      <a:pt x="122" y="304"/>
                    </a:cubicBezTo>
                    <a:cubicBezTo>
                      <a:pt x="122" y="274"/>
                      <a:pt x="122" y="274"/>
                      <a:pt x="122" y="244"/>
                    </a:cubicBezTo>
                    <a:lnTo>
                      <a:pt x="122" y="183"/>
                    </a:lnTo>
                    <a:lnTo>
                      <a:pt x="122" y="31"/>
                    </a:ln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6" name="Google Shape;2416;p38"/>
              <p:cNvSpPr/>
              <p:nvPr/>
            </p:nvSpPr>
            <p:spPr>
              <a:xfrm>
                <a:off x="3340500" y="2117925"/>
                <a:ext cx="3825" cy="16575"/>
              </a:xfrm>
              <a:custGeom>
                <a:avLst/>
                <a:gdLst/>
                <a:ahLst/>
                <a:cxnLst/>
                <a:rect l="l" t="t" r="r" b="b"/>
                <a:pathLst>
                  <a:path w="153" h="663" extrusionOk="0">
                    <a:moveTo>
                      <a:pt x="61" y="1"/>
                    </a:moveTo>
                    <a:cubicBezTo>
                      <a:pt x="31" y="1"/>
                      <a:pt x="31" y="31"/>
                      <a:pt x="31" y="62"/>
                    </a:cubicBezTo>
                    <a:cubicBezTo>
                      <a:pt x="0" y="153"/>
                      <a:pt x="0" y="244"/>
                      <a:pt x="0" y="366"/>
                    </a:cubicBezTo>
                    <a:cubicBezTo>
                      <a:pt x="0" y="396"/>
                      <a:pt x="0" y="457"/>
                      <a:pt x="31" y="487"/>
                    </a:cubicBezTo>
                    <a:cubicBezTo>
                      <a:pt x="31" y="548"/>
                      <a:pt x="31" y="609"/>
                      <a:pt x="61" y="639"/>
                    </a:cubicBezTo>
                    <a:cubicBezTo>
                      <a:pt x="76" y="654"/>
                      <a:pt x="92" y="662"/>
                      <a:pt x="103" y="662"/>
                    </a:cubicBezTo>
                    <a:cubicBezTo>
                      <a:pt x="114" y="662"/>
                      <a:pt x="122" y="654"/>
                      <a:pt x="122" y="639"/>
                    </a:cubicBezTo>
                    <a:cubicBezTo>
                      <a:pt x="152" y="609"/>
                      <a:pt x="152" y="548"/>
                      <a:pt x="122" y="487"/>
                    </a:cubicBezTo>
                    <a:cubicBezTo>
                      <a:pt x="122" y="457"/>
                      <a:pt x="122" y="396"/>
                      <a:pt x="122" y="335"/>
                    </a:cubicBezTo>
                    <a:cubicBezTo>
                      <a:pt x="122" y="244"/>
                      <a:pt x="122" y="153"/>
                      <a:pt x="122" y="62"/>
                    </a:cubicBez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7" name="Google Shape;2417;p38"/>
              <p:cNvSpPr/>
              <p:nvPr/>
            </p:nvSpPr>
            <p:spPr>
              <a:xfrm>
                <a:off x="3348850" y="2123075"/>
                <a:ext cx="3075" cy="19400"/>
              </a:xfrm>
              <a:custGeom>
                <a:avLst/>
                <a:gdLst/>
                <a:ahLst/>
                <a:cxnLst/>
                <a:rect l="l" t="t" r="r" b="b"/>
                <a:pathLst>
                  <a:path w="123" h="776" extrusionOk="0">
                    <a:moveTo>
                      <a:pt x="62" y="0"/>
                    </a:moveTo>
                    <a:cubicBezTo>
                      <a:pt x="31" y="0"/>
                      <a:pt x="1" y="23"/>
                      <a:pt x="1" y="69"/>
                    </a:cubicBezTo>
                    <a:lnTo>
                      <a:pt x="1" y="403"/>
                    </a:lnTo>
                    <a:cubicBezTo>
                      <a:pt x="1" y="494"/>
                      <a:pt x="1" y="616"/>
                      <a:pt x="1" y="707"/>
                    </a:cubicBezTo>
                    <a:cubicBezTo>
                      <a:pt x="1" y="752"/>
                      <a:pt x="31" y="775"/>
                      <a:pt x="62" y="775"/>
                    </a:cubicBezTo>
                    <a:cubicBezTo>
                      <a:pt x="92" y="775"/>
                      <a:pt x="122" y="752"/>
                      <a:pt x="122" y="707"/>
                    </a:cubicBezTo>
                    <a:cubicBezTo>
                      <a:pt x="122" y="616"/>
                      <a:pt x="122" y="494"/>
                      <a:pt x="122" y="403"/>
                    </a:cubicBezTo>
                    <a:lnTo>
                      <a:pt x="122" y="69"/>
                    </a:lnTo>
                    <a:cubicBezTo>
                      <a:pt x="122"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8" name="Google Shape;2418;p38"/>
              <p:cNvSpPr/>
              <p:nvPr/>
            </p:nvSpPr>
            <p:spPr>
              <a:xfrm>
                <a:off x="3355700" y="2126675"/>
                <a:ext cx="3825" cy="20725"/>
              </a:xfrm>
              <a:custGeom>
                <a:avLst/>
                <a:gdLst/>
                <a:ahLst/>
                <a:cxnLst/>
                <a:rect l="l" t="t" r="r" b="b"/>
                <a:pathLst>
                  <a:path w="153" h="829" extrusionOk="0">
                    <a:moveTo>
                      <a:pt x="103" y="0"/>
                    </a:moveTo>
                    <a:cubicBezTo>
                      <a:pt x="76" y="0"/>
                      <a:pt x="46" y="16"/>
                      <a:pt x="31" y="46"/>
                    </a:cubicBezTo>
                    <a:lnTo>
                      <a:pt x="31" y="411"/>
                    </a:lnTo>
                    <a:cubicBezTo>
                      <a:pt x="31" y="472"/>
                      <a:pt x="31" y="563"/>
                      <a:pt x="31" y="624"/>
                    </a:cubicBezTo>
                    <a:cubicBezTo>
                      <a:pt x="31" y="684"/>
                      <a:pt x="0" y="745"/>
                      <a:pt x="31" y="806"/>
                    </a:cubicBezTo>
                    <a:cubicBezTo>
                      <a:pt x="46" y="821"/>
                      <a:pt x="61" y="829"/>
                      <a:pt x="76" y="829"/>
                    </a:cubicBezTo>
                    <a:cubicBezTo>
                      <a:pt x="91" y="829"/>
                      <a:pt x="107" y="821"/>
                      <a:pt x="122" y="806"/>
                    </a:cubicBezTo>
                    <a:cubicBezTo>
                      <a:pt x="152" y="745"/>
                      <a:pt x="152" y="684"/>
                      <a:pt x="152" y="624"/>
                    </a:cubicBezTo>
                    <a:cubicBezTo>
                      <a:pt x="152" y="563"/>
                      <a:pt x="152" y="502"/>
                      <a:pt x="152" y="411"/>
                    </a:cubicBezTo>
                    <a:lnTo>
                      <a:pt x="152" y="46"/>
                    </a:lnTo>
                    <a:cubicBezTo>
                      <a:pt x="152" y="16"/>
                      <a:pt x="129"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19" name="Google Shape;2419;p38"/>
              <p:cNvSpPr/>
              <p:nvPr/>
            </p:nvSpPr>
            <p:spPr>
              <a:xfrm>
                <a:off x="3366650" y="2127200"/>
                <a:ext cx="5025" cy="15650"/>
              </a:xfrm>
              <a:custGeom>
                <a:avLst/>
                <a:gdLst/>
                <a:ahLst/>
                <a:cxnLst/>
                <a:rect l="l" t="t" r="r" b="b"/>
                <a:pathLst>
                  <a:path w="201" h="626" extrusionOk="0">
                    <a:moveTo>
                      <a:pt x="66" y="0"/>
                    </a:moveTo>
                    <a:cubicBezTo>
                      <a:pt x="34" y="0"/>
                      <a:pt x="1" y="33"/>
                      <a:pt x="18" y="86"/>
                    </a:cubicBezTo>
                    <a:cubicBezTo>
                      <a:pt x="49" y="147"/>
                      <a:pt x="49" y="238"/>
                      <a:pt x="79" y="329"/>
                    </a:cubicBezTo>
                    <a:cubicBezTo>
                      <a:pt x="79" y="390"/>
                      <a:pt x="79" y="420"/>
                      <a:pt x="79" y="481"/>
                    </a:cubicBezTo>
                    <a:cubicBezTo>
                      <a:pt x="79" y="511"/>
                      <a:pt x="79" y="572"/>
                      <a:pt x="79" y="603"/>
                    </a:cubicBezTo>
                    <a:cubicBezTo>
                      <a:pt x="94" y="618"/>
                      <a:pt x="117" y="625"/>
                      <a:pt x="136" y="625"/>
                    </a:cubicBezTo>
                    <a:cubicBezTo>
                      <a:pt x="155" y="625"/>
                      <a:pt x="170" y="618"/>
                      <a:pt x="170" y="603"/>
                    </a:cubicBezTo>
                    <a:cubicBezTo>
                      <a:pt x="201" y="572"/>
                      <a:pt x="201" y="511"/>
                      <a:pt x="201" y="451"/>
                    </a:cubicBezTo>
                    <a:lnTo>
                      <a:pt x="170" y="329"/>
                    </a:lnTo>
                    <a:cubicBezTo>
                      <a:pt x="170" y="238"/>
                      <a:pt x="140" y="147"/>
                      <a:pt x="109" y="55"/>
                    </a:cubicBezTo>
                    <a:cubicBezTo>
                      <a:pt x="109" y="17"/>
                      <a:pt x="88"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20" name="Google Shape;2420;p38"/>
              <p:cNvSpPr/>
              <p:nvPr/>
            </p:nvSpPr>
            <p:spPr>
              <a:xfrm>
                <a:off x="3376975" y="2123625"/>
                <a:ext cx="5725" cy="20350"/>
              </a:xfrm>
              <a:custGeom>
                <a:avLst/>
                <a:gdLst/>
                <a:ahLst/>
                <a:cxnLst/>
                <a:rect l="l" t="t" r="r" b="b"/>
                <a:pathLst>
                  <a:path w="229" h="814" extrusionOk="0">
                    <a:moveTo>
                      <a:pt x="179" y="1"/>
                    </a:moveTo>
                    <a:cubicBezTo>
                      <a:pt x="152" y="1"/>
                      <a:pt x="122" y="16"/>
                      <a:pt x="122" y="47"/>
                    </a:cubicBezTo>
                    <a:cubicBezTo>
                      <a:pt x="92" y="168"/>
                      <a:pt x="92" y="290"/>
                      <a:pt x="61" y="411"/>
                    </a:cubicBezTo>
                    <a:cubicBezTo>
                      <a:pt x="61" y="472"/>
                      <a:pt x="61" y="533"/>
                      <a:pt x="31" y="594"/>
                    </a:cubicBezTo>
                    <a:cubicBezTo>
                      <a:pt x="31" y="624"/>
                      <a:pt x="31" y="654"/>
                      <a:pt x="31" y="685"/>
                    </a:cubicBezTo>
                    <a:cubicBezTo>
                      <a:pt x="0" y="715"/>
                      <a:pt x="0" y="746"/>
                      <a:pt x="31" y="776"/>
                    </a:cubicBezTo>
                    <a:cubicBezTo>
                      <a:pt x="31" y="806"/>
                      <a:pt x="38" y="814"/>
                      <a:pt x="50" y="814"/>
                    </a:cubicBezTo>
                    <a:cubicBezTo>
                      <a:pt x="61" y="814"/>
                      <a:pt x="76" y="806"/>
                      <a:pt x="92" y="806"/>
                    </a:cubicBezTo>
                    <a:cubicBezTo>
                      <a:pt x="122" y="776"/>
                      <a:pt x="122" y="746"/>
                      <a:pt x="122" y="715"/>
                    </a:cubicBezTo>
                    <a:cubicBezTo>
                      <a:pt x="152" y="685"/>
                      <a:pt x="152" y="654"/>
                      <a:pt x="152" y="624"/>
                    </a:cubicBezTo>
                    <a:cubicBezTo>
                      <a:pt x="152" y="563"/>
                      <a:pt x="183" y="502"/>
                      <a:pt x="183" y="411"/>
                    </a:cubicBezTo>
                    <a:cubicBezTo>
                      <a:pt x="213" y="290"/>
                      <a:pt x="213" y="168"/>
                      <a:pt x="213" y="47"/>
                    </a:cubicBezTo>
                    <a:cubicBezTo>
                      <a:pt x="228" y="16"/>
                      <a:pt x="206" y="1"/>
                      <a:pt x="17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2421" name="Google Shape;2421;p38"/>
              <p:cNvSpPr/>
              <p:nvPr/>
            </p:nvSpPr>
            <p:spPr>
              <a:xfrm>
                <a:off x="3384575" y="2127825"/>
                <a:ext cx="3050" cy="9700"/>
              </a:xfrm>
              <a:custGeom>
                <a:avLst/>
                <a:gdLst/>
                <a:ahLst/>
                <a:cxnLst/>
                <a:rect l="l" t="t" r="r" b="b"/>
                <a:pathLst>
                  <a:path w="122" h="388" extrusionOk="0">
                    <a:moveTo>
                      <a:pt x="61" y="0"/>
                    </a:moveTo>
                    <a:cubicBezTo>
                      <a:pt x="31" y="0"/>
                      <a:pt x="0" y="30"/>
                      <a:pt x="0" y="61"/>
                    </a:cubicBezTo>
                    <a:cubicBezTo>
                      <a:pt x="0" y="122"/>
                      <a:pt x="0" y="152"/>
                      <a:pt x="0" y="213"/>
                    </a:cubicBezTo>
                    <a:cubicBezTo>
                      <a:pt x="0" y="243"/>
                      <a:pt x="0" y="243"/>
                      <a:pt x="0" y="274"/>
                    </a:cubicBezTo>
                    <a:lnTo>
                      <a:pt x="0" y="304"/>
                    </a:lnTo>
                    <a:cubicBezTo>
                      <a:pt x="0" y="334"/>
                      <a:pt x="0" y="334"/>
                      <a:pt x="0" y="365"/>
                    </a:cubicBezTo>
                    <a:cubicBezTo>
                      <a:pt x="16" y="380"/>
                      <a:pt x="38" y="388"/>
                      <a:pt x="57" y="388"/>
                    </a:cubicBezTo>
                    <a:cubicBezTo>
                      <a:pt x="76" y="388"/>
                      <a:pt x="92" y="380"/>
                      <a:pt x="92" y="365"/>
                    </a:cubicBezTo>
                    <a:cubicBezTo>
                      <a:pt x="92" y="334"/>
                      <a:pt x="92" y="334"/>
                      <a:pt x="92" y="304"/>
                    </a:cubicBezTo>
                    <a:lnTo>
                      <a:pt x="92" y="274"/>
                    </a:lnTo>
                    <a:cubicBezTo>
                      <a:pt x="92" y="243"/>
                      <a:pt x="92" y="243"/>
                      <a:pt x="122" y="213"/>
                    </a:cubicBezTo>
                    <a:cubicBezTo>
                      <a:pt x="122" y="152"/>
                      <a:pt x="122" y="122"/>
                      <a:pt x="122" y="61"/>
                    </a:cubicBezTo>
                    <a:cubicBezTo>
                      <a:pt x="122" y="3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pic>
        <p:nvPicPr>
          <p:cNvPr id="6" name="Picture 5">
            <a:extLst>
              <a:ext uri="{FF2B5EF4-FFF2-40B4-BE49-F238E27FC236}">
                <a16:creationId xmlns:a16="http://schemas.microsoft.com/office/drawing/2014/main" id="{2416B4FC-8A9C-F0D5-C740-2978DF7186F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pic>
        <p:nvPicPr>
          <p:cNvPr id="8" name="Picture 7">
            <a:extLst>
              <a:ext uri="{FF2B5EF4-FFF2-40B4-BE49-F238E27FC236}">
                <a16:creationId xmlns:a16="http://schemas.microsoft.com/office/drawing/2014/main" id="{DB2A3A8F-BD73-BFDB-5566-63A3005A2A6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545528" y="1081985"/>
            <a:ext cx="3410426" cy="2534004"/>
          </a:xfrm>
          <a:prstGeom prst="rect">
            <a:avLst/>
          </a:prstGeom>
        </p:spPr>
      </p:pic>
      <p:pic>
        <p:nvPicPr>
          <p:cNvPr id="10" name="Picture 9">
            <a:extLst>
              <a:ext uri="{FF2B5EF4-FFF2-40B4-BE49-F238E27FC236}">
                <a16:creationId xmlns:a16="http://schemas.microsoft.com/office/drawing/2014/main" id="{BCF3AF3B-DB09-CDD4-DCEA-4619028AEFE9}"/>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3955954" y="1081985"/>
            <a:ext cx="3429479" cy="2572109"/>
          </a:xfrm>
          <a:prstGeom prst="rect">
            <a:avLst/>
          </a:prstGeom>
        </p:spPr>
      </p:pic>
      <p:pic>
        <p:nvPicPr>
          <p:cNvPr id="12" name="Picture 11">
            <a:extLst>
              <a:ext uri="{FF2B5EF4-FFF2-40B4-BE49-F238E27FC236}">
                <a16:creationId xmlns:a16="http://schemas.microsoft.com/office/drawing/2014/main" id="{39A6FFA6-BE61-F7CE-E73D-D404878629AC}"/>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Lst>
          </a:blip>
          <a:stretch>
            <a:fillRect/>
          </a:stretch>
        </p:blipFill>
        <p:spPr>
          <a:xfrm>
            <a:off x="7445280" y="1083008"/>
            <a:ext cx="3696216" cy="2581635"/>
          </a:xfrm>
          <a:prstGeom prst="rect">
            <a:avLst/>
          </a:prstGeom>
        </p:spPr>
      </p:pic>
      <p:pic>
        <p:nvPicPr>
          <p:cNvPr id="14" name="Picture 13">
            <a:extLst>
              <a:ext uri="{FF2B5EF4-FFF2-40B4-BE49-F238E27FC236}">
                <a16:creationId xmlns:a16="http://schemas.microsoft.com/office/drawing/2014/main" id="{61B6D76E-CF7E-413E-9673-25A7B27C2911}"/>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Effect>
                      <a14:brightnessContrast contrast="20000"/>
                    </a14:imgEffect>
                  </a14:imgLayer>
                </a14:imgProps>
              </a:ext>
            </a:extLst>
          </a:blip>
          <a:stretch>
            <a:fillRect/>
          </a:stretch>
        </p:blipFill>
        <p:spPr>
          <a:xfrm>
            <a:off x="2551400" y="3829948"/>
            <a:ext cx="3419952" cy="2553056"/>
          </a:xfrm>
          <a:prstGeom prst="rect">
            <a:avLst/>
          </a:prstGeom>
        </p:spPr>
      </p:pic>
      <p:pic>
        <p:nvPicPr>
          <p:cNvPr id="16" name="Picture 15">
            <a:extLst>
              <a:ext uri="{FF2B5EF4-FFF2-40B4-BE49-F238E27FC236}">
                <a16:creationId xmlns:a16="http://schemas.microsoft.com/office/drawing/2014/main" id="{2093050E-A900-FF6F-7095-D99F90613954}"/>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25000"/>
                    </a14:imgEffect>
                    <a14:imgEffect>
                      <a14:brightnessContrast contrast="20000"/>
                    </a14:imgEffect>
                  </a14:imgLayer>
                </a14:imgProps>
              </a:ext>
            </a:extLst>
          </a:blip>
          <a:stretch>
            <a:fillRect/>
          </a:stretch>
        </p:blipFill>
        <p:spPr>
          <a:xfrm>
            <a:off x="6054602" y="3861517"/>
            <a:ext cx="3353412" cy="2440538"/>
          </a:xfrm>
          <a:prstGeom prst="rect">
            <a:avLst/>
          </a:prstGeom>
        </p:spPr>
      </p:pic>
      <p:sp>
        <p:nvSpPr>
          <p:cNvPr id="17" name="Google Shape;362;p31">
            <a:extLst>
              <a:ext uri="{FF2B5EF4-FFF2-40B4-BE49-F238E27FC236}">
                <a16:creationId xmlns:a16="http://schemas.microsoft.com/office/drawing/2014/main" id="{8D1AAA80-79CC-7D49-79C9-1E04D71AC5F1}"/>
              </a:ext>
            </a:extLst>
          </p:cNvPr>
          <p:cNvSpPr txBox="1">
            <a:spLocks/>
          </p:cNvSpPr>
          <p:nvPr/>
        </p:nvSpPr>
        <p:spPr>
          <a:xfrm>
            <a:off x="1429577" y="-1463777"/>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Quan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sát</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tranh</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nói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những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33"/>
        <p:cNvGrpSpPr/>
        <p:nvPr/>
      </p:nvGrpSpPr>
      <p:grpSpPr>
        <a:xfrm>
          <a:off x="0" y="0"/>
          <a:ext cx="0" cy="0"/>
          <a:chOff x="0" y="0"/>
          <a:chExt cx="0" cy="0"/>
        </a:xfrm>
      </p:grpSpPr>
      <p:grpSp>
        <p:nvGrpSpPr>
          <p:cNvPr id="16" name="Google Shape;1036;p52">
            <a:extLst>
              <a:ext uri="{FF2B5EF4-FFF2-40B4-BE49-F238E27FC236}">
                <a16:creationId xmlns:a16="http://schemas.microsoft.com/office/drawing/2014/main" id="{8C4E46CC-5CDF-31F0-07F5-9250D156FC11}"/>
              </a:ext>
            </a:extLst>
          </p:cNvPr>
          <p:cNvGrpSpPr/>
          <p:nvPr/>
        </p:nvGrpSpPr>
        <p:grpSpPr>
          <a:xfrm>
            <a:off x="8500918" y="4613321"/>
            <a:ext cx="1257035" cy="1954755"/>
            <a:chOff x="1671850" y="5693675"/>
            <a:chExt cx="1018500" cy="1756875"/>
          </a:xfrm>
        </p:grpSpPr>
        <p:sp>
          <p:nvSpPr>
            <p:cNvPr id="17" name="Google Shape;1037;p52">
              <a:extLst>
                <a:ext uri="{FF2B5EF4-FFF2-40B4-BE49-F238E27FC236}">
                  <a16:creationId xmlns:a16="http://schemas.microsoft.com/office/drawing/2014/main" id="{0BFE7BAF-91F1-AA00-8BC8-0939B5BCF495}"/>
                </a:ext>
              </a:extLst>
            </p:cNvPr>
            <p:cNvSpPr/>
            <p:nvPr/>
          </p:nvSpPr>
          <p:spPr>
            <a:xfrm>
              <a:off x="1973150" y="6647950"/>
              <a:ext cx="178400" cy="199575"/>
            </a:xfrm>
            <a:custGeom>
              <a:avLst/>
              <a:gdLst/>
              <a:ahLst/>
              <a:cxnLst/>
              <a:rect l="l" t="t" r="r" b="b"/>
              <a:pathLst>
                <a:path w="7136" h="7983" extrusionOk="0">
                  <a:moveTo>
                    <a:pt x="6613" y="5615"/>
                  </a:moveTo>
                  <a:cubicBezTo>
                    <a:pt x="6589" y="5657"/>
                    <a:pt x="6566" y="5698"/>
                    <a:pt x="6544" y="5737"/>
                  </a:cubicBezTo>
                  <a:lnTo>
                    <a:pt x="6544" y="5737"/>
                  </a:lnTo>
                  <a:cubicBezTo>
                    <a:pt x="6554" y="5722"/>
                    <a:pt x="6575" y="5683"/>
                    <a:pt x="6613" y="5615"/>
                  </a:cubicBezTo>
                  <a:close/>
                  <a:moveTo>
                    <a:pt x="5691" y="1"/>
                  </a:moveTo>
                  <a:cubicBezTo>
                    <a:pt x="5061" y="1"/>
                    <a:pt x="4233" y="478"/>
                    <a:pt x="3872" y="1095"/>
                  </a:cubicBezTo>
                  <a:cubicBezTo>
                    <a:pt x="3181" y="2267"/>
                    <a:pt x="1570" y="2999"/>
                    <a:pt x="628" y="4004"/>
                  </a:cubicBezTo>
                  <a:cubicBezTo>
                    <a:pt x="147" y="4485"/>
                    <a:pt x="1" y="5301"/>
                    <a:pt x="398" y="5887"/>
                  </a:cubicBezTo>
                  <a:cubicBezTo>
                    <a:pt x="880" y="6619"/>
                    <a:pt x="2344" y="7351"/>
                    <a:pt x="3139" y="7707"/>
                  </a:cubicBezTo>
                  <a:cubicBezTo>
                    <a:pt x="3524" y="7888"/>
                    <a:pt x="3890" y="7982"/>
                    <a:pt x="4233" y="7982"/>
                  </a:cubicBezTo>
                  <a:cubicBezTo>
                    <a:pt x="4841" y="7982"/>
                    <a:pt x="5376" y="7687"/>
                    <a:pt x="5818" y="7058"/>
                  </a:cubicBezTo>
                  <a:cubicBezTo>
                    <a:pt x="6027" y="6765"/>
                    <a:pt x="6194" y="6452"/>
                    <a:pt x="6341" y="6138"/>
                  </a:cubicBezTo>
                  <a:cubicBezTo>
                    <a:pt x="6405" y="5992"/>
                    <a:pt x="6470" y="5872"/>
                    <a:pt x="6544" y="5737"/>
                  </a:cubicBezTo>
                  <a:lnTo>
                    <a:pt x="6544" y="5737"/>
                  </a:lnTo>
                  <a:cubicBezTo>
                    <a:pt x="6541" y="5743"/>
                    <a:pt x="6539" y="5745"/>
                    <a:pt x="6539" y="5745"/>
                  </a:cubicBezTo>
                  <a:cubicBezTo>
                    <a:pt x="6531" y="5745"/>
                    <a:pt x="6889" y="5049"/>
                    <a:pt x="6905" y="5049"/>
                  </a:cubicBezTo>
                  <a:cubicBezTo>
                    <a:pt x="6905" y="5049"/>
                    <a:pt x="6906" y="5049"/>
                    <a:pt x="6906" y="5050"/>
                  </a:cubicBezTo>
                  <a:cubicBezTo>
                    <a:pt x="7031" y="4568"/>
                    <a:pt x="6927" y="4024"/>
                    <a:pt x="6927" y="3543"/>
                  </a:cubicBezTo>
                  <a:cubicBezTo>
                    <a:pt x="6927" y="3125"/>
                    <a:pt x="7136" y="2748"/>
                    <a:pt x="7115" y="2288"/>
                  </a:cubicBezTo>
                  <a:cubicBezTo>
                    <a:pt x="7052" y="1555"/>
                    <a:pt x="6989" y="300"/>
                    <a:pt x="6299" y="237"/>
                  </a:cubicBezTo>
                  <a:cubicBezTo>
                    <a:pt x="6152" y="73"/>
                    <a:pt x="5937" y="1"/>
                    <a:pt x="56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38;p52">
              <a:extLst>
                <a:ext uri="{FF2B5EF4-FFF2-40B4-BE49-F238E27FC236}">
                  <a16:creationId xmlns:a16="http://schemas.microsoft.com/office/drawing/2014/main" id="{F7B73981-3E30-6B5F-7A62-70CF0E19D10A}"/>
                </a:ext>
              </a:extLst>
            </p:cNvPr>
            <p:cNvSpPr/>
            <p:nvPr/>
          </p:nvSpPr>
          <p:spPr>
            <a:xfrm>
              <a:off x="2397900" y="6609400"/>
              <a:ext cx="150675" cy="161575"/>
            </a:xfrm>
            <a:custGeom>
              <a:avLst/>
              <a:gdLst/>
              <a:ahLst/>
              <a:cxnLst/>
              <a:rect l="l" t="t" r="r" b="b"/>
              <a:pathLst>
                <a:path w="6027" h="6463" extrusionOk="0">
                  <a:moveTo>
                    <a:pt x="820" y="1"/>
                  </a:moveTo>
                  <a:cubicBezTo>
                    <a:pt x="597" y="1"/>
                    <a:pt x="418" y="177"/>
                    <a:pt x="273" y="587"/>
                  </a:cubicBezTo>
                  <a:cubicBezTo>
                    <a:pt x="1" y="1382"/>
                    <a:pt x="273" y="2009"/>
                    <a:pt x="524" y="2784"/>
                  </a:cubicBezTo>
                  <a:cubicBezTo>
                    <a:pt x="570" y="2939"/>
                    <a:pt x="594" y="3025"/>
                    <a:pt x="603" y="3025"/>
                  </a:cubicBezTo>
                  <a:cubicBezTo>
                    <a:pt x="606" y="3025"/>
                    <a:pt x="608" y="3014"/>
                    <a:pt x="608" y="2993"/>
                  </a:cubicBezTo>
                  <a:lnTo>
                    <a:pt x="608" y="3265"/>
                  </a:lnTo>
                  <a:cubicBezTo>
                    <a:pt x="608" y="3641"/>
                    <a:pt x="1172" y="4018"/>
                    <a:pt x="1235" y="4416"/>
                  </a:cubicBezTo>
                  <a:cubicBezTo>
                    <a:pt x="1361" y="5190"/>
                    <a:pt x="942" y="5901"/>
                    <a:pt x="1507" y="6299"/>
                  </a:cubicBezTo>
                  <a:cubicBezTo>
                    <a:pt x="1671" y="6416"/>
                    <a:pt x="1804" y="6463"/>
                    <a:pt x="1924" y="6463"/>
                  </a:cubicBezTo>
                  <a:cubicBezTo>
                    <a:pt x="2231" y="6463"/>
                    <a:pt x="2451" y="6154"/>
                    <a:pt x="2888" y="5943"/>
                  </a:cubicBezTo>
                  <a:cubicBezTo>
                    <a:pt x="3432" y="5818"/>
                    <a:pt x="3830" y="5399"/>
                    <a:pt x="4374" y="5085"/>
                  </a:cubicBezTo>
                  <a:cubicBezTo>
                    <a:pt x="5734" y="4437"/>
                    <a:pt x="6027" y="3851"/>
                    <a:pt x="4541" y="3097"/>
                  </a:cubicBezTo>
                  <a:cubicBezTo>
                    <a:pt x="3934" y="2784"/>
                    <a:pt x="3704" y="2721"/>
                    <a:pt x="3223" y="2281"/>
                  </a:cubicBezTo>
                  <a:lnTo>
                    <a:pt x="2930" y="1968"/>
                  </a:lnTo>
                  <a:cubicBezTo>
                    <a:pt x="2700" y="1716"/>
                    <a:pt x="2553" y="1424"/>
                    <a:pt x="2261" y="1193"/>
                  </a:cubicBezTo>
                  <a:cubicBezTo>
                    <a:pt x="1903" y="911"/>
                    <a:pt x="1698" y="138"/>
                    <a:pt x="1371" y="138"/>
                  </a:cubicBezTo>
                  <a:cubicBezTo>
                    <a:pt x="1334" y="138"/>
                    <a:pt x="1296" y="147"/>
                    <a:pt x="1256" y="168"/>
                  </a:cubicBezTo>
                  <a:cubicBezTo>
                    <a:pt x="1094" y="60"/>
                    <a:pt x="950" y="1"/>
                    <a:pt x="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39;p52">
              <a:extLst>
                <a:ext uri="{FF2B5EF4-FFF2-40B4-BE49-F238E27FC236}">
                  <a16:creationId xmlns:a16="http://schemas.microsoft.com/office/drawing/2014/main" id="{EFDE55B8-9565-2405-F609-E46B3E8EFC64}"/>
                </a:ext>
              </a:extLst>
            </p:cNvPr>
            <p:cNvSpPr/>
            <p:nvPr/>
          </p:nvSpPr>
          <p:spPr>
            <a:xfrm>
              <a:off x="2062075" y="6970850"/>
              <a:ext cx="550" cy="25"/>
            </a:xfrm>
            <a:custGeom>
              <a:avLst/>
              <a:gdLst/>
              <a:ahLst/>
              <a:cxnLst/>
              <a:rect l="l" t="t" r="r" b="b"/>
              <a:pathLst>
                <a:path w="22" h="1" extrusionOk="0">
                  <a:moveTo>
                    <a:pt x="1" y="1"/>
                  </a:moveTo>
                  <a:cubicBezTo>
                    <a:pt x="1" y="1"/>
                    <a:pt x="22" y="1"/>
                    <a:pt x="1" y="1"/>
                  </a:cubicBezTo>
                  <a:cubicBezTo>
                    <a:pt x="22" y="1"/>
                    <a:pt x="22" y="1"/>
                    <a:pt x="1" y="1"/>
                  </a:cubicBezTo>
                  <a:close/>
                </a:path>
              </a:pathLst>
            </a:custGeom>
            <a:solidFill>
              <a:srgbClr val="FFC7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40;p52">
              <a:extLst>
                <a:ext uri="{FF2B5EF4-FFF2-40B4-BE49-F238E27FC236}">
                  <a16:creationId xmlns:a16="http://schemas.microsoft.com/office/drawing/2014/main" id="{8CCC15AC-B523-4A33-8F92-B8540E853BA7}"/>
                </a:ext>
              </a:extLst>
            </p:cNvPr>
            <p:cNvSpPr/>
            <p:nvPr/>
          </p:nvSpPr>
          <p:spPr>
            <a:xfrm>
              <a:off x="2044300" y="6626250"/>
              <a:ext cx="434700" cy="455400"/>
            </a:xfrm>
            <a:custGeom>
              <a:avLst/>
              <a:gdLst/>
              <a:ahLst/>
              <a:cxnLst/>
              <a:rect l="l" t="t" r="r" b="b"/>
              <a:pathLst>
                <a:path w="17388" h="18216" extrusionOk="0">
                  <a:moveTo>
                    <a:pt x="13232" y="0"/>
                  </a:moveTo>
                  <a:cubicBezTo>
                    <a:pt x="12592" y="0"/>
                    <a:pt x="11825" y="337"/>
                    <a:pt x="11320" y="645"/>
                  </a:cubicBezTo>
                  <a:lnTo>
                    <a:pt x="11069" y="645"/>
                  </a:lnTo>
                  <a:cubicBezTo>
                    <a:pt x="10441" y="645"/>
                    <a:pt x="9834" y="1377"/>
                    <a:pt x="9521" y="1942"/>
                  </a:cubicBezTo>
                  <a:cubicBezTo>
                    <a:pt x="9228" y="2465"/>
                    <a:pt x="9123" y="2947"/>
                    <a:pt x="9186" y="3532"/>
                  </a:cubicBezTo>
                  <a:lnTo>
                    <a:pt x="9144" y="3532"/>
                  </a:lnTo>
                  <a:cubicBezTo>
                    <a:pt x="9077" y="3540"/>
                    <a:pt x="9012" y="3543"/>
                    <a:pt x="8947" y="3543"/>
                  </a:cubicBezTo>
                  <a:cubicBezTo>
                    <a:pt x="8276" y="3543"/>
                    <a:pt x="7681" y="3174"/>
                    <a:pt x="7052" y="2926"/>
                  </a:cubicBezTo>
                  <a:cubicBezTo>
                    <a:pt x="7010" y="2905"/>
                    <a:pt x="7679" y="1315"/>
                    <a:pt x="7638" y="1273"/>
                  </a:cubicBezTo>
                  <a:cubicBezTo>
                    <a:pt x="7782" y="939"/>
                    <a:pt x="7647" y="850"/>
                    <a:pt x="7349" y="850"/>
                  </a:cubicBezTo>
                  <a:cubicBezTo>
                    <a:pt x="7008" y="850"/>
                    <a:pt x="6453" y="968"/>
                    <a:pt x="5861" y="968"/>
                  </a:cubicBezTo>
                  <a:cubicBezTo>
                    <a:pt x="5770" y="968"/>
                    <a:pt x="5679" y="965"/>
                    <a:pt x="5587" y="959"/>
                  </a:cubicBezTo>
                  <a:cubicBezTo>
                    <a:pt x="5524" y="959"/>
                    <a:pt x="5441" y="959"/>
                    <a:pt x="5357" y="938"/>
                  </a:cubicBezTo>
                  <a:cubicBezTo>
                    <a:pt x="5332" y="936"/>
                    <a:pt x="5306" y="936"/>
                    <a:pt x="5282" y="936"/>
                  </a:cubicBezTo>
                  <a:cubicBezTo>
                    <a:pt x="4645" y="936"/>
                    <a:pt x="4114" y="1440"/>
                    <a:pt x="3913" y="1963"/>
                  </a:cubicBezTo>
                  <a:cubicBezTo>
                    <a:pt x="3495" y="3156"/>
                    <a:pt x="3348" y="4411"/>
                    <a:pt x="2951" y="5625"/>
                  </a:cubicBezTo>
                  <a:cubicBezTo>
                    <a:pt x="2553" y="6859"/>
                    <a:pt x="2197" y="8073"/>
                    <a:pt x="1988" y="9370"/>
                  </a:cubicBezTo>
                  <a:cubicBezTo>
                    <a:pt x="1779" y="10584"/>
                    <a:pt x="1549" y="11944"/>
                    <a:pt x="1026" y="13095"/>
                  </a:cubicBezTo>
                  <a:cubicBezTo>
                    <a:pt x="921" y="13304"/>
                    <a:pt x="837" y="13513"/>
                    <a:pt x="754" y="13743"/>
                  </a:cubicBezTo>
                  <a:cubicBezTo>
                    <a:pt x="754" y="13743"/>
                    <a:pt x="754" y="13743"/>
                    <a:pt x="754" y="13743"/>
                  </a:cubicBezTo>
                  <a:cubicBezTo>
                    <a:pt x="767" y="13743"/>
                    <a:pt x="585" y="14468"/>
                    <a:pt x="644" y="14468"/>
                  </a:cubicBezTo>
                  <a:cubicBezTo>
                    <a:pt x="654" y="14468"/>
                    <a:pt x="672" y="14447"/>
                    <a:pt x="698" y="14397"/>
                  </a:cubicBezTo>
                  <a:lnTo>
                    <a:pt x="698" y="14397"/>
                  </a:lnTo>
                  <a:cubicBezTo>
                    <a:pt x="456" y="14873"/>
                    <a:pt x="333" y="15426"/>
                    <a:pt x="210" y="15919"/>
                  </a:cubicBezTo>
                  <a:cubicBezTo>
                    <a:pt x="0" y="16861"/>
                    <a:pt x="503" y="17760"/>
                    <a:pt x="1486" y="18032"/>
                  </a:cubicBezTo>
                  <a:cubicBezTo>
                    <a:pt x="1792" y="18126"/>
                    <a:pt x="2100" y="18160"/>
                    <a:pt x="2409" y="18160"/>
                  </a:cubicBezTo>
                  <a:cubicBezTo>
                    <a:pt x="3282" y="18160"/>
                    <a:pt x="4162" y="17886"/>
                    <a:pt x="5043" y="17886"/>
                  </a:cubicBezTo>
                  <a:cubicBezTo>
                    <a:pt x="6821" y="17886"/>
                    <a:pt x="8525" y="18203"/>
                    <a:pt x="10331" y="18203"/>
                  </a:cubicBezTo>
                  <a:cubicBezTo>
                    <a:pt x="10437" y="18203"/>
                    <a:pt x="10544" y="18202"/>
                    <a:pt x="10651" y="18200"/>
                  </a:cubicBezTo>
                  <a:cubicBezTo>
                    <a:pt x="11529" y="18179"/>
                    <a:pt x="12429" y="18116"/>
                    <a:pt x="13308" y="18116"/>
                  </a:cubicBezTo>
                  <a:cubicBezTo>
                    <a:pt x="13790" y="18116"/>
                    <a:pt x="14244" y="18216"/>
                    <a:pt x="14705" y="18216"/>
                  </a:cubicBezTo>
                  <a:cubicBezTo>
                    <a:pt x="14804" y="18216"/>
                    <a:pt x="14903" y="18211"/>
                    <a:pt x="15003" y="18200"/>
                  </a:cubicBezTo>
                  <a:cubicBezTo>
                    <a:pt x="16781" y="18012"/>
                    <a:pt x="17388" y="16735"/>
                    <a:pt x="17388" y="15208"/>
                  </a:cubicBezTo>
                  <a:cubicBezTo>
                    <a:pt x="17367" y="13869"/>
                    <a:pt x="17074" y="12509"/>
                    <a:pt x="16802" y="11190"/>
                  </a:cubicBezTo>
                  <a:cubicBezTo>
                    <a:pt x="16446" y="9454"/>
                    <a:pt x="16342" y="7759"/>
                    <a:pt x="16049" y="6022"/>
                  </a:cubicBezTo>
                  <a:cubicBezTo>
                    <a:pt x="15840" y="4620"/>
                    <a:pt x="15463" y="3156"/>
                    <a:pt x="14668" y="1963"/>
                  </a:cubicBezTo>
                  <a:cubicBezTo>
                    <a:pt x="14438" y="1628"/>
                    <a:pt x="14333" y="436"/>
                    <a:pt x="14040" y="289"/>
                  </a:cubicBezTo>
                  <a:cubicBezTo>
                    <a:pt x="13833" y="82"/>
                    <a:pt x="13548" y="0"/>
                    <a:pt x="132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41;p52">
              <a:extLst>
                <a:ext uri="{FF2B5EF4-FFF2-40B4-BE49-F238E27FC236}">
                  <a16:creationId xmlns:a16="http://schemas.microsoft.com/office/drawing/2014/main" id="{0ED70C42-E8CD-8002-11C3-B3B73014CEB9}"/>
                </a:ext>
              </a:extLst>
            </p:cNvPr>
            <p:cNvSpPr/>
            <p:nvPr/>
          </p:nvSpPr>
          <p:spPr>
            <a:xfrm>
              <a:off x="2040125" y="7063700"/>
              <a:ext cx="448300" cy="229825"/>
            </a:xfrm>
            <a:custGeom>
              <a:avLst/>
              <a:gdLst/>
              <a:ahLst/>
              <a:cxnLst/>
              <a:rect l="l" t="t" r="r" b="b"/>
              <a:pathLst>
                <a:path w="17932" h="9193" extrusionOk="0">
                  <a:moveTo>
                    <a:pt x="10152" y="3675"/>
                  </a:moveTo>
                  <a:lnTo>
                    <a:pt x="10152" y="3675"/>
                  </a:lnTo>
                  <a:cubicBezTo>
                    <a:pt x="10321" y="3681"/>
                    <a:pt x="10406" y="3692"/>
                    <a:pt x="10368" y="3692"/>
                  </a:cubicBezTo>
                  <a:cubicBezTo>
                    <a:pt x="10345" y="3692"/>
                    <a:pt x="10276" y="3688"/>
                    <a:pt x="10152" y="3675"/>
                  </a:cubicBezTo>
                  <a:close/>
                  <a:moveTo>
                    <a:pt x="15693" y="0"/>
                  </a:moveTo>
                  <a:cubicBezTo>
                    <a:pt x="14708" y="0"/>
                    <a:pt x="13520" y="457"/>
                    <a:pt x="12763" y="765"/>
                  </a:cubicBezTo>
                  <a:cubicBezTo>
                    <a:pt x="11970" y="440"/>
                    <a:pt x="11032" y="371"/>
                    <a:pt x="10107" y="371"/>
                  </a:cubicBezTo>
                  <a:cubicBezTo>
                    <a:pt x="9422" y="371"/>
                    <a:pt x="8745" y="409"/>
                    <a:pt x="8139" y="409"/>
                  </a:cubicBezTo>
                  <a:cubicBezTo>
                    <a:pt x="7611" y="409"/>
                    <a:pt x="7087" y="393"/>
                    <a:pt x="6568" y="393"/>
                  </a:cubicBezTo>
                  <a:cubicBezTo>
                    <a:pt x="5399" y="393"/>
                    <a:pt x="4254" y="473"/>
                    <a:pt x="3139" y="995"/>
                  </a:cubicBezTo>
                  <a:cubicBezTo>
                    <a:pt x="3119" y="1004"/>
                    <a:pt x="3095" y="1009"/>
                    <a:pt x="3067" y="1009"/>
                  </a:cubicBezTo>
                  <a:cubicBezTo>
                    <a:pt x="2825" y="1009"/>
                    <a:pt x="2290" y="682"/>
                    <a:pt x="2062" y="682"/>
                  </a:cubicBezTo>
                  <a:cubicBezTo>
                    <a:pt x="2031" y="682"/>
                    <a:pt x="2006" y="688"/>
                    <a:pt x="1988" y="702"/>
                  </a:cubicBezTo>
                  <a:cubicBezTo>
                    <a:pt x="1938" y="697"/>
                    <a:pt x="1889" y="694"/>
                    <a:pt x="1839" y="694"/>
                  </a:cubicBezTo>
                  <a:cubicBezTo>
                    <a:pt x="1468" y="694"/>
                    <a:pt x="1100" y="840"/>
                    <a:pt x="879" y="1246"/>
                  </a:cubicBezTo>
                  <a:cubicBezTo>
                    <a:pt x="774" y="1434"/>
                    <a:pt x="1255" y="2292"/>
                    <a:pt x="1193" y="2501"/>
                  </a:cubicBezTo>
                  <a:cubicBezTo>
                    <a:pt x="1046" y="2711"/>
                    <a:pt x="942" y="2962"/>
                    <a:pt x="921" y="3192"/>
                  </a:cubicBezTo>
                  <a:cubicBezTo>
                    <a:pt x="607" y="4133"/>
                    <a:pt x="398" y="5180"/>
                    <a:pt x="272" y="6037"/>
                  </a:cubicBezTo>
                  <a:cubicBezTo>
                    <a:pt x="146" y="6895"/>
                    <a:pt x="0" y="7921"/>
                    <a:pt x="690" y="8611"/>
                  </a:cubicBezTo>
                  <a:cubicBezTo>
                    <a:pt x="1151" y="9071"/>
                    <a:pt x="1883" y="9155"/>
                    <a:pt x="2511" y="9176"/>
                  </a:cubicBezTo>
                  <a:cubicBezTo>
                    <a:pt x="2674" y="9186"/>
                    <a:pt x="2865" y="9193"/>
                    <a:pt x="3072" y="9193"/>
                  </a:cubicBezTo>
                  <a:cubicBezTo>
                    <a:pt x="4169" y="9193"/>
                    <a:pt x="5733" y="9003"/>
                    <a:pt x="6172" y="8088"/>
                  </a:cubicBezTo>
                  <a:cubicBezTo>
                    <a:pt x="6800" y="6749"/>
                    <a:pt x="7386" y="5326"/>
                    <a:pt x="7574" y="3840"/>
                  </a:cubicBezTo>
                  <a:lnTo>
                    <a:pt x="7574" y="3715"/>
                  </a:lnTo>
                  <a:lnTo>
                    <a:pt x="7574" y="3673"/>
                  </a:lnTo>
                  <a:lnTo>
                    <a:pt x="9981" y="3673"/>
                  </a:lnTo>
                  <a:cubicBezTo>
                    <a:pt x="9983" y="3673"/>
                    <a:pt x="9985" y="3673"/>
                    <a:pt x="9987" y="3673"/>
                  </a:cubicBezTo>
                  <a:lnTo>
                    <a:pt x="9987" y="3673"/>
                  </a:lnTo>
                  <a:cubicBezTo>
                    <a:pt x="9299" y="3711"/>
                    <a:pt x="10609" y="4384"/>
                    <a:pt x="10629" y="4384"/>
                  </a:cubicBezTo>
                  <a:cubicBezTo>
                    <a:pt x="10629" y="4656"/>
                    <a:pt x="10608" y="4908"/>
                    <a:pt x="10566" y="5117"/>
                  </a:cubicBezTo>
                  <a:cubicBezTo>
                    <a:pt x="10504" y="6372"/>
                    <a:pt x="10629" y="8360"/>
                    <a:pt x="12178" y="8778"/>
                  </a:cubicBezTo>
                  <a:cubicBezTo>
                    <a:pt x="12521" y="8875"/>
                    <a:pt x="13079" y="8926"/>
                    <a:pt x="13702" y="8926"/>
                  </a:cubicBezTo>
                  <a:cubicBezTo>
                    <a:pt x="14975" y="8926"/>
                    <a:pt x="16519" y="8712"/>
                    <a:pt x="17053" y="8234"/>
                  </a:cubicBezTo>
                  <a:cubicBezTo>
                    <a:pt x="17932" y="7523"/>
                    <a:pt x="17785" y="6100"/>
                    <a:pt x="17639" y="5096"/>
                  </a:cubicBezTo>
                  <a:cubicBezTo>
                    <a:pt x="17618" y="4887"/>
                    <a:pt x="17555" y="4677"/>
                    <a:pt x="17534" y="4447"/>
                  </a:cubicBezTo>
                  <a:cubicBezTo>
                    <a:pt x="17534" y="4384"/>
                    <a:pt x="17513" y="4238"/>
                    <a:pt x="17513" y="4154"/>
                  </a:cubicBezTo>
                  <a:cubicBezTo>
                    <a:pt x="17513" y="3422"/>
                    <a:pt x="17597" y="1413"/>
                    <a:pt x="17157" y="702"/>
                  </a:cubicBezTo>
                  <a:cubicBezTo>
                    <a:pt x="16857" y="183"/>
                    <a:pt x="16316" y="0"/>
                    <a:pt x="156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42;p52">
              <a:extLst>
                <a:ext uri="{FF2B5EF4-FFF2-40B4-BE49-F238E27FC236}">
                  <a16:creationId xmlns:a16="http://schemas.microsoft.com/office/drawing/2014/main" id="{9089D8DC-758A-EFC8-31A2-EF39077E726D}"/>
                </a:ext>
              </a:extLst>
            </p:cNvPr>
            <p:cNvSpPr/>
            <p:nvPr/>
          </p:nvSpPr>
          <p:spPr>
            <a:xfrm>
              <a:off x="1996175" y="7391000"/>
              <a:ext cx="104650" cy="58700"/>
            </a:xfrm>
            <a:custGeom>
              <a:avLst/>
              <a:gdLst/>
              <a:ahLst/>
              <a:cxnLst/>
              <a:rect l="l" t="t" r="r" b="b"/>
              <a:pathLst>
                <a:path w="4186" h="2348" extrusionOk="0">
                  <a:moveTo>
                    <a:pt x="2860" y="0"/>
                  </a:moveTo>
                  <a:cubicBezTo>
                    <a:pt x="2608" y="0"/>
                    <a:pt x="2371" y="30"/>
                    <a:pt x="2135" y="59"/>
                  </a:cubicBezTo>
                  <a:cubicBezTo>
                    <a:pt x="2009" y="80"/>
                    <a:pt x="1884" y="80"/>
                    <a:pt x="1737" y="122"/>
                  </a:cubicBezTo>
                  <a:cubicBezTo>
                    <a:pt x="1674" y="122"/>
                    <a:pt x="1570" y="143"/>
                    <a:pt x="1486" y="143"/>
                  </a:cubicBezTo>
                  <a:cubicBezTo>
                    <a:pt x="1423" y="154"/>
                    <a:pt x="1381" y="159"/>
                    <a:pt x="1366" y="159"/>
                  </a:cubicBezTo>
                  <a:cubicBezTo>
                    <a:pt x="1350" y="159"/>
                    <a:pt x="1360" y="154"/>
                    <a:pt x="1402" y="143"/>
                  </a:cubicBezTo>
                  <a:cubicBezTo>
                    <a:pt x="1300" y="110"/>
                    <a:pt x="1198" y="95"/>
                    <a:pt x="1098" y="95"/>
                  </a:cubicBezTo>
                  <a:cubicBezTo>
                    <a:pt x="506" y="95"/>
                    <a:pt x="0" y="637"/>
                    <a:pt x="0" y="1210"/>
                  </a:cubicBezTo>
                  <a:cubicBezTo>
                    <a:pt x="0" y="1786"/>
                    <a:pt x="496" y="2348"/>
                    <a:pt x="1061" y="2348"/>
                  </a:cubicBezTo>
                  <a:cubicBezTo>
                    <a:pt x="1173" y="2348"/>
                    <a:pt x="1288" y="2326"/>
                    <a:pt x="1402" y="2277"/>
                  </a:cubicBezTo>
                  <a:cubicBezTo>
                    <a:pt x="1925" y="2068"/>
                    <a:pt x="2825" y="2026"/>
                    <a:pt x="3474" y="1922"/>
                  </a:cubicBezTo>
                  <a:cubicBezTo>
                    <a:pt x="3892" y="1859"/>
                    <a:pt x="4185" y="1378"/>
                    <a:pt x="4185" y="980"/>
                  </a:cubicBezTo>
                  <a:cubicBezTo>
                    <a:pt x="4143" y="436"/>
                    <a:pt x="3704" y="59"/>
                    <a:pt x="3181" y="18"/>
                  </a:cubicBezTo>
                  <a:cubicBezTo>
                    <a:pt x="3071" y="5"/>
                    <a:pt x="2964" y="0"/>
                    <a:pt x="28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43;p52">
              <a:extLst>
                <a:ext uri="{FF2B5EF4-FFF2-40B4-BE49-F238E27FC236}">
                  <a16:creationId xmlns:a16="http://schemas.microsoft.com/office/drawing/2014/main" id="{AF43909C-DF76-266E-44A6-73B9438935B1}"/>
                </a:ext>
              </a:extLst>
            </p:cNvPr>
            <p:cNvSpPr/>
            <p:nvPr/>
          </p:nvSpPr>
          <p:spPr>
            <a:xfrm>
              <a:off x="2394250" y="7369525"/>
              <a:ext cx="153800" cy="78500"/>
            </a:xfrm>
            <a:custGeom>
              <a:avLst/>
              <a:gdLst/>
              <a:ahLst/>
              <a:cxnLst/>
              <a:rect l="l" t="t" r="r" b="b"/>
              <a:pathLst>
                <a:path w="6152" h="3140" extrusionOk="0">
                  <a:moveTo>
                    <a:pt x="2929" y="0"/>
                  </a:moveTo>
                  <a:cubicBezTo>
                    <a:pt x="2524" y="0"/>
                    <a:pt x="2120" y="48"/>
                    <a:pt x="1716" y="61"/>
                  </a:cubicBezTo>
                  <a:cubicBezTo>
                    <a:pt x="20" y="81"/>
                    <a:pt x="1" y="2719"/>
                    <a:pt x="1658" y="2719"/>
                  </a:cubicBezTo>
                  <a:cubicBezTo>
                    <a:pt x="1677" y="2719"/>
                    <a:pt x="1696" y="2719"/>
                    <a:pt x="1716" y="2718"/>
                  </a:cubicBezTo>
                  <a:cubicBezTo>
                    <a:pt x="2050" y="2704"/>
                    <a:pt x="2383" y="2657"/>
                    <a:pt x="2717" y="2657"/>
                  </a:cubicBezTo>
                  <a:cubicBezTo>
                    <a:pt x="2906" y="2657"/>
                    <a:pt x="3096" y="2672"/>
                    <a:pt x="3285" y="2718"/>
                  </a:cubicBezTo>
                  <a:cubicBezTo>
                    <a:pt x="3557" y="2802"/>
                    <a:pt x="3808" y="3011"/>
                    <a:pt x="4101" y="3094"/>
                  </a:cubicBezTo>
                  <a:cubicBezTo>
                    <a:pt x="4224" y="3125"/>
                    <a:pt x="4346" y="3140"/>
                    <a:pt x="4467" y="3140"/>
                  </a:cubicBezTo>
                  <a:cubicBezTo>
                    <a:pt x="4762" y="3140"/>
                    <a:pt x="5054" y="3054"/>
                    <a:pt x="5336" y="2906"/>
                  </a:cubicBezTo>
                  <a:cubicBezTo>
                    <a:pt x="6152" y="2404"/>
                    <a:pt x="6005" y="1316"/>
                    <a:pt x="5315" y="793"/>
                  </a:cubicBezTo>
                  <a:cubicBezTo>
                    <a:pt x="4896" y="500"/>
                    <a:pt x="4373" y="270"/>
                    <a:pt x="3787" y="102"/>
                  </a:cubicBezTo>
                  <a:cubicBezTo>
                    <a:pt x="3501" y="24"/>
                    <a:pt x="3215" y="0"/>
                    <a:pt x="29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44;p52">
              <a:extLst>
                <a:ext uri="{FF2B5EF4-FFF2-40B4-BE49-F238E27FC236}">
                  <a16:creationId xmlns:a16="http://schemas.microsoft.com/office/drawing/2014/main" id="{0CD55786-ED20-9990-6D8F-97ED762A0B95}"/>
                </a:ext>
              </a:extLst>
            </p:cNvPr>
            <p:cNvSpPr/>
            <p:nvPr/>
          </p:nvSpPr>
          <p:spPr>
            <a:xfrm>
              <a:off x="1751725" y="6151225"/>
              <a:ext cx="918225" cy="571725"/>
            </a:xfrm>
            <a:custGeom>
              <a:avLst/>
              <a:gdLst/>
              <a:ahLst/>
              <a:cxnLst/>
              <a:rect l="l" t="t" r="r" b="b"/>
              <a:pathLst>
                <a:path w="36729" h="22869" extrusionOk="0">
                  <a:moveTo>
                    <a:pt x="25288" y="1"/>
                  </a:moveTo>
                  <a:cubicBezTo>
                    <a:pt x="23964" y="1"/>
                    <a:pt x="23491" y="451"/>
                    <a:pt x="21517" y="647"/>
                  </a:cubicBezTo>
                  <a:cubicBezTo>
                    <a:pt x="20784" y="710"/>
                    <a:pt x="20052" y="815"/>
                    <a:pt x="19320" y="1003"/>
                  </a:cubicBezTo>
                  <a:cubicBezTo>
                    <a:pt x="18998" y="546"/>
                    <a:pt x="18455" y="319"/>
                    <a:pt x="17909" y="319"/>
                  </a:cubicBezTo>
                  <a:cubicBezTo>
                    <a:pt x="17104" y="319"/>
                    <a:pt x="16293" y="813"/>
                    <a:pt x="16181" y="1798"/>
                  </a:cubicBezTo>
                  <a:cubicBezTo>
                    <a:pt x="16136" y="1801"/>
                    <a:pt x="16091" y="1802"/>
                    <a:pt x="16045" y="1802"/>
                  </a:cubicBezTo>
                  <a:cubicBezTo>
                    <a:pt x="15772" y="1802"/>
                    <a:pt x="15491" y="1756"/>
                    <a:pt x="15239" y="1756"/>
                  </a:cubicBezTo>
                  <a:cubicBezTo>
                    <a:pt x="14926" y="1798"/>
                    <a:pt x="14612" y="1840"/>
                    <a:pt x="14319" y="1924"/>
                  </a:cubicBezTo>
                  <a:cubicBezTo>
                    <a:pt x="14050" y="1824"/>
                    <a:pt x="13773" y="1777"/>
                    <a:pt x="13499" y="1777"/>
                  </a:cubicBezTo>
                  <a:cubicBezTo>
                    <a:pt x="13196" y="1777"/>
                    <a:pt x="12899" y="1835"/>
                    <a:pt x="12624" y="1945"/>
                  </a:cubicBezTo>
                  <a:cubicBezTo>
                    <a:pt x="12247" y="1463"/>
                    <a:pt x="11677" y="1191"/>
                    <a:pt x="11110" y="1191"/>
                  </a:cubicBezTo>
                  <a:cubicBezTo>
                    <a:pt x="10542" y="1191"/>
                    <a:pt x="9977" y="1463"/>
                    <a:pt x="9611" y="2070"/>
                  </a:cubicBezTo>
                  <a:cubicBezTo>
                    <a:pt x="9527" y="2217"/>
                    <a:pt x="9465" y="2363"/>
                    <a:pt x="9381" y="2530"/>
                  </a:cubicBezTo>
                  <a:cubicBezTo>
                    <a:pt x="9282" y="2513"/>
                    <a:pt x="9181" y="2504"/>
                    <a:pt x="9080" y="2504"/>
                  </a:cubicBezTo>
                  <a:cubicBezTo>
                    <a:pt x="8584" y="2504"/>
                    <a:pt x="8072" y="2713"/>
                    <a:pt x="7602" y="3095"/>
                  </a:cubicBezTo>
                  <a:cubicBezTo>
                    <a:pt x="7330" y="3305"/>
                    <a:pt x="7100" y="3577"/>
                    <a:pt x="6912" y="3849"/>
                  </a:cubicBezTo>
                  <a:cubicBezTo>
                    <a:pt x="6431" y="4246"/>
                    <a:pt x="5970" y="4769"/>
                    <a:pt x="5719" y="5188"/>
                  </a:cubicBezTo>
                  <a:cubicBezTo>
                    <a:pt x="5405" y="5732"/>
                    <a:pt x="5112" y="6401"/>
                    <a:pt x="4903" y="7071"/>
                  </a:cubicBezTo>
                  <a:cubicBezTo>
                    <a:pt x="4380" y="6652"/>
                    <a:pt x="3648" y="6443"/>
                    <a:pt x="3020" y="6422"/>
                  </a:cubicBezTo>
                  <a:cubicBezTo>
                    <a:pt x="2981" y="6420"/>
                    <a:pt x="2942" y="6419"/>
                    <a:pt x="2903" y="6419"/>
                  </a:cubicBezTo>
                  <a:cubicBezTo>
                    <a:pt x="1584" y="6419"/>
                    <a:pt x="0" y="7431"/>
                    <a:pt x="467" y="8975"/>
                  </a:cubicBezTo>
                  <a:cubicBezTo>
                    <a:pt x="886" y="10377"/>
                    <a:pt x="1032" y="11423"/>
                    <a:pt x="2309" y="11569"/>
                  </a:cubicBezTo>
                  <a:cubicBezTo>
                    <a:pt x="2429" y="11586"/>
                    <a:pt x="2561" y="11592"/>
                    <a:pt x="2700" y="11592"/>
                  </a:cubicBezTo>
                  <a:cubicBezTo>
                    <a:pt x="3117" y="11592"/>
                    <a:pt x="3600" y="11537"/>
                    <a:pt x="4052" y="11537"/>
                  </a:cubicBezTo>
                  <a:cubicBezTo>
                    <a:pt x="4231" y="11537"/>
                    <a:pt x="4405" y="11545"/>
                    <a:pt x="4568" y="11569"/>
                  </a:cubicBezTo>
                  <a:cubicBezTo>
                    <a:pt x="4673" y="11569"/>
                    <a:pt x="4778" y="11590"/>
                    <a:pt x="4882" y="11590"/>
                  </a:cubicBezTo>
                  <a:cubicBezTo>
                    <a:pt x="5175" y="13097"/>
                    <a:pt x="5970" y="15085"/>
                    <a:pt x="6765" y="16361"/>
                  </a:cubicBezTo>
                  <a:cubicBezTo>
                    <a:pt x="7540" y="17658"/>
                    <a:pt x="9297" y="18077"/>
                    <a:pt x="10532" y="18997"/>
                  </a:cubicBezTo>
                  <a:cubicBezTo>
                    <a:pt x="11934" y="20043"/>
                    <a:pt x="13859" y="20169"/>
                    <a:pt x="15553" y="20357"/>
                  </a:cubicBezTo>
                  <a:cubicBezTo>
                    <a:pt x="16275" y="20441"/>
                    <a:pt x="16903" y="20483"/>
                    <a:pt x="17525" y="20483"/>
                  </a:cubicBezTo>
                  <a:cubicBezTo>
                    <a:pt x="18148" y="20483"/>
                    <a:pt x="18765" y="20441"/>
                    <a:pt x="19466" y="20357"/>
                  </a:cubicBezTo>
                  <a:lnTo>
                    <a:pt x="19466" y="20357"/>
                  </a:lnTo>
                  <a:cubicBezTo>
                    <a:pt x="19466" y="20483"/>
                    <a:pt x="19445" y="20860"/>
                    <a:pt x="19445" y="20985"/>
                  </a:cubicBezTo>
                  <a:cubicBezTo>
                    <a:pt x="19341" y="21173"/>
                    <a:pt x="19299" y="21383"/>
                    <a:pt x="19299" y="21592"/>
                  </a:cubicBezTo>
                  <a:cubicBezTo>
                    <a:pt x="19299" y="22261"/>
                    <a:pt x="19864" y="22868"/>
                    <a:pt x="20554" y="22868"/>
                  </a:cubicBezTo>
                  <a:cubicBezTo>
                    <a:pt x="21098" y="22868"/>
                    <a:pt x="21621" y="22471"/>
                    <a:pt x="21747" y="21927"/>
                  </a:cubicBezTo>
                  <a:cubicBezTo>
                    <a:pt x="21830" y="21613"/>
                    <a:pt x="21768" y="21278"/>
                    <a:pt x="21642" y="20985"/>
                  </a:cubicBezTo>
                  <a:lnTo>
                    <a:pt x="21642" y="20567"/>
                  </a:lnTo>
                  <a:cubicBezTo>
                    <a:pt x="21642" y="20441"/>
                    <a:pt x="21621" y="20336"/>
                    <a:pt x="21558" y="20211"/>
                  </a:cubicBezTo>
                  <a:cubicBezTo>
                    <a:pt x="22605" y="19918"/>
                    <a:pt x="23630" y="19541"/>
                    <a:pt x="24697" y="19227"/>
                  </a:cubicBezTo>
                  <a:cubicBezTo>
                    <a:pt x="26120" y="18809"/>
                    <a:pt x="27417" y="18600"/>
                    <a:pt x="28652" y="17742"/>
                  </a:cubicBezTo>
                  <a:cubicBezTo>
                    <a:pt x="29886" y="16884"/>
                    <a:pt x="30849" y="15754"/>
                    <a:pt x="31602" y="14478"/>
                  </a:cubicBezTo>
                  <a:cubicBezTo>
                    <a:pt x="32753" y="12511"/>
                    <a:pt x="33004" y="10314"/>
                    <a:pt x="33129" y="8117"/>
                  </a:cubicBezTo>
                  <a:cubicBezTo>
                    <a:pt x="33548" y="8075"/>
                    <a:pt x="33945" y="7824"/>
                    <a:pt x="34154" y="7447"/>
                  </a:cubicBezTo>
                  <a:cubicBezTo>
                    <a:pt x="34154" y="7406"/>
                    <a:pt x="34175" y="7385"/>
                    <a:pt x="34196" y="7364"/>
                  </a:cubicBezTo>
                  <a:lnTo>
                    <a:pt x="34364" y="7196"/>
                  </a:lnTo>
                  <a:lnTo>
                    <a:pt x="34426" y="7134"/>
                  </a:lnTo>
                  <a:cubicBezTo>
                    <a:pt x="34430" y="7130"/>
                    <a:pt x="34434" y="7128"/>
                    <a:pt x="34438" y="7128"/>
                  </a:cubicBezTo>
                  <a:cubicBezTo>
                    <a:pt x="34498" y="7128"/>
                    <a:pt x="34591" y="7554"/>
                    <a:pt x="34668" y="7554"/>
                  </a:cubicBezTo>
                  <a:cubicBezTo>
                    <a:pt x="34671" y="7554"/>
                    <a:pt x="34674" y="7554"/>
                    <a:pt x="34678" y="7552"/>
                  </a:cubicBezTo>
                  <a:cubicBezTo>
                    <a:pt x="35138" y="7175"/>
                    <a:pt x="36079" y="6422"/>
                    <a:pt x="36372" y="5899"/>
                  </a:cubicBezTo>
                  <a:cubicBezTo>
                    <a:pt x="36728" y="5167"/>
                    <a:pt x="35975" y="3472"/>
                    <a:pt x="35305" y="3074"/>
                  </a:cubicBezTo>
                  <a:cubicBezTo>
                    <a:pt x="35193" y="3008"/>
                    <a:pt x="35076" y="2978"/>
                    <a:pt x="34956" y="2978"/>
                  </a:cubicBezTo>
                  <a:cubicBezTo>
                    <a:pt x="34362" y="2978"/>
                    <a:pt x="33718" y="3710"/>
                    <a:pt x="33422" y="4267"/>
                  </a:cubicBezTo>
                  <a:cubicBezTo>
                    <a:pt x="33380" y="4309"/>
                    <a:pt x="33380" y="4330"/>
                    <a:pt x="33359" y="4372"/>
                  </a:cubicBezTo>
                  <a:lnTo>
                    <a:pt x="33234" y="4518"/>
                  </a:lnTo>
                  <a:cubicBezTo>
                    <a:pt x="33150" y="3723"/>
                    <a:pt x="32962" y="2949"/>
                    <a:pt x="32522" y="2321"/>
                  </a:cubicBezTo>
                  <a:cubicBezTo>
                    <a:pt x="31790" y="1296"/>
                    <a:pt x="27877" y="292"/>
                    <a:pt x="26664" y="124"/>
                  </a:cubicBezTo>
                  <a:cubicBezTo>
                    <a:pt x="26102" y="37"/>
                    <a:pt x="25661" y="1"/>
                    <a:pt x="25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45;p52">
              <a:extLst>
                <a:ext uri="{FF2B5EF4-FFF2-40B4-BE49-F238E27FC236}">
                  <a16:creationId xmlns:a16="http://schemas.microsoft.com/office/drawing/2014/main" id="{3D7EE255-E1AE-EBCA-7581-3EC8D701B058}"/>
                </a:ext>
              </a:extLst>
            </p:cNvPr>
            <p:cNvSpPr/>
            <p:nvPr/>
          </p:nvSpPr>
          <p:spPr>
            <a:xfrm>
              <a:off x="1911950" y="6420250"/>
              <a:ext cx="127150" cy="135400"/>
            </a:xfrm>
            <a:custGeom>
              <a:avLst/>
              <a:gdLst/>
              <a:ahLst/>
              <a:cxnLst/>
              <a:rect l="l" t="t" r="r" b="b"/>
              <a:pathLst>
                <a:path w="5086" h="5416" extrusionOk="0">
                  <a:moveTo>
                    <a:pt x="2511" y="1"/>
                  </a:moveTo>
                  <a:cubicBezTo>
                    <a:pt x="2311" y="1"/>
                    <a:pt x="2113" y="31"/>
                    <a:pt x="1926" y="97"/>
                  </a:cubicBezTo>
                  <a:cubicBezTo>
                    <a:pt x="921" y="495"/>
                    <a:pt x="168" y="1520"/>
                    <a:pt x="126" y="2587"/>
                  </a:cubicBezTo>
                  <a:cubicBezTo>
                    <a:pt x="63" y="2775"/>
                    <a:pt x="1" y="2984"/>
                    <a:pt x="1" y="3194"/>
                  </a:cubicBezTo>
                  <a:cubicBezTo>
                    <a:pt x="1" y="3382"/>
                    <a:pt x="43" y="3570"/>
                    <a:pt x="63" y="3738"/>
                  </a:cubicBezTo>
                  <a:cubicBezTo>
                    <a:pt x="108" y="3872"/>
                    <a:pt x="258" y="4280"/>
                    <a:pt x="259" y="4280"/>
                  </a:cubicBezTo>
                  <a:cubicBezTo>
                    <a:pt x="259" y="4280"/>
                    <a:pt x="235" y="4212"/>
                    <a:pt x="168" y="4031"/>
                  </a:cubicBezTo>
                  <a:lnTo>
                    <a:pt x="168" y="4031"/>
                  </a:lnTo>
                  <a:cubicBezTo>
                    <a:pt x="440" y="4700"/>
                    <a:pt x="817" y="5077"/>
                    <a:pt x="1486" y="5328"/>
                  </a:cubicBezTo>
                  <a:cubicBezTo>
                    <a:pt x="1641" y="5390"/>
                    <a:pt x="1805" y="5415"/>
                    <a:pt x="1971" y="5415"/>
                  </a:cubicBezTo>
                  <a:cubicBezTo>
                    <a:pt x="2366" y="5415"/>
                    <a:pt x="2773" y="5272"/>
                    <a:pt x="3097" y="5140"/>
                  </a:cubicBezTo>
                  <a:cubicBezTo>
                    <a:pt x="3725" y="4889"/>
                    <a:pt x="4332" y="4261"/>
                    <a:pt x="4625" y="3654"/>
                  </a:cubicBezTo>
                  <a:cubicBezTo>
                    <a:pt x="5085" y="2650"/>
                    <a:pt x="5043" y="1541"/>
                    <a:pt x="4227" y="725"/>
                  </a:cubicBezTo>
                  <a:cubicBezTo>
                    <a:pt x="3783" y="297"/>
                    <a:pt x="3135" y="1"/>
                    <a:pt x="25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46;p52">
              <a:extLst>
                <a:ext uri="{FF2B5EF4-FFF2-40B4-BE49-F238E27FC236}">
                  <a16:creationId xmlns:a16="http://schemas.microsoft.com/office/drawing/2014/main" id="{A2C83925-6C35-8F50-C736-5C30F78578FC}"/>
                </a:ext>
              </a:extLst>
            </p:cNvPr>
            <p:cNvSpPr/>
            <p:nvPr/>
          </p:nvSpPr>
          <p:spPr>
            <a:xfrm>
              <a:off x="2436100" y="6357500"/>
              <a:ext cx="133925" cy="125300"/>
            </a:xfrm>
            <a:custGeom>
              <a:avLst/>
              <a:gdLst/>
              <a:ahLst/>
              <a:cxnLst/>
              <a:rect l="l" t="t" r="r" b="b"/>
              <a:pathLst>
                <a:path w="5357" h="5012" extrusionOk="0">
                  <a:moveTo>
                    <a:pt x="2303" y="1"/>
                  </a:moveTo>
                  <a:cubicBezTo>
                    <a:pt x="2155" y="1"/>
                    <a:pt x="2008" y="11"/>
                    <a:pt x="1862" y="33"/>
                  </a:cubicBezTo>
                  <a:cubicBezTo>
                    <a:pt x="733" y="180"/>
                    <a:pt x="0" y="1414"/>
                    <a:pt x="42" y="2502"/>
                  </a:cubicBezTo>
                  <a:cubicBezTo>
                    <a:pt x="118" y="3774"/>
                    <a:pt x="1055" y="5012"/>
                    <a:pt x="2337" y="5012"/>
                  </a:cubicBezTo>
                  <a:cubicBezTo>
                    <a:pt x="2469" y="5012"/>
                    <a:pt x="2603" y="4999"/>
                    <a:pt x="2741" y="4971"/>
                  </a:cubicBezTo>
                  <a:cubicBezTo>
                    <a:pt x="3055" y="4909"/>
                    <a:pt x="3369" y="4741"/>
                    <a:pt x="3599" y="4490"/>
                  </a:cubicBezTo>
                  <a:cubicBezTo>
                    <a:pt x="3704" y="4448"/>
                    <a:pt x="3850" y="4365"/>
                    <a:pt x="3913" y="4281"/>
                  </a:cubicBezTo>
                  <a:cubicBezTo>
                    <a:pt x="3976" y="4260"/>
                    <a:pt x="4018" y="4218"/>
                    <a:pt x="4080" y="4176"/>
                  </a:cubicBezTo>
                  <a:cubicBezTo>
                    <a:pt x="4436" y="4030"/>
                    <a:pt x="4750" y="3758"/>
                    <a:pt x="4938" y="3402"/>
                  </a:cubicBezTo>
                  <a:cubicBezTo>
                    <a:pt x="5064" y="3130"/>
                    <a:pt x="5147" y="2858"/>
                    <a:pt x="5147" y="2586"/>
                  </a:cubicBezTo>
                  <a:cubicBezTo>
                    <a:pt x="5357" y="1812"/>
                    <a:pt x="5022" y="849"/>
                    <a:pt x="4290" y="452"/>
                  </a:cubicBezTo>
                  <a:cubicBezTo>
                    <a:pt x="4018" y="285"/>
                    <a:pt x="3766" y="243"/>
                    <a:pt x="3474" y="201"/>
                  </a:cubicBezTo>
                  <a:cubicBezTo>
                    <a:pt x="3106" y="78"/>
                    <a:pt x="2705" y="1"/>
                    <a:pt x="23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47;p52">
              <a:extLst>
                <a:ext uri="{FF2B5EF4-FFF2-40B4-BE49-F238E27FC236}">
                  <a16:creationId xmlns:a16="http://schemas.microsoft.com/office/drawing/2014/main" id="{D22BD370-5B71-82BD-7D3E-D533007DEC29}"/>
                </a:ext>
              </a:extLst>
            </p:cNvPr>
            <p:cNvSpPr/>
            <p:nvPr/>
          </p:nvSpPr>
          <p:spPr>
            <a:xfrm>
              <a:off x="2115600" y="6376600"/>
              <a:ext cx="29350" cy="22025"/>
            </a:xfrm>
            <a:custGeom>
              <a:avLst/>
              <a:gdLst/>
              <a:ahLst/>
              <a:cxnLst/>
              <a:rect l="l" t="t" r="r" b="b"/>
              <a:pathLst>
                <a:path w="1174" h="881" extrusionOk="0">
                  <a:moveTo>
                    <a:pt x="618" y="0"/>
                  </a:moveTo>
                  <a:cubicBezTo>
                    <a:pt x="605" y="0"/>
                    <a:pt x="593" y="1"/>
                    <a:pt x="580" y="2"/>
                  </a:cubicBezTo>
                  <a:cubicBezTo>
                    <a:pt x="1" y="22"/>
                    <a:pt x="55" y="881"/>
                    <a:pt x="582" y="881"/>
                  </a:cubicBezTo>
                  <a:cubicBezTo>
                    <a:pt x="588" y="881"/>
                    <a:pt x="594" y="881"/>
                    <a:pt x="601" y="881"/>
                  </a:cubicBezTo>
                  <a:cubicBezTo>
                    <a:pt x="1173" y="860"/>
                    <a:pt x="1146" y="0"/>
                    <a:pt x="6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48;p52">
              <a:extLst>
                <a:ext uri="{FF2B5EF4-FFF2-40B4-BE49-F238E27FC236}">
                  <a16:creationId xmlns:a16="http://schemas.microsoft.com/office/drawing/2014/main" id="{96B5100B-3C8C-C9B2-756E-C212EFFB6810}"/>
                </a:ext>
              </a:extLst>
            </p:cNvPr>
            <p:cNvSpPr/>
            <p:nvPr/>
          </p:nvSpPr>
          <p:spPr>
            <a:xfrm>
              <a:off x="2184475" y="6346500"/>
              <a:ext cx="13125" cy="8175"/>
            </a:xfrm>
            <a:custGeom>
              <a:avLst/>
              <a:gdLst/>
              <a:ahLst/>
              <a:cxnLst/>
              <a:rect l="l" t="t" r="r" b="b"/>
              <a:pathLst>
                <a:path w="525" h="327" extrusionOk="0">
                  <a:moveTo>
                    <a:pt x="367" y="1"/>
                  </a:moveTo>
                  <a:cubicBezTo>
                    <a:pt x="348" y="1"/>
                    <a:pt x="330" y="5"/>
                    <a:pt x="315" y="13"/>
                  </a:cubicBezTo>
                  <a:cubicBezTo>
                    <a:pt x="252" y="13"/>
                    <a:pt x="168" y="55"/>
                    <a:pt x="126" y="55"/>
                  </a:cubicBezTo>
                  <a:cubicBezTo>
                    <a:pt x="1" y="76"/>
                    <a:pt x="1" y="306"/>
                    <a:pt x="126" y="306"/>
                  </a:cubicBezTo>
                  <a:cubicBezTo>
                    <a:pt x="168" y="306"/>
                    <a:pt x="252" y="327"/>
                    <a:pt x="315" y="327"/>
                  </a:cubicBezTo>
                  <a:cubicBezTo>
                    <a:pt x="357" y="327"/>
                    <a:pt x="378" y="327"/>
                    <a:pt x="440" y="306"/>
                  </a:cubicBezTo>
                  <a:cubicBezTo>
                    <a:pt x="482" y="285"/>
                    <a:pt x="524" y="222"/>
                    <a:pt x="524" y="160"/>
                  </a:cubicBezTo>
                  <a:cubicBezTo>
                    <a:pt x="524" y="97"/>
                    <a:pt x="482" y="76"/>
                    <a:pt x="461" y="55"/>
                  </a:cubicBezTo>
                  <a:cubicBezTo>
                    <a:pt x="435" y="15"/>
                    <a:pt x="400" y="1"/>
                    <a:pt x="367" y="1"/>
                  </a:cubicBezTo>
                  <a:close/>
                </a:path>
              </a:pathLst>
            </a:custGeom>
            <a:solidFill>
              <a:srgbClr val="FF8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49;p52">
              <a:extLst>
                <a:ext uri="{FF2B5EF4-FFF2-40B4-BE49-F238E27FC236}">
                  <a16:creationId xmlns:a16="http://schemas.microsoft.com/office/drawing/2014/main" id="{D54631E0-513E-2B29-81DB-542D8D31BF6D}"/>
                </a:ext>
              </a:extLst>
            </p:cNvPr>
            <p:cNvSpPr/>
            <p:nvPr/>
          </p:nvSpPr>
          <p:spPr>
            <a:xfrm>
              <a:off x="2244650" y="6385500"/>
              <a:ext cx="18675" cy="14700"/>
            </a:xfrm>
            <a:custGeom>
              <a:avLst/>
              <a:gdLst/>
              <a:ahLst/>
              <a:cxnLst/>
              <a:rect l="l" t="t" r="r" b="b"/>
              <a:pathLst>
                <a:path w="747" h="588" extrusionOk="0">
                  <a:moveTo>
                    <a:pt x="376" y="1"/>
                  </a:moveTo>
                  <a:cubicBezTo>
                    <a:pt x="369" y="1"/>
                    <a:pt x="363" y="1"/>
                    <a:pt x="356" y="1"/>
                  </a:cubicBezTo>
                  <a:cubicBezTo>
                    <a:pt x="0" y="22"/>
                    <a:pt x="21" y="587"/>
                    <a:pt x="377" y="587"/>
                  </a:cubicBezTo>
                  <a:cubicBezTo>
                    <a:pt x="747" y="546"/>
                    <a:pt x="733" y="1"/>
                    <a:pt x="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50;p52">
              <a:extLst>
                <a:ext uri="{FF2B5EF4-FFF2-40B4-BE49-F238E27FC236}">
                  <a16:creationId xmlns:a16="http://schemas.microsoft.com/office/drawing/2014/main" id="{E8B90AC4-F315-FD3A-071C-2D50419F4EE8}"/>
                </a:ext>
              </a:extLst>
            </p:cNvPr>
            <p:cNvSpPr/>
            <p:nvPr/>
          </p:nvSpPr>
          <p:spPr>
            <a:xfrm>
              <a:off x="2298525" y="6341575"/>
              <a:ext cx="22500" cy="19400"/>
            </a:xfrm>
            <a:custGeom>
              <a:avLst/>
              <a:gdLst/>
              <a:ahLst/>
              <a:cxnLst/>
              <a:rect l="l" t="t" r="r" b="b"/>
              <a:pathLst>
                <a:path w="900" h="776" extrusionOk="0">
                  <a:moveTo>
                    <a:pt x="502" y="1"/>
                  </a:moveTo>
                  <a:cubicBezTo>
                    <a:pt x="482" y="1"/>
                    <a:pt x="419" y="1"/>
                    <a:pt x="398" y="43"/>
                  </a:cubicBezTo>
                  <a:cubicBezTo>
                    <a:pt x="293" y="64"/>
                    <a:pt x="189" y="64"/>
                    <a:pt x="105" y="168"/>
                  </a:cubicBezTo>
                  <a:cubicBezTo>
                    <a:pt x="63" y="252"/>
                    <a:pt x="0" y="315"/>
                    <a:pt x="0" y="419"/>
                  </a:cubicBezTo>
                  <a:cubicBezTo>
                    <a:pt x="0" y="482"/>
                    <a:pt x="21" y="566"/>
                    <a:pt x="63" y="608"/>
                  </a:cubicBezTo>
                  <a:cubicBezTo>
                    <a:pt x="105" y="691"/>
                    <a:pt x="189" y="733"/>
                    <a:pt x="293" y="775"/>
                  </a:cubicBezTo>
                  <a:lnTo>
                    <a:pt x="523" y="775"/>
                  </a:lnTo>
                  <a:cubicBezTo>
                    <a:pt x="628" y="775"/>
                    <a:pt x="712" y="712"/>
                    <a:pt x="795" y="629"/>
                  </a:cubicBezTo>
                  <a:cubicBezTo>
                    <a:pt x="879" y="566"/>
                    <a:pt x="900" y="482"/>
                    <a:pt x="900" y="377"/>
                  </a:cubicBezTo>
                  <a:cubicBezTo>
                    <a:pt x="900" y="273"/>
                    <a:pt x="837" y="168"/>
                    <a:pt x="774" y="105"/>
                  </a:cubicBezTo>
                  <a:cubicBezTo>
                    <a:pt x="712" y="64"/>
                    <a:pt x="586" y="1"/>
                    <a:pt x="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51;p52">
              <a:extLst>
                <a:ext uri="{FF2B5EF4-FFF2-40B4-BE49-F238E27FC236}">
                  <a16:creationId xmlns:a16="http://schemas.microsoft.com/office/drawing/2014/main" id="{5AB46EB6-A081-8717-A9B2-4325F6E8EF1D}"/>
                </a:ext>
              </a:extLst>
            </p:cNvPr>
            <p:cNvSpPr/>
            <p:nvPr/>
          </p:nvSpPr>
          <p:spPr>
            <a:xfrm>
              <a:off x="2166700" y="6413200"/>
              <a:ext cx="19050" cy="14200"/>
            </a:xfrm>
            <a:custGeom>
              <a:avLst/>
              <a:gdLst/>
              <a:ahLst/>
              <a:cxnLst/>
              <a:rect l="l" t="t" r="r" b="b"/>
              <a:pathLst>
                <a:path w="762" h="568" extrusionOk="0">
                  <a:moveTo>
                    <a:pt x="396" y="0"/>
                  </a:moveTo>
                  <a:cubicBezTo>
                    <a:pt x="383" y="0"/>
                    <a:pt x="370" y="1"/>
                    <a:pt x="356" y="2"/>
                  </a:cubicBezTo>
                  <a:cubicBezTo>
                    <a:pt x="7" y="23"/>
                    <a:pt x="1" y="568"/>
                    <a:pt x="377" y="568"/>
                  </a:cubicBezTo>
                  <a:cubicBezTo>
                    <a:pt x="384" y="568"/>
                    <a:pt x="391" y="568"/>
                    <a:pt x="398" y="567"/>
                  </a:cubicBezTo>
                  <a:cubicBezTo>
                    <a:pt x="762" y="547"/>
                    <a:pt x="755" y="0"/>
                    <a:pt x="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1052;p52">
              <a:extLst>
                <a:ext uri="{FF2B5EF4-FFF2-40B4-BE49-F238E27FC236}">
                  <a16:creationId xmlns:a16="http://schemas.microsoft.com/office/drawing/2014/main" id="{5F32867B-B749-516D-0543-CD98475E4DA9}"/>
                </a:ext>
              </a:extLst>
            </p:cNvPr>
            <p:cNvSpPr/>
            <p:nvPr/>
          </p:nvSpPr>
          <p:spPr>
            <a:xfrm>
              <a:off x="2314200" y="6411150"/>
              <a:ext cx="19925" cy="22000"/>
            </a:xfrm>
            <a:custGeom>
              <a:avLst/>
              <a:gdLst/>
              <a:ahLst/>
              <a:cxnLst/>
              <a:rect l="l" t="t" r="r" b="b"/>
              <a:pathLst>
                <a:path w="797" h="880" extrusionOk="0">
                  <a:moveTo>
                    <a:pt x="378" y="1"/>
                  </a:moveTo>
                  <a:cubicBezTo>
                    <a:pt x="273" y="1"/>
                    <a:pt x="189" y="43"/>
                    <a:pt x="147" y="105"/>
                  </a:cubicBezTo>
                  <a:cubicBezTo>
                    <a:pt x="1" y="210"/>
                    <a:pt x="22" y="398"/>
                    <a:pt x="22" y="524"/>
                  </a:cubicBezTo>
                  <a:cubicBezTo>
                    <a:pt x="22" y="733"/>
                    <a:pt x="210" y="880"/>
                    <a:pt x="419" y="880"/>
                  </a:cubicBezTo>
                  <a:cubicBezTo>
                    <a:pt x="608" y="880"/>
                    <a:pt x="796" y="712"/>
                    <a:pt x="796" y="503"/>
                  </a:cubicBezTo>
                  <a:cubicBezTo>
                    <a:pt x="775" y="356"/>
                    <a:pt x="775" y="189"/>
                    <a:pt x="629" y="105"/>
                  </a:cubicBezTo>
                  <a:cubicBezTo>
                    <a:pt x="545" y="43"/>
                    <a:pt x="482" y="1"/>
                    <a:pt x="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1053;p52">
              <a:extLst>
                <a:ext uri="{FF2B5EF4-FFF2-40B4-BE49-F238E27FC236}">
                  <a16:creationId xmlns:a16="http://schemas.microsoft.com/office/drawing/2014/main" id="{894C0B5C-43F6-6BE4-FFA2-52979F0C85B2}"/>
                </a:ext>
              </a:extLst>
            </p:cNvPr>
            <p:cNvSpPr/>
            <p:nvPr/>
          </p:nvSpPr>
          <p:spPr>
            <a:xfrm>
              <a:off x="1671850" y="5706975"/>
              <a:ext cx="1011175" cy="643225"/>
            </a:xfrm>
            <a:custGeom>
              <a:avLst/>
              <a:gdLst/>
              <a:ahLst/>
              <a:cxnLst/>
              <a:rect l="l" t="t" r="r" b="b"/>
              <a:pathLst>
                <a:path w="40447" h="25729" extrusionOk="0">
                  <a:moveTo>
                    <a:pt x="15494" y="1"/>
                  </a:moveTo>
                  <a:cubicBezTo>
                    <a:pt x="14762" y="1"/>
                    <a:pt x="14066" y="112"/>
                    <a:pt x="13517" y="318"/>
                  </a:cubicBezTo>
                  <a:cubicBezTo>
                    <a:pt x="12074" y="841"/>
                    <a:pt x="10358" y="2013"/>
                    <a:pt x="10525" y="3603"/>
                  </a:cubicBezTo>
                  <a:cubicBezTo>
                    <a:pt x="10504" y="3687"/>
                    <a:pt x="10881" y="4210"/>
                    <a:pt x="10839" y="4315"/>
                  </a:cubicBezTo>
                  <a:cubicBezTo>
                    <a:pt x="10827" y="4316"/>
                    <a:pt x="10814" y="4316"/>
                    <a:pt x="10802" y="4316"/>
                  </a:cubicBezTo>
                  <a:cubicBezTo>
                    <a:pt x="10415" y="4316"/>
                    <a:pt x="10325" y="3770"/>
                    <a:pt x="10030" y="3770"/>
                  </a:cubicBezTo>
                  <a:cubicBezTo>
                    <a:pt x="9984" y="3770"/>
                    <a:pt x="9934" y="3783"/>
                    <a:pt x="9877" y="3813"/>
                  </a:cubicBezTo>
                  <a:cubicBezTo>
                    <a:pt x="9730" y="3624"/>
                    <a:pt x="9521" y="3478"/>
                    <a:pt x="9249" y="3352"/>
                  </a:cubicBezTo>
                  <a:cubicBezTo>
                    <a:pt x="8988" y="3213"/>
                    <a:pt x="8710" y="3150"/>
                    <a:pt x="8425" y="3150"/>
                  </a:cubicBezTo>
                  <a:cubicBezTo>
                    <a:pt x="7087" y="3150"/>
                    <a:pt x="5615" y="4538"/>
                    <a:pt x="5253" y="5884"/>
                  </a:cubicBezTo>
                  <a:cubicBezTo>
                    <a:pt x="5064" y="6554"/>
                    <a:pt x="5190" y="7181"/>
                    <a:pt x="5566" y="7704"/>
                  </a:cubicBezTo>
                  <a:cubicBezTo>
                    <a:pt x="5504" y="7788"/>
                    <a:pt x="5504" y="8688"/>
                    <a:pt x="5462" y="8751"/>
                  </a:cubicBezTo>
                  <a:cubicBezTo>
                    <a:pt x="3683" y="9420"/>
                    <a:pt x="2051" y="9985"/>
                    <a:pt x="2574" y="11973"/>
                  </a:cubicBezTo>
                  <a:cubicBezTo>
                    <a:pt x="2784" y="12768"/>
                    <a:pt x="3202" y="13396"/>
                    <a:pt x="3767" y="13919"/>
                  </a:cubicBezTo>
                  <a:cubicBezTo>
                    <a:pt x="3662" y="14274"/>
                    <a:pt x="3579" y="14672"/>
                    <a:pt x="3516" y="15028"/>
                  </a:cubicBezTo>
                  <a:lnTo>
                    <a:pt x="3516" y="15132"/>
                  </a:lnTo>
                  <a:cubicBezTo>
                    <a:pt x="1" y="15739"/>
                    <a:pt x="900" y="17706"/>
                    <a:pt x="1884" y="19631"/>
                  </a:cubicBezTo>
                  <a:cubicBezTo>
                    <a:pt x="2051" y="20008"/>
                    <a:pt x="1089" y="21786"/>
                    <a:pt x="1424" y="21995"/>
                  </a:cubicBezTo>
                  <a:cubicBezTo>
                    <a:pt x="1591" y="22602"/>
                    <a:pt x="3516" y="23355"/>
                    <a:pt x="3913" y="23857"/>
                  </a:cubicBezTo>
                  <a:cubicBezTo>
                    <a:pt x="4297" y="24337"/>
                    <a:pt x="4822" y="24553"/>
                    <a:pt x="5391" y="24553"/>
                  </a:cubicBezTo>
                  <a:cubicBezTo>
                    <a:pt x="5442" y="24553"/>
                    <a:pt x="5494" y="24551"/>
                    <a:pt x="5546" y="24548"/>
                  </a:cubicBezTo>
                  <a:cubicBezTo>
                    <a:pt x="5727" y="24401"/>
                    <a:pt x="5798" y="24243"/>
                    <a:pt x="5965" y="24243"/>
                  </a:cubicBezTo>
                  <a:cubicBezTo>
                    <a:pt x="6202" y="24243"/>
                    <a:pt x="6632" y="24561"/>
                    <a:pt x="7847" y="25678"/>
                  </a:cubicBezTo>
                  <a:cubicBezTo>
                    <a:pt x="7884" y="25715"/>
                    <a:pt x="7930" y="25728"/>
                    <a:pt x="7981" y="25728"/>
                  </a:cubicBezTo>
                  <a:cubicBezTo>
                    <a:pt x="8103" y="25728"/>
                    <a:pt x="8252" y="25651"/>
                    <a:pt x="8370" y="25636"/>
                  </a:cubicBezTo>
                  <a:cubicBezTo>
                    <a:pt x="8391" y="25552"/>
                    <a:pt x="8412" y="25489"/>
                    <a:pt x="8412" y="25427"/>
                  </a:cubicBezTo>
                  <a:cubicBezTo>
                    <a:pt x="8600" y="24820"/>
                    <a:pt x="8370" y="23460"/>
                    <a:pt x="8684" y="22874"/>
                  </a:cubicBezTo>
                  <a:cubicBezTo>
                    <a:pt x="8831" y="22623"/>
                    <a:pt x="8935" y="22456"/>
                    <a:pt x="9123" y="22225"/>
                  </a:cubicBezTo>
                  <a:cubicBezTo>
                    <a:pt x="9103" y="22142"/>
                    <a:pt x="9165" y="22079"/>
                    <a:pt x="9312" y="22016"/>
                  </a:cubicBezTo>
                  <a:cubicBezTo>
                    <a:pt x="9333" y="21995"/>
                    <a:pt x="9354" y="21974"/>
                    <a:pt x="9375" y="21974"/>
                  </a:cubicBezTo>
                  <a:cubicBezTo>
                    <a:pt x="9396" y="21947"/>
                    <a:pt x="9426" y="21936"/>
                    <a:pt x="9462" y="21936"/>
                  </a:cubicBezTo>
                  <a:cubicBezTo>
                    <a:pt x="9655" y="21936"/>
                    <a:pt x="10028" y="22259"/>
                    <a:pt x="10218" y="22259"/>
                  </a:cubicBezTo>
                  <a:cubicBezTo>
                    <a:pt x="10239" y="22259"/>
                    <a:pt x="10258" y="22255"/>
                    <a:pt x="10274" y="22246"/>
                  </a:cubicBezTo>
                  <a:cubicBezTo>
                    <a:pt x="10389" y="22189"/>
                    <a:pt x="10511" y="22157"/>
                    <a:pt x="10631" y="22157"/>
                  </a:cubicBezTo>
                  <a:cubicBezTo>
                    <a:pt x="10730" y="22157"/>
                    <a:pt x="10829" y="22178"/>
                    <a:pt x="10923" y="22225"/>
                  </a:cubicBezTo>
                  <a:cubicBezTo>
                    <a:pt x="10923" y="22204"/>
                    <a:pt x="10923" y="22163"/>
                    <a:pt x="10944" y="22163"/>
                  </a:cubicBezTo>
                  <a:cubicBezTo>
                    <a:pt x="11111" y="22204"/>
                    <a:pt x="11300" y="22225"/>
                    <a:pt x="11425" y="22225"/>
                  </a:cubicBezTo>
                  <a:cubicBezTo>
                    <a:pt x="11497" y="22231"/>
                    <a:pt x="11566" y="22233"/>
                    <a:pt x="11633" y="22233"/>
                  </a:cubicBezTo>
                  <a:cubicBezTo>
                    <a:pt x="12620" y="22233"/>
                    <a:pt x="12963" y="21669"/>
                    <a:pt x="13748" y="21179"/>
                  </a:cubicBezTo>
                  <a:cubicBezTo>
                    <a:pt x="13762" y="21181"/>
                    <a:pt x="13780" y="21182"/>
                    <a:pt x="13803" y="21182"/>
                  </a:cubicBezTo>
                  <a:cubicBezTo>
                    <a:pt x="14071" y="21182"/>
                    <a:pt x="14869" y="21071"/>
                    <a:pt x="15024" y="21033"/>
                  </a:cubicBezTo>
                  <a:cubicBezTo>
                    <a:pt x="15924" y="20740"/>
                    <a:pt x="16028" y="19819"/>
                    <a:pt x="16593" y="19108"/>
                  </a:cubicBezTo>
                  <a:cubicBezTo>
                    <a:pt x="16991" y="19254"/>
                    <a:pt x="17911" y="19463"/>
                    <a:pt x="18330" y="19484"/>
                  </a:cubicBezTo>
                  <a:cubicBezTo>
                    <a:pt x="18337" y="19485"/>
                    <a:pt x="18344" y="19485"/>
                    <a:pt x="18351" y="19485"/>
                  </a:cubicBezTo>
                  <a:cubicBezTo>
                    <a:pt x="18892" y="19485"/>
                    <a:pt x="19613" y="18688"/>
                    <a:pt x="20150" y="18564"/>
                  </a:cubicBezTo>
                  <a:cubicBezTo>
                    <a:pt x="20212" y="18547"/>
                    <a:pt x="20272" y="18539"/>
                    <a:pt x="20331" y="18539"/>
                  </a:cubicBezTo>
                  <a:cubicBezTo>
                    <a:pt x="20774" y="18539"/>
                    <a:pt x="21119" y="18971"/>
                    <a:pt x="21424" y="18971"/>
                  </a:cubicBezTo>
                  <a:cubicBezTo>
                    <a:pt x="21526" y="18971"/>
                    <a:pt x="21624" y="18923"/>
                    <a:pt x="21719" y="18794"/>
                  </a:cubicBezTo>
                  <a:cubicBezTo>
                    <a:pt x="22138" y="19463"/>
                    <a:pt x="22745" y="19840"/>
                    <a:pt x="23707" y="19882"/>
                  </a:cubicBezTo>
                  <a:cubicBezTo>
                    <a:pt x="23720" y="19882"/>
                    <a:pt x="23733" y="19882"/>
                    <a:pt x="23746" y="19882"/>
                  </a:cubicBezTo>
                  <a:cubicBezTo>
                    <a:pt x="24735" y="19882"/>
                    <a:pt x="25641" y="19098"/>
                    <a:pt x="26302" y="18334"/>
                  </a:cubicBezTo>
                  <a:cubicBezTo>
                    <a:pt x="26490" y="18438"/>
                    <a:pt x="26720" y="18522"/>
                    <a:pt x="26950" y="18564"/>
                  </a:cubicBezTo>
                  <a:cubicBezTo>
                    <a:pt x="27224" y="18628"/>
                    <a:pt x="27488" y="18659"/>
                    <a:pt x="27742" y="18659"/>
                  </a:cubicBezTo>
                  <a:cubicBezTo>
                    <a:pt x="28556" y="18659"/>
                    <a:pt x="29264" y="18347"/>
                    <a:pt x="29838" y="17852"/>
                  </a:cubicBezTo>
                  <a:cubicBezTo>
                    <a:pt x="30101" y="18060"/>
                    <a:pt x="30391" y="18158"/>
                    <a:pt x="30679" y="18158"/>
                  </a:cubicBezTo>
                  <a:cubicBezTo>
                    <a:pt x="30826" y="18158"/>
                    <a:pt x="30973" y="18132"/>
                    <a:pt x="31114" y="18083"/>
                  </a:cubicBezTo>
                  <a:cubicBezTo>
                    <a:pt x="31219" y="18271"/>
                    <a:pt x="31323" y="18438"/>
                    <a:pt x="31512" y="18564"/>
                  </a:cubicBezTo>
                  <a:cubicBezTo>
                    <a:pt x="32132" y="19091"/>
                    <a:pt x="32799" y="19308"/>
                    <a:pt x="33538" y="19308"/>
                  </a:cubicBezTo>
                  <a:cubicBezTo>
                    <a:pt x="33795" y="19308"/>
                    <a:pt x="34061" y="19282"/>
                    <a:pt x="34336" y="19233"/>
                  </a:cubicBezTo>
                  <a:cubicBezTo>
                    <a:pt x="34420" y="19212"/>
                    <a:pt x="34483" y="19212"/>
                    <a:pt x="34567" y="19191"/>
                  </a:cubicBezTo>
                  <a:cubicBezTo>
                    <a:pt x="34588" y="19296"/>
                    <a:pt x="34567" y="19380"/>
                    <a:pt x="34588" y="19422"/>
                  </a:cubicBezTo>
                  <a:cubicBezTo>
                    <a:pt x="34671" y="19735"/>
                    <a:pt x="35613" y="20238"/>
                    <a:pt x="35801" y="21535"/>
                  </a:cubicBezTo>
                  <a:cubicBezTo>
                    <a:pt x="35801" y="21535"/>
                    <a:pt x="38417" y="21263"/>
                    <a:pt x="39044" y="20154"/>
                  </a:cubicBezTo>
                  <a:cubicBezTo>
                    <a:pt x="39505" y="19338"/>
                    <a:pt x="38312" y="18752"/>
                    <a:pt x="37873" y="18145"/>
                  </a:cubicBezTo>
                  <a:cubicBezTo>
                    <a:pt x="38751" y="17748"/>
                    <a:pt x="40425" y="16555"/>
                    <a:pt x="39714" y="15634"/>
                  </a:cubicBezTo>
                  <a:cubicBezTo>
                    <a:pt x="39651" y="15509"/>
                    <a:pt x="39567" y="15404"/>
                    <a:pt x="39463" y="15300"/>
                  </a:cubicBezTo>
                  <a:cubicBezTo>
                    <a:pt x="39379" y="15132"/>
                    <a:pt x="38877" y="14651"/>
                    <a:pt x="38521" y="14128"/>
                  </a:cubicBezTo>
                  <a:cubicBezTo>
                    <a:pt x="38919" y="13877"/>
                    <a:pt x="39484" y="13751"/>
                    <a:pt x="39651" y="13312"/>
                  </a:cubicBezTo>
                  <a:cubicBezTo>
                    <a:pt x="40028" y="12287"/>
                    <a:pt x="40446" y="11471"/>
                    <a:pt x="39567" y="10613"/>
                  </a:cubicBezTo>
                  <a:cubicBezTo>
                    <a:pt x="38781" y="9842"/>
                    <a:pt x="37871" y="8961"/>
                    <a:pt x="37008" y="8961"/>
                  </a:cubicBezTo>
                  <a:cubicBezTo>
                    <a:pt x="36746" y="8961"/>
                    <a:pt x="36489" y="9042"/>
                    <a:pt x="36240" y="9232"/>
                  </a:cubicBezTo>
                  <a:cubicBezTo>
                    <a:pt x="36128" y="9315"/>
                    <a:pt x="36017" y="9330"/>
                    <a:pt x="35912" y="9330"/>
                  </a:cubicBezTo>
                  <a:cubicBezTo>
                    <a:pt x="35851" y="9330"/>
                    <a:pt x="35792" y="9325"/>
                    <a:pt x="35735" y="9325"/>
                  </a:cubicBezTo>
                  <a:cubicBezTo>
                    <a:pt x="35615" y="9325"/>
                    <a:pt x="35503" y="9347"/>
                    <a:pt x="35404" y="9483"/>
                  </a:cubicBezTo>
                  <a:cubicBezTo>
                    <a:pt x="35376" y="9467"/>
                    <a:pt x="35349" y="9459"/>
                    <a:pt x="35323" y="9459"/>
                  </a:cubicBezTo>
                  <a:cubicBezTo>
                    <a:pt x="35045" y="9459"/>
                    <a:pt x="34850" y="10311"/>
                    <a:pt x="34546" y="10311"/>
                  </a:cubicBezTo>
                  <a:cubicBezTo>
                    <a:pt x="34512" y="10311"/>
                    <a:pt x="34477" y="10301"/>
                    <a:pt x="34441" y="10278"/>
                  </a:cubicBezTo>
                  <a:cubicBezTo>
                    <a:pt x="34964" y="9378"/>
                    <a:pt x="35592" y="8604"/>
                    <a:pt x="35948" y="7600"/>
                  </a:cubicBezTo>
                  <a:cubicBezTo>
                    <a:pt x="36324" y="6554"/>
                    <a:pt x="36261" y="5256"/>
                    <a:pt x="35780" y="4294"/>
                  </a:cubicBezTo>
                  <a:cubicBezTo>
                    <a:pt x="34978" y="2690"/>
                    <a:pt x="32849" y="1615"/>
                    <a:pt x="30984" y="1615"/>
                  </a:cubicBezTo>
                  <a:cubicBezTo>
                    <a:pt x="30416" y="1615"/>
                    <a:pt x="29872" y="1715"/>
                    <a:pt x="29398" y="1929"/>
                  </a:cubicBezTo>
                  <a:cubicBezTo>
                    <a:pt x="29043" y="2097"/>
                    <a:pt x="27955" y="2725"/>
                    <a:pt x="27662" y="2955"/>
                  </a:cubicBezTo>
                  <a:cubicBezTo>
                    <a:pt x="26541" y="1587"/>
                    <a:pt x="25208" y="522"/>
                    <a:pt x="23767" y="522"/>
                  </a:cubicBezTo>
                  <a:cubicBezTo>
                    <a:pt x="23137" y="522"/>
                    <a:pt x="22486" y="726"/>
                    <a:pt x="21824" y="1197"/>
                  </a:cubicBezTo>
                  <a:cubicBezTo>
                    <a:pt x="21800" y="1196"/>
                    <a:pt x="21776" y="1196"/>
                    <a:pt x="21752" y="1196"/>
                  </a:cubicBezTo>
                  <a:cubicBezTo>
                    <a:pt x="21206" y="1196"/>
                    <a:pt x="20610" y="1416"/>
                    <a:pt x="20129" y="1637"/>
                  </a:cubicBezTo>
                  <a:cubicBezTo>
                    <a:pt x="19774" y="1804"/>
                    <a:pt x="20255" y="2976"/>
                    <a:pt x="19983" y="3269"/>
                  </a:cubicBezTo>
                  <a:cubicBezTo>
                    <a:pt x="19983" y="2746"/>
                    <a:pt x="19899" y="2243"/>
                    <a:pt x="19690" y="1846"/>
                  </a:cubicBezTo>
                  <a:cubicBezTo>
                    <a:pt x="18952" y="558"/>
                    <a:pt x="17134" y="1"/>
                    <a:pt x="15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1054;p52">
              <a:extLst>
                <a:ext uri="{FF2B5EF4-FFF2-40B4-BE49-F238E27FC236}">
                  <a16:creationId xmlns:a16="http://schemas.microsoft.com/office/drawing/2014/main" id="{5D72CCB2-DBEB-74B1-EF7D-12D284EBD0AF}"/>
                </a:ext>
              </a:extLst>
            </p:cNvPr>
            <p:cNvSpPr/>
            <p:nvPr/>
          </p:nvSpPr>
          <p:spPr>
            <a:xfrm>
              <a:off x="2006625" y="6346825"/>
              <a:ext cx="35600" cy="47325"/>
            </a:xfrm>
            <a:custGeom>
              <a:avLst/>
              <a:gdLst/>
              <a:ahLst/>
              <a:cxnLst/>
              <a:rect l="l" t="t" r="r" b="b"/>
              <a:pathLst>
                <a:path w="1424" h="1893" extrusionOk="0">
                  <a:moveTo>
                    <a:pt x="823" y="1"/>
                  </a:moveTo>
                  <a:cubicBezTo>
                    <a:pt x="625" y="1"/>
                    <a:pt x="437" y="93"/>
                    <a:pt x="315" y="230"/>
                  </a:cubicBezTo>
                  <a:cubicBezTo>
                    <a:pt x="43" y="565"/>
                    <a:pt x="1" y="921"/>
                    <a:pt x="22" y="1318"/>
                  </a:cubicBezTo>
                  <a:cubicBezTo>
                    <a:pt x="41" y="1639"/>
                    <a:pt x="366" y="1892"/>
                    <a:pt x="676" y="1892"/>
                  </a:cubicBezTo>
                  <a:cubicBezTo>
                    <a:pt x="709" y="1892"/>
                    <a:pt x="742" y="1889"/>
                    <a:pt x="775" y="1883"/>
                  </a:cubicBezTo>
                  <a:cubicBezTo>
                    <a:pt x="1110" y="1841"/>
                    <a:pt x="1424" y="1465"/>
                    <a:pt x="1361" y="1130"/>
                  </a:cubicBezTo>
                  <a:cubicBezTo>
                    <a:pt x="1319" y="1088"/>
                    <a:pt x="1319" y="1004"/>
                    <a:pt x="1319" y="942"/>
                  </a:cubicBezTo>
                  <a:cubicBezTo>
                    <a:pt x="1403" y="816"/>
                    <a:pt x="1424" y="691"/>
                    <a:pt x="1424" y="523"/>
                  </a:cubicBezTo>
                  <a:cubicBezTo>
                    <a:pt x="1424" y="314"/>
                    <a:pt x="1256" y="105"/>
                    <a:pt x="1047" y="42"/>
                  </a:cubicBezTo>
                  <a:cubicBezTo>
                    <a:pt x="973" y="13"/>
                    <a:pt x="897" y="1"/>
                    <a:pt x="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1055;p52">
              <a:extLst>
                <a:ext uri="{FF2B5EF4-FFF2-40B4-BE49-F238E27FC236}">
                  <a16:creationId xmlns:a16="http://schemas.microsoft.com/office/drawing/2014/main" id="{7B93716A-C467-D013-01A8-69D52C4F0102}"/>
                </a:ext>
              </a:extLst>
            </p:cNvPr>
            <p:cNvSpPr/>
            <p:nvPr/>
          </p:nvSpPr>
          <p:spPr>
            <a:xfrm>
              <a:off x="2418825" y="6301575"/>
              <a:ext cx="34025" cy="50500"/>
            </a:xfrm>
            <a:custGeom>
              <a:avLst/>
              <a:gdLst/>
              <a:ahLst/>
              <a:cxnLst/>
              <a:rect l="l" t="t" r="r" b="b"/>
              <a:pathLst>
                <a:path w="1361" h="2020" extrusionOk="0">
                  <a:moveTo>
                    <a:pt x="683" y="0"/>
                  </a:moveTo>
                  <a:cubicBezTo>
                    <a:pt x="445" y="0"/>
                    <a:pt x="210" y="136"/>
                    <a:pt x="147" y="408"/>
                  </a:cubicBezTo>
                  <a:cubicBezTo>
                    <a:pt x="63" y="722"/>
                    <a:pt x="1" y="1036"/>
                    <a:pt x="1" y="1350"/>
                  </a:cubicBezTo>
                  <a:cubicBezTo>
                    <a:pt x="1" y="1705"/>
                    <a:pt x="315" y="2019"/>
                    <a:pt x="691" y="2019"/>
                  </a:cubicBezTo>
                  <a:cubicBezTo>
                    <a:pt x="1047" y="2019"/>
                    <a:pt x="1361" y="1705"/>
                    <a:pt x="1361" y="1350"/>
                  </a:cubicBezTo>
                  <a:cubicBezTo>
                    <a:pt x="1361" y="1036"/>
                    <a:pt x="1319" y="722"/>
                    <a:pt x="1235" y="408"/>
                  </a:cubicBezTo>
                  <a:cubicBezTo>
                    <a:pt x="1162" y="136"/>
                    <a:pt x="921" y="0"/>
                    <a:pt x="6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1056;p52">
              <a:extLst>
                <a:ext uri="{FF2B5EF4-FFF2-40B4-BE49-F238E27FC236}">
                  <a16:creationId xmlns:a16="http://schemas.microsoft.com/office/drawing/2014/main" id="{B287C53C-1BF5-50A2-9671-4FE1B53CC42E}"/>
                </a:ext>
              </a:extLst>
            </p:cNvPr>
            <p:cNvSpPr/>
            <p:nvPr/>
          </p:nvSpPr>
          <p:spPr>
            <a:xfrm>
              <a:off x="1688075" y="5693675"/>
              <a:ext cx="1002275" cy="1756875"/>
            </a:xfrm>
            <a:custGeom>
              <a:avLst/>
              <a:gdLst/>
              <a:ahLst/>
              <a:cxnLst/>
              <a:rect l="l" t="t" r="r" b="b"/>
              <a:pathLst>
                <a:path w="40091" h="70275" extrusionOk="0">
                  <a:moveTo>
                    <a:pt x="18853" y="3466"/>
                  </a:moveTo>
                  <a:lnTo>
                    <a:pt x="18853" y="3466"/>
                  </a:lnTo>
                  <a:cubicBezTo>
                    <a:pt x="18957" y="3884"/>
                    <a:pt x="18978" y="4261"/>
                    <a:pt x="18769" y="4617"/>
                  </a:cubicBezTo>
                  <a:cubicBezTo>
                    <a:pt x="18735" y="4668"/>
                    <a:pt x="18590" y="4733"/>
                    <a:pt x="18492" y="4733"/>
                  </a:cubicBezTo>
                  <a:cubicBezTo>
                    <a:pt x="18470" y="4733"/>
                    <a:pt x="18450" y="4729"/>
                    <a:pt x="18434" y="4721"/>
                  </a:cubicBezTo>
                  <a:cubicBezTo>
                    <a:pt x="18350" y="4638"/>
                    <a:pt x="18392" y="4324"/>
                    <a:pt x="18413" y="4219"/>
                  </a:cubicBezTo>
                  <a:cubicBezTo>
                    <a:pt x="18497" y="3989"/>
                    <a:pt x="18643" y="3717"/>
                    <a:pt x="18853" y="3466"/>
                  </a:cubicBezTo>
                  <a:close/>
                  <a:moveTo>
                    <a:pt x="9604" y="4638"/>
                  </a:moveTo>
                  <a:lnTo>
                    <a:pt x="9604" y="4638"/>
                  </a:lnTo>
                  <a:cubicBezTo>
                    <a:pt x="9855" y="4826"/>
                    <a:pt x="10127" y="5035"/>
                    <a:pt x="10274" y="5265"/>
                  </a:cubicBezTo>
                  <a:cubicBezTo>
                    <a:pt x="10337" y="5349"/>
                    <a:pt x="10420" y="5475"/>
                    <a:pt x="10358" y="5558"/>
                  </a:cubicBezTo>
                  <a:cubicBezTo>
                    <a:pt x="10276" y="5646"/>
                    <a:pt x="10182" y="5684"/>
                    <a:pt x="10088" y="5684"/>
                  </a:cubicBezTo>
                  <a:cubicBezTo>
                    <a:pt x="9891" y="5684"/>
                    <a:pt x="9696" y="5519"/>
                    <a:pt x="9625" y="5307"/>
                  </a:cubicBezTo>
                  <a:cubicBezTo>
                    <a:pt x="9542" y="5098"/>
                    <a:pt x="9542" y="4868"/>
                    <a:pt x="9604" y="4638"/>
                  </a:cubicBezTo>
                  <a:close/>
                  <a:moveTo>
                    <a:pt x="27013" y="3926"/>
                  </a:moveTo>
                  <a:cubicBezTo>
                    <a:pt x="27306" y="4324"/>
                    <a:pt x="27536" y="4742"/>
                    <a:pt x="27682" y="5265"/>
                  </a:cubicBezTo>
                  <a:cubicBezTo>
                    <a:pt x="27850" y="5726"/>
                    <a:pt x="27913" y="6332"/>
                    <a:pt x="27682" y="6835"/>
                  </a:cubicBezTo>
                  <a:cubicBezTo>
                    <a:pt x="27620" y="7044"/>
                    <a:pt x="27452" y="7232"/>
                    <a:pt x="27243" y="7295"/>
                  </a:cubicBezTo>
                  <a:cubicBezTo>
                    <a:pt x="27215" y="7306"/>
                    <a:pt x="27186" y="7311"/>
                    <a:pt x="27156" y="7311"/>
                  </a:cubicBezTo>
                  <a:cubicBezTo>
                    <a:pt x="26904" y="7311"/>
                    <a:pt x="26627" y="6940"/>
                    <a:pt x="26552" y="6772"/>
                  </a:cubicBezTo>
                  <a:cubicBezTo>
                    <a:pt x="26029" y="5893"/>
                    <a:pt x="26364" y="4742"/>
                    <a:pt x="26971" y="4010"/>
                  </a:cubicBezTo>
                  <a:cubicBezTo>
                    <a:pt x="26992" y="3989"/>
                    <a:pt x="27013" y="3947"/>
                    <a:pt x="27013" y="3926"/>
                  </a:cubicBezTo>
                  <a:close/>
                  <a:moveTo>
                    <a:pt x="30005" y="15099"/>
                  </a:moveTo>
                  <a:cubicBezTo>
                    <a:pt x="30047" y="15099"/>
                    <a:pt x="29963" y="15622"/>
                    <a:pt x="29963" y="15664"/>
                  </a:cubicBezTo>
                  <a:cubicBezTo>
                    <a:pt x="29900" y="15978"/>
                    <a:pt x="29796" y="16271"/>
                    <a:pt x="29628" y="16564"/>
                  </a:cubicBezTo>
                  <a:cubicBezTo>
                    <a:pt x="29586" y="16187"/>
                    <a:pt x="29586" y="15832"/>
                    <a:pt x="29754" y="15518"/>
                  </a:cubicBezTo>
                  <a:cubicBezTo>
                    <a:pt x="29837" y="15371"/>
                    <a:pt x="29858" y="15099"/>
                    <a:pt x="30005" y="15099"/>
                  </a:cubicBezTo>
                  <a:close/>
                  <a:moveTo>
                    <a:pt x="25088" y="14555"/>
                  </a:moveTo>
                  <a:cubicBezTo>
                    <a:pt x="25423" y="14827"/>
                    <a:pt x="25506" y="15560"/>
                    <a:pt x="25527" y="15957"/>
                  </a:cubicBezTo>
                  <a:cubicBezTo>
                    <a:pt x="25548" y="16355"/>
                    <a:pt x="25548" y="16690"/>
                    <a:pt x="25506" y="17003"/>
                  </a:cubicBezTo>
                  <a:cubicBezTo>
                    <a:pt x="25234" y="16355"/>
                    <a:pt x="25109" y="15622"/>
                    <a:pt x="25088" y="15120"/>
                  </a:cubicBezTo>
                  <a:lnTo>
                    <a:pt x="25088" y="14660"/>
                  </a:lnTo>
                  <a:lnTo>
                    <a:pt x="25088" y="14555"/>
                  </a:lnTo>
                  <a:close/>
                  <a:moveTo>
                    <a:pt x="19792" y="16219"/>
                  </a:moveTo>
                  <a:cubicBezTo>
                    <a:pt x="19843" y="16219"/>
                    <a:pt x="19906" y="16236"/>
                    <a:pt x="19982" y="16271"/>
                  </a:cubicBezTo>
                  <a:cubicBezTo>
                    <a:pt x="20401" y="16480"/>
                    <a:pt x="20652" y="16899"/>
                    <a:pt x="20443" y="17338"/>
                  </a:cubicBezTo>
                  <a:cubicBezTo>
                    <a:pt x="20317" y="17610"/>
                    <a:pt x="20129" y="17840"/>
                    <a:pt x="19920" y="18071"/>
                  </a:cubicBezTo>
                  <a:cubicBezTo>
                    <a:pt x="19794" y="17799"/>
                    <a:pt x="19710" y="17485"/>
                    <a:pt x="19669" y="17192"/>
                  </a:cubicBezTo>
                  <a:cubicBezTo>
                    <a:pt x="19606" y="16982"/>
                    <a:pt x="19606" y="16773"/>
                    <a:pt x="19606" y="16543"/>
                  </a:cubicBezTo>
                  <a:cubicBezTo>
                    <a:pt x="19606" y="16332"/>
                    <a:pt x="19660" y="16219"/>
                    <a:pt x="19792" y="16219"/>
                  </a:cubicBezTo>
                  <a:close/>
                  <a:moveTo>
                    <a:pt x="12576" y="18656"/>
                  </a:moveTo>
                  <a:cubicBezTo>
                    <a:pt x="12596" y="18656"/>
                    <a:pt x="12638" y="18656"/>
                    <a:pt x="12659" y="18677"/>
                  </a:cubicBezTo>
                  <a:cubicBezTo>
                    <a:pt x="12973" y="18803"/>
                    <a:pt x="13224" y="19368"/>
                    <a:pt x="13266" y="19661"/>
                  </a:cubicBezTo>
                  <a:cubicBezTo>
                    <a:pt x="13287" y="19954"/>
                    <a:pt x="13099" y="20288"/>
                    <a:pt x="12952" y="20519"/>
                  </a:cubicBezTo>
                  <a:lnTo>
                    <a:pt x="12910" y="20560"/>
                  </a:lnTo>
                  <a:lnTo>
                    <a:pt x="12868" y="20519"/>
                  </a:lnTo>
                  <a:cubicBezTo>
                    <a:pt x="12638" y="20247"/>
                    <a:pt x="12450" y="19849"/>
                    <a:pt x="12387" y="19431"/>
                  </a:cubicBezTo>
                  <a:cubicBezTo>
                    <a:pt x="12387" y="19431"/>
                    <a:pt x="12324" y="18887"/>
                    <a:pt x="12450" y="18698"/>
                  </a:cubicBezTo>
                  <a:cubicBezTo>
                    <a:pt x="12471" y="18677"/>
                    <a:pt x="12534" y="18656"/>
                    <a:pt x="12576" y="18656"/>
                  </a:cubicBezTo>
                  <a:close/>
                  <a:moveTo>
                    <a:pt x="37454" y="21502"/>
                  </a:moveTo>
                  <a:cubicBezTo>
                    <a:pt x="37893" y="21565"/>
                    <a:pt x="38123" y="21983"/>
                    <a:pt x="38332" y="22360"/>
                  </a:cubicBezTo>
                  <a:cubicBezTo>
                    <a:pt x="38542" y="22862"/>
                    <a:pt x="38625" y="23385"/>
                    <a:pt x="38542" y="23804"/>
                  </a:cubicBezTo>
                  <a:cubicBezTo>
                    <a:pt x="38458" y="24222"/>
                    <a:pt x="38102" y="24515"/>
                    <a:pt x="37788" y="24766"/>
                  </a:cubicBezTo>
                  <a:cubicBezTo>
                    <a:pt x="37747" y="24829"/>
                    <a:pt x="37684" y="24871"/>
                    <a:pt x="37642" y="24913"/>
                  </a:cubicBezTo>
                  <a:cubicBezTo>
                    <a:pt x="37265" y="25247"/>
                    <a:pt x="36805" y="25540"/>
                    <a:pt x="36219" y="25791"/>
                  </a:cubicBezTo>
                  <a:cubicBezTo>
                    <a:pt x="36198" y="25791"/>
                    <a:pt x="36177" y="25812"/>
                    <a:pt x="36177" y="25812"/>
                  </a:cubicBezTo>
                  <a:lnTo>
                    <a:pt x="36094" y="25854"/>
                  </a:lnTo>
                  <a:lnTo>
                    <a:pt x="36094" y="25770"/>
                  </a:lnTo>
                  <a:cubicBezTo>
                    <a:pt x="36094" y="25017"/>
                    <a:pt x="36031" y="24285"/>
                    <a:pt x="35968" y="23406"/>
                  </a:cubicBezTo>
                  <a:cubicBezTo>
                    <a:pt x="35926" y="23092"/>
                    <a:pt x="35905" y="22841"/>
                    <a:pt x="35843" y="22569"/>
                  </a:cubicBezTo>
                  <a:lnTo>
                    <a:pt x="35843" y="22548"/>
                  </a:lnTo>
                  <a:lnTo>
                    <a:pt x="35884" y="22527"/>
                  </a:lnTo>
                  <a:lnTo>
                    <a:pt x="35968" y="22444"/>
                  </a:lnTo>
                  <a:cubicBezTo>
                    <a:pt x="36135" y="22234"/>
                    <a:pt x="36324" y="22025"/>
                    <a:pt x="36512" y="21879"/>
                  </a:cubicBezTo>
                  <a:cubicBezTo>
                    <a:pt x="36680" y="21690"/>
                    <a:pt x="37035" y="21502"/>
                    <a:pt x="37349" y="21502"/>
                  </a:cubicBezTo>
                  <a:close/>
                  <a:moveTo>
                    <a:pt x="14597" y="795"/>
                  </a:moveTo>
                  <a:cubicBezTo>
                    <a:pt x="14861" y="795"/>
                    <a:pt x="15129" y="820"/>
                    <a:pt x="15400" y="871"/>
                  </a:cubicBezTo>
                  <a:cubicBezTo>
                    <a:pt x="16384" y="1081"/>
                    <a:pt x="17430" y="1708"/>
                    <a:pt x="18162" y="2420"/>
                  </a:cubicBezTo>
                  <a:cubicBezTo>
                    <a:pt x="18267" y="2482"/>
                    <a:pt x="18350" y="2587"/>
                    <a:pt x="18434" y="2734"/>
                  </a:cubicBezTo>
                  <a:cubicBezTo>
                    <a:pt x="17932" y="3466"/>
                    <a:pt x="17074" y="4407"/>
                    <a:pt x="17785" y="5286"/>
                  </a:cubicBezTo>
                  <a:cubicBezTo>
                    <a:pt x="17948" y="5502"/>
                    <a:pt x="18188" y="5596"/>
                    <a:pt x="18440" y="5596"/>
                  </a:cubicBezTo>
                  <a:cubicBezTo>
                    <a:pt x="18578" y="5596"/>
                    <a:pt x="18719" y="5568"/>
                    <a:pt x="18853" y="5516"/>
                  </a:cubicBezTo>
                  <a:cubicBezTo>
                    <a:pt x="19250" y="5391"/>
                    <a:pt x="19418" y="5056"/>
                    <a:pt x="19564" y="4721"/>
                  </a:cubicBezTo>
                  <a:cubicBezTo>
                    <a:pt x="19773" y="4156"/>
                    <a:pt x="19669" y="3487"/>
                    <a:pt x="19397" y="2901"/>
                  </a:cubicBezTo>
                  <a:cubicBezTo>
                    <a:pt x="19418" y="2880"/>
                    <a:pt x="19459" y="2880"/>
                    <a:pt x="19459" y="2859"/>
                  </a:cubicBezTo>
                  <a:cubicBezTo>
                    <a:pt x="20296" y="2148"/>
                    <a:pt x="21259" y="1687"/>
                    <a:pt x="22326" y="1583"/>
                  </a:cubicBezTo>
                  <a:cubicBezTo>
                    <a:pt x="22453" y="1567"/>
                    <a:pt x="22579" y="1560"/>
                    <a:pt x="22704" y="1560"/>
                  </a:cubicBezTo>
                  <a:cubicBezTo>
                    <a:pt x="23771" y="1560"/>
                    <a:pt x="24752" y="2092"/>
                    <a:pt x="25632" y="2692"/>
                  </a:cubicBezTo>
                  <a:cubicBezTo>
                    <a:pt x="25883" y="2880"/>
                    <a:pt x="26155" y="3089"/>
                    <a:pt x="26385" y="3298"/>
                  </a:cubicBezTo>
                  <a:cubicBezTo>
                    <a:pt x="26280" y="3424"/>
                    <a:pt x="26176" y="3529"/>
                    <a:pt x="26071" y="3675"/>
                  </a:cubicBezTo>
                  <a:cubicBezTo>
                    <a:pt x="25464" y="4470"/>
                    <a:pt x="25234" y="5495"/>
                    <a:pt x="25423" y="6500"/>
                  </a:cubicBezTo>
                  <a:cubicBezTo>
                    <a:pt x="25547" y="7262"/>
                    <a:pt x="26256" y="8234"/>
                    <a:pt x="27106" y="8234"/>
                  </a:cubicBezTo>
                  <a:cubicBezTo>
                    <a:pt x="27260" y="8234"/>
                    <a:pt x="27418" y="8202"/>
                    <a:pt x="27578" y="8132"/>
                  </a:cubicBezTo>
                  <a:cubicBezTo>
                    <a:pt x="28582" y="7713"/>
                    <a:pt x="28791" y="6542"/>
                    <a:pt x="28624" y="5579"/>
                  </a:cubicBezTo>
                  <a:cubicBezTo>
                    <a:pt x="28498" y="4784"/>
                    <a:pt x="28164" y="4010"/>
                    <a:pt x="27661" y="3361"/>
                  </a:cubicBezTo>
                  <a:cubicBezTo>
                    <a:pt x="28310" y="2901"/>
                    <a:pt x="29105" y="2629"/>
                    <a:pt x="29837" y="2545"/>
                  </a:cubicBezTo>
                  <a:cubicBezTo>
                    <a:pt x="29935" y="2535"/>
                    <a:pt x="30032" y="2530"/>
                    <a:pt x="30131" y="2530"/>
                  </a:cubicBezTo>
                  <a:cubicBezTo>
                    <a:pt x="31197" y="2530"/>
                    <a:pt x="32316" y="3128"/>
                    <a:pt x="33102" y="3780"/>
                  </a:cubicBezTo>
                  <a:cubicBezTo>
                    <a:pt x="33625" y="4219"/>
                    <a:pt x="34043" y="4763"/>
                    <a:pt x="34357" y="5370"/>
                  </a:cubicBezTo>
                  <a:cubicBezTo>
                    <a:pt x="34671" y="5935"/>
                    <a:pt x="34775" y="6709"/>
                    <a:pt x="34880" y="7358"/>
                  </a:cubicBezTo>
                  <a:cubicBezTo>
                    <a:pt x="34943" y="7692"/>
                    <a:pt x="34985" y="8006"/>
                    <a:pt x="34985" y="8341"/>
                  </a:cubicBezTo>
                  <a:cubicBezTo>
                    <a:pt x="34985" y="8550"/>
                    <a:pt x="34943" y="8760"/>
                    <a:pt x="34859" y="9011"/>
                  </a:cubicBezTo>
                  <a:cubicBezTo>
                    <a:pt x="34148" y="9157"/>
                    <a:pt x="33415" y="9638"/>
                    <a:pt x="33415" y="10412"/>
                  </a:cubicBezTo>
                  <a:cubicBezTo>
                    <a:pt x="33415" y="10831"/>
                    <a:pt x="33729" y="11103"/>
                    <a:pt x="34127" y="11145"/>
                  </a:cubicBezTo>
                  <a:cubicBezTo>
                    <a:pt x="34151" y="11148"/>
                    <a:pt x="34175" y="11150"/>
                    <a:pt x="34200" y="11150"/>
                  </a:cubicBezTo>
                  <a:cubicBezTo>
                    <a:pt x="34595" y="11150"/>
                    <a:pt x="34998" y="10690"/>
                    <a:pt x="35215" y="10433"/>
                  </a:cubicBezTo>
                  <a:cubicBezTo>
                    <a:pt x="35382" y="10266"/>
                    <a:pt x="35487" y="10057"/>
                    <a:pt x="35571" y="9848"/>
                  </a:cubicBezTo>
                  <a:cubicBezTo>
                    <a:pt x="35822" y="9848"/>
                    <a:pt x="36094" y="9889"/>
                    <a:pt x="36261" y="9910"/>
                  </a:cubicBezTo>
                  <a:cubicBezTo>
                    <a:pt x="36972" y="10078"/>
                    <a:pt x="37600" y="10475"/>
                    <a:pt x="38123" y="10956"/>
                  </a:cubicBezTo>
                  <a:cubicBezTo>
                    <a:pt x="38646" y="11459"/>
                    <a:pt x="38918" y="12317"/>
                    <a:pt x="38709" y="13028"/>
                  </a:cubicBezTo>
                  <a:cubicBezTo>
                    <a:pt x="38458" y="13760"/>
                    <a:pt x="37558" y="14262"/>
                    <a:pt x="36889" y="14514"/>
                  </a:cubicBezTo>
                  <a:cubicBezTo>
                    <a:pt x="36554" y="14660"/>
                    <a:pt x="36366" y="15099"/>
                    <a:pt x="36659" y="15350"/>
                  </a:cubicBezTo>
                  <a:cubicBezTo>
                    <a:pt x="36868" y="15539"/>
                    <a:pt x="37077" y="15643"/>
                    <a:pt x="37349" y="15748"/>
                  </a:cubicBezTo>
                  <a:cubicBezTo>
                    <a:pt x="37621" y="15853"/>
                    <a:pt x="37872" y="16020"/>
                    <a:pt x="38123" y="16187"/>
                  </a:cubicBezTo>
                  <a:cubicBezTo>
                    <a:pt x="38332" y="16355"/>
                    <a:pt x="38500" y="16501"/>
                    <a:pt x="38625" y="16710"/>
                  </a:cubicBezTo>
                  <a:cubicBezTo>
                    <a:pt x="38730" y="16773"/>
                    <a:pt x="38939" y="17087"/>
                    <a:pt x="38918" y="17171"/>
                  </a:cubicBezTo>
                  <a:cubicBezTo>
                    <a:pt x="38751" y="17443"/>
                    <a:pt x="38207" y="17589"/>
                    <a:pt x="37914" y="17652"/>
                  </a:cubicBezTo>
                  <a:cubicBezTo>
                    <a:pt x="37391" y="17799"/>
                    <a:pt x="36889" y="17799"/>
                    <a:pt x="36408" y="18029"/>
                  </a:cubicBezTo>
                  <a:cubicBezTo>
                    <a:pt x="36135" y="18133"/>
                    <a:pt x="36031" y="18552"/>
                    <a:pt x="36198" y="18782"/>
                  </a:cubicBezTo>
                  <a:cubicBezTo>
                    <a:pt x="36575" y="19305"/>
                    <a:pt x="37244" y="19619"/>
                    <a:pt x="37726" y="20037"/>
                  </a:cubicBezTo>
                  <a:cubicBezTo>
                    <a:pt x="37768" y="20058"/>
                    <a:pt x="37914" y="20184"/>
                    <a:pt x="37914" y="20226"/>
                  </a:cubicBezTo>
                  <a:cubicBezTo>
                    <a:pt x="37914" y="20267"/>
                    <a:pt x="37621" y="20414"/>
                    <a:pt x="37558" y="20456"/>
                  </a:cubicBezTo>
                  <a:cubicBezTo>
                    <a:pt x="37056" y="20686"/>
                    <a:pt x="36428" y="20791"/>
                    <a:pt x="35884" y="20853"/>
                  </a:cubicBezTo>
                  <a:cubicBezTo>
                    <a:pt x="35633" y="20874"/>
                    <a:pt x="35508" y="21042"/>
                    <a:pt x="35487" y="21209"/>
                  </a:cubicBezTo>
                  <a:cubicBezTo>
                    <a:pt x="35110" y="20665"/>
                    <a:pt x="34796" y="20184"/>
                    <a:pt x="34524" y="19828"/>
                  </a:cubicBezTo>
                  <a:cubicBezTo>
                    <a:pt x="34775" y="19703"/>
                    <a:pt x="35006" y="19556"/>
                    <a:pt x="35257" y="19431"/>
                  </a:cubicBezTo>
                  <a:cubicBezTo>
                    <a:pt x="35534" y="19264"/>
                    <a:pt x="35403" y="18820"/>
                    <a:pt x="35109" y="18820"/>
                  </a:cubicBezTo>
                  <a:cubicBezTo>
                    <a:pt x="35070" y="18820"/>
                    <a:pt x="35029" y="18828"/>
                    <a:pt x="34985" y="18845"/>
                  </a:cubicBezTo>
                  <a:cubicBezTo>
                    <a:pt x="34650" y="18949"/>
                    <a:pt x="34273" y="19075"/>
                    <a:pt x="33918" y="19200"/>
                  </a:cubicBezTo>
                  <a:lnTo>
                    <a:pt x="33520" y="18887"/>
                  </a:lnTo>
                  <a:cubicBezTo>
                    <a:pt x="33513" y="18880"/>
                    <a:pt x="33506" y="18877"/>
                    <a:pt x="33498" y="18877"/>
                  </a:cubicBezTo>
                  <a:cubicBezTo>
                    <a:pt x="33483" y="18877"/>
                    <a:pt x="33464" y="18887"/>
                    <a:pt x="33436" y="18887"/>
                  </a:cubicBezTo>
                  <a:cubicBezTo>
                    <a:pt x="33332" y="18887"/>
                    <a:pt x="33227" y="18970"/>
                    <a:pt x="33206" y="19075"/>
                  </a:cubicBezTo>
                  <a:cubicBezTo>
                    <a:pt x="33185" y="19138"/>
                    <a:pt x="33164" y="19284"/>
                    <a:pt x="33269" y="19368"/>
                  </a:cubicBezTo>
                  <a:lnTo>
                    <a:pt x="33290" y="19389"/>
                  </a:lnTo>
                  <a:cubicBezTo>
                    <a:pt x="32932" y="19472"/>
                    <a:pt x="32574" y="19535"/>
                    <a:pt x="32220" y="19535"/>
                  </a:cubicBezTo>
                  <a:cubicBezTo>
                    <a:pt x="31953" y="19535"/>
                    <a:pt x="31688" y="19500"/>
                    <a:pt x="31428" y="19410"/>
                  </a:cubicBezTo>
                  <a:cubicBezTo>
                    <a:pt x="30591" y="19159"/>
                    <a:pt x="30047" y="18363"/>
                    <a:pt x="29775" y="17547"/>
                  </a:cubicBezTo>
                  <a:cubicBezTo>
                    <a:pt x="29879" y="17338"/>
                    <a:pt x="30026" y="17171"/>
                    <a:pt x="30089" y="16962"/>
                  </a:cubicBezTo>
                  <a:cubicBezTo>
                    <a:pt x="30296" y="16485"/>
                    <a:pt x="31076" y="14555"/>
                    <a:pt x="29917" y="14555"/>
                  </a:cubicBezTo>
                  <a:cubicBezTo>
                    <a:pt x="29905" y="14555"/>
                    <a:pt x="29892" y="14555"/>
                    <a:pt x="29879" y="14555"/>
                  </a:cubicBezTo>
                  <a:cubicBezTo>
                    <a:pt x="29419" y="14555"/>
                    <a:pt x="29189" y="15120"/>
                    <a:pt x="29001" y="15455"/>
                  </a:cubicBezTo>
                  <a:cubicBezTo>
                    <a:pt x="28708" y="16020"/>
                    <a:pt x="28770" y="16690"/>
                    <a:pt x="28833" y="17275"/>
                  </a:cubicBezTo>
                  <a:cubicBezTo>
                    <a:pt x="28833" y="17380"/>
                    <a:pt x="28875" y="17443"/>
                    <a:pt x="28896" y="17547"/>
                  </a:cubicBezTo>
                  <a:cubicBezTo>
                    <a:pt x="28603" y="17861"/>
                    <a:pt x="28289" y="18133"/>
                    <a:pt x="27954" y="18363"/>
                  </a:cubicBezTo>
                  <a:cubicBezTo>
                    <a:pt x="27659" y="18570"/>
                    <a:pt x="27382" y="18660"/>
                    <a:pt x="27127" y="18660"/>
                  </a:cubicBezTo>
                  <a:cubicBezTo>
                    <a:pt x="26657" y="18660"/>
                    <a:pt x="26257" y="18358"/>
                    <a:pt x="25946" y="17924"/>
                  </a:cubicBezTo>
                  <a:cubicBezTo>
                    <a:pt x="25946" y="17861"/>
                    <a:pt x="25967" y="17819"/>
                    <a:pt x="25967" y="17757"/>
                  </a:cubicBezTo>
                  <a:cubicBezTo>
                    <a:pt x="26071" y="17234"/>
                    <a:pt x="26050" y="16690"/>
                    <a:pt x="25988" y="16146"/>
                  </a:cubicBezTo>
                  <a:cubicBezTo>
                    <a:pt x="25967" y="15874"/>
                    <a:pt x="25946" y="15602"/>
                    <a:pt x="25883" y="15330"/>
                  </a:cubicBezTo>
                  <a:cubicBezTo>
                    <a:pt x="25862" y="15120"/>
                    <a:pt x="25736" y="14974"/>
                    <a:pt x="25653" y="14765"/>
                  </a:cubicBezTo>
                  <a:cubicBezTo>
                    <a:pt x="25548" y="14472"/>
                    <a:pt x="25423" y="14179"/>
                    <a:pt x="25151" y="14032"/>
                  </a:cubicBezTo>
                  <a:cubicBezTo>
                    <a:pt x="25090" y="13994"/>
                    <a:pt x="25026" y="13977"/>
                    <a:pt x="24964" y="13977"/>
                  </a:cubicBezTo>
                  <a:cubicBezTo>
                    <a:pt x="24789" y="13977"/>
                    <a:pt x="24621" y="14108"/>
                    <a:pt x="24544" y="14262"/>
                  </a:cubicBezTo>
                  <a:cubicBezTo>
                    <a:pt x="24293" y="14765"/>
                    <a:pt x="24335" y="15497"/>
                    <a:pt x="24418" y="16041"/>
                  </a:cubicBezTo>
                  <a:cubicBezTo>
                    <a:pt x="24523" y="16773"/>
                    <a:pt x="24753" y="17464"/>
                    <a:pt x="25151" y="18071"/>
                  </a:cubicBezTo>
                  <a:cubicBezTo>
                    <a:pt x="25004" y="18405"/>
                    <a:pt x="24795" y="18719"/>
                    <a:pt x="24502" y="19012"/>
                  </a:cubicBezTo>
                  <a:cubicBezTo>
                    <a:pt x="23977" y="19588"/>
                    <a:pt x="23287" y="19876"/>
                    <a:pt x="22544" y="19876"/>
                  </a:cubicBezTo>
                  <a:cubicBezTo>
                    <a:pt x="22369" y="19876"/>
                    <a:pt x="22191" y="19860"/>
                    <a:pt x="22012" y="19828"/>
                  </a:cubicBezTo>
                  <a:cubicBezTo>
                    <a:pt x="21280" y="19703"/>
                    <a:pt x="20715" y="19305"/>
                    <a:pt x="20296" y="18719"/>
                  </a:cubicBezTo>
                  <a:cubicBezTo>
                    <a:pt x="20401" y="18594"/>
                    <a:pt x="20506" y="18489"/>
                    <a:pt x="20568" y="18363"/>
                  </a:cubicBezTo>
                  <a:cubicBezTo>
                    <a:pt x="20882" y="17903"/>
                    <a:pt x="21175" y="17254"/>
                    <a:pt x="21029" y="16690"/>
                  </a:cubicBezTo>
                  <a:cubicBezTo>
                    <a:pt x="20879" y="16166"/>
                    <a:pt x="20210" y="15642"/>
                    <a:pt x="19652" y="15642"/>
                  </a:cubicBezTo>
                  <a:cubicBezTo>
                    <a:pt x="19586" y="15642"/>
                    <a:pt x="19521" y="15649"/>
                    <a:pt x="19459" y="15664"/>
                  </a:cubicBezTo>
                  <a:cubicBezTo>
                    <a:pt x="18539" y="15936"/>
                    <a:pt x="18874" y="17527"/>
                    <a:pt x="19083" y="18133"/>
                  </a:cubicBezTo>
                  <a:cubicBezTo>
                    <a:pt x="19146" y="18322"/>
                    <a:pt x="19208" y="18468"/>
                    <a:pt x="19292" y="18656"/>
                  </a:cubicBezTo>
                  <a:cubicBezTo>
                    <a:pt x="18874" y="18970"/>
                    <a:pt x="18434" y="19242"/>
                    <a:pt x="18037" y="19472"/>
                  </a:cubicBezTo>
                  <a:cubicBezTo>
                    <a:pt x="17765" y="19608"/>
                    <a:pt x="17508" y="19687"/>
                    <a:pt x="17252" y="19687"/>
                  </a:cubicBezTo>
                  <a:cubicBezTo>
                    <a:pt x="16996" y="19687"/>
                    <a:pt x="16739" y="19608"/>
                    <a:pt x="16467" y="19431"/>
                  </a:cubicBezTo>
                  <a:cubicBezTo>
                    <a:pt x="16258" y="19305"/>
                    <a:pt x="16112" y="19096"/>
                    <a:pt x="15965" y="18866"/>
                  </a:cubicBezTo>
                  <a:lnTo>
                    <a:pt x="15965" y="18803"/>
                  </a:lnTo>
                  <a:cubicBezTo>
                    <a:pt x="15944" y="18782"/>
                    <a:pt x="15923" y="18761"/>
                    <a:pt x="15923" y="18719"/>
                  </a:cubicBezTo>
                  <a:cubicBezTo>
                    <a:pt x="15902" y="18656"/>
                    <a:pt x="15861" y="18594"/>
                    <a:pt x="15840" y="18510"/>
                  </a:cubicBezTo>
                  <a:cubicBezTo>
                    <a:pt x="15819" y="18448"/>
                    <a:pt x="15758" y="17735"/>
                    <a:pt x="15796" y="17735"/>
                  </a:cubicBezTo>
                  <a:cubicBezTo>
                    <a:pt x="15797" y="17735"/>
                    <a:pt x="15797" y="17735"/>
                    <a:pt x="15798" y="17736"/>
                  </a:cubicBezTo>
                  <a:cubicBezTo>
                    <a:pt x="15818" y="17739"/>
                    <a:pt x="15837" y="17741"/>
                    <a:pt x="15856" y="17741"/>
                  </a:cubicBezTo>
                  <a:cubicBezTo>
                    <a:pt x="16171" y="17741"/>
                    <a:pt x="16300" y="17271"/>
                    <a:pt x="15944" y="17192"/>
                  </a:cubicBezTo>
                  <a:cubicBezTo>
                    <a:pt x="15894" y="17182"/>
                    <a:pt x="15847" y="17177"/>
                    <a:pt x="15802" y="17177"/>
                  </a:cubicBezTo>
                  <a:cubicBezTo>
                    <a:pt x="15183" y="17177"/>
                    <a:pt x="14995" y="18067"/>
                    <a:pt x="15170" y="18594"/>
                  </a:cubicBezTo>
                  <a:cubicBezTo>
                    <a:pt x="15233" y="18824"/>
                    <a:pt x="15337" y="19075"/>
                    <a:pt x="15442" y="19305"/>
                  </a:cubicBezTo>
                  <a:cubicBezTo>
                    <a:pt x="15421" y="19912"/>
                    <a:pt x="15233" y="20435"/>
                    <a:pt x="14961" y="20749"/>
                  </a:cubicBezTo>
                  <a:cubicBezTo>
                    <a:pt x="14710" y="20979"/>
                    <a:pt x="14396" y="21104"/>
                    <a:pt x="14040" y="21104"/>
                  </a:cubicBezTo>
                  <a:lnTo>
                    <a:pt x="13936" y="21104"/>
                  </a:lnTo>
                  <a:cubicBezTo>
                    <a:pt x="13831" y="21104"/>
                    <a:pt x="13747" y="21084"/>
                    <a:pt x="13643" y="21063"/>
                  </a:cubicBezTo>
                  <a:lnTo>
                    <a:pt x="13601" y="21021"/>
                  </a:lnTo>
                  <a:lnTo>
                    <a:pt x="13622" y="20979"/>
                  </a:lnTo>
                  <a:cubicBezTo>
                    <a:pt x="13956" y="20288"/>
                    <a:pt x="13956" y="19598"/>
                    <a:pt x="13622" y="18928"/>
                  </a:cubicBezTo>
                  <a:cubicBezTo>
                    <a:pt x="13392" y="18489"/>
                    <a:pt x="12889" y="18050"/>
                    <a:pt x="12450" y="18050"/>
                  </a:cubicBezTo>
                  <a:cubicBezTo>
                    <a:pt x="12199" y="18050"/>
                    <a:pt x="12031" y="18175"/>
                    <a:pt x="11864" y="18405"/>
                  </a:cubicBezTo>
                  <a:cubicBezTo>
                    <a:pt x="11446" y="19096"/>
                    <a:pt x="11676" y="20079"/>
                    <a:pt x="12094" y="20791"/>
                  </a:cubicBezTo>
                  <a:cubicBezTo>
                    <a:pt x="12178" y="20895"/>
                    <a:pt x="12262" y="21021"/>
                    <a:pt x="12366" y="21125"/>
                  </a:cubicBezTo>
                  <a:lnTo>
                    <a:pt x="12387" y="21188"/>
                  </a:lnTo>
                  <a:lnTo>
                    <a:pt x="12345" y="21209"/>
                  </a:lnTo>
                  <a:cubicBezTo>
                    <a:pt x="12073" y="21418"/>
                    <a:pt x="11759" y="21607"/>
                    <a:pt x="11467" y="21753"/>
                  </a:cubicBezTo>
                  <a:cubicBezTo>
                    <a:pt x="11153" y="21941"/>
                    <a:pt x="10881" y="22088"/>
                    <a:pt x="10483" y="22130"/>
                  </a:cubicBezTo>
                  <a:cubicBezTo>
                    <a:pt x="10211" y="22151"/>
                    <a:pt x="9981" y="22172"/>
                    <a:pt x="9730" y="22172"/>
                  </a:cubicBezTo>
                  <a:lnTo>
                    <a:pt x="9332" y="22172"/>
                  </a:lnTo>
                  <a:cubicBezTo>
                    <a:pt x="9228" y="22172"/>
                    <a:pt x="9123" y="22151"/>
                    <a:pt x="9039" y="22130"/>
                  </a:cubicBezTo>
                  <a:cubicBezTo>
                    <a:pt x="8998" y="22067"/>
                    <a:pt x="8935" y="22046"/>
                    <a:pt x="8851" y="22046"/>
                  </a:cubicBezTo>
                  <a:lnTo>
                    <a:pt x="8788" y="22046"/>
                  </a:lnTo>
                  <a:cubicBezTo>
                    <a:pt x="8265" y="21858"/>
                    <a:pt x="7972" y="21502"/>
                    <a:pt x="7951" y="21000"/>
                  </a:cubicBezTo>
                  <a:cubicBezTo>
                    <a:pt x="7951" y="19933"/>
                    <a:pt x="8286" y="18845"/>
                    <a:pt x="8914" y="17924"/>
                  </a:cubicBezTo>
                  <a:cubicBezTo>
                    <a:pt x="8956" y="17840"/>
                    <a:pt x="9018" y="17799"/>
                    <a:pt x="9039" y="17715"/>
                  </a:cubicBezTo>
                  <a:cubicBezTo>
                    <a:pt x="9228" y="17422"/>
                    <a:pt x="9416" y="17129"/>
                    <a:pt x="9688" y="16920"/>
                  </a:cubicBezTo>
                  <a:cubicBezTo>
                    <a:pt x="10086" y="16648"/>
                    <a:pt x="10567" y="16606"/>
                    <a:pt x="11006" y="16585"/>
                  </a:cubicBezTo>
                  <a:cubicBezTo>
                    <a:pt x="11257" y="16585"/>
                    <a:pt x="11362" y="16376"/>
                    <a:pt x="11362" y="16187"/>
                  </a:cubicBezTo>
                  <a:cubicBezTo>
                    <a:pt x="11362" y="16020"/>
                    <a:pt x="11257" y="15832"/>
                    <a:pt x="11006" y="15832"/>
                  </a:cubicBezTo>
                  <a:cubicBezTo>
                    <a:pt x="9897" y="15832"/>
                    <a:pt x="9144" y="16229"/>
                    <a:pt x="8516" y="17066"/>
                  </a:cubicBezTo>
                  <a:cubicBezTo>
                    <a:pt x="7679" y="18175"/>
                    <a:pt x="7219" y="19263"/>
                    <a:pt x="7052" y="20435"/>
                  </a:cubicBezTo>
                  <a:cubicBezTo>
                    <a:pt x="6947" y="21209"/>
                    <a:pt x="7031" y="22297"/>
                    <a:pt x="8056" y="22820"/>
                  </a:cubicBezTo>
                  <a:lnTo>
                    <a:pt x="8098" y="22841"/>
                  </a:lnTo>
                  <a:lnTo>
                    <a:pt x="8077" y="22883"/>
                  </a:lnTo>
                  <a:cubicBezTo>
                    <a:pt x="7575" y="23678"/>
                    <a:pt x="7282" y="24661"/>
                    <a:pt x="7177" y="25896"/>
                  </a:cubicBezTo>
                  <a:lnTo>
                    <a:pt x="7177" y="26021"/>
                  </a:lnTo>
                  <a:lnTo>
                    <a:pt x="7073" y="25875"/>
                  </a:lnTo>
                  <a:cubicBezTo>
                    <a:pt x="6550" y="25164"/>
                    <a:pt x="5985" y="24410"/>
                    <a:pt x="5148" y="24306"/>
                  </a:cubicBezTo>
                  <a:cubicBezTo>
                    <a:pt x="5043" y="24285"/>
                    <a:pt x="4959" y="24285"/>
                    <a:pt x="4855" y="24285"/>
                  </a:cubicBezTo>
                  <a:cubicBezTo>
                    <a:pt x="4729" y="24285"/>
                    <a:pt x="4625" y="24285"/>
                    <a:pt x="4499" y="24306"/>
                  </a:cubicBezTo>
                  <a:lnTo>
                    <a:pt x="4436" y="24306"/>
                  </a:lnTo>
                  <a:lnTo>
                    <a:pt x="4436" y="24243"/>
                  </a:lnTo>
                  <a:cubicBezTo>
                    <a:pt x="4415" y="24138"/>
                    <a:pt x="4353" y="24013"/>
                    <a:pt x="4206" y="23971"/>
                  </a:cubicBezTo>
                  <a:cubicBezTo>
                    <a:pt x="3348" y="23762"/>
                    <a:pt x="2720" y="23511"/>
                    <a:pt x="2156" y="23134"/>
                  </a:cubicBezTo>
                  <a:cubicBezTo>
                    <a:pt x="2051" y="23071"/>
                    <a:pt x="1988" y="22988"/>
                    <a:pt x="1884" y="22946"/>
                  </a:cubicBezTo>
                  <a:cubicBezTo>
                    <a:pt x="1507" y="22736"/>
                    <a:pt x="1151" y="22527"/>
                    <a:pt x="1005" y="22004"/>
                  </a:cubicBezTo>
                  <a:cubicBezTo>
                    <a:pt x="879" y="21481"/>
                    <a:pt x="1193" y="21146"/>
                    <a:pt x="1507" y="20832"/>
                  </a:cubicBezTo>
                  <a:cubicBezTo>
                    <a:pt x="1591" y="20749"/>
                    <a:pt x="1695" y="20644"/>
                    <a:pt x="1779" y="20540"/>
                  </a:cubicBezTo>
                  <a:cubicBezTo>
                    <a:pt x="1925" y="20351"/>
                    <a:pt x="1988" y="20121"/>
                    <a:pt x="1925" y="19891"/>
                  </a:cubicBezTo>
                  <a:cubicBezTo>
                    <a:pt x="1884" y="19640"/>
                    <a:pt x="1695" y="19472"/>
                    <a:pt x="1465" y="19368"/>
                  </a:cubicBezTo>
                  <a:lnTo>
                    <a:pt x="1423" y="19368"/>
                  </a:lnTo>
                  <a:cubicBezTo>
                    <a:pt x="1319" y="19221"/>
                    <a:pt x="1214" y="19096"/>
                    <a:pt x="1151" y="18991"/>
                  </a:cubicBezTo>
                  <a:cubicBezTo>
                    <a:pt x="1047" y="18866"/>
                    <a:pt x="984" y="18677"/>
                    <a:pt x="942" y="18531"/>
                  </a:cubicBezTo>
                  <a:cubicBezTo>
                    <a:pt x="942" y="18468"/>
                    <a:pt x="900" y="18447"/>
                    <a:pt x="900" y="18384"/>
                  </a:cubicBezTo>
                  <a:cubicBezTo>
                    <a:pt x="733" y="17799"/>
                    <a:pt x="1047" y="17087"/>
                    <a:pt x="1381" y="16690"/>
                  </a:cubicBezTo>
                  <a:cubicBezTo>
                    <a:pt x="1695" y="16334"/>
                    <a:pt x="2051" y="15957"/>
                    <a:pt x="2637" y="15936"/>
                  </a:cubicBezTo>
                  <a:cubicBezTo>
                    <a:pt x="3097" y="15915"/>
                    <a:pt x="3495" y="15832"/>
                    <a:pt x="3871" y="15518"/>
                  </a:cubicBezTo>
                  <a:cubicBezTo>
                    <a:pt x="4018" y="15392"/>
                    <a:pt x="4018" y="15141"/>
                    <a:pt x="3913" y="15016"/>
                  </a:cubicBezTo>
                  <a:cubicBezTo>
                    <a:pt x="3767" y="14765"/>
                    <a:pt x="3557" y="14597"/>
                    <a:pt x="3348" y="14451"/>
                  </a:cubicBezTo>
                  <a:cubicBezTo>
                    <a:pt x="3264" y="14388"/>
                    <a:pt x="3181" y="14346"/>
                    <a:pt x="3076" y="14262"/>
                  </a:cubicBezTo>
                  <a:cubicBezTo>
                    <a:pt x="2846" y="14095"/>
                    <a:pt x="2574" y="13949"/>
                    <a:pt x="2469" y="13739"/>
                  </a:cubicBezTo>
                  <a:cubicBezTo>
                    <a:pt x="2448" y="13677"/>
                    <a:pt x="2428" y="13614"/>
                    <a:pt x="2365" y="13551"/>
                  </a:cubicBezTo>
                  <a:cubicBezTo>
                    <a:pt x="2197" y="13216"/>
                    <a:pt x="2009" y="12881"/>
                    <a:pt x="1988" y="12484"/>
                  </a:cubicBezTo>
                  <a:cubicBezTo>
                    <a:pt x="1946" y="12065"/>
                    <a:pt x="2156" y="11668"/>
                    <a:pt x="2344" y="11354"/>
                  </a:cubicBezTo>
                  <a:cubicBezTo>
                    <a:pt x="2720" y="10747"/>
                    <a:pt x="3348" y="10224"/>
                    <a:pt x="4122" y="9848"/>
                  </a:cubicBezTo>
                  <a:cubicBezTo>
                    <a:pt x="4227" y="9785"/>
                    <a:pt x="4332" y="9743"/>
                    <a:pt x="4457" y="9701"/>
                  </a:cubicBezTo>
                  <a:lnTo>
                    <a:pt x="4499" y="9701"/>
                  </a:lnTo>
                  <a:lnTo>
                    <a:pt x="4520" y="9743"/>
                  </a:lnTo>
                  <a:cubicBezTo>
                    <a:pt x="4708" y="9973"/>
                    <a:pt x="4938" y="10203"/>
                    <a:pt x="5189" y="10412"/>
                  </a:cubicBezTo>
                  <a:cubicBezTo>
                    <a:pt x="5566" y="10726"/>
                    <a:pt x="5901" y="11019"/>
                    <a:pt x="6277" y="11019"/>
                  </a:cubicBezTo>
                  <a:cubicBezTo>
                    <a:pt x="6445" y="11019"/>
                    <a:pt x="6612" y="10956"/>
                    <a:pt x="6801" y="10810"/>
                  </a:cubicBezTo>
                  <a:cubicBezTo>
                    <a:pt x="6842" y="10747"/>
                    <a:pt x="6863" y="10684"/>
                    <a:pt x="6842" y="10622"/>
                  </a:cubicBezTo>
                  <a:cubicBezTo>
                    <a:pt x="6842" y="10601"/>
                    <a:pt x="6822" y="10538"/>
                    <a:pt x="6738" y="10538"/>
                  </a:cubicBezTo>
                  <a:lnTo>
                    <a:pt x="6696" y="10538"/>
                  </a:lnTo>
                  <a:cubicBezTo>
                    <a:pt x="6633" y="10580"/>
                    <a:pt x="6550" y="10580"/>
                    <a:pt x="6487" y="10580"/>
                  </a:cubicBezTo>
                  <a:cubicBezTo>
                    <a:pt x="6068" y="10580"/>
                    <a:pt x="5713" y="10099"/>
                    <a:pt x="5461" y="9743"/>
                  </a:cubicBezTo>
                  <a:lnTo>
                    <a:pt x="5357" y="9596"/>
                  </a:lnTo>
                  <a:lnTo>
                    <a:pt x="5461" y="9638"/>
                  </a:lnTo>
                  <a:cubicBezTo>
                    <a:pt x="5545" y="9638"/>
                    <a:pt x="5608" y="9659"/>
                    <a:pt x="5671" y="9659"/>
                  </a:cubicBezTo>
                  <a:cubicBezTo>
                    <a:pt x="6068" y="9743"/>
                    <a:pt x="6529" y="9889"/>
                    <a:pt x="6612" y="10308"/>
                  </a:cubicBezTo>
                  <a:cubicBezTo>
                    <a:pt x="6612" y="10371"/>
                    <a:pt x="6696" y="10392"/>
                    <a:pt x="6696" y="10392"/>
                  </a:cubicBezTo>
                  <a:cubicBezTo>
                    <a:pt x="6717" y="10392"/>
                    <a:pt x="6759" y="10371"/>
                    <a:pt x="6759" y="10371"/>
                  </a:cubicBezTo>
                  <a:cubicBezTo>
                    <a:pt x="6801" y="10329"/>
                    <a:pt x="6801" y="10329"/>
                    <a:pt x="6801" y="10308"/>
                  </a:cubicBezTo>
                  <a:cubicBezTo>
                    <a:pt x="6759" y="10015"/>
                    <a:pt x="6654" y="9806"/>
                    <a:pt x="6508" y="9659"/>
                  </a:cubicBezTo>
                  <a:cubicBezTo>
                    <a:pt x="6529" y="9576"/>
                    <a:pt x="6508" y="9471"/>
                    <a:pt x="6382" y="9450"/>
                  </a:cubicBezTo>
                  <a:cubicBezTo>
                    <a:pt x="6089" y="9387"/>
                    <a:pt x="5880" y="9178"/>
                    <a:pt x="5608" y="9115"/>
                  </a:cubicBezTo>
                  <a:cubicBezTo>
                    <a:pt x="5533" y="9078"/>
                    <a:pt x="5435" y="9070"/>
                    <a:pt x="5337" y="9070"/>
                  </a:cubicBezTo>
                  <a:cubicBezTo>
                    <a:pt x="5271" y="9070"/>
                    <a:pt x="5206" y="9073"/>
                    <a:pt x="5148" y="9073"/>
                  </a:cubicBezTo>
                  <a:lnTo>
                    <a:pt x="4980" y="9073"/>
                  </a:lnTo>
                  <a:cubicBezTo>
                    <a:pt x="4959" y="8969"/>
                    <a:pt x="4938" y="8822"/>
                    <a:pt x="4938" y="8760"/>
                  </a:cubicBezTo>
                  <a:cubicBezTo>
                    <a:pt x="4876" y="8550"/>
                    <a:pt x="4855" y="8404"/>
                    <a:pt x="4855" y="8174"/>
                  </a:cubicBezTo>
                  <a:cubicBezTo>
                    <a:pt x="4876" y="7567"/>
                    <a:pt x="5127" y="7023"/>
                    <a:pt x="5336" y="6458"/>
                  </a:cubicBezTo>
                  <a:cubicBezTo>
                    <a:pt x="5745" y="5395"/>
                    <a:pt x="6594" y="4091"/>
                    <a:pt x="7862" y="4091"/>
                  </a:cubicBezTo>
                  <a:cubicBezTo>
                    <a:pt x="7892" y="4091"/>
                    <a:pt x="7921" y="4092"/>
                    <a:pt x="7951" y="4094"/>
                  </a:cubicBezTo>
                  <a:cubicBezTo>
                    <a:pt x="8265" y="4094"/>
                    <a:pt x="8600" y="4198"/>
                    <a:pt x="8935" y="4324"/>
                  </a:cubicBezTo>
                  <a:cubicBezTo>
                    <a:pt x="8788" y="4930"/>
                    <a:pt x="8809" y="5558"/>
                    <a:pt x="9249" y="6039"/>
                  </a:cubicBezTo>
                  <a:cubicBezTo>
                    <a:pt x="9458" y="6279"/>
                    <a:pt x="9772" y="6404"/>
                    <a:pt x="10081" y="6404"/>
                  </a:cubicBezTo>
                  <a:cubicBezTo>
                    <a:pt x="10422" y="6404"/>
                    <a:pt x="10757" y="6253"/>
                    <a:pt x="10943" y="5935"/>
                  </a:cubicBezTo>
                  <a:cubicBezTo>
                    <a:pt x="11425" y="5182"/>
                    <a:pt x="10588" y="4470"/>
                    <a:pt x="9835" y="4031"/>
                  </a:cubicBezTo>
                  <a:cubicBezTo>
                    <a:pt x="9897" y="3884"/>
                    <a:pt x="9981" y="3717"/>
                    <a:pt x="10065" y="3591"/>
                  </a:cubicBezTo>
                  <a:cubicBezTo>
                    <a:pt x="11073" y="2032"/>
                    <a:pt x="12725" y="795"/>
                    <a:pt x="14597" y="795"/>
                  </a:cubicBezTo>
                  <a:close/>
                  <a:moveTo>
                    <a:pt x="29147" y="18280"/>
                  </a:moveTo>
                  <a:cubicBezTo>
                    <a:pt x="29524" y="19117"/>
                    <a:pt x="30193" y="19828"/>
                    <a:pt x="31072" y="20163"/>
                  </a:cubicBezTo>
                  <a:cubicBezTo>
                    <a:pt x="31452" y="20320"/>
                    <a:pt x="31832" y="20386"/>
                    <a:pt x="32209" y="20386"/>
                  </a:cubicBezTo>
                  <a:cubicBezTo>
                    <a:pt x="32785" y="20386"/>
                    <a:pt x="33352" y="20232"/>
                    <a:pt x="33897" y="20016"/>
                  </a:cubicBezTo>
                  <a:cubicBezTo>
                    <a:pt x="34357" y="20686"/>
                    <a:pt x="34671" y="21397"/>
                    <a:pt x="34838" y="22276"/>
                  </a:cubicBezTo>
                  <a:cubicBezTo>
                    <a:pt x="34838" y="22318"/>
                    <a:pt x="34859" y="22381"/>
                    <a:pt x="34859" y="22381"/>
                  </a:cubicBezTo>
                  <a:lnTo>
                    <a:pt x="34859" y="22423"/>
                  </a:lnTo>
                  <a:cubicBezTo>
                    <a:pt x="34838" y="22485"/>
                    <a:pt x="34817" y="22548"/>
                    <a:pt x="34775" y="22590"/>
                  </a:cubicBezTo>
                  <a:cubicBezTo>
                    <a:pt x="34650" y="22904"/>
                    <a:pt x="34796" y="23176"/>
                    <a:pt x="34985" y="23301"/>
                  </a:cubicBezTo>
                  <a:lnTo>
                    <a:pt x="35027" y="23301"/>
                  </a:lnTo>
                  <a:lnTo>
                    <a:pt x="35027" y="23322"/>
                  </a:lnTo>
                  <a:cubicBezTo>
                    <a:pt x="35131" y="24264"/>
                    <a:pt x="35173" y="25185"/>
                    <a:pt x="35131" y="26126"/>
                  </a:cubicBezTo>
                  <a:lnTo>
                    <a:pt x="35131" y="26168"/>
                  </a:lnTo>
                  <a:lnTo>
                    <a:pt x="35089" y="26168"/>
                  </a:lnTo>
                  <a:cubicBezTo>
                    <a:pt x="34964" y="26210"/>
                    <a:pt x="34880" y="26293"/>
                    <a:pt x="34817" y="26356"/>
                  </a:cubicBezTo>
                  <a:cubicBezTo>
                    <a:pt x="34671" y="26524"/>
                    <a:pt x="34671" y="26712"/>
                    <a:pt x="34817" y="26838"/>
                  </a:cubicBezTo>
                  <a:cubicBezTo>
                    <a:pt x="34859" y="26921"/>
                    <a:pt x="34943" y="26963"/>
                    <a:pt x="35047" y="26984"/>
                  </a:cubicBezTo>
                  <a:lnTo>
                    <a:pt x="35068" y="27026"/>
                  </a:lnTo>
                  <a:lnTo>
                    <a:pt x="35068" y="27047"/>
                  </a:lnTo>
                  <a:cubicBezTo>
                    <a:pt x="34922" y="28302"/>
                    <a:pt x="34441" y="30185"/>
                    <a:pt x="33980" y="31231"/>
                  </a:cubicBezTo>
                  <a:cubicBezTo>
                    <a:pt x="33395" y="32550"/>
                    <a:pt x="32746" y="33324"/>
                    <a:pt x="31909" y="34286"/>
                  </a:cubicBezTo>
                  <a:cubicBezTo>
                    <a:pt x="31114" y="35186"/>
                    <a:pt x="29963" y="35960"/>
                    <a:pt x="28666" y="36693"/>
                  </a:cubicBezTo>
                  <a:cubicBezTo>
                    <a:pt x="27703" y="37257"/>
                    <a:pt x="24209" y="37927"/>
                    <a:pt x="22159" y="38094"/>
                  </a:cubicBezTo>
                  <a:cubicBezTo>
                    <a:pt x="21833" y="38117"/>
                    <a:pt x="21474" y="38128"/>
                    <a:pt x="21094" y="38128"/>
                  </a:cubicBezTo>
                  <a:cubicBezTo>
                    <a:pt x="19055" y="38128"/>
                    <a:pt x="16409" y="37823"/>
                    <a:pt x="15086" y="37488"/>
                  </a:cubicBezTo>
                  <a:cubicBezTo>
                    <a:pt x="13329" y="37048"/>
                    <a:pt x="11927" y="36441"/>
                    <a:pt x="10797" y="35625"/>
                  </a:cubicBezTo>
                  <a:cubicBezTo>
                    <a:pt x="9542" y="34747"/>
                    <a:pt x="8684" y="33408"/>
                    <a:pt x="8202" y="31671"/>
                  </a:cubicBezTo>
                  <a:cubicBezTo>
                    <a:pt x="7784" y="30143"/>
                    <a:pt x="7763" y="28511"/>
                    <a:pt x="7742" y="26963"/>
                  </a:cubicBezTo>
                  <a:cubicBezTo>
                    <a:pt x="7763" y="26921"/>
                    <a:pt x="7805" y="26796"/>
                    <a:pt x="7742" y="26649"/>
                  </a:cubicBezTo>
                  <a:cubicBezTo>
                    <a:pt x="7742" y="25394"/>
                    <a:pt x="7868" y="24097"/>
                    <a:pt x="8600" y="23029"/>
                  </a:cubicBezTo>
                  <a:lnTo>
                    <a:pt x="8621" y="22988"/>
                  </a:lnTo>
                  <a:lnTo>
                    <a:pt x="8642" y="22988"/>
                  </a:lnTo>
                  <a:cubicBezTo>
                    <a:pt x="8935" y="23071"/>
                    <a:pt x="9249" y="23092"/>
                    <a:pt x="9625" y="23092"/>
                  </a:cubicBezTo>
                  <a:cubicBezTo>
                    <a:pt x="9939" y="23092"/>
                    <a:pt x="10253" y="23071"/>
                    <a:pt x="10630" y="23029"/>
                  </a:cubicBezTo>
                  <a:cubicBezTo>
                    <a:pt x="11508" y="22925"/>
                    <a:pt x="12450" y="22402"/>
                    <a:pt x="13078" y="21648"/>
                  </a:cubicBezTo>
                  <a:lnTo>
                    <a:pt x="13099" y="21628"/>
                  </a:lnTo>
                  <a:lnTo>
                    <a:pt x="13120" y="21628"/>
                  </a:lnTo>
                  <a:cubicBezTo>
                    <a:pt x="13433" y="21753"/>
                    <a:pt x="13768" y="21837"/>
                    <a:pt x="14124" y="21837"/>
                  </a:cubicBezTo>
                  <a:cubicBezTo>
                    <a:pt x="14270" y="21837"/>
                    <a:pt x="14438" y="21816"/>
                    <a:pt x="14584" y="21795"/>
                  </a:cubicBezTo>
                  <a:cubicBezTo>
                    <a:pt x="15630" y="21586"/>
                    <a:pt x="15861" y="20749"/>
                    <a:pt x="15944" y="19933"/>
                  </a:cubicBezTo>
                  <a:lnTo>
                    <a:pt x="15944" y="19870"/>
                  </a:lnTo>
                  <a:cubicBezTo>
                    <a:pt x="16237" y="20142"/>
                    <a:pt x="16593" y="20330"/>
                    <a:pt x="17011" y="20372"/>
                  </a:cubicBezTo>
                  <a:cubicBezTo>
                    <a:pt x="17090" y="20381"/>
                    <a:pt x="17167" y="20386"/>
                    <a:pt x="17243" y="20386"/>
                  </a:cubicBezTo>
                  <a:cubicBezTo>
                    <a:pt x="17856" y="20386"/>
                    <a:pt x="18392" y="20100"/>
                    <a:pt x="18894" y="19765"/>
                  </a:cubicBezTo>
                  <a:cubicBezTo>
                    <a:pt x="19166" y="19619"/>
                    <a:pt x="19418" y="19431"/>
                    <a:pt x="19690" y="19221"/>
                  </a:cubicBezTo>
                  <a:cubicBezTo>
                    <a:pt x="20045" y="19703"/>
                    <a:pt x="20547" y="20121"/>
                    <a:pt x="21091" y="20330"/>
                  </a:cubicBezTo>
                  <a:cubicBezTo>
                    <a:pt x="21570" y="20524"/>
                    <a:pt x="22090" y="20632"/>
                    <a:pt x="22603" y="20632"/>
                  </a:cubicBezTo>
                  <a:cubicBezTo>
                    <a:pt x="23256" y="20632"/>
                    <a:pt x="23900" y="20457"/>
                    <a:pt x="24439" y="20058"/>
                  </a:cubicBezTo>
                  <a:cubicBezTo>
                    <a:pt x="24962" y="19703"/>
                    <a:pt x="25381" y="19200"/>
                    <a:pt x="25653" y="18656"/>
                  </a:cubicBezTo>
                  <a:cubicBezTo>
                    <a:pt x="26069" y="19072"/>
                    <a:pt x="26613" y="19314"/>
                    <a:pt x="27176" y="19314"/>
                  </a:cubicBezTo>
                  <a:cubicBezTo>
                    <a:pt x="27463" y="19314"/>
                    <a:pt x="27756" y="19251"/>
                    <a:pt x="28038" y="19117"/>
                  </a:cubicBezTo>
                  <a:cubicBezTo>
                    <a:pt x="28457" y="18907"/>
                    <a:pt x="28833" y="18615"/>
                    <a:pt x="29147" y="18280"/>
                  </a:cubicBezTo>
                  <a:close/>
                  <a:moveTo>
                    <a:pt x="23874" y="38429"/>
                  </a:moveTo>
                  <a:lnTo>
                    <a:pt x="23853" y="38513"/>
                  </a:lnTo>
                  <a:cubicBezTo>
                    <a:pt x="23770" y="38680"/>
                    <a:pt x="23791" y="38994"/>
                    <a:pt x="23791" y="39266"/>
                  </a:cubicBezTo>
                  <a:cubicBezTo>
                    <a:pt x="23791" y="39392"/>
                    <a:pt x="23832" y="39559"/>
                    <a:pt x="23791" y="39664"/>
                  </a:cubicBezTo>
                  <a:cubicBezTo>
                    <a:pt x="23770" y="40040"/>
                    <a:pt x="23686" y="40626"/>
                    <a:pt x="23267" y="40877"/>
                  </a:cubicBezTo>
                  <a:cubicBezTo>
                    <a:pt x="23100" y="40982"/>
                    <a:pt x="22912" y="41066"/>
                    <a:pt x="22744" y="41066"/>
                  </a:cubicBezTo>
                  <a:cubicBezTo>
                    <a:pt x="22431" y="41066"/>
                    <a:pt x="22179" y="40877"/>
                    <a:pt x="22075" y="40563"/>
                  </a:cubicBezTo>
                  <a:cubicBezTo>
                    <a:pt x="21887" y="40103"/>
                    <a:pt x="21887" y="39622"/>
                    <a:pt x="21887" y="39182"/>
                  </a:cubicBezTo>
                  <a:lnTo>
                    <a:pt x="21887" y="39078"/>
                  </a:lnTo>
                  <a:lnTo>
                    <a:pt x="21907" y="39078"/>
                  </a:lnTo>
                  <a:cubicBezTo>
                    <a:pt x="21970" y="39057"/>
                    <a:pt x="22012" y="38994"/>
                    <a:pt x="22054" y="38931"/>
                  </a:cubicBezTo>
                  <a:cubicBezTo>
                    <a:pt x="22075" y="38827"/>
                    <a:pt x="22012" y="38743"/>
                    <a:pt x="21970" y="38680"/>
                  </a:cubicBezTo>
                  <a:lnTo>
                    <a:pt x="21866" y="38618"/>
                  </a:lnTo>
                  <a:lnTo>
                    <a:pt x="21991" y="38618"/>
                  </a:lnTo>
                  <a:cubicBezTo>
                    <a:pt x="22577" y="38555"/>
                    <a:pt x="23142" y="38513"/>
                    <a:pt x="23791" y="38429"/>
                  </a:cubicBezTo>
                  <a:close/>
                  <a:moveTo>
                    <a:pt x="29273" y="37069"/>
                  </a:moveTo>
                  <a:lnTo>
                    <a:pt x="29273" y="37153"/>
                  </a:lnTo>
                  <a:cubicBezTo>
                    <a:pt x="29273" y="37195"/>
                    <a:pt x="29314" y="37320"/>
                    <a:pt x="29440" y="37362"/>
                  </a:cubicBezTo>
                  <a:cubicBezTo>
                    <a:pt x="29733" y="37383"/>
                    <a:pt x="29900" y="37592"/>
                    <a:pt x="30047" y="37801"/>
                  </a:cubicBezTo>
                  <a:cubicBezTo>
                    <a:pt x="30151" y="37927"/>
                    <a:pt x="30235" y="38053"/>
                    <a:pt x="30382" y="38136"/>
                  </a:cubicBezTo>
                  <a:cubicBezTo>
                    <a:pt x="30695" y="38325"/>
                    <a:pt x="30988" y="38576"/>
                    <a:pt x="31260" y="38848"/>
                  </a:cubicBezTo>
                  <a:cubicBezTo>
                    <a:pt x="31386" y="38973"/>
                    <a:pt x="31511" y="39099"/>
                    <a:pt x="31637" y="39203"/>
                  </a:cubicBezTo>
                  <a:cubicBezTo>
                    <a:pt x="31888" y="39413"/>
                    <a:pt x="32160" y="39601"/>
                    <a:pt x="32453" y="39789"/>
                  </a:cubicBezTo>
                  <a:cubicBezTo>
                    <a:pt x="32955" y="40124"/>
                    <a:pt x="33478" y="40501"/>
                    <a:pt x="33834" y="40961"/>
                  </a:cubicBezTo>
                  <a:lnTo>
                    <a:pt x="33876" y="40982"/>
                  </a:lnTo>
                  <a:lnTo>
                    <a:pt x="33834" y="41024"/>
                  </a:lnTo>
                  <a:cubicBezTo>
                    <a:pt x="33667" y="41149"/>
                    <a:pt x="33415" y="41233"/>
                    <a:pt x="33206" y="41296"/>
                  </a:cubicBezTo>
                  <a:cubicBezTo>
                    <a:pt x="33143" y="41338"/>
                    <a:pt x="33081" y="41358"/>
                    <a:pt x="32997" y="41379"/>
                  </a:cubicBezTo>
                  <a:cubicBezTo>
                    <a:pt x="32746" y="41484"/>
                    <a:pt x="32474" y="41672"/>
                    <a:pt x="32244" y="41819"/>
                  </a:cubicBezTo>
                  <a:cubicBezTo>
                    <a:pt x="32118" y="41923"/>
                    <a:pt x="31993" y="42007"/>
                    <a:pt x="31825" y="42112"/>
                  </a:cubicBezTo>
                  <a:cubicBezTo>
                    <a:pt x="31470" y="42321"/>
                    <a:pt x="31114" y="42593"/>
                    <a:pt x="30758" y="42823"/>
                  </a:cubicBezTo>
                  <a:lnTo>
                    <a:pt x="30737" y="42844"/>
                  </a:lnTo>
                  <a:cubicBezTo>
                    <a:pt x="30591" y="42928"/>
                    <a:pt x="30528" y="43011"/>
                    <a:pt x="30423" y="43116"/>
                  </a:cubicBezTo>
                  <a:lnTo>
                    <a:pt x="30361" y="43158"/>
                  </a:lnTo>
                  <a:lnTo>
                    <a:pt x="30319" y="42865"/>
                  </a:lnTo>
                  <a:cubicBezTo>
                    <a:pt x="30214" y="42384"/>
                    <a:pt x="30109" y="41882"/>
                    <a:pt x="30026" y="41400"/>
                  </a:cubicBezTo>
                  <a:lnTo>
                    <a:pt x="30005" y="41275"/>
                  </a:lnTo>
                  <a:cubicBezTo>
                    <a:pt x="29858" y="40647"/>
                    <a:pt x="29754" y="40082"/>
                    <a:pt x="29503" y="39496"/>
                  </a:cubicBezTo>
                  <a:cubicBezTo>
                    <a:pt x="29231" y="38890"/>
                    <a:pt x="28917" y="38136"/>
                    <a:pt x="28791" y="37320"/>
                  </a:cubicBezTo>
                  <a:lnTo>
                    <a:pt x="28791" y="37299"/>
                  </a:lnTo>
                  <a:lnTo>
                    <a:pt x="28812" y="37278"/>
                  </a:lnTo>
                  <a:cubicBezTo>
                    <a:pt x="28959" y="37216"/>
                    <a:pt x="29063" y="37153"/>
                    <a:pt x="29210" y="37090"/>
                  </a:cubicBezTo>
                  <a:lnTo>
                    <a:pt x="29273" y="37069"/>
                  </a:lnTo>
                  <a:close/>
                  <a:moveTo>
                    <a:pt x="16844" y="38471"/>
                  </a:moveTo>
                  <a:cubicBezTo>
                    <a:pt x="16990" y="38513"/>
                    <a:pt x="17179" y="38534"/>
                    <a:pt x="17325" y="38534"/>
                  </a:cubicBezTo>
                  <a:cubicBezTo>
                    <a:pt x="17534" y="38555"/>
                    <a:pt x="17785" y="38576"/>
                    <a:pt x="18057" y="38618"/>
                  </a:cubicBezTo>
                  <a:lnTo>
                    <a:pt x="18204" y="38618"/>
                  </a:lnTo>
                  <a:lnTo>
                    <a:pt x="18099" y="38680"/>
                  </a:lnTo>
                  <a:cubicBezTo>
                    <a:pt x="17911" y="38827"/>
                    <a:pt x="17827" y="39099"/>
                    <a:pt x="17744" y="39308"/>
                  </a:cubicBezTo>
                  <a:cubicBezTo>
                    <a:pt x="17744" y="39350"/>
                    <a:pt x="17723" y="39371"/>
                    <a:pt x="17723" y="39392"/>
                  </a:cubicBezTo>
                  <a:lnTo>
                    <a:pt x="17493" y="40019"/>
                  </a:lnTo>
                  <a:cubicBezTo>
                    <a:pt x="17409" y="40229"/>
                    <a:pt x="17304" y="40459"/>
                    <a:pt x="17262" y="40689"/>
                  </a:cubicBezTo>
                  <a:cubicBezTo>
                    <a:pt x="16990" y="41610"/>
                    <a:pt x="16781" y="42551"/>
                    <a:pt x="16572" y="43472"/>
                  </a:cubicBezTo>
                  <a:cubicBezTo>
                    <a:pt x="16425" y="44246"/>
                    <a:pt x="16237" y="45104"/>
                    <a:pt x="16007" y="45878"/>
                  </a:cubicBezTo>
                  <a:lnTo>
                    <a:pt x="16007" y="45941"/>
                  </a:lnTo>
                  <a:lnTo>
                    <a:pt x="15944" y="45941"/>
                  </a:lnTo>
                  <a:cubicBezTo>
                    <a:pt x="15819" y="45899"/>
                    <a:pt x="15693" y="45899"/>
                    <a:pt x="15547" y="45899"/>
                  </a:cubicBezTo>
                  <a:cubicBezTo>
                    <a:pt x="15400" y="45899"/>
                    <a:pt x="15212" y="45899"/>
                    <a:pt x="15065" y="45878"/>
                  </a:cubicBezTo>
                  <a:cubicBezTo>
                    <a:pt x="14459" y="45773"/>
                    <a:pt x="14061" y="45460"/>
                    <a:pt x="13622" y="45104"/>
                  </a:cubicBezTo>
                  <a:lnTo>
                    <a:pt x="13538" y="45041"/>
                  </a:lnTo>
                  <a:cubicBezTo>
                    <a:pt x="13182" y="44706"/>
                    <a:pt x="12743" y="44434"/>
                    <a:pt x="12220" y="44267"/>
                  </a:cubicBezTo>
                  <a:cubicBezTo>
                    <a:pt x="12052" y="44204"/>
                    <a:pt x="11948" y="44120"/>
                    <a:pt x="11801" y="44016"/>
                  </a:cubicBezTo>
                  <a:lnTo>
                    <a:pt x="11739" y="43995"/>
                  </a:lnTo>
                  <a:lnTo>
                    <a:pt x="11759" y="43953"/>
                  </a:lnTo>
                  <a:cubicBezTo>
                    <a:pt x="11759" y="43911"/>
                    <a:pt x="11801" y="43890"/>
                    <a:pt x="11801" y="43869"/>
                  </a:cubicBezTo>
                  <a:cubicBezTo>
                    <a:pt x="11822" y="43807"/>
                    <a:pt x="11822" y="43765"/>
                    <a:pt x="11822" y="43744"/>
                  </a:cubicBezTo>
                  <a:cubicBezTo>
                    <a:pt x="11822" y="43660"/>
                    <a:pt x="11822" y="43555"/>
                    <a:pt x="11885" y="43472"/>
                  </a:cubicBezTo>
                  <a:cubicBezTo>
                    <a:pt x="12052" y="43283"/>
                    <a:pt x="12178" y="43116"/>
                    <a:pt x="12304" y="42928"/>
                  </a:cubicBezTo>
                  <a:cubicBezTo>
                    <a:pt x="12513" y="42635"/>
                    <a:pt x="12722" y="42342"/>
                    <a:pt x="12973" y="42091"/>
                  </a:cubicBezTo>
                  <a:cubicBezTo>
                    <a:pt x="13099" y="41923"/>
                    <a:pt x="13245" y="41777"/>
                    <a:pt x="13392" y="41610"/>
                  </a:cubicBezTo>
                  <a:cubicBezTo>
                    <a:pt x="13622" y="41358"/>
                    <a:pt x="13852" y="41066"/>
                    <a:pt x="14124" y="40835"/>
                  </a:cubicBezTo>
                  <a:cubicBezTo>
                    <a:pt x="14291" y="40647"/>
                    <a:pt x="14500" y="40459"/>
                    <a:pt x="14689" y="40312"/>
                  </a:cubicBezTo>
                  <a:cubicBezTo>
                    <a:pt x="14982" y="40040"/>
                    <a:pt x="15296" y="39789"/>
                    <a:pt x="15547" y="39496"/>
                  </a:cubicBezTo>
                  <a:lnTo>
                    <a:pt x="15714" y="39350"/>
                  </a:lnTo>
                  <a:cubicBezTo>
                    <a:pt x="16028" y="38994"/>
                    <a:pt x="16384" y="38618"/>
                    <a:pt x="16844" y="38471"/>
                  </a:cubicBezTo>
                  <a:close/>
                  <a:moveTo>
                    <a:pt x="13099" y="45773"/>
                  </a:moveTo>
                  <a:cubicBezTo>
                    <a:pt x="13266" y="45815"/>
                    <a:pt x="13412" y="45878"/>
                    <a:pt x="13538" y="45920"/>
                  </a:cubicBezTo>
                  <a:cubicBezTo>
                    <a:pt x="13747" y="46004"/>
                    <a:pt x="13894" y="46171"/>
                    <a:pt x="13956" y="46338"/>
                  </a:cubicBezTo>
                  <a:cubicBezTo>
                    <a:pt x="14145" y="46422"/>
                    <a:pt x="14354" y="46506"/>
                    <a:pt x="14584" y="46589"/>
                  </a:cubicBezTo>
                  <a:cubicBezTo>
                    <a:pt x="14793" y="46631"/>
                    <a:pt x="15212" y="46736"/>
                    <a:pt x="15672" y="46736"/>
                  </a:cubicBezTo>
                  <a:lnTo>
                    <a:pt x="15777" y="46736"/>
                  </a:lnTo>
                  <a:lnTo>
                    <a:pt x="15735" y="46799"/>
                  </a:lnTo>
                  <a:cubicBezTo>
                    <a:pt x="15589" y="47343"/>
                    <a:pt x="15421" y="47845"/>
                    <a:pt x="15317" y="48368"/>
                  </a:cubicBezTo>
                  <a:cubicBezTo>
                    <a:pt x="15191" y="48954"/>
                    <a:pt x="15065" y="49561"/>
                    <a:pt x="14940" y="50146"/>
                  </a:cubicBezTo>
                  <a:lnTo>
                    <a:pt x="14835" y="50628"/>
                  </a:lnTo>
                  <a:cubicBezTo>
                    <a:pt x="14752" y="51004"/>
                    <a:pt x="14668" y="51402"/>
                    <a:pt x="14563" y="51758"/>
                  </a:cubicBezTo>
                  <a:cubicBezTo>
                    <a:pt x="14542" y="51967"/>
                    <a:pt x="14521" y="52155"/>
                    <a:pt x="14521" y="52322"/>
                  </a:cubicBezTo>
                  <a:cubicBezTo>
                    <a:pt x="14480" y="52469"/>
                    <a:pt x="14480" y="52636"/>
                    <a:pt x="14438" y="52783"/>
                  </a:cubicBezTo>
                  <a:cubicBezTo>
                    <a:pt x="14417" y="52866"/>
                    <a:pt x="14417" y="52950"/>
                    <a:pt x="14375" y="52992"/>
                  </a:cubicBezTo>
                  <a:lnTo>
                    <a:pt x="14354" y="53159"/>
                  </a:lnTo>
                  <a:lnTo>
                    <a:pt x="14333" y="53243"/>
                  </a:lnTo>
                  <a:lnTo>
                    <a:pt x="14208" y="53118"/>
                  </a:lnTo>
                  <a:cubicBezTo>
                    <a:pt x="14061" y="52992"/>
                    <a:pt x="13936" y="52866"/>
                    <a:pt x="13852" y="52678"/>
                  </a:cubicBezTo>
                  <a:lnTo>
                    <a:pt x="13831" y="52615"/>
                  </a:lnTo>
                  <a:lnTo>
                    <a:pt x="13894" y="52594"/>
                  </a:lnTo>
                  <a:cubicBezTo>
                    <a:pt x="13956" y="52574"/>
                    <a:pt x="14019" y="52553"/>
                    <a:pt x="14103" y="52490"/>
                  </a:cubicBezTo>
                  <a:cubicBezTo>
                    <a:pt x="14166" y="52448"/>
                    <a:pt x="14228" y="52343"/>
                    <a:pt x="14228" y="52260"/>
                  </a:cubicBezTo>
                  <a:cubicBezTo>
                    <a:pt x="14228" y="52197"/>
                    <a:pt x="14228" y="52155"/>
                    <a:pt x="14145" y="52071"/>
                  </a:cubicBezTo>
                  <a:cubicBezTo>
                    <a:pt x="14019" y="51967"/>
                    <a:pt x="13852" y="51925"/>
                    <a:pt x="13705" y="51862"/>
                  </a:cubicBezTo>
                  <a:cubicBezTo>
                    <a:pt x="13601" y="51841"/>
                    <a:pt x="13496" y="51778"/>
                    <a:pt x="13392" y="51737"/>
                  </a:cubicBezTo>
                  <a:cubicBezTo>
                    <a:pt x="13224" y="51653"/>
                    <a:pt x="13078" y="51527"/>
                    <a:pt x="12910" y="51402"/>
                  </a:cubicBezTo>
                  <a:cubicBezTo>
                    <a:pt x="12848" y="51339"/>
                    <a:pt x="12764" y="51255"/>
                    <a:pt x="12680" y="51214"/>
                  </a:cubicBezTo>
                  <a:cubicBezTo>
                    <a:pt x="12387" y="51004"/>
                    <a:pt x="11697" y="50418"/>
                    <a:pt x="11446" y="49749"/>
                  </a:cubicBezTo>
                  <a:cubicBezTo>
                    <a:pt x="11215" y="49142"/>
                    <a:pt x="11613" y="48368"/>
                    <a:pt x="11927" y="47740"/>
                  </a:cubicBezTo>
                  <a:cubicBezTo>
                    <a:pt x="12011" y="47594"/>
                    <a:pt x="12052" y="47468"/>
                    <a:pt x="12115" y="47343"/>
                  </a:cubicBezTo>
                  <a:cubicBezTo>
                    <a:pt x="12136" y="47259"/>
                    <a:pt x="12178" y="47154"/>
                    <a:pt x="12220" y="47050"/>
                  </a:cubicBezTo>
                  <a:cubicBezTo>
                    <a:pt x="12283" y="46820"/>
                    <a:pt x="12366" y="46610"/>
                    <a:pt x="12534" y="46422"/>
                  </a:cubicBezTo>
                  <a:cubicBezTo>
                    <a:pt x="12576" y="46380"/>
                    <a:pt x="12638" y="46296"/>
                    <a:pt x="12659" y="46213"/>
                  </a:cubicBezTo>
                  <a:cubicBezTo>
                    <a:pt x="12764" y="46066"/>
                    <a:pt x="12889" y="45857"/>
                    <a:pt x="13057" y="45773"/>
                  </a:cubicBezTo>
                  <a:close/>
                  <a:moveTo>
                    <a:pt x="32181" y="42509"/>
                  </a:moveTo>
                  <a:lnTo>
                    <a:pt x="32181" y="42572"/>
                  </a:lnTo>
                  <a:cubicBezTo>
                    <a:pt x="32181" y="42635"/>
                    <a:pt x="32181" y="42656"/>
                    <a:pt x="32223" y="42677"/>
                  </a:cubicBezTo>
                  <a:cubicBezTo>
                    <a:pt x="32578" y="43451"/>
                    <a:pt x="32976" y="44099"/>
                    <a:pt x="33374" y="44727"/>
                  </a:cubicBezTo>
                  <a:cubicBezTo>
                    <a:pt x="33562" y="45041"/>
                    <a:pt x="33729" y="45334"/>
                    <a:pt x="33918" y="45648"/>
                  </a:cubicBezTo>
                  <a:cubicBezTo>
                    <a:pt x="34524" y="46694"/>
                    <a:pt x="34943" y="47845"/>
                    <a:pt x="35278" y="48828"/>
                  </a:cubicBezTo>
                  <a:cubicBezTo>
                    <a:pt x="35654" y="49958"/>
                    <a:pt x="34629" y="51088"/>
                    <a:pt x="34085" y="51695"/>
                  </a:cubicBezTo>
                  <a:cubicBezTo>
                    <a:pt x="33771" y="52030"/>
                    <a:pt x="33395" y="52322"/>
                    <a:pt x="33060" y="52574"/>
                  </a:cubicBezTo>
                  <a:lnTo>
                    <a:pt x="32892" y="52699"/>
                  </a:lnTo>
                  <a:cubicBezTo>
                    <a:pt x="32809" y="52762"/>
                    <a:pt x="32767" y="52804"/>
                    <a:pt x="32683" y="52866"/>
                  </a:cubicBezTo>
                  <a:cubicBezTo>
                    <a:pt x="32537" y="52992"/>
                    <a:pt x="32348" y="53118"/>
                    <a:pt x="32181" y="53264"/>
                  </a:cubicBezTo>
                  <a:lnTo>
                    <a:pt x="32139" y="53306"/>
                  </a:lnTo>
                  <a:lnTo>
                    <a:pt x="32118" y="53222"/>
                  </a:lnTo>
                  <a:cubicBezTo>
                    <a:pt x="32055" y="53076"/>
                    <a:pt x="32014" y="52950"/>
                    <a:pt x="31993" y="52804"/>
                  </a:cubicBezTo>
                  <a:cubicBezTo>
                    <a:pt x="31867" y="52343"/>
                    <a:pt x="31867" y="51841"/>
                    <a:pt x="31867" y="51381"/>
                  </a:cubicBezTo>
                  <a:cubicBezTo>
                    <a:pt x="31867" y="51088"/>
                    <a:pt x="31867" y="50795"/>
                    <a:pt x="31846" y="50544"/>
                  </a:cubicBezTo>
                  <a:cubicBezTo>
                    <a:pt x="31762" y="49519"/>
                    <a:pt x="31511" y="48514"/>
                    <a:pt x="31281" y="47531"/>
                  </a:cubicBezTo>
                  <a:cubicBezTo>
                    <a:pt x="31177" y="47092"/>
                    <a:pt x="31072" y="46610"/>
                    <a:pt x="30967" y="46171"/>
                  </a:cubicBezTo>
                  <a:cubicBezTo>
                    <a:pt x="30800" y="45439"/>
                    <a:pt x="30654" y="44664"/>
                    <a:pt x="30486" y="43911"/>
                  </a:cubicBezTo>
                  <a:lnTo>
                    <a:pt x="30486" y="43890"/>
                  </a:lnTo>
                  <a:lnTo>
                    <a:pt x="30528" y="43869"/>
                  </a:lnTo>
                  <a:cubicBezTo>
                    <a:pt x="30674" y="43765"/>
                    <a:pt x="30821" y="43660"/>
                    <a:pt x="30967" y="43535"/>
                  </a:cubicBezTo>
                  <a:cubicBezTo>
                    <a:pt x="31114" y="43388"/>
                    <a:pt x="31239" y="43283"/>
                    <a:pt x="31407" y="43179"/>
                  </a:cubicBezTo>
                  <a:cubicBezTo>
                    <a:pt x="31490" y="43137"/>
                    <a:pt x="31595" y="43074"/>
                    <a:pt x="31658" y="43032"/>
                  </a:cubicBezTo>
                  <a:cubicBezTo>
                    <a:pt x="31721" y="42823"/>
                    <a:pt x="31846" y="42656"/>
                    <a:pt x="32034" y="42572"/>
                  </a:cubicBezTo>
                  <a:cubicBezTo>
                    <a:pt x="32055" y="42572"/>
                    <a:pt x="32181" y="42509"/>
                    <a:pt x="32181" y="42509"/>
                  </a:cubicBezTo>
                  <a:close/>
                  <a:moveTo>
                    <a:pt x="28352" y="37613"/>
                  </a:moveTo>
                  <a:lnTo>
                    <a:pt x="28352" y="37697"/>
                  </a:lnTo>
                  <a:cubicBezTo>
                    <a:pt x="28352" y="38262"/>
                    <a:pt x="28498" y="38785"/>
                    <a:pt x="28708" y="39392"/>
                  </a:cubicBezTo>
                  <a:cubicBezTo>
                    <a:pt x="28980" y="40082"/>
                    <a:pt x="29126" y="40731"/>
                    <a:pt x="29273" y="41400"/>
                  </a:cubicBezTo>
                  <a:cubicBezTo>
                    <a:pt x="29335" y="41861"/>
                    <a:pt x="29419" y="42300"/>
                    <a:pt x="29524" y="42760"/>
                  </a:cubicBezTo>
                  <a:cubicBezTo>
                    <a:pt x="29733" y="43890"/>
                    <a:pt x="29942" y="45041"/>
                    <a:pt x="30172" y="46171"/>
                  </a:cubicBezTo>
                  <a:cubicBezTo>
                    <a:pt x="30277" y="46694"/>
                    <a:pt x="30423" y="47238"/>
                    <a:pt x="30549" y="47761"/>
                  </a:cubicBezTo>
                  <a:cubicBezTo>
                    <a:pt x="30779" y="48703"/>
                    <a:pt x="31009" y="49707"/>
                    <a:pt x="31114" y="50670"/>
                  </a:cubicBezTo>
                  <a:cubicBezTo>
                    <a:pt x="31156" y="51004"/>
                    <a:pt x="31177" y="51339"/>
                    <a:pt x="31177" y="51653"/>
                  </a:cubicBezTo>
                  <a:cubicBezTo>
                    <a:pt x="31177" y="52030"/>
                    <a:pt x="31177" y="52385"/>
                    <a:pt x="31218" y="52741"/>
                  </a:cubicBezTo>
                  <a:cubicBezTo>
                    <a:pt x="31239" y="53055"/>
                    <a:pt x="31386" y="53327"/>
                    <a:pt x="31490" y="53641"/>
                  </a:cubicBezTo>
                  <a:lnTo>
                    <a:pt x="31532" y="53808"/>
                  </a:lnTo>
                  <a:lnTo>
                    <a:pt x="31490" y="53829"/>
                  </a:lnTo>
                  <a:cubicBezTo>
                    <a:pt x="31281" y="53934"/>
                    <a:pt x="31114" y="54038"/>
                    <a:pt x="30988" y="54164"/>
                  </a:cubicBezTo>
                  <a:lnTo>
                    <a:pt x="30967" y="54164"/>
                  </a:lnTo>
                  <a:cubicBezTo>
                    <a:pt x="30591" y="54227"/>
                    <a:pt x="30235" y="54310"/>
                    <a:pt x="29900" y="54373"/>
                  </a:cubicBezTo>
                  <a:cubicBezTo>
                    <a:pt x="29733" y="54415"/>
                    <a:pt x="29545" y="54457"/>
                    <a:pt x="29398" y="54478"/>
                  </a:cubicBezTo>
                  <a:cubicBezTo>
                    <a:pt x="28666" y="54645"/>
                    <a:pt x="27975" y="54666"/>
                    <a:pt x="27222" y="54687"/>
                  </a:cubicBezTo>
                  <a:lnTo>
                    <a:pt x="27055" y="54687"/>
                  </a:lnTo>
                  <a:cubicBezTo>
                    <a:pt x="25967" y="54729"/>
                    <a:pt x="24858" y="54875"/>
                    <a:pt x="23811" y="54980"/>
                  </a:cubicBezTo>
                  <a:cubicBezTo>
                    <a:pt x="23456" y="55043"/>
                    <a:pt x="23121" y="55063"/>
                    <a:pt x="22744" y="55105"/>
                  </a:cubicBezTo>
                  <a:cubicBezTo>
                    <a:pt x="21656" y="55252"/>
                    <a:pt x="20526" y="55294"/>
                    <a:pt x="19376" y="55294"/>
                  </a:cubicBezTo>
                  <a:cubicBezTo>
                    <a:pt x="17827" y="55210"/>
                    <a:pt x="16321" y="55105"/>
                    <a:pt x="14772" y="54938"/>
                  </a:cubicBezTo>
                  <a:lnTo>
                    <a:pt x="14731" y="54938"/>
                  </a:lnTo>
                  <a:lnTo>
                    <a:pt x="14752" y="54875"/>
                  </a:lnTo>
                  <a:cubicBezTo>
                    <a:pt x="14856" y="54645"/>
                    <a:pt x="14898" y="54415"/>
                    <a:pt x="14982" y="54164"/>
                  </a:cubicBezTo>
                  <a:cubicBezTo>
                    <a:pt x="15003" y="54038"/>
                    <a:pt x="15044" y="53934"/>
                    <a:pt x="15086" y="53808"/>
                  </a:cubicBezTo>
                  <a:cubicBezTo>
                    <a:pt x="15170" y="53536"/>
                    <a:pt x="15212" y="53306"/>
                    <a:pt x="15275" y="53055"/>
                  </a:cubicBezTo>
                  <a:lnTo>
                    <a:pt x="15358" y="52574"/>
                  </a:lnTo>
                  <a:cubicBezTo>
                    <a:pt x="15379" y="52427"/>
                    <a:pt x="15379" y="52239"/>
                    <a:pt x="15421" y="52050"/>
                  </a:cubicBezTo>
                  <a:cubicBezTo>
                    <a:pt x="15609" y="51318"/>
                    <a:pt x="15777" y="50586"/>
                    <a:pt x="15902" y="49874"/>
                  </a:cubicBezTo>
                  <a:cubicBezTo>
                    <a:pt x="16049" y="49100"/>
                    <a:pt x="16237" y="48263"/>
                    <a:pt x="16425" y="47468"/>
                  </a:cubicBezTo>
                  <a:cubicBezTo>
                    <a:pt x="16509" y="47112"/>
                    <a:pt x="16635" y="46757"/>
                    <a:pt x="16739" y="46422"/>
                  </a:cubicBezTo>
                  <a:cubicBezTo>
                    <a:pt x="16865" y="45962"/>
                    <a:pt x="17032" y="45480"/>
                    <a:pt x="17137" y="45020"/>
                  </a:cubicBezTo>
                  <a:cubicBezTo>
                    <a:pt x="17262" y="44434"/>
                    <a:pt x="17367" y="43869"/>
                    <a:pt x="17472" y="43283"/>
                  </a:cubicBezTo>
                  <a:lnTo>
                    <a:pt x="17618" y="42426"/>
                  </a:lnTo>
                  <a:cubicBezTo>
                    <a:pt x="17723" y="41861"/>
                    <a:pt x="17890" y="41086"/>
                    <a:pt x="18141" y="40354"/>
                  </a:cubicBezTo>
                  <a:cubicBezTo>
                    <a:pt x="18204" y="40208"/>
                    <a:pt x="18246" y="40019"/>
                    <a:pt x="18267" y="39873"/>
                  </a:cubicBezTo>
                  <a:cubicBezTo>
                    <a:pt x="18267" y="39810"/>
                    <a:pt x="18309" y="39768"/>
                    <a:pt x="18309" y="39706"/>
                  </a:cubicBezTo>
                  <a:cubicBezTo>
                    <a:pt x="18330" y="39580"/>
                    <a:pt x="18350" y="39454"/>
                    <a:pt x="18413" y="39308"/>
                  </a:cubicBezTo>
                  <a:cubicBezTo>
                    <a:pt x="18413" y="39287"/>
                    <a:pt x="18434" y="39266"/>
                    <a:pt x="18434" y="39245"/>
                  </a:cubicBezTo>
                  <a:lnTo>
                    <a:pt x="18413" y="39162"/>
                  </a:lnTo>
                  <a:cubicBezTo>
                    <a:pt x="18476" y="39141"/>
                    <a:pt x="18560" y="39057"/>
                    <a:pt x="18560" y="38973"/>
                  </a:cubicBezTo>
                  <a:cubicBezTo>
                    <a:pt x="18581" y="38890"/>
                    <a:pt x="18560" y="38827"/>
                    <a:pt x="18518" y="38764"/>
                  </a:cubicBezTo>
                  <a:lnTo>
                    <a:pt x="18434" y="38680"/>
                  </a:lnTo>
                  <a:lnTo>
                    <a:pt x="18539" y="38680"/>
                  </a:lnTo>
                  <a:cubicBezTo>
                    <a:pt x="18978" y="38722"/>
                    <a:pt x="19459" y="38743"/>
                    <a:pt x="19920" y="38743"/>
                  </a:cubicBezTo>
                  <a:cubicBezTo>
                    <a:pt x="20401" y="38743"/>
                    <a:pt x="20924" y="38722"/>
                    <a:pt x="21405" y="38680"/>
                  </a:cubicBezTo>
                  <a:lnTo>
                    <a:pt x="21531" y="38680"/>
                  </a:lnTo>
                  <a:lnTo>
                    <a:pt x="21447" y="38764"/>
                  </a:lnTo>
                  <a:cubicBezTo>
                    <a:pt x="21426" y="38785"/>
                    <a:pt x="21384" y="38827"/>
                    <a:pt x="21384" y="38869"/>
                  </a:cubicBezTo>
                  <a:cubicBezTo>
                    <a:pt x="21112" y="39601"/>
                    <a:pt x="21259" y="40522"/>
                    <a:pt x="21531" y="41128"/>
                  </a:cubicBezTo>
                  <a:cubicBezTo>
                    <a:pt x="21740" y="41589"/>
                    <a:pt x="22179" y="41861"/>
                    <a:pt x="22744" y="41861"/>
                  </a:cubicBezTo>
                  <a:cubicBezTo>
                    <a:pt x="22933" y="41861"/>
                    <a:pt x="23121" y="41819"/>
                    <a:pt x="23330" y="41777"/>
                  </a:cubicBezTo>
                  <a:cubicBezTo>
                    <a:pt x="24167" y="41547"/>
                    <a:pt x="24460" y="40710"/>
                    <a:pt x="24502" y="40333"/>
                  </a:cubicBezTo>
                  <a:cubicBezTo>
                    <a:pt x="24607" y="39831"/>
                    <a:pt x="24732" y="38952"/>
                    <a:pt x="24502" y="38450"/>
                  </a:cubicBezTo>
                  <a:lnTo>
                    <a:pt x="24481" y="38408"/>
                  </a:lnTo>
                  <a:lnTo>
                    <a:pt x="24565" y="38408"/>
                  </a:lnTo>
                  <a:cubicBezTo>
                    <a:pt x="25151" y="38325"/>
                    <a:pt x="25757" y="38220"/>
                    <a:pt x="26448" y="38115"/>
                  </a:cubicBezTo>
                  <a:cubicBezTo>
                    <a:pt x="27138" y="37990"/>
                    <a:pt x="27724" y="37843"/>
                    <a:pt x="28268" y="37634"/>
                  </a:cubicBezTo>
                  <a:lnTo>
                    <a:pt x="28352" y="37613"/>
                  </a:lnTo>
                  <a:close/>
                  <a:moveTo>
                    <a:pt x="31700" y="54708"/>
                  </a:moveTo>
                  <a:cubicBezTo>
                    <a:pt x="31742" y="54854"/>
                    <a:pt x="31846" y="54959"/>
                    <a:pt x="32014" y="54980"/>
                  </a:cubicBezTo>
                  <a:lnTo>
                    <a:pt x="32055" y="54980"/>
                  </a:lnTo>
                  <a:lnTo>
                    <a:pt x="32055" y="55063"/>
                  </a:lnTo>
                  <a:cubicBezTo>
                    <a:pt x="32034" y="55147"/>
                    <a:pt x="32014" y="55210"/>
                    <a:pt x="32014" y="55273"/>
                  </a:cubicBezTo>
                  <a:lnTo>
                    <a:pt x="31993" y="55335"/>
                  </a:lnTo>
                  <a:cubicBezTo>
                    <a:pt x="31951" y="55482"/>
                    <a:pt x="31930" y="55628"/>
                    <a:pt x="31909" y="55775"/>
                  </a:cubicBezTo>
                  <a:lnTo>
                    <a:pt x="31804" y="55775"/>
                  </a:lnTo>
                  <a:cubicBezTo>
                    <a:pt x="31804" y="55670"/>
                    <a:pt x="31783" y="55566"/>
                    <a:pt x="31783" y="55482"/>
                  </a:cubicBezTo>
                  <a:cubicBezTo>
                    <a:pt x="31742" y="55315"/>
                    <a:pt x="31721" y="55168"/>
                    <a:pt x="31679" y="55022"/>
                  </a:cubicBezTo>
                  <a:cubicBezTo>
                    <a:pt x="31637" y="54917"/>
                    <a:pt x="31616" y="54854"/>
                    <a:pt x="31595" y="54750"/>
                  </a:cubicBezTo>
                  <a:lnTo>
                    <a:pt x="31700" y="54708"/>
                  </a:lnTo>
                  <a:close/>
                  <a:moveTo>
                    <a:pt x="30570" y="54980"/>
                  </a:moveTo>
                  <a:lnTo>
                    <a:pt x="30570" y="55022"/>
                  </a:lnTo>
                  <a:cubicBezTo>
                    <a:pt x="30591" y="55210"/>
                    <a:pt x="30612" y="55398"/>
                    <a:pt x="30674" y="55587"/>
                  </a:cubicBezTo>
                  <a:lnTo>
                    <a:pt x="30674" y="55607"/>
                  </a:lnTo>
                  <a:cubicBezTo>
                    <a:pt x="30716" y="55817"/>
                    <a:pt x="30716" y="56026"/>
                    <a:pt x="30716" y="56235"/>
                  </a:cubicBezTo>
                  <a:lnTo>
                    <a:pt x="30716" y="56591"/>
                  </a:lnTo>
                  <a:cubicBezTo>
                    <a:pt x="30779" y="57365"/>
                    <a:pt x="30905" y="58097"/>
                    <a:pt x="31030" y="58767"/>
                  </a:cubicBezTo>
                  <a:cubicBezTo>
                    <a:pt x="31198" y="59604"/>
                    <a:pt x="31386" y="60566"/>
                    <a:pt x="31386" y="61508"/>
                  </a:cubicBezTo>
                  <a:cubicBezTo>
                    <a:pt x="31490" y="62073"/>
                    <a:pt x="31407" y="62470"/>
                    <a:pt x="31281" y="62805"/>
                  </a:cubicBezTo>
                  <a:cubicBezTo>
                    <a:pt x="31072" y="63266"/>
                    <a:pt x="30674" y="63475"/>
                    <a:pt x="30026" y="63475"/>
                  </a:cubicBezTo>
                  <a:lnTo>
                    <a:pt x="29817" y="63475"/>
                  </a:lnTo>
                  <a:lnTo>
                    <a:pt x="29545" y="63454"/>
                  </a:lnTo>
                  <a:cubicBezTo>
                    <a:pt x="28980" y="63433"/>
                    <a:pt x="28457" y="63370"/>
                    <a:pt x="27892" y="63328"/>
                  </a:cubicBezTo>
                  <a:cubicBezTo>
                    <a:pt x="27661" y="63307"/>
                    <a:pt x="27431" y="63307"/>
                    <a:pt x="27201" y="63307"/>
                  </a:cubicBezTo>
                  <a:lnTo>
                    <a:pt x="27055" y="63307"/>
                  </a:lnTo>
                  <a:cubicBezTo>
                    <a:pt x="26950" y="63307"/>
                    <a:pt x="26845" y="63307"/>
                    <a:pt x="26762" y="63328"/>
                  </a:cubicBezTo>
                  <a:cubicBezTo>
                    <a:pt x="26615" y="63328"/>
                    <a:pt x="26490" y="63349"/>
                    <a:pt x="26364" y="63349"/>
                  </a:cubicBezTo>
                  <a:cubicBezTo>
                    <a:pt x="26197" y="63349"/>
                    <a:pt x="26071" y="63349"/>
                    <a:pt x="25967" y="63307"/>
                  </a:cubicBezTo>
                  <a:cubicBezTo>
                    <a:pt x="25213" y="63119"/>
                    <a:pt x="25192" y="62010"/>
                    <a:pt x="25192" y="61320"/>
                  </a:cubicBezTo>
                  <a:lnTo>
                    <a:pt x="25192" y="61006"/>
                  </a:lnTo>
                  <a:cubicBezTo>
                    <a:pt x="25130" y="60022"/>
                    <a:pt x="25004" y="59060"/>
                    <a:pt x="24356" y="58558"/>
                  </a:cubicBezTo>
                  <a:cubicBezTo>
                    <a:pt x="24146" y="58411"/>
                    <a:pt x="23874" y="58328"/>
                    <a:pt x="23560" y="58328"/>
                  </a:cubicBezTo>
                  <a:cubicBezTo>
                    <a:pt x="23351" y="58328"/>
                    <a:pt x="23142" y="58348"/>
                    <a:pt x="22933" y="58390"/>
                  </a:cubicBezTo>
                  <a:lnTo>
                    <a:pt x="22682" y="58390"/>
                  </a:lnTo>
                  <a:cubicBezTo>
                    <a:pt x="22535" y="58390"/>
                    <a:pt x="22410" y="58390"/>
                    <a:pt x="22263" y="58348"/>
                  </a:cubicBezTo>
                  <a:cubicBezTo>
                    <a:pt x="22117" y="58348"/>
                    <a:pt x="21991" y="58328"/>
                    <a:pt x="21845" y="58328"/>
                  </a:cubicBezTo>
                  <a:cubicBezTo>
                    <a:pt x="21573" y="58328"/>
                    <a:pt x="21384" y="58390"/>
                    <a:pt x="21238" y="58453"/>
                  </a:cubicBezTo>
                  <a:cubicBezTo>
                    <a:pt x="20840" y="58704"/>
                    <a:pt x="20798" y="59039"/>
                    <a:pt x="20715" y="59457"/>
                  </a:cubicBezTo>
                  <a:cubicBezTo>
                    <a:pt x="20715" y="59499"/>
                    <a:pt x="20694" y="59583"/>
                    <a:pt x="20694" y="59667"/>
                  </a:cubicBezTo>
                  <a:cubicBezTo>
                    <a:pt x="20652" y="59729"/>
                    <a:pt x="20652" y="59813"/>
                    <a:pt x="20631" y="59918"/>
                  </a:cubicBezTo>
                  <a:cubicBezTo>
                    <a:pt x="20526" y="60420"/>
                    <a:pt x="20422" y="60922"/>
                    <a:pt x="20422" y="61445"/>
                  </a:cubicBezTo>
                  <a:cubicBezTo>
                    <a:pt x="20422" y="61885"/>
                    <a:pt x="20296" y="62387"/>
                    <a:pt x="20087" y="62826"/>
                  </a:cubicBezTo>
                  <a:cubicBezTo>
                    <a:pt x="19982" y="63035"/>
                    <a:pt x="19857" y="63224"/>
                    <a:pt x="19690" y="63370"/>
                  </a:cubicBezTo>
                  <a:cubicBezTo>
                    <a:pt x="19585" y="63475"/>
                    <a:pt x="19459" y="63538"/>
                    <a:pt x="19292" y="63538"/>
                  </a:cubicBezTo>
                  <a:cubicBezTo>
                    <a:pt x="19187" y="63538"/>
                    <a:pt x="19062" y="63496"/>
                    <a:pt x="18957" y="63475"/>
                  </a:cubicBezTo>
                  <a:cubicBezTo>
                    <a:pt x="18936" y="63475"/>
                    <a:pt x="18874" y="63454"/>
                    <a:pt x="18853" y="63454"/>
                  </a:cubicBezTo>
                  <a:cubicBezTo>
                    <a:pt x="18602" y="63391"/>
                    <a:pt x="18330" y="63349"/>
                    <a:pt x="18037" y="63349"/>
                  </a:cubicBezTo>
                  <a:cubicBezTo>
                    <a:pt x="17827" y="63349"/>
                    <a:pt x="17618" y="63286"/>
                    <a:pt x="17409" y="63245"/>
                  </a:cubicBezTo>
                  <a:cubicBezTo>
                    <a:pt x="17241" y="63182"/>
                    <a:pt x="17053" y="63161"/>
                    <a:pt x="16844" y="63140"/>
                  </a:cubicBezTo>
                  <a:cubicBezTo>
                    <a:pt x="16677" y="63140"/>
                    <a:pt x="16509" y="63119"/>
                    <a:pt x="16342" y="63119"/>
                  </a:cubicBezTo>
                  <a:cubicBezTo>
                    <a:pt x="15986" y="63119"/>
                    <a:pt x="15609" y="63077"/>
                    <a:pt x="15254" y="63014"/>
                  </a:cubicBezTo>
                  <a:cubicBezTo>
                    <a:pt x="15003" y="62952"/>
                    <a:pt x="14793" y="62868"/>
                    <a:pt x="14626" y="62742"/>
                  </a:cubicBezTo>
                  <a:cubicBezTo>
                    <a:pt x="14354" y="62596"/>
                    <a:pt x="14417" y="62324"/>
                    <a:pt x="14438" y="62094"/>
                  </a:cubicBezTo>
                  <a:lnTo>
                    <a:pt x="14459" y="61801"/>
                  </a:lnTo>
                  <a:cubicBezTo>
                    <a:pt x="14542" y="61257"/>
                    <a:pt x="14605" y="60671"/>
                    <a:pt x="14668" y="60127"/>
                  </a:cubicBezTo>
                  <a:cubicBezTo>
                    <a:pt x="14731" y="59520"/>
                    <a:pt x="14856" y="58934"/>
                    <a:pt x="14982" y="58348"/>
                  </a:cubicBezTo>
                  <a:cubicBezTo>
                    <a:pt x="15170" y="57532"/>
                    <a:pt x="15358" y="56716"/>
                    <a:pt x="15317" y="55859"/>
                  </a:cubicBezTo>
                  <a:lnTo>
                    <a:pt x="15379" y="55817"/>
                  </a:lnTo>
                  <a:cubicBezTo>
                    <a:pt x="16112" y="55900"/>
                    <a:pt x="17074" y="56005"/>
                    <a:pt x="18037" y="56005"/>
                  </a:cubicBezTo>
                  <a:lnTo>
                    <a:pt x="18518" y="56005"/>
                  </a:lnTo>
                  <a:cubicBezTo>
                    <a:pt x="19773" y="56005"/>
                    <a:pt x="21112" y="56005"/>
                    <a:pt x="22451" y="55859"/>
                  </a:cubicBezTo>
                  <a:cubicBezTo>
                    <a:pt x="22975" y="55817"/>
                    <a:pt x="23539" y="55775"/>
                    <a:pt x="24063" y="55691"/>
                  </a:cubicBezTo>
                  <a:cubicBezTo>
                    <a:pt x="25004" y="55587"/>
                    <a:pt x="25967" y="55482"/>
                    <a:pt x="26929" y="55419"/>
                  </a:cubicBezTo>
                  <a:lnTo>
                    <a:pt x="27285" y="55419"/>
                  </a:lnTo>
                  <a:cubicBezTo>
                    <a:pt x="27913" y="55398"/>
                    <a:pt x="28498" y="55377"/>
                    <a:pt x="29105" y="55273"/>
                  </a:cubicBezTo>
                  <a:cubicBezTo>
                    <a:pt x="29607" y="55189"/>
                    <a:pt x="30068" y="55084"/>
                    <a:pt x="30528" y="54980"/>
                  </a:cubicBezTo>
                  <a:close/>
                  <a:moveTo>
                    <a:pt x="14505" y="1"/>
                  </a:moveTo>
                  <a:cubicBezTo>
                    <a:pt x="14252" y="1"/>
                    <a:pt x="13999" y="19"/>
                    <a:pt x="13747" y="55"/>
                  </a:cubicBezTo>
                  <a:cubicBezTo>
                    <a:pt x="12764" y="223"/>
                    <a:pt x="11864" y="662"/>
                    <a:pt x="11069" y="1290"/>
                  </a:cubicBezTo>
                  <a:cubicBezTo>
                    <a:pt x="10295" y="1897"/>
                    <a:pt x="9521" y="2754"/>
                    <a:pt x="9123" y="3675"/>
                  </a:cubicBezTo>
                  <a:cubicBezTo>
                    <a:pt x="9081" y="3633"/>
                    <a:pt x="9018" y="3612"/>
                    <a:pt x="8998" y="3612"/>
                  </a:cubicBezTo>
                  <a:cubicBezTo>
                    <a:pt x="8602" y="3464"/>
                    <a:pt x="8207" y="3381"/>
                    <a:pt x="7817" y="3381"/>
                  </a:cubicBezTo>
                  <a:cubicBezTo>
                    <a:pt x="7380" y="3381"/>
                    <a:pt x="6948" y="3485"/>
                    <a:pt x="6529" y="3717"/>
                  </a:cubicBezTo>
                  <a:cubicBezTo>
                    <a:pt x="5838" y="4114"/>
                    <a:pt x="5273" y="4972"/>
                    <a:pt x="4917" y="5684"/>
                  </a:cubicBezTo>
                  <a:cubicBezTo>
                    <a:pt x="4541" y="6395"/>
                    <a:pt x="4269" y="7232"/>
                    <a:pt x="4269" y="8006"/>
                  </a:cubicBezTo>
                  <a:cubicBezTo>
                    <a:pt x="4269" y="8404"/>
                    <a:pt x="4394" y="8697"/>
                    <a:pt x="4499" y="9052"/>
                  </a:cubicBezTo>
                  <a:lnTo>
                    <a:pt x="4499" y="9073"/>
                  </a:lnTo>
                  <a:cubicBezTo>
                    <a:pt x="4394" y="9115"/>
                    <a:pt x="4269" y="9136"/>
                    <a:pt x="4164" y="9220"/>
                  </a:cubicBezTo>
                  <a:lnTo>
                    <a:pt x="4060" y="9220"/>
                  </a:lnTo>
                  <a:cubicBezTo>
                    <a:pt x="3264" y="9450"/>
                    <a:pt x="2616" y="9952"/>
                    <a:pt x="2197" y="10329"/>
                  </a:cubicBezTo>
                  <a:cubicBezTo>
                    <a:pt x="1360" y="11061"/>
                    <a:pt x="984" y="12149"/>
                    <a:pt x="1235" y="13091"/>
                  </a:cubicBezTo>
                  <a:cubicBezTo>
                    <a:pt x="1340" y="13530"/>
                    <a:pt x="1612" y="14158"/>
                    <a:pt x="1925" y="14451"/>
                  </a:cubicBezTo>
                  <a:cubicBezTo>
                    <a:pt x="2072" y="14576"/>
                    <a:pt x="2239" y="14681"/>
                    <a:pt x="2407" y="14806"/>
                  </a:cubicBezTo>
                  <a:cubicBezTo>
                    <a:pt x="2511" y="14890"/>
                    <a:pt x="2616" y="14932"/>
                    <a:pt x="2720" y="15016"/>
                  </a:cubicBezTo>
                  <a:lnTo>
                    <a:pt x="2825" y="15099"/>
                  </a:lnTo>
                  <a:lnTo>
                    <a:pt x="2344" y="15099"/>
                  </a:lnTo>
                  <a:cubicBezTo>
                    <a:pt x="2030" y="15120"/>
                    <a:pt x="1800" y="15204"/>
                    <a:pt x="1591" y="15330"/>
                  </a:cubicBezTo>
                  <a:cubicBezTo>
                    <a:pt x="1130" y="15664"/>
                    <a:pt x="503" y="16229"/>
                    <a:pt x="210" y="16920"/>
                  </a:cubicBezTo>
                  <a:cubicBezTo>
                    <a:pt x="84" y="17275"/>
                    <a:pt x="0" y="17631"/>
                    <a:pt x="0" y="18029"/>
                  </a:cubicBezTo>
                  <a:cubicBezTo>
                    <a:pt x="0" y="18175"/>
                    <a:pt x="21" y="18343"/>
                    <a:pt x="84" y="18489"/>
                  </a:cubicBezTo>
                  <a:cubicBezTo>
                    <a:pt x="105" y="18594"/>
                    <a:pt x="147" y="18740"/>
                    <a:pt x="147" y="18845"/>
                  </a:cubicBezTo>
                  <a:cubicBezTo>
                    <a:pt x="189" y="19117"/>
                    <a:pt x="335" y="19326"/>
                    <a:pt x="524" y="19556"/>
                  </a:cubicBezTo>
                  <a:cubicBezTo>
                    <a:pt x="628" y="19661"/>
                    <a:pt x="712" y="19807"/>
                    <a:pt x="775" y="19933"/>
                  </a:cubicBezTo>
                  <a:cubicBezTo>
                    <a:pt x="816" y="19995"/>
                    <a:pt x="879" y="20016"/>
                    <a:pt x="942" y="20058"/>
                  </a:cubicBezTo>
                  <a:lnTo>
                    <a:pt x="1026" y="20121"/>
                  </a:lnTo>
                  <a:lnTo>
                    <a:pt x="984" y="20163"/>
                  </a:lnTo>
                  <a:cubicBezTo>
                    <a:pt x="942" y="20247"/>
                    <a:pt x="858" y="20330"/>
                    <a:pt x="775" y="20372"/>
                  </a:cubicBezTo>
                  <a:cubicBezTo>
                    <a:pt x="524" y="20665"/>
                    <a:pt x="293" y="20937"/>
                    <a:pt x="189" y="21314"/>
                  </a:cubicBezTo>
                  <a:cubicBezTo>
                    <a:pt x="21" y="21879"/>
                    <a:pt x="189" y="22569"/>
                    <a:pt x="565" y="23050"/>
                  </a:cubicBezTo>
                  <a:cubicBezTo>
                    <a:pt x="858" y="23385"/>
                    <a:pt x="1256" y="23594"/>
                    <a:pt x="1612" y="23804"/>
                  </a:cubicBezTo>
                  <a:cubicBezTo>
                    <a:pt x="1758" y="23887"/>
                    <a:pt x="1863" y="23929"/>
                    <a:pt x="1988" y="24013"/>
                  </a:cubicBezTo>
                  <a:cubicBezTo>
                    <a:pt x="2532" y="24348"/>
                    <a:pt x="3055" y="24557"/>
                    <a:pt x="3557" y="24620"/>
                  </a:cubicBezTo>
                  <a:lnTo>
                    <a:pt x="3662" y="24620"/>
                  </a:lnTo>
                  <a:lnTo>
                    <a:pt x="3578" y="24682"/>
                  </a:lnTo>
                  <a:cubicBezTo>
                    <a:pt x="3264" y="24954"/>
                    <a:pt x="3118" y="25289"/>
                    <a:pt x="2951" y="25666"/>
                  </a:cubicBezTo>
                  <a:cubicBezTo>
                    <a:pt x="2909" y="25791"/>
                    <a:pt x="2825" y="25917"/>
                    <a:pt x="2762" y="26084"/>
                  </a:cubicBezTo>
                  <a:cubicBezTo>
                    <a:pt x="2114" y="27340"/>
                    <a:pt x="2407" y="28909"/>
                    <a:pt x="3432" y="29767"/>
                  </a:cubicBezTo>
                  <a:cubicBezTo>
                    <a:pt x="3913" y="30185"/>
                    <a:pt x="4541" y="30457"/>
                    <a:pt x="5127" y="30499"/>
                  </a:cubicBezTo>
                  <a:lnTo>
                    <a:pt x="5336" y="30499"/>
                  </a:lnTo>
                  <a:cubicBezTo>
                    <a:pt x="5964" y="30499"/>
                    <a:pt x="6487" y="30269"/>
                    <a:pt x="7031" y="30018"/>
                  </a:cubicBezTo>
                  <a:cubicBezTo>
                    <a:pt x="7135" y="29976"/>
                    <a:pt x="7198" y="29871"/>
                    <a:pt x="7156" y="29767"/>
                  </a:cubicBezTo>
                  <a:cubicBezTo>
                    <a:pt x="7135" y="29641"/>
                    <a:pt x="7010" y="29495"/>
                    <a:pt x="6842" y="29495"/>
                  </a:cubicBezTo>
                  <a:lnTo>
                    <a:pt x="6801" y="29495"/>
                  </a:lnTo>
                  <a:cubicBezTo>
                    <a:pt x="6508" y="29558"/>
                    <a:pt x="6215" y="29579"/>
                    <a:pt x="5964" y="29579"/>
                  </a:cubicBezTo>
                  <a:cubicBezTo>
                    <a:pt x="5252" y="29579"/>
                    <a:pt x="4625" y="29390"/>
                    <a:pt x="4164" y="29076"/>
                  </a:cubicBezTo>
                  <a:cubicBezTo>
                    <a:pt x="3264" y="28490"/>
                    <a:pt x="3244" y="27172"/>
                    <a:pt x="3746" y="26293"/>
                  </a:cubicBezTo>
                  <a:cubicBezTo>
                    <a:pt x="3809" y="26147"/>
                    <a:pt x="3850" y="26021"/>
                    <a:pt x="3892" y="25917"/>
                  </a:cubicBezTo>
                  <a:cubicBezTo>
                    <a:pt x="3976" y="25708"/>
                    <a:pt x="4018" y="25498"/>
                    <a:pt x="4227" y="25289"/>
                  </a:cubicBezTo>
                  <a:cubicBezTo>
                    <a:pt x="4415" y="25101"/>
                    <a:pt x="4687" y="25038"/>
                    <a:pt x="4959" y="25038"/>
                  </a:cubicBezTo>
                  <a:cubicBezTo>
                    <a:pt x="5106" y="25038"/>
                    <a:pt x="5252" y="25059"/>
                    <a:pt x="5357" y="25101"/>
                  </a:cubicBezTo>
                  <a:cubicBezTo>
                    <a:pt x="5901" y="25352"/>
                    <a:pt x="6277" y="25875"/>
                    <a:pt x="6633" y="26356"/>
                  </a:cubicBezTo>
                  <a:cubicBezTo>
                    <a:pt x="6801" y="26566"/>
                    <a:pt x="6947" y="26775"/>
                    <a:pt x="7114" y="26963"/>
                  </a:cubicBezTo>
                  <a:lnTo>
                    <a:pt x="7114" y="26984"/>
                  </a:lnTo>
                  <a:lnTo>
                    <a:pt x="7114" y="27026"/>
                  </a:lnTo>
                  <a:cubicBezTo>
                    <a:pt x="7114" y="27695"/>
                    <a:pt x="7156" y="28407"/>
                    <a:pt x="7198" y="29055"/>
                  </a:cubicBezTo>
                  <a:lnTo>
                    <a:pt x="7198" y="29118"/>
                  </a:lnTo>
                  <a:cubicBezTo>
                    <a:pt x="7366" y="32194"/>
                    <a:pt x="8286" y="34412"/>
                    <a:pt x="10002" y="35877"/>
                  </a:cubicBezTo>
                  <a:cubicBezTo>
                    <a:pt x="11425" y="37090"/>
                    <a:pt x="13329" y="37906"/>
                    <a:pt x="15819" y="38325"/>
                  </a:cubicBezTo>
                  <a:lnTo>
                    <a:pt x="15944" y="38345"/>
                  </a:lnTo>
                  <a:lnTo>
                    <a:pt x="15840" y="38429"/>
                  </a:lnTo>
                  <a:cubicBezTo>
                    <a:pt x="15714" y="38492"/>
                    <a:pt x="15568" y="38638"/>
                    <a:pt x="15400" y="38764"/>
                  </a:cubicBezTo>
                  <a:cubicBezTo>
                    <a:pt x="15170" y="38973"/>
                    <a:pt x="14898" y="39182"/>
                    <a:pt x="14647" y="39392"/>
                  </a:cubicBezTo>
                  <a:lnTo>
                    <a:pt x="13538" y="40333"/>
                  </a:lnTo>
                  <a:cubicBezTo>
                    <a:pt x="13224" y="40626"/>
                    <a:pt x="12910" y="40961"/>
                    <a:pt x="12617" y="41275"/>
                  </a:cubicBezTo>
                  <a:cubicBezTo>
                    <a:pt x="12471" y="41463"/>
                    <a:pt x="12304" y="41610"/>
                    <a:pt x="12157" y="41798"/>
                  </a:cubicBezTo>
                  <a:lnTo>
                    <a:pt x="12094" y="41840"/>
                  </a:lnTo>
                  <a:cubicBezTo>
                    <a:pt x="11655" y="42300"/>
                    <a:pt x="11132" y="42865"/>
                    <a:pt x="10985" y="43472"/>
                  </a:cubicBezTo>
                  <a:cubicBezTo>
                    <a:pt x="10881" y="43932"/>
                    <a:pt x="10776" y="44413"/>
                    <a:pt x="11153" y="44664"/>
                  </a:cubicBezTo>
                  <a:cubicBezTo>
                    <a:pt x="11215" y="44706"/>
                    <a:pt x="11236" y="44727"/>
                    <a:pt x="11299" y="44748"/>
                  </a:cubicBezTo>
                  <a:cubicBezTo>
                    <a:pt x="11467" y="44874"/>
                    <a:pt x="11613" y="44978"/>
                    <a:pt x="11822" y="45041"/>
                  </a:cubicBezTo>
                  <a:cubicBezTo>
                    <a:pt x="12052" y="45083"/>
                    <a:pt x="12324" y="45229"/>
                    <a:pt x="12576" y="45376"/>
                  </a:cubicBezTo>
                  <a:lnTo>
                    <a:pt x="12659" y="45439"/>
                  </a:lnTo>
                  <a:lnTo>
                    <a:pt x="12576" y="45480"/>
                  </a:lnTo>
                  <a:cubicBezTo>
                    <a:pt x="12115" y="45773"/>
                    <a:pt x="11801" y="46422"/>
                    <a:pt x="11613" y="46840"/>
                  </a:cubicBezTo>
                  <a:lnTo>
                    <a:pt x="11613" y="46861"/>
                  </a:lnTo>
                  <a:cubicBezTo>
                    <a:pt x="11529" y="47029"/>
                    <a:pt x="11446" y="47196"/>
                    <a:pt x="11341" y="47364"/>
                  </a:cubicBezTo>
                  <a:cubicBezTo>
                    <a:pt x="10943" y="48117"/>
                    <a:pt x="10504" y="48954"/>
                    <a:pt x="10671" y="49749"/>
                  </a:cubicBezTo>
                  <a:cubicBezTo>
                    <a:pt x="10818" y="50565"/>
                    <a:pt x="11404" y="51109"/>
                    <a:pt x="11969" y="51653"/>
                  </a:cubicBezTo>
                  <a:lnTo>
                    <a:pt x="12031" y="51716"/>
                  </a:lnTo>
                  <a:cubicBezTo>
                    <a:pt x="12283" y="51967"/>
                    <a:pt x="12534" y="52176"/>
                    <a:pt x="12764" y="52343"/>
                  </a:cubicBezTo>
                  <a:lnTo>
                    <a:pt x="12848" y="52385"/>
                  </a:lnTo>
                  <a:lnTo>
                    <a:pt x="12764" y="52427"/>
                  </a:lnTo>
                  <a:cubicBezTo>
                    <a:pt x="11843" y="52887"/>
                    <a:pt x="10860" y="54519"/>
                    <a:pt x="10943" y="55294"/>
                  </a:cubicBezTo>
                  <a:cubicBezTo>
                    <a:pt x="10985" y="55524"/>
                    <a:pt x="11111" y="55670"/>
                    <a:pt x="11320" y="55691"/>
                  </a:cubicBezTo>
                  <a:lnTo>
                    <a:pt x="11383" y="55691"/>
                  </a:lnTo>
                  <a:cubicBezTo>
                    <a:pt x="11487" y="55691"/>
                    <a:pt x="11592" y="55628"/>
                    <a:pt x="11634" y="55566"/>
                  </a:cubicBezTo>
                  <a:cubicBezTo>
                    <a:pt x="11655" y="55503"/>
                    <a:pt x="11697" y="55461"/>
                    <a:pt x="11655" y="55377"/>
                  </a:cubicBezTo>
                  <a:cubicBezTo>
                    <a:pt x="11550" y="55105"/>
                    <a:pt x="11906" y="54478"/>
                    <a:pt x="12199" y="53996"/>
                  </a:cubicBezTo>
                  <a:cubicBezTo>
                    <a:pt x="12324" y="53829"/>
                    <a:pt x="12471" y="53599"/>
                    <a:pt x="12617" y="53390"/>
                  </a:cubicBezTo>
                  <a:lnTo>
                    <a:pt x="12701" y="53431"/>
                  </a:lnTo>
                  <a:cubicBezTo>
                    <a:pt x="12471" y="53850"/>
                    <a:pt x="12366" y="54352"/>
                    <a:pt x="12345" y="54624"/>
                  </a:cubicBezTo>
                  <a:cubicBezTo>
                    <a:pt x="12283" y="54938"/>
                    <a:pt x="12262" y="55356"/>
                    <a:pt x="12450" y="55628"/>
                  </a:cubicBezTo>
                  <a:cubicBezTo>
                    <a:pt x="12555" y="55796"/>
                    <a:pt x="12722" y="55900"/>
                    <a:pt x="12889" y="55900"/>
                  </a:cubicBezTo>
                  <a:cubicBezTo>
                    <a:pt x="13015" y="55900"/>
                    <a:pt x="13120" y="55838"/>
                    <a:pt x="13203" y="55733"/>
                  </a:cubicBezTo>
                  <a:cubicBezTo>
                    <a:pt x="13245" y="55691"/>
                    <a:pt x="13224" y="55587"/>
                    <a:pt x="13203" y="55503"/>
                  </a:cubicBezTo>
                  <a:cubicBezTo>
                    <a:pt x="13182" y="55419"/>
                    <a:pt x="13120" y="55398"/>
                    <a:pt x="13099" y="55377"/>
                  </a:cubicBezTo>
                  <a:cubicBezTo>
                    <a:pt x="13036" y="55356"/>
                    <a:pt x="13015" y="55294"/>
                    <a:pt x="12994" y="55210"/>
                  </a:cubicBezTo>
                  <a:cubicBezTo>
                    <a:pt x="12910" y="55001"/>
                    <a:pt x="12973" y="54750"/>
                    <a:pt x="12994" y="54519"/>
                  </a:cubicBezTo>
                  <a:lnTo>
                    <a:pt x="12994" y="54478"/>
                  </a:lnTo>
                  <a:cubicBezTo>
                    <a:pt x="13036" y="54164"/>
                    <a:pt x="13120" y="53578"/>
                    <a:pt x="13433" y="53306"/>
                  </a:cubicBezTo>
                  <a:lnTo>
                    <a:pt x="13454" y="53285"/>
                  </a:lnTo>
                  <a:lnTo>
                    <a:pt x="13496" y="53306"/>
                  </a:lnTo>
                  <a:cubicBezTo>
                    <a:pt x="13538" y="53390"/>
                    <a:pt x="13622" y="53473"/>
                    <a:pt x="13705" y="53536"/>
                  </a:cubicBezTo>
                  <a:lnTo>
                    <a:pt x="13726" y="53578"/>
                  </a:lnTo>
                  <a:lnTo>
                    <a:pt x="13936" y="53766"/>
                  </a:lnTo>
                  <a:cubicBezTo>
                    <a:pt x="13956" y="53829"/>
                    <a:pt x="14019" y="53850"/>
                    <a:pt x="14061" y="53871"/>
                  </a:cubicBezTo>
                  <a:cubicBezTo>
                    <a:pt x="14082" y="53913"/>
                    <a:pt x="14124" y="53913"/>
                    <a:pt x="14124" y="53934"/>
                  </a:cubicBezTo>
                  <a:lnTo>
                    <a:pt x="14145" y="53955"/>
                  </a:lnTo>
                  <a:lnTo>
                    <a:pt x="14145" y="53996"/>
                  </a:lnTo>
                  <a:cubicBezTo>
                    <a:pt x="14124" y="54059"/>
                    <a:pt x="14082" y="54143"/>
                    <a:pt x="14082" y="54227"/>
                  </a:cubicBezTo>
                  <a:cubicBezTo>
                    <a:pt x="14040" y="54457"/>
                    <a:pt x="13956" y="54750"/>
                    <a:pt x="13768" y="54854"/>
                  </a:cubicBezTo>
                  <a:cubicBezTo>
                    <a:pt x="13622" y="54959"/>
                    <a:pt x="13538" y="55105"/>
                    <a:pt x="13601" y="55273"/>
                  </a:cubicBezTo>
                  <a:cubicBezTo>
                    <a:pt x="13643" y="55461"/>
                    <a:pt x="13810" y="55587"/>
                    <a:pt x="13977" y="55607"/>
                  </a:cubicBezTo>
                  <a:lnTo>
                    <a:pt x="14249" y="55628"/>
                  </a:lnTo>
                  <a:cubicBezTo>
                    <a:pt x="14459" y="55670"/>
                    <a:pt x="14689" y="55691"/>
                    <a:pt x="14898" y="55712"/>
                  </a:cubicBezTo>
                  <a:lnTo>
                    <a:pt x="14961" y="55712"/>
                  </a:lnTo>
                  <a:lnTo>
                    <a:pt x="14961" y="55775"/>
                  </a:lnTo>
                  <a:cubicBezTo>
                    <a:pt x="14919" y="55963"/>
                    <a:pt x="14877" y="56193"/>
                    <a:pt x="14793" y="56361"/>
                  </a:cubicBezTo>
                  <a:cubicBezTo>
                    <a:pt x="14752" y="56549"/>
                    <a:pt x="14689" y="56737"/>
                    <a:pt x="14668" y="56905"/>
                  </a:cubicBezTo>
                  <a:cubicBezTo>
                    <a:pt x="14584" y="57386"/>
                    <a:pt x="14459" y="57825"/>
                    <a:pt x="14354" y="58307"/>
                  </a:cubicBezTo>
                  <a:lnTo>
                    <a:pt x="14333" y="58432"/>
                  </a:lnTo>
                  <a:cubicBezTo>
                    <a:pt x="14291" y="58558"/>
                    <a:pt x="14249" y="58683"/>
                    <a:pt x="14228" y="58830"/>
                  </a:cubicBezTo>
                  <a:cubicBezTo>
                    <a:pt x="14124" y="59185"/>
                    <a:pt x="14019" y="59562"/>
                    <a:pt x="14019" y="59918"/>
                  </a:cubicBezTo>
                  <a:cubicBezTo>
                    <a:pt x="14019" y="60190"/>
                    <a:pt x="13956" y="60441"/>
                    <a:pt x="13915" y="60713"/>
                  </a:cubicBezTo>
                  <a:cubicBezTo>
                    <a:pt x="13852" y="60964"/>
                    <a:pt x="13810" y="61236"/>
                    <a:pt x="13810" y="61487"/>
                  </a:cubicBezTo>
                  <a:cubicBezTo>
                    <a:pt x="13810" y="61613"/>
                    <a:pt x="13768" y="61759"/>
                    <a:pt x="13768" y="61864"/>
                  </a:cubicBezTo>
                  <a:cubicBezTo>
                    <a:pt x="13726" y="62429"/>
                    <a:pt x="13705" y="62910"/>
                    <a:pt x="14249" y="63328"/>
                  </a:cubicBezTo>
                  <a:cubicBezTo>
                    <a:pt x="14772" y="63705"/>
                    <a:pt x="15505" y="63789"/>
                    <a:pt x="16133" y="63851"/>
                  </a:cubicBezTo>
                  <a:cubicBezTo>
                    <a:pt x="16384" y="63851"/>
                    <a:pt x="16656" y="63810"/>
                    <a:pt x="16907" y="63810"/>
                  </a:cubicBezTo>
                  <a:lnTo>
                    <a:pt x="17095" y="63810"/>
                  </a:lnTo>
                  <a:lnTo>
                    <a:pt x="17095" y="63872"/>
                  </a:lnTo>
                  <a:cubicBezTo>
                    <a:pt x="17074" y="63977"/>
                    <a:pt x="17053" y="64102"/>
                    <a:pt x="17011" y="64207"/>
                  </a:cubicBezTo>
                  <a:cubicBezTo>
                    <a:pt x="16907" y="64688"/>
                    <a:pt x="16802" y="65128"/>
                    <a:pt x="16844" y="65630"/>
                  </a:cubicBezTo>
                  <a:cubicBezTo>
                    <a:pt x="16844" y="65839"/>
                    <a:pt x="16865" y="66007"/>
                    <a:pt x="16865" y="66216"/>
                  </a:cubicBezTo>
                  <a:cubicBezTo>
                    <a:pt x="16886" y="66613"/>
                    <a:pt x="16886" y="67032"/>
                    <a:pt x="16886" y="67450"/>
                  </a:cubicBezTo>
                  <a:lnTo>
                    <a:pt x="16886" y="67534"/>
                  </a:lnTo>
                  <a:lnTo>
                    <a:pt x="16802" y="67513"/>
                  </a:lnTo>
                  <a:cubicBezTo>
                    <a:pt x="16425" y="67304"/>
                    <a:pt x="15944" y="67199"/>
                    <a:pt x="15400" y="67199"/>
                  </a:cubicBezTo>
                  <a:cubicBezTo>
                    <a:pt x="14877" y="67199"/>
                    <a:pt x="14270" y="67304"/>
                    <a:pt x="13622" y="67513"/>
                  </a:cubicBezTo>
                  <a:cubicBezTo>
                    <a:pt x="12931" y="67722"/>
                    <a:pt x="12513" y="68036"/>
                    <a:pt x="12304" y="68476"/>
                  </a:cubicBezTo>
                  <a:cubicBezTo>
                    <a:pt x="12094" y="68915"/>
                    <a:pt x="12199" y="69417"/>
                    <a:pt x="12576" y="69731"/>
                  </a:cubicBezTo>
                  <a:cubicBezTo>
                    <a:pt x="12910" y="70024"/>
                    <a:pt x="13936" y="70233"/>
                    <a:pt x="14919" y="70233"/>
                  </a:cubicBezTo>
                  <a:cubicBezTo>
                    <a:pt x="16028" y="70233"/>
                    <a:pt x="16802" y="69982"/>
                    <a:pt x="17074" y="69564"/>
                  </a:cubicBezTo>
                  <a:cubicBezTo>
                    <a:pt x="17200" y="69354"/>
                    <a:pt x="17200" y="69103"/>
                    <a:pt x="17095" y="68810"/>
                  </a:cubicBezTo>
                  <a:cubicBezTo>
                    <a:pt x="17053" y="68706"/>
                    <a:pt x="16949" y="68622"/>
                    <a:pt x="16802" y="68622"/>
                  </a:cubicBezTo>
                  <a:cubicBezTo>
                    <a:pt x="16656" y="68622"/>
                    <a:pt x="16530" y="68706"/>
                    <a:pt x="16446" y="68810"/>
                  </a:cubicBezTo>
                  <a:lnTo>
                    <a:pt x="16425" y="68873"/>
                  </a:lnTo>
                  <a:cubicBezTo>
                    <a:pt x="16321" y="69040"/>
                    <a:pt x="16258" y="69124"/>
                    <a:pt x="15965" y="69208"/>
                  </a:cubicBezTo>
                  <a:cubicBezTo>
                    <a:pt x="15693" y="69292"/>
                    <a:pt x="15379" y="69312"/>
                    <a:pt x="15065" y="69312"/>
                  </a:cubicBezTo>
                  <a:lnTo>
                    <a:pt x="14584" y="69312"/>
                  </a:lnTo>
                  <a:cubicBezTo>
                    <a:pt x="14082" y="69312"/>
                    <a:pt x="13726" y="69250"/>
                    <a:pt x="13412" y="69187"/>
                  </a:cubicBezTo>
                  <a:cubicBezTo>
                    <a:pt x="13182" y="69124"/>
                    <a:pt x="13078" y="69020"/>
                    <a:pt x="13078" y="68894"/>
                  </a:cubicBezTo>
                  <a:cubicBezTo>
                    <a:pt x="13078" y="68559"/>
                    <a:pt x="13936" y="68203"/>
                    <a:pt x="14082" y="68162"/>
                  </a:cubicBezTo>
                  <a:cubicBezTo>
                    <a:pt x="14605" y="67994"/>
                    <a:pt x="15065" y="67931"/>
                    <a:pt x="15484" y="67931"/>
                  </a:cubicBezTo>
                  <a:cubicBezTo>
                    <a:pt x="16070" y="67931"/>
                    <a:pt x="16551" y="68099"/>
                    <a:pt x="16907" y="68413"/>
                  </a:cubicBezTo>
                  <a:cubicBezTo>
                    <a:pt x="16990" y="68476"/>
                    <a:pt x="17074" y="68517"/>
                    <a:pt x="17179" y="68517"/>
                  </a:cubicBezTo>
                  <a:cubicBezTo>
                    <a:pt x="17304" y="68517"/>
                    <a:pt x="17493" y="68455"/>
                    <a:pt x="17513" y="68266"/>
                  </a:cubicBezTo>
                  <a:cubicBezTo>
                    <a:pt x="17639" y="67450"/>
                    <a:pt x="17597" y="66613"/>
                    <a:pt x="17534" y="65902"/>
                  </a:cubicBezTo>
                  <a:cubicBezTo>
                    <a:pt x="17513" y="65567"/>
                    <a:pt x="17493" y="65232"/>
                    <a:pt x="17513" y="64856"/>
                  </a:cubicBezTo>
                  <a:cubicBezTo>
                    <a:pt x="17513" y="64730"/>
                    <a:pt x="17534" y="64605"/>
                    <a:pt x="17576" y="64479"/>
                  </a:cubicBezTo>
                  <a:cubicBezTo>
                    <a:pt x="17597" y="64270"/>
                    <a:pt x="17618" y="64082"/>
                    <a:pt x="17618" y="63872"/>
                  </a:cubicBezTo>
                  <a:lnTo>
                    <a:pt x="17618" y="63810"/>
                  </a:lnTo>
                  <a:lnTo>
                    <a:pt x="17681" y="63810"/>
                  </a:lnTo>
                  <a:cubicBezTo>
                    <a:pt x="17911" y="63851"/>
                    <a:pt x="18120" y="63872"/>
                    <a:pt x="18330" y="63893"/>
                  </a:cubicBezTo>
                  <a:cubicBezTo>
                    <a:pt x="18434" y="63914"/>
                    <a:pt x="18539" y="63977"/>
                    <a:pt x="18581" y="64061"/>
                  </a:cubicBezTo>
                  <a:cubicBezTo>
                    <a:pt x="18685" y="64082"/>
                    <a:pt x="18790" y="64082"/>
                    <a:pt x="18894" y="64102"/>
                  </a:cubicBezTo>
                  <a:cubicBezTo>
                    <a:pt x="19062" y="64123"/>
                    <a:pt x="19208" y="64165"/>
                    <a:pt x="19376" y="64165"/>
                  </a:cubicBezTo>
                  <a:cubicBezTo>
                    <a:pt x="19920" y="64165"/>
                    <a:pt x="20338" y="63914"/>
                    <a:pt x="20715" y="63370"/>
                  </a:cubicBezTo>
                  <a:cubicBezTo>
                    <a:pt x="21050" y="62910"/>
                    <a:pt x="21259" y="62219"/>
                    <a:pt x="21301" y="61382"/>
                  </a:cubicBezTo>
                  <a:lnTo>
                    <a:pt x="21301" y="61069"/>
                  </a:lnTo>
                  <a:lnTo>
                    <a:pt x="21301" y="60880"/>
                  </a:lnTo>
                  <a:cubicBezTo>
                    <a:pt x="21301" y="60734"/>
                    <a:pt x="21363" y="60566"/>
                    <a:pt x="21405" y="60441"/>
                  </a:cubicBezTo>
                  <a:cubicBezTo>
                    <a:pt x="21468" y="60315"/>
                    <a:pt x="21489" y="60190"/>
                    <a:pt x="21510" y="60043"/>
                  </a:cubicBezTo>
                  <a:cubicBezTo>
                    <a:pt x="21510" y="59834"/>
                    <a:pt x="21573" y="59625"/>
                    <a:pt x="21615" y="59416"/>
                  </a:cubicBezTo>
                  <a:cubicBezTo>
                    <a:pt x="21656" y="59311"/>
                    <a:pt x="21677" y="59206"/>
                    <a:pt x="21677" y="59102"/>
                  </a:cubicBezTo>
                  <a:lnTo>
                    <a:pt x="21677" y="59081"/>
                  </a:lnTo>
                  <a:lnTo>
                    <a:pt x="21698" y="59081"/>
                  </a:lnTo>
                  <a:cubicBezTo>
                    <a:pt x="21782" y="59039"/>
                    <a:pt x="21866" y="59039"/>
                    <a:pt x="21991" y="59039"/>
                  </a:cubicBezTo>
                  <a:cubicBezTo>
                    <a:pt x="22075" y="59039"/>
                    <a:pt x="22117" y="59039"/>
                    <a:pt x="22200" y="59060"/>
                  </a:cubicBezTo>
                  <a:lnTo>
                    <a:pt x="22284" y="59060"/>
                  </a:lnTo>
                  <a:cubicBezTo>
                    <a:pt x="22410" y="59060"/>
                    <a:pt x="22535" y="59081"/>
                    <a:pt x="22661" y="59081"/>
                  </a:cubicBezTo>
                  <a:cubicBezTo>
                    <a:pt x="22828" y="59081"/>
                    <a:pt x="22954" y="59081"/>
                    <a:pt x="23121" y="59060"/>
                  </a:cubicBezTo>
                  <a:cubicBezTo>
                    <a:pt x="23267" y="59039"/>
                    <a:pt x="23393" y="59039"/>
                    <a:pt x="23560" y="59039"/>
                  </a:cubicBezTo>
                  <a:cubicBezTo>
                    <a:pt x="23916" y="59039"/>
                    <a:pt x="24167" y="59185"/>
                    <a:pt x="24293" y="59583"/>
                  </a:cubicBezTo>
                  <a:cubicBezTo>
                    <a:pt x="24481" y="60106"/>
                    <a:pt x="24502" y="60671"/>
                    <a:pt x="24502" y="61194"/>
                  </a:cubicBezTo>
                  <a:cubicBezTo>
                    <a:pt x="24502" y="61445"/>
                    <a:pt x="24502" y="61675"/>
                    <a:pt x="24523" y="61885"/>
                  </a:cubicBezTo>
                  <a:cubicBezTo>
                    <a:pt x="24544" y="62387"/>
                    <a:pt x="24753" y="63600"/>
                    <a:pt x="25757" y="63956"/>
                  </a:cubicBezTo>
                  <a:cubicBezTo>
                    <a:pt x="25967" y="64019"/>
                    <a:pt x="26197" y="64061"/>
                    <a:pt x="26532" y="64061"/>
                  </a:cubicBezTo>
                  <a:lnTo>
                    <a:pt x="27327" y="64061"/>
                  </a:lnTo>
                  <a:cubicBezTo>
                    <a:pt x="27661" y="64061"/>
                    <a:pt x="27975" y="64102"/>
                    <a:pt x="28289" y="64165"/>
                  </a:cubicBezTo>
                  <a:lnTo>
                    <a:pt x="28352" y="64165"/>
                  </a:lnTo>
                  <a:lnTo>
                    <a:pt x="28310" y="64207"/>
                  </a:lnTo>
                  <a:cubicBezTo>
                    <a:pt x="28143" y="64939"/>
                    <a:pt x="28205" y="65797"/>
                    <a:pt x="28310" y="66613"/>
                  </a:cubicBezTo>
                  <a:cubicBezTo>
                    <a:pt x="28310" y="66697"/>
                    <a:pt x="28352" y="66802"/>
                    <a:pt x="28352" y="66906"/>
                  </a:cubicBezTo>
                  <a:cubicBezTo>
                    <a:pt x="28373" y="67346"/>
                    <a:pt x="28394" y="67848"/>
                    <a:pt x="28833" y="67931"/>
                  </a:cubicBezTo>
                  <a:lnTo>
                    <a:pt x="28938" y="67931"/>
                  </a:lnTo>
                  <a:cubicBezTo>
                    <a:pt x="29042" y="67931"/>
                    <a:pt x="29147" y="67890"/>
                    <a:pt x="29252" y="67869"/>
                  </a:cubicBezTo>
                  <a:cubicBezTo>
                    <a:pt x="29356" y="67848"/>
                    <a:pt x="29440" y="67827"/>
                    <a:pt x="29565" y="67827"/>
                  </a:cubicBezTo>
                  <a:cubicBezTo>
                    <a:pt x="29754" y="67827"/>
                    <a:pt x="29921" y="67764"/>
                    <a:pt x="30068" y="67743"/>
                  </a:cubicBezTo>
                  <a:cubicBezTo>
                    <a:pt x="30256" y="67680"/>
                    <a:pt x="30465" y="67659"/>
                    <a:pt x="30695" y="67659"/>
                  </a:cubicBezTo>
                  <a:lnTo>
                    <a:pt x="30779" y="67659"/>
                  </a:lnTo>
                  <a:cubicBezTo>
                    <a:pt x="31386" y="67680"/>
                    <a:pt x="32537" y="67827"/>
                    <a:pt x="33311" y="68350"/>
                  </a:cubicBezTo>
                  <a:cubicBezTo>
                    <a:pt x="33499" y="68476"/>
                    <a:pt x="33604" y="68601"/>
                    <a:pt x="33583" y="68727"/>
                  </a:cubicBezTo>
                  <a:cubicBezTo>
                    <a:pt x="33499" y="69082"/>
                    <a:pt x="32683" y="69229"/>
                    <a:pt x="32599" y="69250"/>
                  </a:cubicBezTo>
                  <a:cubicBezTo>
                    <a:pt x="32265" y="69312"/>
                    <a:pt x="31930" y="69312"/>
                    <a:pt x="31595" y="69312"/>
                  </a:cubicBezTo>
                  <a:lnTo>
                    <a:pt x="30716" y="69312"/>
                  </a:lnTo>
                  <a:cubicBezTo>
                    <a:pt x="30340" y="69312"/>
                    <a:pt x="30026" y="69292"/>
                    <a:pt x="29733" y="69229"/>
                  </a:cubicBezTo>
                  <a:cubicBezTo>
                    <a:pt x="29252" y="69124"/>
                    <a:pt x="29021" y="68936"/>
                    <a:pt x="28875" y="68476"/>
                  </a:cubicBezTo>
                  <a:cubicBezTo>
                    <a:pt x="28791" y="68287"/>
                    <a:pt x="28603" y="68183"/>
                    <a:pt x="28477" y="68183"/>
                  </a:cubicBezTo>
                  <a:cubicBezTo>
                    <a:pt x="28352" y="68183"/>
                    <a:pt x="28164" y="68266"/>
                    <a:pt x="28101" y="68476"/>
                  </a:cubicBezTo>
                  <a:cubicBezTo>
                    <a:pt x="27996" y="68873"/>
                    <a:pt x="28059" y="69229"/>
                    <a:pt x="28268" y="69501"/>
                  </a:cubicBezTo>
                  <a:cubicBezTo>
                    <a:pt x="28708" y="70066"/>
                    <a:pt x="29817" y="70275"/>
                    <a:pt x="30591" y="70275"/>
                  </a:cubicBezTo>
                  <a:lnTo>
                    <a:pt x="31114" y="70275"/>
                  </a:lnTo>
                  <a:cubicBezTo>
                    <a:pt x="32223" y="70275"/>
                    <a:pt x="33436" y="70233"/>
                    <a:pt x="34169" y="69501"/>
                  </a:cubicBezTo>
                  <a:cubicBezTo>
                    <a:pt x="34378" y="69292"/>
                    <a:pt x="34483" y="69020"/>
                    <a:pt x="34462" y="68727"/>
                  </a:cubicBezTo>
                  <a:cubicBezTo>
                    <a:pt x="34462" y="68371"/>
                    <a:pt x="34252" y="67952"/>
                    <a:pt x="33959" y="67680"/>
                  </a:cubicBezTo>
                  <a:cubicBezTo>
                    <a:pt x="33311" y="67095"/>
                    <a:pt x="32244" y="66927"/>
                    <a:pt x="31386" y="66823"/>
                  </a:cubicBezTo>
                  <a:lnTo>
                    <a:pt x="31302" y="66823"/>
                  </a:lnTo>
                  <a:cubicBezTo>
                    <a:pt x="31093" y="66802"/>
                    <a:pt x="30821" y="66781"/>
                    <a:pt x="30570" y="66781"/>
                  </a:cubicBezTo>
                  <a:cubicBezTo>
                    <a:pt x="30340" y="66781"/>
                    <a:pt x="30089" y="66802"/>
                    <a:pt x="29921" y="66843"/>
                  </a:cubicBezTo>
                  <a:cubicBezTo>
                    <a:pt x="29837" y="66885"/>
                    <a:pt x="29733" y="66906"/>
                    <a:pt x="29649" y="66906"/>
                  </a:cubicBezTo>
                  <a:cubicBezTo>
                    <a:pt x="29545" y="66927"/>
                    <a:pt x="29461" y="66927"/>
                    <a:pt x="29356" y="66948"/>
                  </a:cubicBezTo>
                  <a:lnTo>
                    <a:pt x="29314" y="66990"/>
                  </a:lnTo>
                  <a:lnTo>
                    <a:pt x="29314" y="66927"/>
                  </a:lnTo>
                  <a:lnTo>
                    <a:pt x="29231" y="66383"/>
                  </a:lnTo>
                  <a:cubicBezTo>
                    <a:pt x="29210" y="66174"/>
                    <a:pt x="29189" y="65944"/>
                    <a:pt x="29147" y="65693"/>
                  </a:cubicBezTo>
                  <a:cubicBezTo>
                    <a:pt x="29147" y="65546"/>
                    <a:pt x="29126" y="65421"/>
                    <a:pt x="29126" y="65253"/>
                  </a:cubicBezTo>
                  <a:cubicBezTo>
                    <a:pt x="29105" y="64939"/>
                    <a:pt x="29105" y="64605"/>
                    <a:pt x="29021" y="64312"/>
                  </a:cubicBezTo>
                  <a:lnTo>
                    <a:pt x="29021" y="64270"/>
                  </a:lnTo>
                  <a:lnTo>
                    <a:pt x="30926" y="64270"/>
                  </a:lnTo>
                  <a:cubicBezTo>
                    <a:pt x="31428" y="64165"/>
                    <a:pt x="31825" y="63893"/>
                    <a:pt x="32118" y="63496"/>
                  </a:cubicBezTo>
                  <a:cubicBezTo>
                    <a:pt x="32641" y="62763"/>
                    <a:pt x="32662" y="61801"/>
                    <a:pt x="32641" y="61027"/>
                  </a:cubicBezTo>
                  <a:cubicBezTo>
                    <a:pt x="32578" y="60127"/>
                    <a:pt x="32432" y="59248"/>
                    <a:pt x="32265" y="58453"/>
                  </a:cubicBezTo>
                  <a:cubicBezTo>
                    <a:pt x="32139" y="57700"/>
                    <a:pt x="32034" y="57051"/>
                    <a:pt x="31972" y="56424"/>
                  </a:cubicBezTo>
                  <a:cubicBezTo>
                    <a:pt x="31972" y="56277"/>
                    <a:pt x="31972" y="56172"/>
                    <a:pt x="31951" y="56068"/>
                  </a:cubicBezTo>
                  <a:lnTo>
                    <a:pt x="32055" y="56068"/>
                  </a:lnTo>
                  <a:cubicBezTo>
                    <a:pt x="32076" y="56214"/>
                    <a:pt x="32139" y="56277"/>
                    <a:pt x="32244" y="56361"/>
                  </a:cubicBezTo>
                  <a:cubicBezTo>
                    <a:pt x="32327" y="56424"/>
                    <a:pt x="32390" y="56444"/>
                    <a:pt x="32453" y="56444"/>
                  </a:cubicBezTo>
                  <a:cubicBezTo>
                    <a:pt x="32495" y="56444"/>
                    <a:pt x="32537" y="56444"/>
                    <a:pt x="32558" y="56424"/>
                  </a:cubicBezTo>
                  <a:cubicBezTo>
                    <a:pt x="32788" y="56235"/>
                    <a:pt x="32809" y="56026"/>
                    <a:pt x="32809" y="55754"/>
                  </a:cubicBezTo>
                  <a:cubicBezTo>
                    <a:pt x="32809" y="55691"/>
                    <a:pt x="32809" y="55587"/>
                    <a:pt x="32850" y="55503"/>
                  </a:cubicBezTo>
                  <a:cubicBezTo>
                    <a:pt x="32871" y="55335"/>
                    <a:pt x="32892" y="55168"/>
                    <a:pt x="32955" y="54917"/>
                  </a:cubicBezTo>
                  <a:lnTo>
                    <a:pt x="32976" y="54854"/>
                  </a:lnTo>
                  <a:lnTo>
                    <a:pt x="33018" y="54896"/>
                  </a:lnTo>
                  <a:cubicBezTo>
                    <a:pt x="33332" y="55189"/>
                    <a:pt x="33520" y="55545"/>
                    <a:pt x="33708" y="55942"/>
                  </a:cubicBezTo>
                  <a:cubicBezTo>
                    <a:pt x="33792" y="56068"/>
                    <a:pt x="33834" y="56214"/>
                    <a:pt x="33918" y="56340"/>
                  </a:cubicBezTo>
                  <a:cubicBezTo>
                    <a:pt x="33959" y="56444"/>
                    <a:pt x="34043" y="56486"/>
                    <a:pt x="34169" y="56486"/>
                  </a:cubicBezTo>
                  <a:cubicBezTo>
                    <a:pt x="34252" y="56486"/>
                    <a:pt x="34357" y="56465"/>
                    <a:pt x="34420" y="56382"/>
                  </a:cubicBezTo>
                  <a:cubicBezTo>
                    <a:pt x="34441" y="56361"/>
                    <a:pt x="34483" y="56298"/>
                    <a:pt x="34483" y="56193"/>
                  </a:cubicBezTo>
                  <a:cubicBezTo>
                    <a:pt x="34483" y="55294"/>
                    <a:pt x="33939" y="54415"/>
                    <a:pt x="33122" y="53913"/>
                  </a:cubicBezTo>
                  <a:lnTo>
                    <a:pt x="33081" y="53871"/>
                  </a:lnTo>
                  <a:lnTo>
                    <a:pt x="33122" y="53829"/>
                  </a:lnTo>
                  <a:cubicBezTo>
                    <a:pt x="33185" y="53766"/>
                    <a:pt x="33269" y="53724"/>
                    <a:pt x="33311" y="53662"/>
                  </a:cubicBezTo>
                  <a:cubicBezTo>
                    <a:pt x="33436" y="53557"/>
                    <a:pt x="33583" y="53431"/>
                    <a:pt x="33687" y="53348"/>
                  </a:cubicBezTo>
                  <a:lnTo>
                    <a:pt x="33708" y="53327"/>
                  </a:lnTo>
                  <a:cubicBezTo>
                    <a:pt x="34169" y="52971"/>
                    <a:pt x="34650" y="52594"/>
                    <a:pt x="35047" y="52134"/>
                  </a:cubicBezTo>
                  <a:cubicBezTo>
                    <a:pt x="35843" y="51151"/>
                    <a:pt x="36366" y="50293"/>
                    <a:pt x="36408" y="49100"/>
                  </a:cubicBezTo>
                  <a:cubicBezTo>
                    <a:pt x="36408" y="48912"/>
                    <a:pt x="36324" y="48703"/>
                    <a:pt x="36240" y="48493"/>
                  </a:cubicBezTo>
                  <a:cubicBezTo>
                    <a:pt x="36219" y="48410"/>
                    <a:pt x="36198" y="48326"/>
                    <a:pt x="36156" y="48284"/>
                  </a:cubicBezTo>
                  <a:cubicBezTo>
                    <a:pt x="36052" y="47991"/>
                    <a:pt x="35947" y="47698"/>
                    <a:pt x="35822" y="47426"/>
                  </a:cubicBezTo>
                  <a:cubicBezTo>
                    <a:pt x="35717" y="47217"/>
                    <a:pt x="35633" y="46966"/>
                    <a:pt x="35571" y="46757"/>
                  </a:cubicBezTo>
                  <a:cubicBezTo>
                    <a:pt x="35403" y="46401"/>
                    <a:pt x="35257" y="46004"/>
                    <a:pt x="35068" y="45648"/>
                  </a:cubicBezTo>
                  <a:cubicBezTo>
                    <a:pt x="34671" y="44936"/>
                    <a:pt x="34211" y="44288"/>
                    <a:pt x="33708" y="43618"/>
                  </a:cubicBezTo>
                  <a:cubicBezTo>
                    <a:pt x="33499" y="43346"/>
                    <a:pt x="33269" y="43053"/>
                    <a:pt x="33060" y="42739"/>
                  </a:cubicBezTo>
                  <a:lnTo>
                    <a:pt x="33018" y="42719"/>
                  </a:lnTo>
                  <a:lnTo>
                    <a:pt x="33018" y="42677"/>
                  </a:lnTo>
                  <a:cubicBezTo>
                    <a:pt x="33081" y="42572"/>
                    <a:pt x="33018" y="42447"/>
                    <a:pt x="32955" y="42363"/>
                  </a:cubicBezTo>
                  <a:lnTo>
                    <a:pt x="32871" y="42321"/>
                  </a:lnTo>
                  <a:lnTo>
                    <a:pt x="32955" y="42300"/>
                  </a:lnTo>
                  <a:lnTo>
                    <a:pt x="32997" y="42237"/>
                  </a:lnTo>
                  <a:cubicBezTo>
                    <a:pt x="33081" y="42154"/>
                    <a:pt x="33185" y="42091"/>
                    <a:pt x="33290" y="42028"/>
                  </a:cubicBezTo>
                  <a:cubicBezTo>
                    <a:pt x="33395" y="41986"/>
                    <a:pt x="33499" y="41944"/>
                    <a:pt x="33604" y="41903"/>
                  </a:cubicBezTo>
                  <a:cubicBezTo>
                    <a:pt x="33687" y="41882"/>
                    <a:pt x="33750" y="41840"/>
                    <a:pt x="33834" y="41798"/>
                  </a:cubicBezTo>
                  <a:cubicBezTo>
                    <a:pt x="34211" y="41631"/>
                    <a:pt x="34483" y="41463"/>
                    <a:pt x="34671" y="41170"/>
                  </a:cubicBezTo>
                  <a:cubicBezTo>
                    <a:pt x="34734" y="41066"/>
                    <a:pt x="34734" y="40940"/>
                    <a:pt x="34671" y="40835"/>
                  </a:cubicBezTo>
                  <a:cubicBezTo>
                    <a:pt x="34273" y="40145"/>
                    <a:pt x="33604" y="39685"/>
                    <a:pt x="32913" y="39224"/>
                  </a:cubicBezTo>
                  <a:cubicBezTo>
                    <a:pt x="32641" y="39015"/>
                    <a:pt x="32348" y="38848"/>
                    <a:pt x="32076" y="38638"/>
                  </a:cubicBezTo>
                  <a:cubicBezTo>
                    <a:pt x="32014" y="38555"/>
                    <a:pt x="31930" y="38492"/>
                    <a:pt x="31846" y="38450"/>
                  </a:cubicBezTo>
                  <a:cubicBezTo>
                    <a:pt x="31700" y="38345"/>
                    <a:pt x="31532" y="38220"/>
                    <a:pt x="31407" y="38073"/>
                  </a:cubicBezTo>
                  <a:cubicBezTo>
                    <a:pt x="31323" y="38011"/>
                    <a:pt x="31218" y="37927"/>
                    <a:pt x="31114" y="37864"/>
                  </a:cubicBezTo>
                  <a:cubicBezTo>
                    <a:pt x="31009" y="37801"/>
                    <a:pt x="30884" y="37697"/>
                    <a:pt x="30779" y="37592"/>
                  </a:cubicBezTo>
                  <a:cubicBezTo>
                    <a:pt x="30716" y="37529"/>
                    <a:pt x="30695" y="37488"/>
                    <a:pt x="30654" y="37446"/>
                  </a:cubicBezTo>
                  <a:cubicBezTo>
                    <a:pt x="30402" y="37216"/>
                    <a:pt x="30193" y="36985"/>
                    <a:pt x="29879" y="36860"/>
                  </a:cubicBezTo>
                  <a:lnTo>
                    <a:pt x="29775" y="36818"/>
                  </a:lnTo>
                  <a:lnTo>
                    <a:pt x="29858" y="36776"/>
                  </a:lnTo>
                  <a:cubicBezTo>
                    <a:pt x="30612" y="36295"/>
                    <a:pt x="31344" y="35772"/>
                    <a:pt x="31951" y="35207"/>
                  </a:cubicBezTo>
                  <a:cubicBezTo>
                    <a:pt x="33332" y="33952"/>
                    <a:pt x="34441" y="32194"/>
                    <a:pt x="35319" y="29892"/>
                  </a:cubicBezTo>
                  <a:cubicBezTo>
                    <a:pt x="35675" y="29034"/>
                    <a:pt x="35989" y="28093"/>
                    <a:pt x="36115" y="27047"/>
                  </a:cubicBezTo>
                  <a:lnTo>
                    <a:pt x="36115" y="27026"/>
                  </a:lnTo>
                  <a:lnTo>
                    <a:pt x="36135" y="27026"/>
                  </a:lnTo>
                  <a:cubicBezTo>
                    <a:pt x="36449" y="26921"/>
                    <a:pt x="36742" y="26775"/>
                    <a:pt x="36993" y="26649"/>
                  </a:cubicBezTo>
                  <a:cubicBezTo>
                    <a:pt x="37663" y="26335"/>
                    <a:pt x="38291" y="25833"/>
                    <a:pt x="38960" y="25164"/>
                  </a:cubicBezTo>
                  <a:cubicBezTo>
                    <a:pt x="40090" y="24013"/>
                    <a:pt x="39672" y="22172"/>
                    <a:pt x="38646" y="21104"/>
                  </a:cubicBezTo>
                  <a:lnTo>
                    <a:pt x="38521" y="20979"/>
                  </a:lnTo>
                  <a:cubicBezTo>
                    <a:pt x="38772" y="20770"/>
                    <a:pt x="38939" y="20477"/>
                    <a:pt x="38960" y="20121"/>
                  </a:cubicBezTo>
                  <a:cubicBezTo>
                    <a:pt x="38981" y="19640"/>
                    <a:pt x="38542" y="19200"/>
                    <a:pt x="38228" y="18928"/>
                  </a:cubicBezTo>
                  <a:lnTo>
                    <a:pt x="37914" y="18698"/>
                  </a:lnTo>
                  <a:cubicBezTo>
                    <a:pt x="37935" y="18698"/>
                    <a:pt x="37977" y="18677"/>
                    <a:pt x="37998" y="18677"/>
                  </a:cubicBezTo>
                  <a:cubicBezTo>
                    <a:pt x="38228" y="18594"/>
                    <a:pt x="38458" y="18510"/>
                    <a:pt x="38709" y="18405"/>
                  </a:cubicBezTo>
                  <a:cubicBezTo>
                    <a:pt x="39190" y="18196"/>
                    <a:pt x="39776" y="17924"/>
                    <a:pt x="39965" y="17359"/>
                  </a:cubicBezTo>
                  <a:cubicBezTo>
                    <a:pt x="40048" y="16773"/>
                    <a:pt x="39525" y="16146"/>
                    <a:pt x="39148" y="15727"/>
                  </a:cubicBezTo>
                  <a:cubicBezTo>
                    <a:pt x="38939" y="15497"/>
                    <a:pt x="38688" y="15330"/>
                    <a:pt x="38416" y="15141"/>
                  </a:cubicBezTo>
                  <a:cubicBezTo>
                    <a:pt x="38312" y="15078"/>
                    <a:pt x="38228" y="15016"/>
                    <a:pt x="38102" y="14974"/>
                  </a:cubicBezTo>
                  <a:cubicBezTo>
                    <a:pt x="38835" y="14493"/>
                    <a:pt x="39462" y="13823"/>
                    <a:pt x="39672" y="12944"/>
                  </a:cubicBezTo>
                  <a:cubicBezTo>
                    <a:pt x="39944" y="11773"/>
                    <a:pt x="39232" y="10622"/>
                    <a:pt x="38332" y="9910"/>
                  </a:cubicBezTo>
                  <a:cubicBezTo>
                    <a:pt x="37600" y="9345"/>
                    <a:pt x="36742" y="8948"/>
                    <a:pt x="35801" y="8906"/>
                  </a:cubicBezTo>
                  <a:cubicBezTo>
                    <a:pt x="35926" y="8320"/>
                    <a:pt x="35884" y="7818"/>
                    <a:pt x="35780" y="7232"/>
                  </a:cubicBezTo>
                  <a:cubicBezTo>
                    <a:pt x="35591" y="6081"/>
                    <a:pt x="35299" y="5056"/>
                    <a:pt x="34629" y="4094"/>
                  </a:cubicBezTo>
                  <a:cubicBezTo>
                    <a:pt x="33980" y="3173"/>
                    <a:pt x="33039" y="2482"/>
                    <a:pt x="32014" y="2064"/>
                  </a:cubicBezTo>
                  <a:cubicBezTo>
                    <a:pt x="31344" y="1796"/>
                    <a:pt x="30703" y="1642"/>
                    <a:pt x="30049" y="1642"/>
                  </a:cubicBezTo>
                  <a:cubicBezTo>
                    <a:pt x="29579" y="1642"/>
                    <a:pt x="29102" y="1722"/>
                    <a:pt x="28603" y="1897"/>
                  </a:cubicBezTo>
                  <a:cubicBezTo>
                    <a:pt x="28038" y="2064"/>
                    <a:pt x="27515" y="2336"/>
                    <a:pt x="27034" y="2692"/>
                  </a:cubicBezTo>
                  <a:cubicBezTo>
                    <a:pt x="26197" y="1959"/>
                    <a:pt x="25297" y="1332"/>
                    <a:pt x="24251" y="955"/>
                  </a:cubicBezTo>
                  <a:cubicBezTo>
                    <a:pt x="23729" y="764"/>
                    <a:pt x="23192" y="675"/>
                    <a:pt x="22660" y="675"/>
                  </a:cubicBezTo>
                  <a:cubicBezTo>
                    <a:pt x="22083" y="675"/>
                    <a:pt x="21510" y="780"/>
                    <a:pt x="20966" y="976"/>
                  </a:cubicBezTo>
                  <a:cubicBezTo>
                    <a:pt x="20506" y="1122"/>
                    <a:pt x="20087" y="1373"/>
                    <a:pt x="19669" y="1625"/>
                  </a:cubicBezTo>
                  <a:cubicBezTo>
                    <a:pt x="19438" y="1792"/>
                    <a:pt x="19166" y="1938"/>
                    <a:pt x="18936" y="2127"/>
                  </a:cubicBezTo>
                  <a:cubicBezTo>
                    <a:pt x="18350" y="1415"/>
                    <a:pt x="17513" y="955"/>
                    <a:pt x="16739" y="537"/>
                  </a:cubicBezTo>
                  <a:cubicBezTo>
                    <a:pt x="16045" y="174"/>
                    <a:pt x="15279" y="1"/>
                    <a:pt x="145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1" name="Google Shape;1057;p52">
            <a:extLst>
              <a:ext uri="{FF2B5EF4-FFF2-40B4-BE49-F238E27FC236}">
                <a16:creationId xmlns:a16="http://schemas.microsoft.com/office/drawing/2014/main" id="{0858B3D2-1626-5C3B-1484-0EDE98EA18E2}"/>
              </a:ext>
            </a:extLst>
          </p:cNvPr>
          <p:cNvGrpSpPr/>
          <p:nvPr/>
        </p:nvGrpSpPr>
        <p:grpSpPr>
          <a:xfrm>
            <a:off x="9843436" y="4536328"/>
            <a:ext cx="1821857" cy="1943132"/>
            <a:chOff x="5154600" y="5891450"/>
            <a:chExt cx="1254475" cy="1484175"/>
          </a:xfrm>
        </p:grpSpPr>
        <p:sp>
          <p:nvSpPr>
            <p:cNvPr id="2822" name="Google Shape;1058;p52">
              <a:extLst>
                <a:ext uri="{FF2B5EF4-FFF2-40B4-BE49-F238E27FC236}">
                  <a16:creationId xmlns:a16="http://schemas.microsoft.com/office/drawing/2014/main" id="{F6C2CC3F-2470-F91B-C793-A8FE8607724A}"/>
                </a:ext>
              </a:extLst>
            </p:cNvPr>
            <p:cNvSpPr/>
            <p:nvPr/>
          </p:nvSpPr>
          <p:spPr>
            <a:xfrm>
              <a:off x="5237525" y="5893200"/>
              <a:ext cx="1123525" cy="296300"/>
            </a:xfrm>
            <a:custGeom>
              <a:avLst/>
              <a:gdLst/>
              <a:ahLst/>
              <a:cxnLst/>
              <a:rect l="l" t="t" r="r" b="b"/>
              <a:pathLst>
                <a:path w="44941" h="11852" extrusionOk="0">
                  <a:moveTo>
                    <a:pt x="4093" y="1"/>
                  </a:moveTo>
                  <a:cubicBezTo>
                    <a:pt x="2681" y="1"/>
                    <a:pt x="1753" y="2048"/>
                    <a:pt x="3274" y="2871"/>
                  </a:cubicBezTo>
                  <a:cubicBezTo>
                    <a:pt x="3442" y="2955"/>
                    <a:pt x="3588" y="3059"/>
                    <a:pt x="3755" y="3143"/>
                  </a:cubicBezTo>
                  <a:cubicBezTo>
                    <a:pt x="3755" y="3331"/>
                    <a:pt x="4174" y="3645"/>
                    <a:pt x="4237" y="3812"/>
                  </a:cubicBezTo>
                  <a:cubicBezTo>
                    <a:pt x="3965" y="3854"/>
                    <a:pt x="3232" y="4189"/>
                    <a:pt x="2918" y="4231"/>
                  </a:cubicBezTo>
                  <a:cubicBezTo>
                    <a:pt x="1684" y="4524"/>
                    <a:pt x="1726" y="5256"/>
                    <a:pt x="3693" y="6093"/>
                  </a:cubicBezTo>
                  <a:cubicBezTo>
                    <a:pt x="3379" y="6198"/>
                    <a:pt x="1872" y="6930"/>
                    <a:pt x="1579" y="7118"/>
                  </a:cubicBezTo>
                  <a:cubicBezTo>
                    <a:pt x="431" y="7808"/>
                    <a:pt x="0" y="8497"/>
                    <a:pt x="1202" y="8497"/>
                  </a:cubicBezTo>
                  <a:cubicBezTo>
                    <a:pt x="1313" y="8497"/>
                    <a:pt x="1439" y="8491"/>
                    <a:pt x="1579" y="8478"/>
                  </a:cubicBezTo>
                  <a:cubicBezTo>
                    <a:pt x="1661" y="8467"/>
                    <a:pt x="1896" y="8462"/>
                    <a:pt x="2227" y="8462"/>
                  </a:cubicBezTo>
                  <a:cubicBezTo>
                    <a:pt x="3254" y="8462"/>
                    <a:pt x="5208" y="8505"/>
                    <a:pt x="6382" y="8505"/>
                  </a:cubicBezTo>
                  <a:cubicBezTo>
                    <a:pt x="6857" y="8505"/>
                    <a:pt x="7205" y="8498"/>
                    <a:pt x="7312" y="8478"/>
                  </a:cubicBezTo>
                  <a:cubicBezTo>
                    <a:pt x="7417" y="9106"/>
                    <a:pt x="7543" y="9001"/>
                    <a:pt x="8170" y="9106"/>
                  </a:cubicBezTo>
                  <a:cubicBezTo>
                    <a:pt x="9157" y="9265"/>
                    <a:pt x="7620" y="10507"/>
                    <a:pt x="7712" y="10507"/>
                  </a:cubicBezTo>
                  <a:cubicBezTo>
                    <a:pt x="7729" y="10507"/>
                    <a:pt x="7803" y="10464"/>
                    <a:pt x="7961" y="10362"/>
                  </a:cubicBezTo>
                  <a:cubicBezTo>
                    <a:pt x="8924" y="9734"/>
                    <a:pt x="9572" y="9608"/>
                    <a:pt x="10660" y="9148"/>
                  </a:cubicBezTo>
                  <a:cubicBezTo>
                    <a:pt x="10681" y="9148"/>
                    <a:pt x="10681" y="9357"/>
                    <a:pt x="10681" y="9357"/>
                  </a:cubicBezTo>
                  <a:cubicBezTo>
                    <a:pt x="10809" y="9545"/>
                    <a:pt x="11040" y="9612"/>
                    <a:pt x="11316" y="9612"/>
                  </a:cubicBezTo>
                  <a:cubicBezTo>
                    <a:pt x="11808" y="9612"/>
                    <a:pt x="12444" y="9402"/>
                    <a:pt x="12899" y="9294"/>
                  </a:cubicBezTo>
                  <a:cubicBezTo>
                    <a:pt x="14029" y="9022"/>
                    <a:pt x="15054" y="8960"/>
                    <a:pt x="15933" y="8290"/>
                  </a:cubicBezTo>
                  <a:cubicBezTo>
                    <a:pt x="16038" y="8353"/>
                    <a:pt x="15996" y="8311"/>
                    <a:pt x="16100" y="8353"/>
                  </a:cubicBezTo>
                  <a:cubicBezTo>
                    <a:pt x="16432" y="8409"/>
                    <a:pt x="16736" y="8440"/>
                    <a:pt x="17028" y="8440"/>
                  </a:cubicBezTo>
                  <a:cubicBezTo>
                    <a:pt x="17600" y="8440"/>
                    <a:pt x="18127" y="8323"/>
                    <a:pt x="18737" y="8060"/>
                  </a:cubicBezTo>
                  <a:cubicBezTo>
                    <a:pt x="18883" y="7976"/>
                    <a:pt x="19071" y="7411"/>
                    <a:pt x="19260" y="7349"/>
                  </a:cubicBezTo>
                  <a:lnTo>
                    <a:pt x="19260" y="7349"/>
                  </a:lnTo>
                  <a:cubicBezTo>
                    <a:pt x="19406" y="7369"/>
                    <a:pt x="19239" y="7767"/>
                    <a:pt x="19385" y="7788"/>
                  </a:cubicBezTo>
                  <a:cubicBezTo>
                    <a:pt x="20108" y="7883"/>
                    <a:pt x="20900" y="7931"/>
                    <a:pt x="21700" y="7931"/>
                  </a:cubicBezTo>
                  <a:cubicBezTo>
                    <a:pt x="22661" y="7931"/>
                    <a:pt x="23633" y="7862"/>
                    <a:pt x="24512" y="7725"/>
                  </a:cubicBezTo>
                  <a:cubicBezTo>
                    <a:pt x="26144" y="8311"/>
                    <a:pt x="27838" y="9211"/>
                    <a:pt x="29533" y="9336"/>
                  </a:cubicBezTo>
                  <a:cubicBezTo>
                    <a:pt x="29973" y="9608"/>
                    <a:pt x="30349" y="9943"/>
                    <a:pt x="30789" y="10194"/>
                  </a:cubicBezTo>
                  <a:cubicBezTo>
                    <a:pt x="31054" y="10362"/>
                    <a:pt x="31328" y="10427"/>
                    <a:pt x="31606" y="10427"/>
                  </a:cubicBezTo>
                  <a:cubicBezTo>
                    <a:pt x="31744" y="10427"/>
                    <a:pt x="31884" y="10410"/>
                    <a:pt x="32023" y="10382"/>
                  </a:cubicBezTo>
                  <a:cubicBezTo>
                    <a:pt x="32044" y="10445"/>
                    <a:pt x="32107" y="10466"/>
                    <a:pt x="32128" y="10508"/>
                  </a:cubicBezTo>
                  <a:cubicBezTo>
                    <a:pt x="32636" y="10983"/>
                    <a:pt x="33297" y="11266"/>
                    <a:pt x="33922" y="11266"/>
                  </a:cubicBezTo>
                  <a:cubicBezTo>
                    <a:pt x="34095" y="11266"/>
                    <a:pt x="34266" y="11244"/>
                    <a:pt x="34429" y="11198"/>
                  </a:cubicBezTo>
                  <a:lnTo>
                    <a:pt x="34450" y="11219"/>
                  </a:lnTo>
                  <a:cubicBezTo>
                    <a:pt x="34491" y="11264"/>
                    <a:pt x="34523" y="11284"/>
                    <a:pt x="34548" y="11284"/>
                  </a:cubicBezTo>
                  <a:cubicBezTo>
                    <a:pt x="34747" y="11284"/>
                    <a:pt x="34553" y="10072"/>
                    <a:pt x="34896" y="10072"/>
                  </a:cubicBezTo>
                  <a:cubicBezTo>
                    <a:pt x="34919" y="10072"/>
                    <a:pt x="34945" y="10078"/>
                    <a:pt x="34973" y="10090"/>
                  </a:cubicBezTo>
                  <a:cubicBezTo>
                    <a:pt x="35308" y="10257"/>
                    <a:pt x="40288" y="11847"/>
                    <a:pt x="40644" y="11847"/>
                  </a:cubicBezTo>
                  <a:cubicBezTo>
                    <a:pt x="40777" y="11850"/>
                    <a:pt x="40903" y="11852"/>
                    <a:pt x="41021" y="11852"/>
                  </a:cubicBezTo>
                  <a:cubicBezTo>
                    <a:pt x="44941" y="11852"/>
                    <a:pt x="40608" y="10201"/>
                    <a:pt x="39430" y="9043"/>
                  </a:cubicBezTo>
                  <a:cubicBezTo>
                    <a:pt x="41146" y="8813"/>
                    <a:pt x="44284" y="7788"/>
                    <a:pt x="39807" y="7265"/>
                  </a:cubicBezTo>
                  <a:cubicBezTo>
                    <a:pt x="39769" y="7265"/>
                    <a:pt x="39173" y="7299"/>
                    <a:pt x="38992" y="7610"/>
                  </a:cubicBezTo>
                  <a:lnTo>
                    <a:pt x="38992" y="7610"/>
                  </a:lnTo>
                  <a:cubicBezTo>
                    <a:pt x="38827" y="7363"/>
                    <a:pt x="37529" y="6925"/>
                    <a:pt x="37882" y="6784"/>
                  </a:cubicBezTo>
                  <a:cubicBezTo>
                    <a:pt x="38489" y="6512"/>
                    <a:pt x="40790" y="5319"/>
                    <a:pt x="41376" y="5026"/>
                  </a:cubicBezTo>
                  <a:cubicBezTo>
                    <a:pt x="42756" y="4295"/>
                    <a:pt x="42581" y="3014"/>
                    <a:pt x="41137" y="3014"/>
                  </a:cubicBezTo>
                  <a:cubicBezTo>
                    <a:pt x="41093" y="3014"/>
                    <a:pt x="41047" y="3015"/>
                    <a:pt x="40999" y="3017"/>
                  </a:cubicBezTo>
                  <a:cubicBezTo>
                    <a:pt x="40246" y="3038"/>
                    <a:pt x="39535" y="3227"/>
                    <a:pt x="38823" y="3394"/>
                  </a:cubicBezTo>
                  <a:cubicBezTo>
                    <a:pt x="38091" y="3582"/>
                    <a:pt x="37380" y="3540"/>
                    <a:pt x="36689" y="3812"/>
                  </a:cubicBezTo>
                  <a:cubicBezTo>
                    <a:pt x="35392" y="4315"/>
                    <a:pt x="34199" y="5256"/>
                    <a:pt x="33300" y="6365"/>
                  </a:cubicBezTo>
                  <a:cubicBezTo>
                    <a:pt x="33028" y="6009"/>
                    <a:pt x="32651" y="5737"/>
                    <a:pt x="32295" y="5465"/>
                  </a:cubicBezTo>
                  <a:cubicBezTo>
                    <a:pt x="32330" y="5354"/>
                    <a:pt x="32225" y="5326"/>
                    <a:pt x="32068" y="5326"/>
                  </a:cubicBezTo>
                  <a:cubicBezTo>
                    <a:pt x="31911" y="5326"/>
                    <a:pt x="31701" y="5354"/>
                    <a:pt x="31525" y="5354"/>
                  </a:cubicBezTo>
                  <a:cubicBezTo>
                    <a:pt x="31349" y="5354"/>
                    <a:pt x="31207" y="5326"/>
                    <a:pt x="31186" y="5214"/>
                  </a:cubicBezTo>
                  <a:cubicBezTo>
                    <a:pt x="30956" y="3917"/>
                    <a:pt x="29701" y="3457"/>
                    <a:pt x="28550" y="3227"/>
                  </a:cubicBezTo>
                  <a:cubicBezTo>
                    <a:pt x="26960" y="2913"/>
                    <a:pt x="26562" y="1762"/>
                    <a:pt x="24930" y="1720"/>
                  </a:cubicBezTo>
                  <a:cubicBezTo>
                    <a:pt x="24280" y="1708"/>
                    <a:pt x="23615" y="1689"/>
                    <a:pt x="22946" y="1689"/>
                  </a:cubicBezTo>
                  <a:cubicBezTo>
                    <a:pt x="21288" y="1689"/>
                    <a:pt x="19609" y="1805"/>
                    <a:pt x="18088" y="2431"/>
                  </a:cubicBezTo>
                  <a:cubicBezTo>
                    <a:pt x="17973" y="2411"/>
                    <a:pt x="17853" y="2400"/>
                    <a:pt x="17727" y="2400"/>
                  </a:cubicBezTo>
                  <a:cubicBezTo>
                    <a:pt x="17602" y="2400"/>
                    <a:pt x="17471" y="2411"/>
                    <a:pt x="17335" y="2431"/>
                  </a:cubicBezTo>
                  <a:cubicBezTo>
                    <a:pt x="16875" y="2494"/>
                    <a:pt x="16477" y="2662"/>
                    <a:pt x="16121" y="2871"/>
                  </a:cubicBezTo>
                  <a:cubicBezTo>
                    <a:pt x="15907" y="2756"/>
                    <a:pt x="15679" y="2703"/>
                    <a:pt x="15448" y="2703"/>
                  </a:cubicBezTo>
                  <a:cubicBezTo>
                    <a:pt x="15045" y="2703"/>
                    <a:pt x="14631" y="2864"/>
                    <a:pt x="14259" y="3143"/>
                  </a:cubicBezTo>
                  <a:cubicBezTo>
                    <a:pt x="14067" y="3300"/>
                    <a:pt x="13904" y="3428"/>
                    <a:pt x="13783" y="3587"/>
                  </a:cubicBezTo>
                  <a:lnTo>
                    <a:pt x="13783" y="3587"/>
                  </a:lnTo>
                  <a:cubicBezTo>
                    <a:pt x="13750" y="3588"/>
                    <a:pt x="13676" y="3608"/>
                    <a:pt x="13527" y="3666"/>
                  </a:cubicBezTo>
                  <a:cubicBezTo>
                    <a:pt x="13317" y="3750"/>
                    <a:pt x="13004" y="3959"/>
                    <a:pt x="12669" y="4105"/>
                  </a:cubicBezTo>
                  <a:cubicBezTo>
                    <a:pt x="12188" y="4315"/>
                    <a:pt x="11706" y="4921"/>
                    <a:pt x="11225" y="5152"/>
                  </a:cubicBezTo>
                  <a:cubicBezTo>
                    <a:pt x="11204" y="5131"/>
                    <a:pt x="11204" y="5110"/>
                    <a:pt x="11183" y="5047"/>
                  </a:cubicBezTo>
                  <a:cubicBezTo>
                    <a:pt x="10514" y="3959"/>
                    <a:pt x="9468" y="3331"/>
                    <a:pt x="8505" y="2536"/>
                  </a:cubicBezTo>
                  <a:cubicBezTo>
                    <a:pt x="7375" y="1615"/>
                    <a:pt x="6162" y="841"/>
                    <a:pt x="4843" y="193"/>
                  </a:cubicBezTo>
                  <a:cubicBezTo>
                    <a:pt x="4586" y="59"/>
                    <a:pt x="4333" y="1"/>
                    <a:pt x="40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1059;p52">
              <a:extLst>
                <a:ext uri="{FF2B5EF4-FFF2-40B4-BE49-F238E27FC236}">
                  <a16:creationId xmlns:a16="http://schemas.microsoft.com/office/drawing/2014/main" id="{DC6E608C-0FA7-A54B-15D4-A28557E94501}"/>
                </a:ext>
              </a:extLst>
            </p:cNvPr>
            <p:cNvSpPr/>
            <p:nvPr/>
          </p:nvSpPr>
          <p:spPr>
            <a:xfrm>
              <a:off x="5415100" y="6092475"/>
              <a:ext cx="721350" cy="536575"/>
            </a:xfrm>
            <a:custGeom>
              <a:avLst/>
              <a:gdLst/>
              <a:ahLst/>
              <a:cxnLst/>
              <a:rect l="l" t="t" r="r" b="b"/>
              <a:pathLst>
                <a:path w="28854" h="21463" extrusionOk="0">
                  <a:moveTo>
                    <a:pt x="11241" y="0"/>
                  </a:moveTo>
                  <a:cubicBezTo>
                    <a:pt x="10446" y="0"/>
                    <a:pt x="9678" y="89"/>
                    <a:pt x="8976" y="382"/>
                  </a:cubicBezTo>
                  <a:cubicBezTo>
                    <a:pt x="8767" y="424"/>
                    <a:pt x="8516" y="507"/>
                    <a:pt x="8307" y="591"/>
                  </a:cubicBezTo>
                  <a:cubicBezTo>
                    <a:pt x="8112" y="515"/>
                    <a:pt x="7895" y="473"/>
                    <a:pt x="7679" y="473"/>
                  </a:cubicBezTo>
                  <a:cubicBezTo>
                    <a:pt x="7477" y="473"/>
                    <a:pt x="7275" y="510"/>
                    <a:pt x="7093" y="591"/>
                  </a:cubicBezTo>
                  <a:cubicBezTo>
                    <a:pt x="7051" y="591"/>
                    <a:pt x="7031" y="591"/>
                    <a:pt x="7010" y="549"/>
                  </a:cubicBezTo>
                  <a:cubicBezTo>
                    <a:pt x="6798" y="361"/>
                    <a:pt x="6566" y="287"/>
                    <a:pt x="6321" y="287"/>
                  </a:cubicBezTo>
                  <a:cubicBezTo>
                    <a:pt x="5693" y="287"/>
                    <a:pt x="4976" y="772"/>
                    <a:pt x="4269" y="1072"/>
                  </a:cubicBezTo>
                  <a:cubicBezTo>
                    <a:pt x="3599" y="1240"/>
                    <a:pt x="3160" y="1156"/>
                    <a:pt x="2637" y="1909"/>
                  </a:cubicBezTo>
                  <a:cubicBezTo>
                    <a:pt x="2574" y="1993"/>
                    <a:pt x="1339" y="2391"/>
                    <a:pt x="1277" y="2432"/>
                  </a:cubicBezTo>
                  <a:cubicBezTo>
                    <a:pt x="314" y="3227"/>
                    <a:pt x="440" y="4253"/>
                    <a:pt x="209" y="5445"/>
                  </a:cubicBezTo>
                  <a:cubicBezTo>
                    <a:pt x="0" y="6073"/>
                    <a:pt x="21" y="7349"/>
                    <a:pt x="147" y="8145"/>
                  </a:cubicBezTo>
                  <a:cubicBezTo>
                    <a:pt x="335" y="9505"/>
                    <a:pt x="1005" y="10906"/>
                    <a:pt x="1883" y="11911"/>
                  </a:cubicBezTo>
                  <a:cubicBezTo>
                    <a:pt x="2469" y="13501"/>
                    <a:pt x="3348" y="14401"/>
                    <a:pt x="4959" y="15070"/>
                  </a:cubicBezTo>
                  <a:cubicBezTo>
                    <a:pt x="5964" y="15509"/>
                    <a:pt x="6874" y="16475"/>
                    <a:pt x="7646" y="16475"/>
                  </a:cubicBezTo>
                  <a:cubicBezTo>
                    <a:pt x="7757" y="16475"/>
                    <a:pt x="7866" y="16454"/>
                    <a:pt x="7972" y="16409"/>
                  </a:cubicBezTo>
                  <a:cubicBezTo>
                    <a:pt x="8119" y="16598"/>
                    <a:pt x="8955" y="16744"/>
                    <a:pt x="9144" y="16870"/>
                  </a:cubicBezTo>
                  <a:cubicBezTo>
                    <a:pt x="9698" y="17291"/>
                    <a:pt x="10124" y="17460"/>
                    <a:pt x="10529" y="17460"/>
                  </a:cubicBezTo>
                  <a:cubicBezTo>
                    <a:pt x="10888" y="17460"/>
                    <a:pt x="11231" y="17327"/>
                    <a:pt x="11634" y="17121"/>
                  </a:cubicBezTo>
                  <a:cubicBezTo>
                    <a:pt x="12028" y="17208"/>
                    <a:pt x="12353" y="17239"/>
                    <a:pt x="12691" y="17239"/>
                  </a:cubicBezTo>
                  <a:cubicBezTo>
                    <a:pt x="12998" y="17239"/>
                    <a:pt x="13316" y="17213"/>
                    <a:pt x="13705" y="17184"/>
                  </a:cubicBezTo>
                  <a:cubicBezTo>
                    <a:pt x="13729" y="17212"/>
                    <a:pt x="13757" y="17222"/>
                    <a:pt x="13789" y="17222"/>
                  </a:cubicBezTo>
                  <a:cubicBezTo>
                    <a:pt x="13877" y="17222"/>
                    <a:pt x="13991" y="17144"/>
                    <a:pt x="14091" y="17144"/>
                  </a:cubicBezTo>
                  <a:cubicBezTo>
                    <a:pt x="14117" y="17144"/>
                    <a:pt x="14142" y="17149"/>
                    <a:pt x="14165" y="17163"/>
                  </a:cubicBezTo>
                  <a:cubicBezTo>
                    <a:pt x="13936" y="18163"/>
                    <a:pt x="13908" y="18410"/>
                    <a:pt x="13948" y="18410"/>
                  </a:cubicBezTo>
                  <a:cubicBezTo>
                    <a:pt x="13988" y="18410"/>
                    <a:pt x="14095" y="18171"/>
                    <a:pt x="14142" y="18171"/>
                  </a:cubicBezTo>
                  <a:cubicBezTo>
                    <a:pt x="14157" y="18171"/>
                    <a:pt x="14165" y="18193"/>
                    <a:pt x="14165" y="18251"/>
                  </a:cubicBezTo>
                  <a:cubicBezTo>
                    <a:pt x="14165" y="18753"/>
                    <a:pt x="14856" y="19653"/>
                    <a:pt x="15065" y="20803"/>
                  </a:cubicBezTo>
                  <a:cubicBezTo>
                    <a:pt x="15150" y="21272"/>
                    <a:pt x="15485" y="21463"/>
                    <a:pt x="15893" y="21463"/>
                  </a:cubicBezTo>
                  <a:cubicBezTo>
                    <a:pt x="16487" y="21463"/>
                    <a:pt x="17237" y="21056"/>
                    <a:pt x="17597" y="20510"/>
                  </a:cubicBezTo>
                  <a:cubicBezTo>
                    <a:pt x="17890" y="20217"/>
                    <a:pt x="17994" y="19820"/>
                    <a:pt x="17911" y="19464"/>
                  </a:cubicBezTo>
                  <a:cubicBezTo>
                    <a:pt x="18036" y="18523"/>
                    <a:pt x="18120" y="17456"/>
                    <a:pt x="18015" y="16451"/>
                  </a:cubicBezTo>
                  <a:cubicBezTo>
                    <a:pt x="19166" y="16347"/>
                    <a:pt x="20296" y="16033"/>
                    <a:pt x="21342" y="15593"/>
                  </a:cubicBezTo>
                  <a:cubicBezTo>
                    <a:pt x="23769" y="14610"/>
                    <a:pt x="25548" y="12957"/>
                    <a:pt x="26929" y="10802"/>
                  </a:cubicBezTo>
                  <a:cubicBezTo>
                    <a:pt x="27347" y="10153"/>
                    <a:pt x="28456" y="8500"/>
                    <a:pt x="28163" y="7977"/>
                  </a:cubicBezTo>
                  <a:cubicBezTo>
                    <a:pt x="28289" y="7705"/>
                    <a:pt x="28477" y="5759"/>
                    <a:pt x="28519" y="5445"/>
                  </a:cubicBezTo>
                  <a:cubicBezTo>
                    <a:pt x="28854" y="3646"/>
                    <a:pt x="25569" y="2704"/>
                    <a:pt x="23037" y="1344"/>
                  </a:cubicBezTo>
                  <a:cubicBezTo>
                    <a:pt x="21237" y="357"/>
                    <a:pt x="19618" y="35"/>
                    <a:pt x="17845" y="35"/>
                  </a:cubicBezTo>
                  <a:cubicBezTo>
                    <a:pt x="17062" y="35"/>
                    <a:pt x="16250" y="97"/>
                    <a:pt x="15379" y="194"/>
                  </a:cubicBezTo>
                  <a:cubicBezTo>
                    <a:pt x="15228" y="201"/>
                    <a:pt x="15076" y="204"/>
                    <a:pt x="14923" y="204"/>
                  </a:cubicBezTo>
                  <a:cubicBezTo>
                    <a:pt x="13720" y="204"/>
                    <a:pt x="12448" y="0"/>
                    <a:pt x="11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1060;p52">
              <a:extLst>
                <a:ext uri="{FF2B5EF4-FFF2-40B4-BE49-F238E27FC236}">
                  <a16:creationId xmlns:a16="http://schemas.microsoft.com/office/drawing/2014/main" id="{D607C3F7-206D-BB47-5661-96D83A99C3B3}"/>
                </a:ext>
              </a:extLst>
            </p:cNvPr>
            <p:cNvSpPr/>
            <p:nvPr/>
          </p:nvSpPr>
          <p:spPr>
            <a:xfrm>
              <a:off x="5459025" y="6275325"/>
              <a:ext cx="142300" cy="140625"/>
            </a:xfrm>
            <a:custGeom>
              <a:avLst/>
              <a:gdLst/>
              <a:ahLst/>
              <a:cxnLst/>
              <a:rect l="l" t="t" r="r" b="b"/>
              <a:pathLst>
                <a:path w="5692" h="5625" extrusionOk="0">
                  <a:moveTo>
                    <a:pt x="3039" y="0"/>
                  </a:moveTo>
                  <a:cubicBezTo>
                    <a:pt x="2553" y="0"/>
                    <a:pt x="2061" y="139"/>
                    <a:pt x="1633" y="412"/>
                  </a:cubicBezTo>
                  <a:cubicBezTo>
                    <a:pt x="754" y="977"/>
                    <a:pt x="252" y="1877"/>
                    <a:pt x="126" y="2923"/>
                  </a:cubicBezTo>
                  <a:cubicBezTo>
                    <a:pt x="1" y="3969"/>
                    <a:pt x="733" y="4932"/>
                    <a:pt x="1675" y="5266"/>
                  </a:cubicBezTo>
                  <a:cubicBezTo>
                    <a:pt x="1989" y="5455"/>
                    <a:pt x="2344" y="5559"/>
                    <a:pt x="2784" y="5622"/>
                  </a:cubicBezTo>
                  <a:cubicBezTo>
                    <a:pt x="2813" y="5624"/>
                    <a:pt x="2843" y="5625"/>
                    <a:pt x="2874" y="5625"/>
                  </a:cubicBezTo>
                  <a:cubicBezTo>
                    <a:pt x="3584" y="5625"/>
                    <a:pt x="4372" y="5161"/>
                    <a:pt x="4834" y="4660"/>
                  </a:cubicBezTo>
                  <a:cubicBezTo>
                    <a:pt x="5336" y="4095"/>
                    <a:pt x="5608" y="3446"/>
                    <a:pt x="5650" y="2672"/>
                  </a:cubicBezTo>
                  <a:cubicBezTo>
                    <a:pt x="5692" y="1981"/>
                    <a:pt x="5232" y="1186"/>
                    <a:pt x="4750" y="705"/>
                  </a:cubicBezTo>
                  <a:cubicBezTo>
                    <a:pt x="4290" y="233"/>
                    <a:pt x="3669" y="0"/>
                    <a:pt x="30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1061;p52">
              <a:extLst>
                <a:ext uri="{FF2B5EF4-FFF2-40B4-BE49-F238E27FC236}">
                  <a16:creationId xmlns:a16="http://schemas.microsoft.com/office/drawing/2014/main" id="{BDDAB911-9AD8-8AD8-00D8-6BE1170D6591}"/>
                </a:ext>
              </a:extLst>
            </p:cNvPr>
            <p:cNvSpPr/>
            <p:nvPr/>
          </p:nvSpPr>
          <p:spPr>
            <a:xfrm>
              <a:off x="5957025" y="6241475"/>
              <a:ext cx="148050" cy="140075"/>
            </a:xfrm>
            <a:custGeom>
              <a:avLst/>
              <a:gdLst/>
              <a:ahLst/>
              <a:cxnLst/>
              <a:rect l="l" t="t" r="r" b="b"/>
              <a:pathLst>
                <a:path w="5922" h="5603" extrusionOk="0">
                  <a:moveTo>
                    <a:pt x="3206" y="1"/>
                  </a:moveTo>
                  <a:cubicBezTo>
                    <a:pt x="2840" y="1"/>
                    <a:pt x="2474" y="100"/>
                    <a:pt x="2092" y="301"/>
                  </a:cubicBezTo>
                  <a:cubicBezTo>
                    <a:pt x="1214" y="741"/>
                    <a:pt x="544" y="1682"/>
                    <a:pt x="272" y="2603"/>
                  </a:cubicBezTo>
                  <a:cubicBezTo>
                    <a:pt x="0" y="3461"/>
                    <a:pt x="314" y="4277"/>
                    <a:pt x="900" y="4946"/>
                  </a:cubicBezTo>
                  <a:cubicBezTo>
                    <a:pt x="1230" y="5339"/>
                    <a:pt x="1808" y="5603"/>
                    <a:pt x="2368" y="5603"/>
                  </a:cubicBezTo>
                  <a:cubicBezTo>
                    <a:pt x="2553" y="5603"/>
                    <a:pt x="2737" y="5574"/>
                    <a:pt x="2908" y="5511"/>
                  </a:cubicBezTo>
                  <a:cubicBezTo>
                    <a:pt x="2950" y="5470"/>
                    <a:pt x="3013" y="5449"/>
                    <a:pt x="3097" y="5428"/>
                  </a:cubicBezTo>
                  <a:cubicBezTo>
                    <a:pt x="3222" y="5407"/>
                    <a:pt x="3369" y="5407"/>
                    <a:pt x="3515" y="5365"/>
                  </a:cubicBezTo>
                  <a:cubicBezTo>
                    <a:pt x="3892" y="5323"/>
                    <a:pt x="4268" y="5198"/>
                    <a:pt x="4624" y="4988"/>
                  </a:cubicBezTo>
                  <a:cubicBezTo>
                    <a:pt x="5566" y="4486"/>
                    <a:pt x="5921" y="3377"/>
                    <a:pt x="5670" y="2436"/>
                  </a:cubicBezTo>
                  <a:cubicBezTo>
                    <a:pt x="5670" y="2205"/>
                    <a:pt x="5628" y="1975"/>
                    <a:pt x="5524" y="1766"/>
                  </a:cubicBezTo>
                  <a:cubicBezTo>
                    <a:pt x="5336" y="1306"/>
                    <a:pt x="5231" y="1138"/>
                    <a:pt x="4917" y="762"/>
                  </a:cubicBezTo>
                  <a:cubicBezTo>
                    <a:pt x="4896" y="720"/>
                    <a:pt x="4833" y="699"/>
                    <a:pt x="4792" y="636"/>
                  </a:cubicBezTo>
                  <a:cubicBezTo>
                    <a:pt x="4666" y="532"/>
                    <a:pt x="4561" y="448"/>
                    <a:pt x="4415" y="343"/>
                  </a:cubicBezTo>
                  <a:lnTo>
                    <a:pt x="4415" y="343"/>
                  </a:lnTo>
                  <a:cubicBezTo>
                    <a:pt x="4591" y="480"/>
                    <a:pt x="4680" y="548"/>
                    <a:pt x="4676" y="548"/>
                  </a:cubicBezTo>
                  <a:cubicBezTo>
                    <a:pt x="4672" y="548"/>
                    <a:pt x="4546" y="459"/>
                    <a:pt x="4289" y="280"/>
                  </a:cubicBezTo>
                  <a:cubicBezTo>
                    <a:pt x="3918" y="95"/>
                    <a:pt x="3562" y="1"/>
                    <a:pt x="32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1062;p52">
              <a:extLst>
                <a:ext uri="{FF2B5EF4-FFF2-40B4-BE49-F238E27FC236}">
                  <a16:creationId xmlns:a16="http://schemas.microsoft.com/office/drawing/2014/main" id="{38A1558A-D337-8E55-54FA-4EC140C210F1}"/>
                </a:ext>
              </a:extLst>
            </p:cNvPr>
            <p:cNvSpPr/>
            <p:nvPr/>
          </p:nvSpPr>
          <p:spPr>
            <a:xfrm>
              <a:off x="5634800" y="6497525"/>
              <a:ext cx="468175" cy="399000"/>
            </a:xfrm>
            <a:custGeom>
              <a:avLst/>
              <a:gdLst/>
              <a:ahLst/>
              <a:cxnLst/>
              <a:rect l="l" t="t" r="r" b="b"/>
              <a:pathLst>
                <a:path w="18727" h="15960" extrusionOk="0">
                  <a:moveTo>
                    <a:pt x="11613" y="1"/>
                  </a:moveTo>
                  <a:cubicBezTo>
                    <a:pt x="11552" y="1"/>
                    <a:pt x="11489" y="13"/>
                    <a:pt x="11424" y="40"/>
                  </a:cubicBezTo>
                  <a:cubicBezTo>
                    <a:pt x="10671" y="354"/>
                    <a:pt x="9458" y="375"/>
                    <a:pt x="8997" y="375"/>
                  </a:cubicBezTo>
                  <a:cubicBezTo>
                    <a:pt x="8992" y="375"/>
                    <a:pt x="8987" y="375"/>
                    <a:pt x="8982" y="375"/>
                  </a:cubicBezTo>
                  <a:cubicBezTo>
                    <a:pt x="8047" y="375"/>
                    <a:pt x="9250" y="2368"/>
                    <a:pt x="9541" y="3346"/>
                  </a:cubicBezTo>
                  <a:cubicBezTo>
                    <a:pt x="9081" y="3555"/>
                    <a:pt x="8683" y="4015"/>
                    <a:pt x="8683" y="4706"/>
                  </a:cubicBezTo>
                  <a:cubicBezTo>
                    <a:pt x="8683" y="4811"/>
                    <a:pt x="8683" y="4936"/>
                    <a:pt x="8662" y="5041"/>
                  </a:cubicBezTo>
                  <a:cubicBezTo>
                    <a:pt x="8600" y="5083"/>
                    <a:pt x="8516" y="5166"/>
                    <a:pt x="8411" y="5250"/>
                  </a:cubicBezTo>
                  <a:cubicBezTo>
                    <a:pt x="8160" y="5480"/>
                    <a:pt x="7867" y="5689"/>
                    <a:pt x="7616" y="5899"/>
                  </a:cubicBezTo>
                  <a:cubicBezTo>
                    <a:pt x="7573" y="5935"/>
                    <a:pt x="7536" y="5949"/>
                    <a:pt x="7503" y="5949"/>
                  </a:cubicBezTo>
                  <a:cubicBezTo>
                    <a:pt x="7382" y="5949"/>
                    <a:pt x="7323" y="5755"/>
                    <a:pt x="7239" y="5755"/>
                  </a:cubicBezTo>
                  <a:cubicBezTo>
                    <a:pt x="7214" y="5755"/>
                    <a:pt x="7187" y="5772"/>
                    <a:pt x="7156" y="5815"/>
                  </a:cubicBezTo>
                  <a:cubicBezTo>
                    <a:pt x="7030" y="5250"/>
                    <a:pt x="6675" y="5145"/>
                    <a:pt x="6110" y="4957"/>
                  </a:cubicBezTo>
                  <a:cubicBezTo>
                    <a:pt x="6152" y="4622"/>
                    <a:pt x="5838" y="4643"/>
                    <a:pt x="5775" y="4308"/>
                  </a:cubicBezTo>
                  <a:cubicBezTo>
                    <a:pt x="5566" y="3178"/>
                    <a:pt x="5419" y="1798"/>
                    <a:pt x="4687" y="940"/>
                  </a:cubicBezTo>
                  <a:cubicBezTo>
                    <a:pt x="4478" y="689"/>
                    <a:pt x="4143" y="563"/>
                    <a:pt x="3808" y="563"/>
                  </a:cubicBezTo>
                  <a:cubicBezTo>
                    <a:pt x="3473" y="563"/>
                    <a:pt x="3139" y="689"/>
                    <a:pt x="2929" y="940"/>
                  </a:cubicBezTo>
                  <a:cubicBezTo>
                    <a:pt x="2009" y="2007"/>
                    <a:pt x="2072" y="2509"/>
                    <a:pt x="2281" y="3618"/>
                  </a:cubicBezTo>
                  <a:lnTo>
                    <a:pt x="1988" y="4120"/>
                  </a:lnTo>
                  <a:cubicBezTo>
                    <a:pt x="1067" y="7112"/>
                    <a:pt x="1025" y="10899"/>
                    <a:pt x="188" y="13912"/>
                  </a:cubicBezTo>
                  <a:cubicBezTo>
                    <a:pt x="0" y="14561"/>
                    <a:pt x="293" y="15335"/>
                    <a:pt x="921" y="15691"/>
                  </a:cubicBezTo>
                  <a:cubicBezTo>
                    <a:pt x="1291" y="15887"/>
                    <a:pt x="1814" y="15959"/>
                    <a:pt x="2389" y="15959"/>
                  </a:cubicBezTo>
                  <a:cubicBezTo>
                    <a:pt x="3474" y="15959"/>
                    <a:pt x="4745" y="15701"/>
                    <a:pt x="5524" y="15523"/>
                  </a:cubicBezTo>
                  <a:cubicBezTo>
                    <a:pt x="5812" y="15549"/>
                    <a:pt x="6098" y="15562"/>
                    <a:pt x="6383" y="15562"/>
                  </a:cubicBezTo>
                  <a:cubicBezTo>
                    <a:pt x="8623" y="15562"/>
                    <a:pt x="10763" y="14796"/>
                    <a:pt x="12805" y="13850"/>
                  </a:cubicBezTo>
                  <a:cubicBezTo>
                    <a:pt x="13391" y="13598"/>
                    <a:pt x="13935" y="13306"/>
                    <a:pt x="14479" y="12971"/>
                  </a:cubicBezTo>
                  <a:cubicBezTo>
                    <a:pt x="14647" y="12866"/>
                    <a:pt x="14730" y="12803"/>
                    <a:pt x="14730" y="12782"/>
                  </a:cubicBezTo>
                  <a:lnTo>
                    <a:pt x="14751" y="12782"/>
                  </a:lnTo>
                  <a:cubicBezTo>
                    <a:pt x="15044" y="12762"/>
                    <a:pt x="15400" y="12699"/>
                    <a:pt x="15672" y="12510"/>
                  </a:cubicBezTo>
                  <a:cubicBezTo>
                    <a:pt x="16760" y="11653"/>
                    <a:pt x="18727" y="11381"/>
                    <a:pt x="17785" y="10251"/>
                  </a:cubicBezTo>
                  <a:cubicBezTo>
                    <a:pt x="17660" y="10125"/>
                    <a:pt x="17555" y="9958"/>
                    <a:pt x="17450" y="9832"/>
                  </a:cubicBezTo>
                  <a:cubicBezTo>
                    <a:pt x="17388" y="9539"/>
                    <a:pt x="17346" y="9246"/>
                    <a:pt x="17241" y="8974"/>
                  </a:cubicBezTo>
                  <a:cubicBezTo>
                    <a:pt x="16865" y="7928"/>
                    <a:pt x="15086" y="5940"/>
                    <a:pt x="14521" y="4999"/>
                  </a:cubicBezTo>
                  <a:cubicBezTo>
                    <a:pt x="13998" y="4099"/>
                    <a:pt x="13726" y="3241"/>
                    <a:pt x="13077" y="2446"/>
                  </a:cubicBezTo>
                  <a:cubicBezTo>
                    <a:pt x="12788" y="1676"/>
                    <a:pt x="12322" y="1"/>
                    <a:pt x="116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1063;p52">
              <a:extLst>
                <a:ext uri="{FF2B5EF4-FFF2-40B4-BE49-F238E27FC236}">
                  <a16:creationId xmlns:a16="http://schemas.microsoft.com/office/drawing/2014/main" id="{217C92DD-27B1-3DDD-2CEF-1EFA28045FC1}"/>
                </a:ext>
              </a:extLst>
            </p:cNvPr>
            <p:cNvSpPr/>
            <p:nvPr/>
          </p:nvSpPr>
          <p:spPr>
            <a:xfrm>
              <a:off x="5641075" y="6799375"/>
              <a:ext cx="506900" cy="235750"/>
            </a:xfrm>
            <a:custGeom>
              <a:avLst/>
              <a:gdLst/>
              <a:ahLst/>
              <a:cxnLst/>
              <a:rect l="l" t="t" r="r" b="b"/>
              <a:pathLst>
                <a:path w="20276" h="9430" extrusionOk="0">
                  <a:moveTo>
                    <a:pt x="17209" y="1"/>
                  </a:moveTo>
                  <a:cubicBezTo>
                    <a:pt x="16506" y="1"/>
                    <a:pt x="15791" y="981"/>
                    <a:pt x="15149" y="1273"/>
                  </a:cubicBezTo>
                  <a:cubicBezTo>
                    <a:pt x="14521" y="1587"/>
                    <a:pt x="13810" y="1524"/>
                    <a:pt x="13161" y="1776"/>
                  </a:cubicBezTo>
                  <a:cubicBezTo>
                    <a:pt x="12387" y="2089"/>
                    <a:pt x="11822" y="2257"/>
                    <a:pt x="11048" y="2571"/>
                  </a:cubicBezTo>
                  <a:cubicBezTo>
                    <a:pt x="9709" y="3136"/>
                    <a:pt x="8370" y="3617"/>
                    <a:pt x="6884" y="3659"/>
                  </a:cubicBezTo>
                  <a:cubicBezTo>
                    <a:pt x="6298" y="3680"/>
                    <a:pt x="5712" y="3826"/>
                    <a:pt x="5126" y="3868"/>
                  </a:cubicBezTo>
                  <a:lnTo>
                    <a:pt x="4666" y="3952"/>
                  </a:lnTo>
                  <a:cubicBezTo>
                    <a:pt x="4470" y="3878"/>
                    <a:pt x="4267" y="3848"/>
                    <a:pt x="4073" y="3848"/>
                  </a:cubicBezTo>
                  <a:cubicBezTo>
                    <a:pt x="3936" y="3848"/>
                    <a:pt x="3804" y="3863"/>
                    <a:pt x="3683" y="3889"/>
                  </a:cubicBezTo>
                  <a:cubicBezTo>
                    <a:pt x="3595" y="3905"/>
                    <a:pt x="3507" y="3912"/>
                    <a:pt x="3419" y="3912"/>
                  </a:cubicBezTo>
                  <a:cubicBezTo>
                    <a:pt x="2974" y="3912"/>
                    <a:pt x="2531" y="3738"/>
                    <a:pt x="2128" y="3738"/>
                  </a:cubicBezTo>
                  <a:cubicBezTo>
                    <a:pt x="1890" y="3738"/>
                    <a:pt x="1666" y="3799"/>
                    <a:pt x="1465" y="3993"/>
                  </a:cubicBezTo>
                  <a:cubicBezTo>
                    <a:pt x="942" y="4517"/>
                    <a:pt x="0" y="8053"/>
                    <a:pt x="293" y="8680"/>
                  </a:cubicBezTo>
                  <a:cubicBezTo>
                    <a:pt x="304" y="9057"/>
                    <a:pt x="617" y="9125"/>
                    <a:pt x="1025" y="9125"/>
                  </a:cubicBezTo>
                  <a:cubicBezTo>
                    <a:pt x="1256" y="9125"/>
                    <a:pt x="1517" y="9103"/>
                    <a:pt x="1770" y="9103"/>
                  </a:cubicBezTo>
                  <a:cubicBezTo>
                    <a:pt x="1964" y="9103"/>
                    <a:pt x="2154" y="9116"/>
                    <a:pt x="2323" y="9162"/>
                  </a:cubicBezTo>
                  <a:cubicBezTo>
                    <a:pt x="2861" y="9296"/>
                    <a:pt x="3399" y="9323"/>
                    <a:pt x="3937" y="9323"/>
                  </a:cubicBezTo>
                  <a:cubicBezTo>
                    <a:pt x="4295" y="9323"/>
                    <a:pt x="4654" y="9311"/>
                    <a:pt x="5013" y="9311"/>
                  </a:cubicBezTo>
                  <a:cubicBezTo>
                    <a:pt x="5372" y="9311"/>
                    <a:pt x="5730" y="9323"/>
                    <a:pt x="6089" y="9371"/>
                  </a:cubicBezTo>
                  <a:cubicBezTo>
                    <a:pt x="6390" y="9412"/>
                    <a:pt x="6695" y="9429"/>
                    <a:pt x="7001" y="9429"/>
                  </a:cubicBezTo>
                  <a:cubicBezTo>
                    <a:pt x="8268" y="9429"/>
                    <a:pt x="9563" y="9125"/>
                    <a:pt x="10776" y="8890"/>
                  </a:cubicBezTo>
                  <a:cubicBezTo>
                    <a:pt x="13580" y="8346"/>
                    <a:pt x="16007" y="7090"/>
                    <a:pt x="18204" y="5312"/>
                  </a:cubicBezTo>
                  <a:cubicBezTo>
                    <a:pt x="18413" y="5144"/>
                    <a:pt x="18580" y="4935"/>
                    <a:pt x="18643" y="4768"/>
                  </a:cubicBezTo>
                  <a:cubicBezTo>
                    <a:pt x="20087" y="4454"/>
                    <a:pt x="20275" y="1776"/>
                    <a:pt x="18601" y="1524"/>
                  </a:cubicBezTo>
                  <a:cubicBezTo>
                    <a:pt x="18183" y="1462"/>
                    <a:pt x="17869" y="164"/>
                    <a:pt x="17367" y="18"/>
                  </a:cubicBezTo>
                  <a:cubicBezTo>
                    <a:pt x="17314" y="6"/>
                    <a:pt x="17262" y="1"/>
                    <a:pt x="172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1064;p52">
              <a:extLst>
                <a:ext uri="{FF2B5EF4-FFF2-40B4-BE49-F238E27FC236}">
                  <a16:creationId xmlns:a16="http://schemas.microsoft.com/office/drawing/2014/main" id="{5D4D44DE-2B6D-6AF9-BDC5-D4941053A807}"/>
                </a:ext>
              </a:extLst>
            </p:cNvPr>
            <p:cNvSpPr/>
            <p:nvPr/>
          </p:nvSpPr>
          <p:spPr>
            <a:xfrm>
              <a:off x="5608100" y="7294950"/>
              <a:ext cx="155950" cy="62475"/>
            </a:xfrm>
            <a:custGeom>
              <a:avLst/>
              <a:gdLst/>
              <a:ahLst/>
              <a:cxnLst/>
              <a:rect l="l" t="t" r="r" b="b"/>
              <a:pathLst>
                <a:path w="6238" h="2499" extrusionOk="0">
                  <a:moveTo>
                    <a:pt x="5214" y="0"/>
                  </a:moveTo>
                  <a:cubicBezTo>
                    <a:pt x="5158" y="0"/>
                    <a:pt x="5100" y="3"/>
                    <a:pt x="5044" y="10"/>
                  </a:cubicBezTo>
                  <a:cubicBezTo>
                    <a:pt x="5023" y="10"/>
                    <a:pt x="4981" y="10"/>
                    <a:pt x="4960" y="31"/>
                  </a:cubicBezTo>
                  <a:cubicBezTo>
                    <a:pt x="4923" y="29"/>
                    <a:pt x="4887" y="28"/>
                    <a:pt x="4851" y="28"/>
                  </a:cubicBezTo>
                  <a:cubicBezTo>
                    <a:pt x="4396" y="28"/>
                    <a:pt x="4001" y="147"/>
                    <a:pt x="3516" y="303"/>
                  </a:cubicBezTo>
                  <a:cubicBezTo>
                    <a:pt x="2721" y="533"/>
                    <a:pt x="2240" y="1056"/>
                    <a:pt x="1424" y="1265"/>
                  </a:cubicBezTo>
                  <a:cubicBezTo>
                    <a:pt x="1612" y="1663"/>
                    <a:pt x="984" y="1704"/>
                    <a:pt x="984" y="1704"/>
                  </a:cubicBezTo>
                  <a:cubicBezTo>
                    <a:pt x="168" y="1914"/>
                    <a:pt x="1" y="2248"/>
                    <a:pt x="1089" y="2437"/>
                  </a:cubicBezTo>
                  <a:cubicBezTo>
                    <a:pt x="1338" y="2480"/>
                    <a:pt x="1582" y="2499"/>
                    <a:pt x="1822" y="2499"/>
                  </a:cubicBezTo>
                  <a:cubicBezTo>
                    <a:pt x="3097" y="2499"/>
                    <a:pt x="4265" y="1965"/>
                    <a:pt x="5462" y="1684"/>
                  </a:cubicBezTo>
                  <a:cubicBezTo>
                    <a:pt x="5967" y="1567"/>
                    <a:pt x="6238" y="1198"/>
                    <a:pt x="6190" y="777"/>
                  </a:cubicBezTo>
                  <a:lnTo>
                    <a:pt x="6190" y="777"/>
                  </a:lnTo>
                  <a:cubicBezTo>
                    <a:pt x="6193" y="769"/>
                    <a:pt x="6194" y="751"/>
                    <a:pt x="6194" y="721"/>
                  </a:cubicBezTo>
                  <a:cubicBezTo>
                    <a:pt x="6194" y="251"/>
                    <a:pt x="5721" y="0"/>
                    <a:pt x="52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1065;p52">
              <a:extLst>
                <a:ext uri="{FF2B5EF4-FFF2-40B4-BE49-F238E27FC236}">
                  <a16:creationId xmlns:a16="http://schemas.microsoft.com/office/drawing/2014/main" id="{05C09D55-A5C6-F342-7BE3-AFE6350C445C}"/>
                </a:ext>
              </a:extLst>
            </p:cNvPr>
            <p:cNvSpPr/>
            <p:nvPr/>
          </p:nvSpPr>
          <p:spPr>
            <a:xfrm>
              <a:off x="6248900" y="7050225"/>
              <a:ext cx="81300" cy="110250"/>
            </a:xfrm>
            <a:custGeom>
              <a:avLst/>
              <a:gdLst/>
              <a:ahLst/>
              <a:cxnLst/>
              <a:rect l="l" t="t" r="r" b="b"/>
              <a:pathLst>
                <a:path w="3252" h="4410" extrusionOk="0">
                  <a:moveTo>
                    <a:pt x="2066" y="1"/>
                  </a:moveTo>
                  <a:cubicBezTo>
                    <a:pt x="1917" y="1"/>
                    <a:pt x="1768" y="35"/>
                    <a:pt x="1632" y="111"/>
                  </a:cubicBezTo>
                  <a:cubicBezTo>
                    <a:pt x="440" y="843"/>
                    <a:pt x="0" y="2371"/>
                    <a:pt x="335" y="3710"/>
                  </a:cubicBezTo>
                  <a:cubicBezTo>
                    <a:pt x="439" y="4154"/>
                    <a:pt x="836" y="4410"/>
                    <a:pt x="1260" y="4410"/>
                  </a:cubicBezTo>
                  <a:cubicBezTo>
                    <a:pt x="1435" y="4410"/>
                    <a:pt x="1614" y="4366"/>
                    <a:pt x="1779" y="4275"/>
                  </a:cubicBezTo>
                  <a:cubicBezTo>
                    <a:pt x="2030" y="4128"/>
                    <a:pt x="2156" y="3919"/>
                    <a:pt x="2218" y="3668"/>
                  </a:cubicBezTo>
                  <a:cubicBezTo>
                    <a:pt x="2448" y="2810"/>
                    <a:pt x="2679" y="1973"/>
                    <a:pt x="3034" y="1136"/>
                  </a:cubicBezTo>
                  <a:cubicBezTo>
                    <a:pt x="3251" y="535"/>
                    <a:pt x="2656" y="1"/>
                    <a:pt x="2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1066;p52">
              <a:extLst>
                <a:ext uri="{FF2B5EF4-FFF2-40B4-BE49-F238E27FC236}">
                  <a16:creationId xmlns:a16="http://schemas.microsoft.com/office/drawing/2014/main" id="{9016EC89-4051-18CF-788D-35D7BC0D1FD2}"/>
                </a:ext>
              </a:extLst>
            </p:cNvPr>
            <p:cNvSpPr/>
            <p:nvPr/>
          </p:nvSpPr>
          <p:spPr>
            <a:xfrm>
              <a:off x="5581425" y="6197600"/>
              <a:ext cx="36350" cy="62275"/>
            </a:xfrm>
            <a:custGeom>
              <a:avLst/>
              <a:gdLst/>
              <a:ahLst/>
              <a:cxnLst/>
              <a:rect l="l" t="t" r="r" b="b"/>
              <a:pathLst>
                <a:path w="1454" h="2491" extrusionOk="0">
                  <a:moveTo>
                    <a:pt x="733" y="0"/>
                  </a:moveTo>
                  <a:cubicBezTo>
                    <a:pt x="500" y="0"/>
                    <a:pt x="272" y="121"/>
                    <a:pt x="189" y="403"/>
                  </a:cubicBezTo>
                  <a:cubicBezTo>
                    <a:pt x="126" y="696"/>
                    <a:pt x="64" y="1010"/>
                    <a:pt x="43" y="1324"/>
                  </a:cubicBezTo>
                  <a:cubicBezTo>
                    <a:pt x="1" y="1471"/>
                    <a:pt x="43" y="1617"/>
                    <a:pt x="43" y="1763"/>
                  </a:cubicBezTo>
                  <a:cubicBezTo>
                    <a:pt x="64" y="1994"/>
                    <a:pt x="106" y="2098"/>
                    <a:pt x="252" y="2287"/>
                  </a:cubicBezTo>
                  <a:cubicBezTo>
                    <a:pt x="325" y="2423"/>
                    <a:pt x="456" y="2491"/>
                    <a:pt x="592" y="2491"/>
                  </a:cubicBezTo>
                  <a:cubicBezTo>
                    <a:pt x="728" y="2491"/>
                    <a:pt x="869" y="2423"/>
                    <a:pt x="963" y="2287"/>
                  </a:cubicBezTo>
                  <a:cubicBezTo>
                    <a:pt x="1005" y="2182"/>
                    <a:pt x="1089" y="2140"/>
                    <a:pt x="1131" y="1994"/>
                  </a:cubicBezTo>
                  <a:cubicBezTo>
                    <a:pt x="1194" y="1847"/>
                    <a:pt x="1194" y="1680"/>
                    <a:pt x="1194" y="1533"/>
                  </a:cubicBezTo>
                  <a:cubicBezTo>
                    <a:pt x="1214" y="1240"/>
                    <a:pt x="1235" y="989"/>
                    <a:pt x="1340" y="696"/>
                  </a:cubicBezTo>
                  <a:cubicBezTo>
                    <a:pt x="1454" y="280"/>
                    <a:pt x="1087" y="0"/>
                    <a:pt x="7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1067;p52">
              <a:extLst>
                <a:ext uri="{FF2B5EF4-FFF2-40B4-BE49-F238E27FC236}">
                  <a16:creationId xmlns:a16="http://schemas.microsoft.com/office/drawing/2014/main" id="{F5865038-3095-5A52-757A-86AB9FA39B88}"/>
                </a:ext>
              </a:extLst>
            </p:cNvPr>
            <p:cNvSpPr/>
            <p:nvPr/>
          </p:nvSpPr>
          <p:spPr>
            <a:xfrm>
              <a:off x="5889000" y="6183225"/>
              <a:ext cx="26200" cy="59775"/>
            </a:xfrm>
            <a:custGeom>
              <a:avLst/>
              <a:gdLst/>
              <a:ahLst/>
              <a:cxnLst/>
              <a:rect l="l" t="t" r="r" b="b"/>
              <a:pathLst>
                <a:path w="1048" h="2391" extrusionOk="0">
                  <a:moveTo>
                    <a:pt x="506" y="0"/>
                  </a:moveTo>
                  <a:cubicBezTo>
                    <a:pt x="294" y="0"/>
                    <a:pt x="85" y="152"/>
                    <a:pt x="64" y="455"/>
                  </a:cubicBezTo>
                  <a:cubicBezTo>
                    <a:pt x="1" y="937"/>
                    <a:pt x="1" y="1397"/>
                    <a:pt x="1" y="1878"/>
                  </a:cubicBezTo>
                  <a:cubicBezTo>
                    <a:pt x="1" y="2066"/>
                    <a:pt x="168" y="2318"/>
                    <a:pt x="378" y="2359"/>
                  </a:cubicBezTo>
                  <a:cubicBezTo>
                    <a:pt x="419" y="2380"/>
                    <a:pt x="461" y="2391"/>
                    <a:pt x="503" y="2391"/>
                  </a:cubicBezTo>
                  <a:cubicBezTo>
                    <a:pt x="545" y="2391"/>
                    <a:pt x="587" y="2380"/>
                    <a:pt x="629" y="2359"/>
                  </a:cubicBezTo>
                  <a:cubicBezTo>
                    <a:pt x="859" y="2318"/>
                    <a:pt x="984" y="2066"/>
                    <a:pt x="984" y="1878"/>
                  </a:cubicBezTo>
                  <a:cubicBezTo>
                    <a:pt x="1047" y="1397"/>
                    <a:pt x="1026" y="937"/>
                    <a:pt x="963" y="455"/>
                  </a:cubicBezTo>
                  <a:cubicBezTo>
                    <a:pt x="932" y="152"/>
                    <a:pt x="718" y="0"/>
                    <a:pt x="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1068;p52">
              <a:extLst>
                <a:ext uri="{FF2B5EF4-FFF2-40B4-BE49-F238E27FC236}">
                  <a16:creationId xmlns:a16="http://schemas.microsoft.com/office/drawing/2014/main" id="{C6D78B5F-34E3-4587-9E07-97FE3BE7819A}"/>
                </a:ext>
              </a:extLst>
            </p:cNvPr>
            <p:cNvSpPr/>
            <p:nvPr/>
          </p:nvSpPr>
          <p:spPr>
            <a:xfrm>
              <a:off x="5624325" y="6292425"/>
              <a:ext cx="346975" cy="140725"/>
            </a:xfrm>
            <a:custGeom>
              <a:avLst/>
              <a:gdLst/>
              <a:ahLst/>
              <a:cxnLst/>
              <a:rect l="l" t="t" r="r" b="b"/>
              <a:pathLst>
                <a:path w="13879" h="5629" extrusionOk="0">
                  <a:moveTo>
                    <a:pt x="13474" y="1"/>
                  </a:moveTo>
                  <a:cubicBezTo>
                    <a:pt x="13366" y="1"/>
                    <a:pt x="13255" y="51"/>
                    <a:pt x="13182" y="167"/>
                  </a:cubicBezTo>
                  <a:cubicBezTo>
                    <a:pt x="12869" y="649"/>
                    <a:pt x="12785" y="1193"/>
                    <a:pt x="12450" y="1632"/>
                  </a:cubicBezTo>
                  <a:cubicBezTo>
                    <a:pt x="12115" y="2071"/>
                    <a:pt x="11655" y="2490"/>
                    <a:pt x="11237" y="2867"/>
                  </a:cubicBezTo>
                  <a:cubicBezTo>
                    <a:pt x="10232" y="3745"/>
                    <a:pt x="8977" y="4227"/>
                    <a:pt x="7659" y="4561"/>
                  </a:cubicBezTo>
                  <a:cubicBezTo>
                    <a:pt x="6711" y="4810"/>
                    <a:pt x="5671" y="4909"/>
                    <a:pt x="4649" y="4909"/>
                  </a:cubicBezTo>
                  <a:cubicBezTo>
                    <a:pt x="4296" y="4909"/>
                    <a:pt x="3944" y="4897"/>
                    <a:pt x="3599" y="4875"/>
                  </a:cubicBezTo>
                  <a:cubicBezTo>
                    <a:pt x="3035" y="4854"/>
                    <a:pt x="2511" y="4561"/>
                    <a:pt x="2009" y="4248"/>
                  </a:cubicBezTo>
                  <a:cubicBezTo>
                    <a:pt x="1549" y="3934"/>
                    <a:pt x="775" y="3285"/>
                    <a:pt x="879" y="2636"/>
                  </a:cubicBezTo>
                  <a:cubicBezTo>
                    <a:pt x="930" y="2360"/>
                    <a:pt x="693" y="2174"/>
                    <a:pt x="487" y="2174"/>
                  </a:cubicBezTo>
                  <a:cubicBezTo>
                    <a:pt x="350" y="2174"/>
                    <a:pt x="227" y="2256"/>
                    <a:pt x="210" y="2448"/>
                  </a:cubicBezTo>
                  <a:cubicBezTo>
                    <a:pt x="1" y="3745"/>
                    <a:pt x="1298" y="4771"/>
                    <a:pt x="2344" y="5294"/>
                  </a:cubicBezTo>
                  <a:cubicBezTo>
                    <a:pt x="2972" y="5608"/>
                    <a:pt x="3662" y="5629"/>
                    <a:pt x="4374" y="5629"/>
                  </a:cubicBezTo>
                  <a:cubicBezTo>
                    <a:pt x="5211" y="5629"/>
                    <a:pt x="6048" y="5608"/>
                    <a:pt x="6843" y="5503"/>
                  </a:cubicBezTo>
                  <a:cubicBezTo>
                    <a:pt x="9751" y="5064"/>
                    <a:pt x="12973" y="3473"/>
                    <a:pt x="13810" y="439"/>
                  </a:cubicBezTo>
                  <a:cubicBezTo>
                    <a:pt x="13879" y="180"/>
                    <a:pt x="13679" y="1"/>
                    <a:pt x="134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1069;p52">
              <a:extLst>
                <a:ext uri="{FF2B5EF4-FFF2-40B4-BE49-F238E27FC236}">
                  <a16:creationId xmlns:a16="http://schemas.microsoft.com/office/drawing/2014/main" id="{38213984-DEE8-51AC-43C8-5D6BB10316AF}"/>
                </a:ext>
              </a:extLst>
            </p:cNvPr>
            <p:cNvSpPr/>
            <p:nvPr/>
          </p:nvSpPr>
          <p:spPr>
            <a:xfrm>
              <a:off x="5154600" y="5891450"/>
              <a:ext cx="1254475" cy="1484175"/>
            </a:xfrm>
            <a:custGeom>
              <a:avLst/>
              <a:gdLst/>
              <a:ahLst/>
              <a:cxnLst/>
              <a:rect l="l" t="t" r="r" b="b"/>
              <a:pathLst>
                <a:path w="50179" h="59367" extrusionOk="0">
                  <a:moveTo>
                    <a:pt x="31344" y="3422"/>
                  </a:moveTo>
                  <a:lnTo>
                    <a:pt x="31344" y="3422"/>
                  </a:lnTo>
                  <a:cubicBezTo>
                    <a:pt x="31532" y="3506"/>
                    <a:pt x="31699" y="3569"/>
                    <a:pt x="31888" y="3673"/>
                  </a:cubicBezTo>
                  <a:cubicBezTo>
                    <a:pt x="32704" y="4071"/>
                    <a:pt x="33457" y="4552"/>
                    <a:pt x="34148" y="5117"/>
                  </a:cubicBezTo>
                  <a:cubicBezTo>
                    <a:pt x="34420" y="5389"/>
                    <a:pt x="34692" y="5661"/>
                    <a:pt x="34943" y="5975"/>
                  </a:cubicBezTo>
                  <a:cubicBezTo>
                    <a:pt x="34943" y="6121"/>
                    <a:pt x="34984" y="6268"/>
                    <a:pt x="35110" y="6393"/>
                  </a:cubicBezTo>
                  <a:cubicBezTo>
                    <a:pt x="35612" y="6958"/>
                    <a:pt x="35842" y="7628"/>
                    <a:pt x="36345" y="8172"/>
                  </a:cubicBezTo>
                  <a:cubicBezTo>
                    <a:pt x="36826" y="8695"/>
                    <a:pt x="37035" y="9427"/>
                    <a:pt x="37328" y="10076"/>
                  </a:cubicBezTo>
                  <a:cubicBezTo>
                    <a:pt x="37433" y="10327"/>
                    <a:pt x="37537" y="10557"/>
                    <a:pt x="37621" y="10766"/>
                  </a:cubicBezTo>
                  <a:cubicBezTo>
                    <a:pt x="36930" y="10432"/>
                    <a:pt x="36177" y="10180"/>
                    <a:pt x="35654" y="9950"/>
                  </a:cubicBezTo>
                  <a:cubicBezTo>
                    <a:pt x="34608" y="9511"/>
                    <a:pt x="33562" y="8946"/>
                    <a:pt x="32474" y="8590"/>
                  </a:cubicBezTo>
                  <a:cubicBezTo>
                    <a:pt x="32411" y="7963"/>
                    <a:pt x="32285" y="7314"/>
                    <a:pt x="32181" y="6728"/>
                  </a:cubicBezTo>
                  <a:cubicBezTo>
                    <a:pt x="31992" y="5619"/>
                    <a:pt x="31679" y="4510"/>
                    <a:pt x="31344" y="3422"/>
                  </a:cubicBezTo>
                  <a:close/>
                  <a:moveTo>
                    <a:pt x="25611" y="8486"/>
                  </a:moveTo>
                  <a:cubicBezTo>
                    <a:pt x="26280" y="8486"/>
                    <a:pt x="26971" y="8527"/>
                    <a:pt x="27619" y="8569"/>
                  </a:cubicBezTo>
                  <a:cubicBezTo>
                    <a:pt x="27619" y="8653"/>
                    <a:pt x="27661" y="8695"/>
                    <a:pt x="27682" y="8779"/>
                  </a:cubicBezTo>
                  <a:cubicBezTo>
                    <a:pt x="27720" y="8904"/>
                    <a:pt x="27864" y="8992"/>
                    <a:pt x="27995" y="8992"/>
                  </a:cubicBezTo>
                  <a:cubicBezTo>
                    <a:pt x="28082" y="8992"/>
                    <a:pt x="28164" y="8954"/>
                    <a:pt x="28205" y="8862"/>
                  </a:cubicBezTo>
                  <a:cubicBezTo>
                    <a:pt x="28226" y="8779"/>
                    <a:pt x="28247" y="8695"/>
                    <a:pt x="28268" y="8653"/>
                  </a:cubicBezTo>
                  <a:cubicBezTo>
                    <a:pt x="28875" y="8695"/>
                    <a:pt x="29461" y="8779"/>
                    <a:pt x="30047" y="8862"/>
                  </a:cubicBezTo>
                  <a:cubicBezTo>
                    <a:pt x="30570" y="8925"/>
                    <a:pt x="31093" y="9009"/>
                    <a:pt x="31616" y="9134"/>
                  </a:cubicBezTo>
                  <a:cubicBezTo>
                    <a:pt x="31658" y="9385"/>
                    <a:pt x="31679" y="9595"/>
                    <a:pt x="31720" y="9825"/>
                  </a:cubicBezTo>
                  <a:cubicBezTo>
                    <a:pt x="31762" y="9971"/>
                    <a:pt x="31893" y="10044"/>
                    <a:pt x="32021" y="10044"/>
                  </a:cubicBezTo>
                  <a:cubicBezTo>
                    <a:pt x="32149" y="10044"/>
                    <a:pt x="32275" y="9971"/>
                    <a:pt x="32306" y="9825"/>
                  </a:cubicBezTo>
                  <a:cubicBezTo>
                    <a:pt x="32369" y="9657"/>
                    <a:pt x="32369" y="9511"/>
                    <a:pt x="32390" y="9364"/>
                  </a:cubicBezTo>
                  <a:cubicBezTo>
                    <a:pt x="32976" y="9553"/>
                    <a:pt x="33604" y="9888"/>
                    <a:pt x="34189" y="10139"/>
                  </a:cubicBezTo>
                  <a:lnTo>
                    <a:pt x="36847" y="11310"/>
                  </a:lnTo>
                  <a:cubicBezTo>
                    <a:pt x="37161" y="11478"/>
                    <a:pt x="37621" y="11645"/>
                    <a:pt x="37977" y="11896"/>
                  </a:cubicBezTo>
                  <a:cubicBezTo>
                    <a:pt x="38290" y="12859"/>
                    <a:pt x="38479" y="13821"/>
                    <a:pt x="38290" y="14867"/>
                  </a:cubicBezTo>
                  <a:cubicBezTo>
                    <a:pt x="38186" y="15579"/>
                    <a:pt x="37997" y="16227"/>
                    <a:pt x="37725" y="16897"/>
                  </a:cubicBezTo>
                  <a:cubicBezTo>
                    <a:pt x="37558" y="17211"/>
                    <a:pt x="37370" y="17525"/>
                    <a:pt x="37161" y="17838"/>
                  </a:cubicBezTo>
                  <a:cubicBezTo>
                    <a:pt x="36930" y="18173"/>
                    <a:pt x="36826" y="18634"/>
                    <a:pt x="36679" y="19010"/>
                  </a:cubicBezTo>
                  <a:cubicBezTo>
                    <a:pt x="36093" y="20349"/>
                    <a:pt x="35131" y="21521"/>
                    <a:pt x="33917" y="22295"/>
                  </a:cubicBezTo>
                  <a:cubicBezTo>
                    <a:pt x="31281" y="24116"/>
                    <a:pt x="27870" y="24701"/>
                    <a:pt x="24627" y="24722"/>
                  </a:cubicBezTo>
                  <a:cubicBezTo>
                    <a:pt x="24365" y="24728"/>
                    <a:pt x="24103" y="24732"/>
                    <a:pt x="23843" y="24732"/>
                  </a:cubicBezTo>
                  <a:cubicBezTo>
                    <a:pt x="22295" y="24732"/>
                    <a:pt x="20778" y="24611"/>
                    <a:pt x="19292" y="24199"/>
                  </a:cubicBezTo>
                  <a:cubicBezTo>
                    <a:pt x="17848" y="23823"/>
                    <a:pt x="16488" y="23195"/>
                    <a:pt x="15233" y="22358"/>
                  </a:cubicBezTo>
                  <a:cubicBezTo>
                    <a:pt x="12659" y="20621"/>
                    <a:pt x="10671" y="17546"/>
                    <a:pt x="10734" y="14365"/>
                  </a:cubicBezTo>
                  <a:cubicBezTo>
                    <a:pt x="10755" y="13528"/>
                    <a:pt x="10943" y="12670"/>
                    <a:pt x="11194" y="11896"/>
                  </a:cubicBezTo>
                  <a:cubicBezTo>
                    <a:pt x="11362" y="11415"/>
                    <a:pt x="11508" y="10955"/>
                    <a:pt x="11676" y="10515"/>
                  </a:cubicBezTo>
                  <a:cubicBezTo>
                    <a:pt x="12094" y="10348"/>
                    <a:pt x="12513" y="10139"/>
                    <a:pt x="12952" y="10013"/>
                  </a:cubicBezTo>
                  <a:cubicBezTo>
                    <a:pt x="14103" y="9678"/>
                    <a:pt x="15233" y="9323"/>
                    <a:pt x="16404" y="9092"/>
                  </a:cubicBezTo>
                  <a:cubicBezTo>
                    <a:pt x="16425" y="9092"/>
                    <a:pt x="16467" y="9092"/>
                    <a:pt x="16488" y="9071"/>
                  </a:cubicBezTo>
                  <a:cubicBezTo>
                    <a:pt x="16614" y="9030"/>
                    <a:pt x="16760" y="9009"/>
                    <a:pt x="16906" y="8988"/>
                  </a:cubicBezTo>
                  <a:cubicBezTo>
                    <a:pt x="18287" y="8758"/>
                    <a:pt x="19689" y="8737"/>
                    <a:pt x="21091" y="8632"/>
                  </a:cubicBezTo>
                  <a:cubicBezTo>
                    <a:pt x="22577" y="8527"/>
                    <a:pt x="24125" y="8527"/>
                    <a:pt x="25611" y="8486"/>
                  </a:cubicBezTo>
                  <a:close/>
                  <a:moveTo>
                    <a:pt x="27515" y="25497"/>
                  </a:moveTo>
                  <a:cubicBezTo>
                    <a:pt x="27598" y="25727"/>
                    <a:pt x="27724" y="25936"/>
                    <a:pt x="27808" y="26166"/>
                  </a:cubicBezTo>
                  <a:cubicBezTo>
                    <a:pt x="27996" y="26647"/>
                    <a:pt x="27912" y="27066"/>
                    <a:pt x="27787" y="27526"/>
                  </a:cubicBezTo>
                  <a:cubicBezTo>
                    <a:pt x="27675" y="27972"/>
                    <a:pt x="27266" y="29508"/>
                    <a:pt x="26590" y="29508"/>
                  </a:cubicBezTo>
                  <a:cubicBezTo>
                    <a:pt x="26505" y="29508"/>
                    <a:pt x="26416" y="29484"/>
                    <a:pt x="26322" y="29430"/>
                  </a:cubicBezTo>
                  <a:cubicBezTo>
                    <a:pt x="25673" y="29074"/>
                    <a:pt x="25527" y="28133"/>
                    <a:pt x="25276" y="27505"/>
                  </a:cubicBezTo>
                  <a:cubicBezTo>
                    <a:pt x="25192" y="27317"/>
                    <a:pt x="24753" y="26103"/>
                    <a:pt x="24795" y="25685"/>
                  </a:cubicBezTo>
                  <a:cubicBezTo>
                    <a:pt x="25569" y="25685"/>
                    <a:pt x="26322" y="25622"/>
                    <a:pt x="27075" y="25538"/>
                  </a:cubicBezTo>
                  <a:cubicBezTo>
                    <a:pt x="27243" y="25517"/>
                    <a:pt x="27368" y="25517"/>
                    <a:pt x="27515" y="25497"/>
                  </a:cubicBezTo>
                  <a:close/>
                  <a:moveTo>
                    <a:pt x="30716" y="24827"/>
                  </a:moveTo>
                  <a:cubicBezTo>
                    <a:pt x="30842" y="25099"/>
                    <a:pt x="30967" y="25350"/>
                    <a:pt x="31155" y="25601"/>
                  </a:cubicBezTo>
                  <a:cubicBezTo>
                    <a:pt x="31469" y="26103"/>
                    <a:pt x="31762" y="26564"/>
                    <a:pt x="32055" y="27045"/>
                  </a:cubicBezTo>
                  <a:cubicBezTo>
                    <a:pt x="32578" y="27945"/>
                    <a:pt x="33101" y="28844"/>
                    <a:pt x="33645" y="29723"/>
                  </a:cubicBezTo>
                  <a:cubicBezTo>
                    <a:pt x="34189" y="30644"/>
                    <a:pt x="34712" y="31585"/>
                    <a:pt x="35194" y="32548"/>
                  </a:cubicBezTo>
                  <a:cubicBezTo>
                    <a:pt x="35424" y="33008"/>
                    <a:pt x="35675" y="33364"/>
                    <a:pt x="35884" y="33824"/>
                  </a:cubicBezTo>
                  <a:cubicBezTo>
                    <a:pt x="36073" y="34305"/>
                    <a:pt x="36198" y="34766"/>
                    <a:pt x="36407" y="35226"/>
                  </a:cubicBezTo>
                  <a:cubicBezTo>
                    <a:pt x="36470" y="35352"/>
                    <a:pt x="36575" y="35372"/>
                    <a:pt x="36679" y="35372"/>
                  </a:cubicBezTo>
                  <a:cubicBezTo>
                    <a:pt x="36575" y="35582"/>
                    <a:pt x="36365" y="35770"/>
                    <a:pt x="36177" y="35896"/>
                  </a:cubicBezTo>
                  <a:cubicBezTo>
                    <a:pt x="35675" y="36272"/>
                    <a:pt x="34984" y="36419"/>
                    <a:pt x="34399" y="36691"/>
                  </a:cubicBezTo>
                  <a:cubicBezTo>
                    <a:pt x="32955" y="37360"/>
                    <a:pt x="31365" y="37758"/>
                    <a:pt x="29858" y="38260"/>
                  </a:cubicBezTo>
                  <a:cubicBezTo>
                    <a:pt x="28289" y="38741"/>
                    <a:pt x="26678" y="39160"/>
                    <a:pt x="25067" y="39348"/>
                  </a:cubicBezTo>
                  <a:cubicBezTo>
                    <a:pt x="24454" y="39423"/>
                    <a:pt x="23831" y="39433"/>
                    <a:pt x="23212" y="39433"/>
                  </a:cubicBezTo>
                  <a:cubicBezTo>
                    <a:pt x="22964" y="39433"/>
                    <a:pt x="22717" y="39432"/>
                    <a:pt x="22472" y="39432"/>
                  </a:cubicBezTo>
                  <a:cubicBezTo>
                    <a:pt x="21698" y="39453"/>
                    <a:pt x="20882" y="39536"/>
                    <a:pt x="20087" y="39536"/>
                  </a:cubicBezTo>
                  <a:cubicBezTo>
                    <a:pt x="19982" y="37214"/>
                    <a:pt x="20254" y="34870"/>
                    <a:pt x="20715" y="32569"/>
                  </a:cubicBezTo>
                  <a:cubicBezTo>
                    <a:pt x="20987" y="31355"/>
                    <a:pt x="21175" y="30100"/>
                    <a:pt x="21405" y="28844"/>
                  </a:cubicBezTo>
                  <a:cubicBezTo>
                    <a:pt x="21531" y="28175"/>
                    <a:pt x="21656" y="27526"/>
                    <a:pt x="21803" y="26898"/>
                  </a:cubicBezTo>
                  <a:cubicBezTo>
                    <a:pt x="21844" y="26689"/>
                    <a:pt x="21844" y="26354"/>
                    <a:pt x="21949" y="26082"/>
                  </a:cubicBezTo>
                  <a:cubicBezTo>
                    <a:pt x="22221" y="26061"/>
                    <a:pt x="22472" y="25852"/>
                    <a:pt x="22535" y="25559"/>
                  </a:cubicBezTo>
                  <a:cubicBezTo>
                    <a:pt x="23079" y="25601"/>
                    <a:pt x="23602" y="25601"/>
                    <a:pt x="24146" y="25622"/>
                  </a:cubicBezTo>
                  <a:cubicBezTo>
                    <a:pt x="24062" y="26229"/>
                    <a:pt x="24313" y="26982"/>
                    <a:pt x="24439" y="27401"/>
                  </a:cubicBezTo>
                  <a:cubicBezTo>
                    <a:pt x="24753" y="28384"/>
                    <a:pt x="25046" y="29577"/>
                    <a:pt x="26008" y="30142"/>
                  </a:cubicBezTo>
                  <a:cubicBezTo>
                    <a:pt x="26216" y="30265"/>
                    <a:pt x="26415" y="30319"/>
                    <a:pt x="26603" y="30319"/>
                  </a:cubicBezTo>
                  <a:cubicBezTo>
                    <a:pt x="27529" y="30319"/>
                    <a:pt x="28195" y="29007"/>
                    <a:pt x="28456" y="28258"/>
                  </a:cubicBezTo>
                  <a:cubicBezTo>
                    <a:pt x="28707" y="27610"/>
                    <a:pt x="28854" y="26919"/>
                    <a:pt x="28749" y="26250"/>
                  </a:cubicBezTo>
                  <a:cubicBezTo>
                    <a:pt x="28707" y="25936"/>
                    <a:pt x="28603" y="25601"/>
                    <a:pt x="28414" y="25287"/>
                  </a:cubicBezTo>
                  <a:cubicBezTo>
                    <a:pt x="28812" y="25204"/>
                    <a:pt x="29168" y="25120"/>
                    <a:pt x="29565" y="25078"/>
                  </a:cubicBezTo>
                  <a:cubicBezTo>
                    <a:pt x="29963" y="25015"/>
                    <a:pt x="30339" y="24932"/>
                    <a:pt x="30716" y="24827"/>
                  </a:cubicBezTo>
                  <a:close/>
                  <a:moveTo>
                    <a:pt x="36721" y="36774"/>
                  </a:moveTo>
                  <a:cubicBezTo>
                    <a:pt x="36972" y="37193"/>
                    <a:pt x="37433" y="37549"/>
                    <a:pt x="37705" y="37967"/>
                  </a:cubicBezTo>
                  <a:cubicBezTo>
                    <a:pt x="37935" y="38365"/>
                    <a:pt x="38165" y="38699"/>
                    <a:pt x="38500" y="38992"/>
                  </a:cubicBezTo>
                  <a:cubicBezTo>
                    <a:pt x="38646" y="39097"/>
                    <a:pt x="38751" y="39285"/>
                    <a:pt x="38855" y="39411"/>
                  </a:cubicBezTo>
                  <a:cubicBezTo>
                    <a:pt x="38876" y="39432"/>
                    <a:pt x="38876" y="39453"/>
                    <a:pt x="38897" y="39453"/>
                  </a:cubicBezTo>
                  <a:cubicBezTo>
                    <a:pt x="38437" y="39808"/>
                    <a:pt x="37956" y="40227"/>
                    <a:pt x="37872" y="40771"/>
                  </a:cubicBezTo>
                  <a:lnTo>
                    <a:pt x="37872" y="40917"/>
                  </a:lnTo>
                  <a:cubicBezTo>
                    <a:pt x="37830" y="40980"/>
                    <a:pt x="37767" y="41001"/>
                    <a:pt x="37725" y="41064"/>
                  </a:cubicBezTo>
                  <a:cubicBezTo>
                    <a:pt x="37453" y="41231"/>
                    <a:pt x="37307" y="41482"/>
                    <a:pt x="37098" y="41712"/>
                  </a:cubicBezTo>
                  <a:cubicBezTo>
                    <a:pt x="36575" y="42277"/>
                    <a:pt x="35821" y="42633"/>
                    <a:pt x="35131" y="42989"/>
                  </a:cubicBezTo>
                  <a:cubicBezTo>
                    <a:pt x="34378" y="43407"/>
                    <a:pt x="33645" y="43826"/>
                    <a:pt x="32913" y="44265"/>
                  </a:cubicBezTo>
                  <a:cubicBezTo>
                    <a:pt x="32013" y="44788"/>
                    <a:pt x="31155" y="45081"/>
                    <a:pt x="30130" y="45248"/>
                  </a:cubicBezTo>
                  <a:cubicBezTo>
                    <a:pt x="29107" y="45425"/>
                    <a:pt x="28058" y="45489"/>
                    <a:pt x="27005" y="45489"/>
                  </a:cubicBezTo>
                  <a:cubicBezTo>
                    <a:pt x="26183" y="45489"/>
                    <a:pt x="25359" y="45450"/>
                    <a:pt x="24544" y="45395"/>
                  </a:cubicBezTo>
                  <a:cubicBezTo>
                    <a:pt x="23644" y="45353"/>
                    <a:pt x="22786" y="45207"/>
                    <a:pt x="21865" y="45186"/>
                  </a:cubicBezTo>
                  <a:cubicBezTo>
                    <a:pt x="21327" y="45186"/>
                    <a:pt x="20712" y="45278"/>
                    <a:pt x="20139" y="45278"/>
                  </a:cubicBezTo>
                  <a:cubicBezTo>
                    <a:pt x="20044" y="45278"/>
                    <a:pt x="19949" y="45275"/>
                    <a:pt x="19857" y="45269"/>
                  </a:cubicBezTo>
                  <a:cubicBezTo>
                    <a:pt x="19940" y="44976"/>
                    <a:pt x="20045" y="44683"/>
                    <a:pt x="20087" y="44370"/>
                  </a:cubicBezTo>
                  <a:cubicBezTo>
                    <a:pt x="20171" y="43951"/>
                    <a:pt x="20254" y="43533"/>
                    <a:pt x="20359" y="43156"/>
                  </a:cubicBezTo>
                  <a:cubicBezTo>
                    <a:pt x="20610" y="42256"/>
                    <a:pt x="20652" y="41315"/>
                    <a:pt x="21175" y="40541"/>
                  </a:cubicBezTo>
                  <a:cubicBezTo>
                    <a:pt x="21196" y="40499"/>
                    <a:pt x="21196" y="40478"/>
                    <a:pt x="21217" y="40457"/>
                  </a:cubicBezTo>
                  <a:cubicBezTo>
                    <a:pt x="22094" y="40483"/>
                    <a:pt x="22963" y="40532"/>
                    <a:pt x="23838" y="40532"/>
                  </a:cubicBezTo>
                  <a:cubicBezTo>
                    <a:pt x="24384" y="40532"/>
                    <a:pt x="24931" y="40513"/>
                    <a:pt x="25485" y="40457"/>
                  </a:cubicBezTo>
                  <a:cubicBezTo>
                    <a:pt x="27368" y="40248"/>
                    <a:pt x="29168" y="39704"/>
                    <a:pt x="30946" y="39118"/>
                  </a:cubicBezTo>
                  <a:cubicBezTo>
                    <a:pt x="31762" y="38867"/>
                    <a:pt x="32578" y="38595"/>
                    <a:pt x="33352" y="38302"/>
                  </a:cubicBezTo>
                  <a:cubicBezTo>
                    <a:pt x="34106" y="38051"/>
                    <a:pt x="34817" y="37674"/>
                    <a:pt x="35570" y="37360"/>
                  </a:cubicBezTo>
                  <a:cubicBezTo>
                    <a:pt x="35863" y="37235"/>
                    <a:pt x="36156" y="37130"/>
                    <a:pt x="36449" y="36984"/>
                  </a:cubicBezTo>
                  <a:cubicBezTo>
                    <a:pt x="36554" y="36921"/>
                    <a:pt x="36637" y="36837"/>
                    <a:pt x="36721" y="36774"/>
                  </a:cubicBezTo>
                  <a:close/>
                  <a:moveTo>
                    <a:pt x="46095" y="46345"/>
                  </a:moveTo>
                  <a:cubicBezTo>
                    <a:pt x="46138" y="46345"/>
                    <a:pt x="46174" y="46361"/>
                    <a:pt x="46200" y="46399"/>
                  </a:cubicBezTo>
                  <a:cubicBezTo>
                    <a:pt x="46451" y="46818"/>
                    <a:pt x="46346" y="47571"/>
                    <a:pt x="46283" y="48031"/>
                  </a:cubicBezTo>
                  <a:cubicBezTo>
                    <a:pt x="46116" y="48973"/>
                    <a:pt x="45656" y="49768"/>
                    <a:pt x="44986" y="50437"/>
                  </a:cubicBezTo>
                  <a:cubicBezTo>
                    <a:pt x="44965" y="50479"/>
                    <a:pt x="44965" y="50500"/>
                    <a:pt x="44944" y="50521"/>
                  </a:cubicBezTo>
                  <a:cubicBezTo>
                    <a:pt x="44923" y="49663"/>
                    <a:pt x="44735" y="48805"/>
                    <a:pt x="44923" y="47968"/>
                  </a:cubicBezTo>
                  <a:cubicBezTo>
                    <a:pt x="45028" y="47487"/>
                    <a:pt x="45237" y="47048"/>
                    <a:pt x="45551" y="46713"/>
                  </a:cubicBezTo>
                  <a:cubicBezTo>
                    <a:pt x="45651" y="46596"/>
                    <a:pt x="45925" y="46345"/>
                    <a:pt x="46095" y="46345"/>
                  </a:cubicBezTo>
                  <a:close/>
                  <a:moveTo>
                    <a:pt x="23100" y="56484"/>
                  </a:moveTo>
                  <a:cubicBezTo>
                    <a:pt x="23463" y="56484"/>
                    <a:pt x="23822" y="56549"/>
                    <a:pt x="24062" y="56756"/>
                  </a:cubicBezTo>
                  <a:cubicBezTo>
                    <a:pt x="24000" y="56903"/>
                    <a:pt x="23895" y="57028"/>
                    <a:pt x="23749" y="57133"/>
                  </a:cubicBezTo>
                  <a:cubicBezTo>
                    <a:pt x="23539" y="57300"/>
                    <a:pt x="23309" y="57384"/>
                    <a:pt x="23079" y="57426"/>
                  </a:cubicBezTo>
                  <a:cubicBezTo>
                    <a:pt x="22409" y="57635"/>
                    <a:pt x="21782" y="57865"/>
                    <a:pt x="21133" y="58075"/>
                  </a:cubicBezTo>
                  <a:cubicBezTo>
                    <a:pt x="20673" y="58242"/>
                    <a:pt x="20171" y="58368"/>
                    <a:pt x="19689" y="58493"/>
                  </a:cubicBezTo>
                  <a:cubicBezTo>
                    <a:pt x="19550" y="58536"/>
                    <a:pt x="19346" y="58600"/>
                    <a:pt x="19215" y="58600"/>
                  </a:cubicBezTo>
                  <a:cubicBezTo>
                    <a:pt x="19090" y="58600"/>
                    <a:pt x="19033" y="58541"/>
                    <a:pt x="19166" y="58347"/>
                  </a:cubicBezTo>
                  <a:cubicBezTo>
                    <a:pt x="19543" y="57803"/>
                    <a:pt x="20296" y="57384"/>
                    <a:pt x="20840" y="57070"/>
                  </a:cubicBezTo>
                  <a:cubicBezTo>
                    <a:pt x="21259" y="56819"/>
                    <a:pt x="21719" y="56694"/>
                    <a:pt x="22179" y="56589"/>
                  </a:cubicBezTo>
                  <a:cubicBezTo>
                    <a:pt x="22430" y="56539"/>
                    <a:pt x="22766" y="56484"/>
                    <a:pt x="23100" y="56484"/>
                  </a:cubicBezTo>
                  <a:close/>
                  <a:moveTo>
                    <a:pt x="6789" y="0"/>
                  </a:moveTo>
                  <a:cubicBezTo>
                    <a:pt x="6458" y="0"/>
                    <a:pt x="6136" y="64"/>
                    <a:pt x="5859" y="221"/>
                  </a:cubicBezTo>
                  <a:cubicBezTo>
                    <a:pt x="4457" y="1058"/>
                    <a:pt x="5880" y="2836"/>
                    <a:pt x="6696" y="3464"/>
                  </a:cubicBezTo>
                  <a:cubicBezTo>
                    <a:pt x="6926" y="3652"/>
                    <a:pt x="7177" y="3778"/>
                    <a:pt x="7407" y="3903"/>
                  </a:cubicBezTo>
                  <a:cubicBezTo>
                    <a:pt x="6717" y="3903"/>
                    <a:pt x="6068" y="3987"/>
                    <a:pt x="5440" y="4322"/>
                  </a:cubicBezTo>
                  <a:cubicBezTo>
                    <a:pt x="4520" y="4824"/>
                    <a:pt x="5231" y="5514"/>
                    <a:pt x="5817" y="5891"/>
                  </a:cubicBezTo>
                  <a:cubicBezTo>
                    <a:pt x="6089" y="6100"/>
                    <a:pt x="6403" y="6247"/>
                    <a:pt x="6759" y="6372"/>
                  </a:cubicBezTo>
                  <a:cubicBezTo>
                    <a:pt x="5984" y="6477"/>
                    <a:pt x="5210" y="6603"/>
                    <a:pt x="4499" y="6916"/>
                  </a:cubicBezTo>
                  <a:cubicBezTo>
                    <a:pt x="4164" y="7084"/>
                    <a:pt x="3474" y="7356"/>
                    <a:pt x="3327" y="7732"/>
                  </a:cubicBezTo>
                  <a:cubicBezTo>
                    <a:pt x="3118" y="8235"/>
                    <a:pt x="3369" y="8548"/>
                    <a:pt x="3829" y="8758"/>
                  </a:cubicBezTo>
                  <a:cubicBezTo>
                    <a:pt x="4618" y="9144"/>
                    <a:pt x="5509" y="9211"/>
                    <a:pt x="6385" y="9211"/>
                  </a:cubicBezTo>
                  <a:cubicBezTo>
                    <a:pt x="6695" y="9211"/>
                    <a:pt x="7002" y="9202"/>
                    <a:pt x="7303" y="9197"/>
                  </a:cubicBezTo>
                  <a:cubicBezTo>
                    <a:pt x="7930" y="9197"/>
                    <a:pt x="8558" y="9176"/>
                    <a:pt x="9186" y="9092"/>
                  </a:cubicBezTo>
                  <a:cubicBezTo>
                    <a:pt x="9583" y="9030"/>
                    <a:pt x="10023" y="9009"/>
                    <a:pt x="10441" y="8925"/>
                  </a:cubicBezTo>
                  <a:lnTo>
                    <a:pt x="10441" y="8925"/>
                  </a:lnTo>
                  <a:cubicBezTo>
                    <a:pt x="10106" y="9134"/>
                    <a:pt x="9751" y="9343"/>
                    <a:pt x="9416" y="9532"/>
                  </a:cubicBezTo>
                  <a:cubicBezTo>
                    <a:pt x="9269" y="9636"/>
                    <a:pt x="9102" y="9741"/>
                    <a:pt x="8914" y="9846"/>
                  </a:cubicBezTo>
                  <a:cubicBezTo>
                    <a:pt x="8883" y="9706"/>
                    <a:pt x="8760" y="9590"/>
                    <a:pt x="8605" y="9590"/>
                  </a:cubicBezTo>
                  <a:cubicBezTo>
                    <a:pt x="8550" y="9590"/>
                    <a:pt x="8492" y="9604"/>
                    <a:pt x="8432" y="9636"/>
                  </a:cubicBezTo>
                  <a:cubicBezTo>
                    <a:pt x="7867" y="9908"/>
                    <a:pt x="7386" y="10222"/>
                    <a:pt x="6863" y="10536"/>
                  </a:cubicBezTo>
                  <a:cubicBezTo>
                    <a:pt x="6466" y="10766"/>
                    <a:pt x="6131" y="10850"/>
                    <a:pt x="5838" y="11227"/>
                  </a:cubicBezTo>
                  <a:cubicBezTo>
                    <a:pt x="5671" y="11478"/>
                    <a:pt x="5838" y="11812"/>
                    <a:pt x="6089" y="11896"/>
                  </a:cubicBezTo>
                  <a:cubicBezTo>
                    <a:pt x="6230" y="11927"/>
                    <a:pt x="6373" y="11942"/>
                    <a:pt x="6516" y="11942"/>
                  </a:cubicBezTo>
                  <a:cubicBezTo>
                    <a:pt x="7526" y="11942"/>
                    <a:pt x="8581" y="11232"/>
                    <a:pt x="9332" y="10683"/>
                  </a:cubicBezTo>
                  <a:cubicBezTo>
                    <a:pt x="10002" y="10180"/>
                    <a:pt x="10776" y="9846"/>
                    <a:pt x="11487" y="9406"/>
                  </a:cubicBezTo>
                  <a:lnTo>
                    <a:pt x="11487" y="9406"/>
                  </a:lnTo>
                  <a:cubicBezTo>
                    <a:pt x="11383" y="9616"/>
                    <a:pt x="11278" y="9825"/>
                    <a:pt x="11194" y="10055"/>
                  </a:cubicBezTo>
                  <a:cubicBezTo>
                    <a:pt x="11173" y="10055"/>
                    <a:pt x="11111" y="10076"/>
                    <a:pt x="11090" y="10076"/>
                  </a:cubicBezTo>
                  <a:cubicBezTo>
                    <a:pt x="10797" y="10160"/>
                    <a:pt x="10629" y="10432"/>
                    <a:pt x="10316" y="10473"/>
                  </a:cubicBezTo>
                  <a:cubicBezTo>
                    <a:pt x="9925" y="10494"/>
                    <a:pt x="9918" y="11081"/>
                    <a:pt x="10296" y="11081"/>
                  </a:cubicBezTo>
                  <a:cubicBezTo>
                    <a:pt x="10302" y="11081"/>
                    <a:pt x="10309" y="11081"/>
                    <a:pt x="10316" y="11080"/>
                  </a:cubicBezTo>
                  <a:cubicBezTo>
                    <a:pt x="10546" y="11059"/>
                    <a:pt x="10692" y="10976"/>
                    <a:pt x="10880" y="10892"/>
                  </a:cubicBezTo>
                  <a:lnTo>
                    <a:pt x="10880" y="10892"/>
                  </a:lnTo>
                  <a:cubicBezTo>
                    <a:pt x="10692" y="11394"/>
                    <a:pt x="10525" y="11896"/>
                    <a:pt x="10378" y="12419"/>
                  </a:cubicBezTo>
                  <a:cubicBezTo>
                    <a:pt x="9583" y="15265"/>
                    <a:pt x="10462" y="18382"/>
                    <a:pt x="12282" y="20642"/>
                  </a:cubicBezTo>
                  <a:cubicBezTo>
                    <a:pt x="13768" y="22567"/>
                    <a:pt x="15777" y="23864"/>
                    <a:pt x="18036" y="24701"/>
                  </a:cubicBezTo>
                  <a:cubicBezTo>
                    <a:pt x="17953" y="24681"/>
                    <a:pt x="17890" y="24681"/>
                    <a:pt x="17827" y="24660"/>
                  </a:cubicBezTo>
                  <a:cubicBezTo>
                    <a:pt x="17367" y="24513"/>
                    <a:pt x="16948" y="24346"/>
                    <a:pt x="16530" y="24157"/>
                  </a:cubicBezTo>
                  <a:cubicBezTo>
                    <a:pt x="15651" y="23781"/>
                    <a:pt x="14730" y="23613"/>
                    <a:pt x="13873" y="23153"/>
                  </a:cubicBezTo>
                  <a:cubicBezTo>
                    <a:pt x="12952" y="22714"/>
                    <a:pt x="12094" y="22212"/>
                    <a:pt x="11236" y="21688"/>
                  </a:cubicBezTo>
                  <a:cubicBezTo>
                    <a:pt x="10420" y="21228"/>
                    <a:pt x="9667" y="20705"/>
                    <a:pt x="8872" y="20182"/>
                  </a:cubicBezTo>
                  <a:cubicBezTo>
                    <a:pt x="8056" y="19638"/>
                    <a:pt x="7219" y="19073"/>
                    <a:pt x="6528" y="18382"/>
                  </a:cubicBezTo>
                  <a:cubicBezTo>
                    <a:pt x="5838" y="17692"/>
                    <a:pt x="5147" y="17022"/>
                    <a:pt x="4520" y="16290"/>
                  </a:cubicBezTo>
                  <a:cubicBezTo>
                    <a:pt x="4248" y="15934"/>
                    <a:pt x="3997" y="15600"/>
                    <a:pt x="3683" y="15286"/>
                  </a:cubicBezTo>
                  <a:cubicBezTo>
                    <a:pt x="3327" y="14951"/>
                    <a:pt x="2950" y="14512"/>
                    <a:pt x="2909" y="14009"/>
                  </a:cubicBezTo>
                  <a:cubicBezTo>
                    <a:pt x="2950" y="13926"/>
                    <a:pt x="3013" y="13842"/>
                    <a:pt x="3055" y="13737"/>
                  </a:cubicBezTo>
                  <a:cubicBezTo>
                    <a:pt x="3202" y="13507"/>
                    <a:pt x="3348" y="13277"/>
                    <a:pt x="3515" y="13047"/>
                  </a:cubicBezTo>
                  <a:cubicBezTo>
                    <a:pt x="3641" y="12838"/>
                    <a:pt x="3766" y="12566"/>
                    <a:pt x="3808" y="12315"/>
                  </a:cubicBezTo>
                  <a:cubicBezTo>
                    <a:pt x="3808" y="12231"/>
                    <a:pt x="3913" y="11959"/>
                    <a:pt x="3871" y="11959"/>
                  </a:cubicBezTo>
                  <a:cubicBezTo>
                    <a:pt x="4200" y="11794"/>
                    <a:pt x="4084" y="11205"/>
                    <a:pt x="3683" y="11205"/>
                  </a:cubicBezTo>
                  <a:cubicBezTo>
                    <a:pt x="3676" y="11205"/>
                    <a:pt x="3669" y="11205"/>
                    <a:pt x="3662" y="11206"/>
                  </a:cubicBezTo>
                  <a:cubicBezTo>
                    <a:pt x="3411" y="11227"/>
                    <a:pt x="3243" y="11373"/>
                    <a:pt x="3097" y="11582"/>
                  </a:cubicBezTo>
                  <a:cubicBezTo>
                    <a:pt x="3013" y="11687"/>
                    <a:pt x="2950" y="11833"/>
                    <a:pt x="2930" y="11938"/>
                  </a:cubicBezTo>
                  <a:cubicBezTo>
                    <a:pt x="2930" y="11957"/>
                    <a:pt x="2843" y="12218"/>
                    <a:pt x="2859" y="12218"/>
                  </a:cubicBezTo>
                  <a:cubicBezTo>
                    <a:pt x="2860" y="12218"/>
                    <a:pt x="2863" y="12216"/>
                    <a:pt x="2867" y="12210"/>
                  </a:cubicBezTo>
                  <a:lnTo>
                    <a:pt x="2867" y="12210"/>
                  </a:lnTo>
                  <a:cubicBezTo>
                    <a:pt x="2783" y="12356"/>
                    <a:pt x="2658" y="12545"/>
                    <a:pt x="2511" y="12733"/>
                  </a:cubicBezTo>
                  <a:cubicBezTo>
                    <a:pt x="2365" y="11959"/>
                    <a:pt x="2239" y="11206"/>
                    <a:pt x="2155" y="10432"/>
                  </a:cubicBezTo>
                  <a:cubicBezTo>
                    <a:pt x="2145" y="10201"/>
                    <a:pt x="1972" y="10086"/>
                    <a:pt x="1800" y="10086"/>
                  </a:cubicBezTo>
                  <a:cubicBezTo>
                    <a:pt x="1627" y="10086"/>
                    <a:pt x="1454" y="10201"/>
                    <a:pt x="1444" y="10432"/>
                  </a:cubicBezTo>
                  <a:cubicBezTo>
                    <a:pt x="1381" y="11289"/>
                    <a:pt x="1528" y="12147"/>
                    <a:pt x="1758" y="13005"/>
                  </a:cubicBezTo>
                  <a:cubicBezTo>
                    <a:pt x="1716" y="12942"/>
                    <a:pt x="1653" y="12880"/>
                    <a:pt x="1611" y="12796"/>
                  </a:cubicBezTo>
                  <a:cubicBezTo>
                    <a:pt x="1214" y="12336"/>
                    <a:pt x="900" y="11812"/>
                    <a:pt x="377" y="11436"/>
                  </a:cubicBezTo>
                  <a:cubicBezTo>
                    <a:pt x="339" y="11411"/>
                    <a:pt x="301" y="11400"/>
                    <a:pt x="265" y="11400"/>
                  </a:cubicBezTo>
                  <a:cubicBezTo>
                    <a:pt x="118" y="11400"/>
                    <a:pt x="0" y="11578"/>
                    <a:pt x="84" y="11729"/>
                  </a:cubicBezTo>
                  <a:cubicBezTo>
                    <a:pt x="440" y="12315"/>
                    <a:pt x="774" y="12901"/>
                    <a:pt x="1193" y="13465"/>
                  </a:cubicBezTo>
                  <a:cubicBezTo>
                    <a:pt x="1437" y="13811"/>
                    <a:pt x="1858" y="14472"/>
                    <a:pt x="2361" y="14472"/>
                  </a:cubicBezTo>
                  <a:cubicBezTo>
                    <a:pt x="2376" y="14472"/>
                    <a:pt x="2391" y="14471"/>
                    <a:pt x="2406" y="14470"/>
                  </a:cubicBezTo>
                  <a:lnTo>
                    <a:pt x="2448" y="14470"/>
                  </a:lnTo>
                  <a:cubicBezTo>
                    <a:pt x="2595" y="14993"/>
                    <a:pt x="2971" y="15453"/>
                    <a:pt x="3327" y="15830"/>
                  </a:cubicBezTo>
                  <a:cubicBezTo>
                    <a:pt x="3662" y="16206"/>
                    <a:pt x="3955" y="16688"/>
                    <a:pt x="4290" y="17064"/>
                  </a:cubicBezTo>
                  <a:cubicBezTo>
                    <a:pt x="4666" y="17483"/>
                    <a:pt x="5022" y="17880"/>
                    <a:pt x="5399" y="18299"/>
                  </a:cubicBezTo>
                  <a:cubicBezTo>
                    <a:pt x="6863" y="19847"/>
                    <a:pt x="8663" y="21019"/>
                    <a:pt x="10441" y="22149"/>
                  </a:cubicBezTo>
                  <a:cubicBezTo>
                    <a:pt x="11362" y="22714"/>
                    <a:pt x="12303" y="23237"/>
                    <a:pt x="13245" y="23739"/>
                  </a:cubicBezTo>
                  <a:cubicBezTo>
                    <a:pt x="14166" y="24220"/>
                    <a:pt x="15107" y="24492"/>
                    <a:pt x="16070" y="24848"/>
                  </a:cubicBezTo>
                  <a:cubicBezTo>
                    <a:pt x="17032" y="25204"/>
                    <a:pt x="17869" y="25580"/>
                    <a:pt x="18936" y="25622"/>
                  </a:cubicBezTo>
                  <a:cubicBezTo>
                    <a:pt x="19334" y="25643"/>
                    <a:pt x="19940" y="25685"/>
                    <a:pt x="20296" y="25831"/>
                  </a:cubicBezTo>
                  <a:cubicBezTo>
                    <a:pt x="20547" y="25936"/>
                    <a:pt x="20777" y="26020"/>
                    <a:pt x="21008" y="26061"/>
                  </a:cubicBezTo>
                  <a:cubicBezTo>
                    <a:pt x="21008" y="26103"/>
                    <a:pt x="21008" y="26124"/>
                    <a:pt x="20987" y="26124"/>
                  </a:cubicBezTo>
                  <a:cubicBezTo>
                    <a:pt x="20819" y="26752"/>
                    <a:pt x="20694" y="27380"/>
                    <a:pt x="20568" y="27986"/>
                  </a:cubicBezTo>
                  <a:cubicBezTo>
                    <a:pt x="20254" y="29367"/>
                    <a:pt x="20045" y="30748"/>
                    <a:pt x="19752" y="32108"/>
                  </a:cubicBezTo>
                  <a:cubicBezTo>
                    <a:pt x="19187" y="34745"/>
                    <a:pt x="18685" y="37569"/>
                    <a:pt x="19355" y="40248"/>
                  </a:cubicBezTo>
                  <a:cubicBezTo>
                    <a:pt x="19402" y="40437"/>
                    <a:pt x="19583" y="40526"/>
                    <a:pt x="19758" y="40526"/>
                  </a:cubicBezTo>
                  <a:cubicBezTo>
                    <a:pt x="19892" y="40526"/>
                    <a:pt x="20023" y="40473"/>
                    <a:pt x="20087" y="40373"/>
                  </a:cubicBezTo>
                  <a:lnTo>
                    <a:pt x="20484" y="40373"/>
                  </a:lnTo>
                  <a:cubicBezTo>
                    <a:pt x="20338" y="40666"/>
                    <a:pt x="20192" y="40959"/>
                    <a:pt x="20087" y="41273"/>
                  </a:cubicBezTo>
                  <a:cubicBezTo>
                    <a:pt x="19919" y="41754"/>
                    <a:pt x="19919" y="42340"/>
                    <a:pt x="19710" y="42800"/>
                  </a:cubicBezTo>
                  <a:cubicBezTo>
                    <a:pt x="19543" y="43156"/>
                    <a:pt x="19396" y="43700"/>
                    <a:pt x="19334" y="44056"/>
                  </a:cubicBezTo>
                  <a:cubicBezTo>
                    <a:pt x="19292" y="44579"/>
                    <a:pt x="18999" y="45060"/>
                    <a:pt x="18978" y="45583"/>
                  </a:cubicBezTo>
                  <a:cubicBezTo>
                    <a:pt x="18936" y="45772"/>
                    <a:pt x="19103" y="45939"/>
                    <a:pt x="19292" y="46002"/>
                  </a:cubicBezTo>
                  <a:cubicBezTo>
                    <a:pt x="19555" y="46069"/>
                    <a:pt x="19819" y="46091"/>
                    <a:pt x="20083" y="46091"/>
                  </a:cubicBezTo>
                  <a:cubicBezTo>
                    <a:pt x="20551" y="46091"/>
                    <a:pt x="21020" y="46023"/>
                    <a:pt x="21489" y="46023"/>
                  </a:cubicBezTo>
                  <a:cubicBezTo>
                    <a:pt x="22137" y="46023"/>
                    <a:pt x="22786" y="46085"/>
                    <a:pt x="23435" y="46127"/>
                  </a:cubicBezTo>
                  <a:cubicBezTo>
                    <a:pt x="23435" y="47906"/>
                    <a:pt x="23414" y="49684"/>
                    <a:pt x="23539" y="51463"/>
                  </a:cubicBezTo>
                  <a:cubicBezTo>
                    <a:pt x="23602" y="52321"/>
                    <a:pt x="23623" y="53199"/>
                    <a:pt x="23728" y="54057"/>
                  </a:cubicBezTo>
                  <a:cubicBezTo>
                    <a:pt x="23811" y="54664"/>
                    <a:pt x="23832" y="55396"/>
                    <a:pt x="24021" y="56024"/>
                  </a:cubicBezTo>
                  <a:cubicBezTo>
                    <a:pt x="23761" y="55929"/>
                    <a:pt x="23476" y="55895"/>
                    <a:pt x="23192" y="55895"/>
                  </a:cubicBezTo>
                  <a:cubicBezTo>
                    <a:pt x="23041" y="55895"/>
                    <a:pt x="22890" y="55905"/>
                    <a:pt x="22744" y="55919"/>
                  </a:cubicBezTo>
                  <a:cubicBezTo>
                    <a:pt x="22033" y="55940"/>
                    <a:pt x="21280" y="56129"/>
                    <a:pt x="20610" y="56443"/>
                  </a:cubicBezTo>
                  <a:cubicBezTo>
                    <a:pt x="19857" y="56819"/>
                    <a:pt x="18601" y="57405"/>
                    <a:pt x="18350" y="58284"/>
                  </a:cubicBezTo>
                  <a:cubicBezTo>
                    <a:pt x="18204" y="58702"/>
                    <a:pt x="18392" y="59184"/>
                    <a:pt x="18831" y="59309"/>
                  </a:cubicBezTo>
                  <a:cubicBezTo>
                    <a:pt x="18976" y="59350"/>
                    <a:pt x="19121" y="59367"/>
                    <a:pt x="19266" y="59367"/>
                  </a:cubicBezTo>
                  <a:cubicBezTo>
                    <a:pt x="19795" y="59367"/>
                    <a:pt x="20322" y="59138"/>
                    <a:pt x="20798" y="58974"/>
                  </a:cubicBezTo>
                  <a:cubicBezTo>
                    <a:pt x="21656" y="58660"/>
                    <a:pt x="22556" y="58430"/>
                    <a:pt x="23414" y="58075"/>
                  </a:cubicBezTo>
                  <a:cubicBezTo>
                    <a:pt x="23937" y="57865"/>
                    <a:pt x="24732" y="57405"/>
                    <a:pt x="24648" y="56756"/>
                  </a:cubicBezTo>
                  <a:cubicBezTo>
                    <a:pt x="24648" y="56715"/>
                    <a:pt x="24648" y="56715"/>
                    <a:pt x="24627" y="56694"/>
                  </a:cubicBezTo>
                  <a:cubicBezTo>
                    <a:pt x="24669" y="56673"/>
                    <a:pt x="24732" y="56610"/>
                    <a:pt x="24753" y="56547"/>
                  </a:cubicBezTo>
                  <a:cubicBezTo>
                    <a:pt x="24941" y="55815"/>
                    <a:pt x="24648" y="54936"/>
                    <a:pt x="24565" y="54204"/>
                  </a:cubicBezTo>
                  <a:cubicBezTo>
                    <a:pt x="24439" y="53304"/>
                    <a:pt x="24418" y="52383"/>
                    <a:pt x="24334" y="51463"/>
                  </a:cubicBezTo>
                  <a:cubicBezTo>
                    <a:pt x="24167" y="49705"/>
                    <a:pt x="24167" y="47968"/>
                    <a:pt x="24167" y="46190"/>
                  </a:cubicBezTo>
                  <a:cubicBezTo>
                    <a:pt x="24313" y="46190"/>
                    <a:pt x="24439" y="46211"/>
                    <a:pt x="24544" y="46211"/>
                  </a:cubicBezTo>
                  <a:cubicBezTo>
                    <a:pt x="25138" y="46247"/>
                    <a:pt x="25732" y="46265"/>
                    <a:pt x="26325" y="46265"/>
                  </a:cubicBezTo>
                  <a:cubicBezTo>
                    <a:pt x="27822" y="46265"/>
                    <a:pt x="29316" y="46146"/>
                    <a:pt x="30800" y="45876"/>
                  </a:cubicBezTo>
                  <a:cubicBezTo>
                    <a:pt x="31783" y="45688"/>
                    <a:pt x="32620" y="45269"/>
                    <a:pt x="33478" y="44746"/>
                  </a:cubicBezTo>
                  <a:cubicBezTo>
                    <a:pt x="34252" y="44307"/>
                    <a:pt x="35005" y="43888"/>
                    <a:pt x="35759" y="43428"/>
                  </a:cubicBezTo>
                  <a:cubicBezTo>
                    <a:pt x="35759" y="43470"/>
                    <a:pt x="35780" y="43470"/>
                    <a:pt x="35780" y="43491"/>
                  </a:cubicBezTo>
                  <a:cubicBezTo>
                    <a:pt x="36449" y="44160"/>
                    <a:pt x="37014" y="44872"/>
                    <a:pt x="37705" y="45520"/>
                  </a:cubicBezTo>
                  <a:cubicBezTo>
                    <a:pt x="38458" y="46253"/>
                    <a:pt x="39232" y="46943"/>
                    <a:pt x="40048" y="47613"/>
                  </a:cubicBezTo>
                  <a:cubicBezTo>
                    <a:pt x="40864" y="48303"/>
                    <a:pt x="41617" y="49057"/>
                    <a:pt x="42412" y="49768"/>
                  </a:cubicBezTo>
                  <a:cubicBezTo>
                    <a:pt x="43040" y="50333"/>
                    <a:pt x="43814" y="50793"/>
                    <a:pt x="44233" y="51546"/>
                  </a:cubicBezTo>
                  <a:cubicBezTo>
                    <a:pt x="44308" y="51690"/>
                    <a:pt x="44422" y="51749"/>
                    <a:pt x="44539" y="51749"/>
                  </a:cubicBezTo>
                  <a:cubicBezTo>
                    <a:pt x="44745" y="51749"/>
                    <a:pt x="44959" y="51564"/>
                    <a:pt x="44986" y="51337"/>
                  </a:cubicBezTo>
                  <a:cubicBezTo>
                    <a:pt x="45028" y="51149"/>
                    <a:pt x="45028" y="51002"/>
                    <a:pt x="45028" y="50814"/>
                  </a:cubicBezTo>
                  <a:cubicBezTo>
                    <a:pt x="45073" y="50905"/>
                    <a:pt x="45162" y="50973"/>
                    <a:pt x="45263" y="50973"/>
                  </a:cubicBezTo>
                  <a:cubicBezTo>
                    <a:pt x="45302" y="50973"/>
                    <a:pt x="45343" y="50963"/>
                    <a:pt x="45384" y="50940"/>
                  </a:cubicBezTo>
                  <a:cubicBezTo>
                    <a:pt x="46513" y="50542"/>
                    <a:pt x="47036" y="49140"/>
                    <a:pt x="47183" y="48031"/>
                  </a:cubicBezTo>
                  <a:cubicBezTo>
                    <a:pt x="47288" y="47278"/>
                    <a:pt x="47371" y="46211"/>
                    <a:pt x="46764" y="45625"/>
                  </a:cubicBezTo>
                  <a:cubicBezTo>
                    <a:pt x="46584" y="45454"/>
                    <a:pt x="46390" y="45383"/>
                    <a:pt x="46192" y="45383"/>
                  </a:cubicBezTo>
                  <a:cubicBezTo>
                    <a:pt x="45470" y="45383"/>
                    <a:pt x="44705" y="46330"/>
                    <a:pt x="44442" y="46839"/>
                  </a:cubicBezTo>
                  <a:cubicBezTo>
                    <a:pt x="44191" y="47383"/>
                    <a:pt x="44044" y="48010"/>
                    <a:pt x="44023" y="48617"/>
                  </a:cubicBezTo>
                  <a:cubicBezTo>
                    <a:pt x="44003" y="49140"/>
                    <a:pt x="44107" y="49663"/>
                    <a:pt x="44149" y="50186"/>
                  </a:cubicBezTo>
                  <a:cubicBezTo>
                    <a:pt x="43877" y="49914"/>
                    <a:pt x="43584" y="49705"/>
                    <a:pt x="43270" y="49454"/>
                  </a:cubicBezTo>
                  <a:cubicBezTo>
                    <a:pt x="42454" y="48764"/>
                    <a:pt x="41701" y="48031"/>
                    <a:pt x="40906" y="47341"/>
                  </a:cubicBezTo>
                  <a:cubicBezTo>
                    <a:pt x="40132" y="46629"/>
                    <a:pt x="39316" y="45981"/>
                    <a:pt x="38542" y="45269"/>
                  </a:cubicBezTo>
                  <a:cubicBezTo>
                    <a:pt x="37767" y="44558"/>
                    <a:pt x="37119" y="43784"/>
                    <a:pt x="36386" y="43051"/>
                  </a:cubicBezTo>
                  <a:cubicBezTo>
                    <a:pt x="36993" y="42675"/>
                    <a:pt x="37537" y="42319"/>
                    <a:pt x="38018" y="41712"/>
                  </a:cubicBezTo>
                  <a:cubicBezTo>
                    <a:pt x="38144" y="41524"/>
                    <a:pt x="38437" y="41398"/>
                    <a:pt x="38583" y="41231"/>
                  </a:cubicBezTo>
                  <a:cubicBezTo>
                    <a:pt x="38751" y="41085"/>
                    <a:pt x="38855" y="40896"/>
                    <a:pt x="38897" y="40708"/>
                  </a:cubicBezTo>
                  <a:cubicBezTo>
                    <a:pt x="39274" y="40394"/>
                    <a:pt x="39588" y="40038"/>
                    <a:pt x="40006" y="39808"/>
                  </a:cubicBezTo>
                  <a:cubicBezTo>
                    <a:pt x="40236" y="39662"/>
                    <a:pt x="40341" y="39243"/>
                    <a:pt x="40111" y="39076"/>
                  </a:cubicBezTo>
                  <a:cubicBezTo>
                    <a:pt x="39839" y="38867"/>
                    <a:pt x="39588" y="38720"/>
                    <a:pt x="39378" y="38448"/>
                  </a:cubicBezTo>
                  <a:cubicBezTo>
                    <a:pt x="39169" y="38176"/>
                    <a:pt x="38897" y="37988"/>
                    <a:pt x="38688" y="37716"/>
                  </a:cubicBezTo>
                  <a:cubicBezTo>
                    <a:pt x="38479" y="37423"/>
                    <a:pt x="38290" y="37109"/>
                    <a:pt x="38018" y="36879"/>
                  </a:cubicBezTo>
                  <a:cubicBezTo>
                    <a:pt x="37746" y="36628"/>
                    <a:pt x="37453" y="36419"/>
                    <a:pt x="37307" y="36147"/>
                  </a:cubicBezTo>
                  <a:cubicBezTo>
                    <a:pt x="37663" y="35728"/>
                    <a:pt x="37830" y="34933"/>
                    <a:pt x="37516" y="34494"/>
                  </a:cubicBezTo>
                  <a:cubicBezTo>
                    <a:pt x="37443" y="34384"/>
                    <a:pt x="37341" y="34331"/>
                    <a:pt x="37236" y="34331"/>
                  </a:cubicBezTo>
                  <a:cubicBezTo>
                    <a:pt x="37161" y="34331"/>
                    <a:pt x="37084" y="34358"/>
                    <a:pt x="37014" y="34410"/>
                  </a:cubicBezTo>
                  <a:cubicBezTo>
                    <a:pt x="36909" y="33678"/>
                    <a:pt x="36575" y="32945"/>
                    <a:pt x="36177" y="32339"/>
                  </a:cubicBezTo>
                  <a:cubicBezTo>
                    <a:pt x="35570" y="31397"/>
                    <a:pt x="35110" y="30351"/>
                    <a:pt x="34524" y="29388"/>
                  </a:cubicBezTo>
                  <a:cubicBezTo>
                    <a:pt x="33959" y="28447"/>
                    <a:pt x="33373" y="27484"/>
                    <a:pt x="32808" y="26543"/>
                  </a:cubicBezTo>
                  <a:cubicBezTo>
                    <a:pt x="32536" y="26124"/>
                    <a:pt x="32285" y="25706"/>
                    <a:pt x="31971" y="25329"/>
                  </a:cubicBezTo>
                  <a:cubicBezTo>
                    <a:pt x="31804" y="25162"/>
                    <a:pt x="31679" y="24953"/>
                    <a:pt x="31553" y="24764"/>
                  </a:cubicBezTo>
                  <a:cubicBezTo>
                    <a:pt x="31587" y="24760"/>
                    <a:pt x="31621" y="24758"/>
                    <a:pt x="31655" y="24758"/>
                  </a:cubicBezTo>
                  <a:cubicBezTo>
                    <a:pt x="32098" y="24758"/>
                    <a:pt x="32630" y="25104"/>
                    <a:pt x="33018" y="25162"/>
                  </a:cubicBezTo>
                  <a:cubicBezTo>
                    <a:pt x="33237" y="25180"/>
                    <a:pt x="33456" y="25189"/>
                    <a:pt x="33673" y="25189"/>
                  </a:cubicBezTo>
                  <a:cubicBezTo>
                    <a:pt x="34221" y="25189"/>
                    <a:pt x="34765" y="25129"/>
                    <a:pt x="35319" y="24994"/>
                  </a:cubicBezTo>
                  <a:cubicBezTo>
                    <a:pt x="36826" y="24681"/>
                    <a:pt x="38311" y="23906"/>
                    <a:pt x="39692" y="23195"/>
                  </a:cubicBezTo>
                  <a:cubicBezTo>
                    <a:pt x="41094" y="22442"/>
                    <a:pt x="42371" y="21458"/>
                    <a:pt x="43626" y="20454"/>
                  </a:cubicBezTo>
                  <a:cubicBezTo>
                    <a:pt x="44254" y="19952"/>
                    <a:pt x="44881" y="19429"/>
                    <a:pt x="45509" y="18885"/>
                  </a:cubicBezTo>
                  <a:cubicBezTo>
                    <a:pt x="45969" y="18508"/>
                    <a:pt x="46451" y="18194"/>
                    <a:pt x="46848" y="17776"/>
                  </a:cubicBezTo>
                  <a:cubicBezTo>
                    <a:pt x="46911" y="17823"/>
                    <a:pt x="46985" y="17846"/>
                    <a:pt x="47063" y="17846"/>
                  </a:cubicBezTo>
                  <a:cubicBezTo>
                    <a:pt x="47089" y="17846"/>
                    <a:pt x="47115" y="17844"/>
                    <a:pt x="47141" y="17838"/>
                  </a:cubicBezTo>
                  <a:cubicBezTo>
                    <a:pt x="47434" y="17776"/>
                    <a:pt x="47581" y="17546"/>
                    <a:pt x="47685" y="17274"/>
                  </a:cubicBezTo>
                  <a:cubicBezTo>
                    <a:pt x="48689" y="17148"/>
                    <a:pt x="49757" y="16416"/>
                    <a:pt x="50091" y="15558"/>
                  </a:cubicBezTo>
                  <a:cubicBezTo>
                    <a:pt x="50179" y="15400"/>
                    <a:pt x="49988" y="15198"/>
                    <a:pt x="49800" y="15198"/>
                  </a:cubicBezTo>
                  <a:cubicBezTo>
                    <a:pt x="49764" y="15198"/>
                    <a:pt x="49728" y="15206"/>
                    <a:pt x="49694" y="15223"/>
                  </a:cubicBezTo>
                  <a:cubicBezTo>
                    <a:pt x="49045" y="15453"/>
                    <a:pt x="48585" y="15997"/>
                    <a:pt x="47957" y="16290"/>
                  </a:cubicBezTo>
                  <a:cubicBezTo>
                    <a:pt x="48104" y="15579"/>
                    <a:pt x="48271" y="14909"/>
                    <a:pt x="48229" y="14177"/>
                  </a:cubicBezTo>
                  <a:cubicBezTo>
                    <a:pt x="48229" y="13957"/>
                    <a:pt x="48072" y="13847"/>
                    <a:pt x="47913" y="13847"/>
                  </a:cubicBezTo>
                  <a:cubicBezTo>
                    <a:pt x="47753" y="13847"/>
                    <a:pt x="47591" y="13957"/>
                    <a:pt x="47581" y="14177"/>
                  </a:cubicBezTo>
                  <a:cubicBezTo>
                    <a:pt x="47539" y="14867"/>
                    <a:pt x="47350" y="15558"/>
                    <a:pt x="47141" y="16206"/>
                  </a:cubicBezTo>
                  <a:cubicBezTo>
                    <a:pt x="47099" y="16269"/>
                    <a:pt x="47099" y="16311"/>
                    <a:pt x="47078" y="16395"/>
                  </a:cubicBezTo>
                  <a:cubicBezTo>
                    <a:pt x="46660" y="16227"/>
                    <a:pt x="46513" y="15683"/>
                    <a:pt x="46492" y="15223"/>
                  </a:cubicBezTo>
                  <a:cubicBezTo>
                    <a:pt x="46472" y="14930"/>
                    <a:pt x="46241" y="14784"/>
                    <a:pt x="46019" y="14784"/>
                  </a:cubicBezTo>
                  <a:cubicBezTo>
                    <a:pt x="45797" y="14784"/>
                    <a:pt x="45582" y="14930"/>
                    <a:pt x="45593" y="15223"/>
                  </a:cubicBezTo>
                  <a:cubicBezTo>
                    <a:pt x="45593" y="16081"/>
                    <a:pt x="45907" y="16876"/>
                    <a:pt x="46660" y="17232"/>
                  </a:cubicBezTo>
                  <a:cubicBezTo>
                    <a:pt x="46137" y="17546"/>
                    <a:pt x="45656" y="17776"/>
                    <a:pt x="45153" y="18152"/>
                  </a:cubicBezTo>
                  <a:cubicBezTo>
                    <a:pt x="44526" y="18613"/>
                    <a:pt x="43940" y="19136"/>
                    <a:pt x="43354" y="19617"/>
                  </a:cubicBezTo>
                  <a:cubicBezTo>
                    <a:pt x="42036" y="20663"/>
                    <a:pt x="40676" y="21647"/>
                    <a:pt x="39211" y="22442"/>
                  </a:cubicBezTo>
                  <a:cubicBezTo>
                    <a:pt x="37809" y="23216"/>
                    <a:pt x="36261" y="23906"/>
                    <a:pt x="34671" y="24241"/>
                  </a:cubicBezTo>
                  <a:cubicBezTo>
                    <a:pt x="34315" y="24314"/>
                    <a:pt x="33959" y="24351"/>
                    <a:pt x="33609" y="24351"/>
                  </a:cubicBezTo>
                  <a:cubicBezTo>
                    <a:pt x="33258" y="24351"/>
                    <a:pt x="32913" y="24314"/>
                    <a:pt x="32578" y="24241"/>
                  </a:cubicBezTo>
                  <a:cubicBezTo>
                    <a:pt x="33541" y="23781"/>
                    <a:pt x="34482" y="23237"/>
                    <a:pt x="35257" y="22609"/>
                  </a:cubicBezTo>
                  <a:cubicBezTo>
                    <a:pt x="36052" y="22023"/>
                    <a:pt x="36763" y="21123"/>
                    <a:pt x="37244" y="20287"/>
                  </a:cubicBezTo>
                  <a:cubicBezTo>
                    <a:pt x="37516" y="19847"/>
                    <a:pt x="37705" y="19366"/>
                    <a:pt x="37914" y="18906"/>
                  </a:cubicBezTo>
                  <a:cubicBezTo>
                    <a:pt x="38123" y="18382"/>
                    <a:pt x="38437" y="17901"/>
                    <a:pt x="38688" y="17399"/>
                  </a:cubicBezTo>
                  <a:cubicBezTo>
                    <a:pt x="39378" y="16123"/>
                    <a:pt x="39588" y="14721"/>
                    <a:pt x="39420" y="13298"/>
                  </a:cubicBezTo>
                  <a:cubicBezTo>
                    <a:pt x="39525" y="13256"/>
                    <a:pt x="39609" y="13152"/>
                    <a:pt x="39609" y="12984"/>
                  </a:cubicBezTo>
                  <a:cubicBezTo>
                    <a:pt x="39609" y="12545"/>
                    <a:pt x="39420" y="12147"/>
                    <a:pt x="39169" y="11833"/>
                  </a:cubicBezTo>
                  <a:cubicBezTo>
                    <a:pt x="39086" y="11540"/>
                    <a:pt x="39002" y="11289"/>
                    <a:pt x="38897" y="10996"/>
                  </a:cubicBezTo>
                  <a:lnTo>
                    <a:pt x="38814" y="10766"/>
                  </a:lnTo>
                  <a:lnTo>
                    <a:pt x="38814" y="10766"/>
                  </a:lnTo>
                  <a:cubicBezTo>
                    <a:pt x="39839" y="11331"/>
                    <a:pt x="40948" y="11792"/>
                    <a:pt x="42036" y="12043"/>
                  </a:cubicBezTo>
                  <a:cubicBezTo>
                    <a:pt x="42935" y="12252"/>
                    <a:pt x="43835" y="12440"/>
                    <a:pt x="44756" y="12482"/>
                  </a:cubicBezTo>
                  <a:cubicBezTo>
                    <a:pt x="44965" y="12503"/>
                    <a:pt x="45200" y="12522"/>
                    <a:pt x="45439" y="12522"/>
                  </a:cubicBezTo>
                  <a:cubicBezTo>
                    <a:pt x="45918" y="12522"/>
                    <a:pt x="46416" y="12447"/>
                    <a:pt x="46764" y="12168"/>
                  </a:cubicBezTo>
                  <a:cubicBezTo>
                    <a:pt x="47664" y="11499"/>
                    <a:pt x="46492" y="10683"/>
                    <a:pt x="45886" y="10390"/>
                  </a:cubicBezTo>
                  <a:cubicBezTo>
                    <a:pt x="45363" y="10139"/>
                    <a:pt x="44840" y="9867"/>
                    <a:pt x="44337" y="9616"/>
                  </a:cubicBezTo>
                  <a:cubicBezTo>
                    <a:pt x="44254" y="9595"/>
                    <a:pt x="44191" y="9532"/>
                    <a:pt x="44128" y="9511"/>
                  </a:cubicBezTo>
                  <a:lnTo>
                    <a:pt x="44442" y="9511"/>
                  </a:lnTo>
                  <a:cubicBezTo>
                    <a:pt x="45174" y="9490"/>
                    <a:pt x="46346" y="9448"/>
                    <a:pt x="46430" y="8507"/>
                  </a:cubicBezTo>
                  <a:cubicBezTo>
                    <a:pt x="46492" y="7983"/>
                    <a:pt x="45969" y="7628"/>
                    <a:pt x="45572" y="7439"/>
                  </a:cubicBezTo>
                  <a:cubicBezTo>
                    <a:pt x="45363" y="7335"/>
                    <a:pt x="45132" y="7251"/>
                    <a:pt x="44860" y="7209"/>
                  </a:cubicBezTo>
                  <a:cubicBezTo>
                    <a:pt x="44463" y="7126"/>
                    <a:pt x="44086" y="6979"/>
                    <a:pt x="43668" y="6895"/>
                  </a:cubicBezTo>
                  <a:cubicBezTo>
                    <a:pt x="43207" y="6812"/>
                    <a:pt x="42768" y="6770"/>
                    <a:pt x="42350" y="6728"/>
                  </a:cubicBezTo>
                  <a:cubicBezTo>
                    <a:pt x="42538" y="6665"/>
                    <a:pt x="42726" y="6519"/>
                    <a:pt x="42935" y="6414"/>
                  </a:cubicBezTo>
                  <a:cubicBezTo>
                    <a:pt x="43605" y="6058"/>
                    <a:pt x="44316" y="5766"/>
                    <a:pt x="44986" y="5410"/>
                  </a:cubicBezTo>
                  <a:cubicBezTo>
                    <a:pt x="45467" y="5138"/>
                    <a:pt x="45907" y="4803"/>
                    <a:pt x="46116" y="4301"/>
                  </a:cubicBezTo>
                  <a:cubicBezTo>
                    <a:pt x="46346" y="3757"/>
                    <a:pt x="45823" y="3317"/>
                    <a:pt x="45363" y="3150"/>
                  </a:cubicBezTo>
                  <a:cubicBezTo>
                    <a:pt x="45083" y="3070"/>
                    <a:pt x="44779" y="3043"/>
                    <a:pt x="44474" y="3043"/>
                  </a:cubicBezTo>
                  <a:cubicBezTo>
                    <a:pt x="44141" y="3043"/>
                    <a:pt x="43806" y="3075"/>
                    <a:pt x="43500" y="3108"/>
                  </a:cubicBezTo>
                  <a:cubicBezTo>
                    <a:pt x="42580" y="3150"/>
                    <a:pt x="41701" y="3317"/>
                    <a:pt x="40843" y="3631"/>
                  </a:cubicBezTo>
                  <a:cubicBezTo>
                    <a:pt x="39274" y="4196"/>
                    <a:pt x="37705" y="5075"/>
                    <a:pt x="36805" y="6498"/>
                  </a:cubicBezTo>
                  <a:cubicBezTo>
                    <a:pt x="36604" y="6828"/>
                    <a:pt x="36886" y="7129"/>
                    <a:pt x="37171" y="7129"/>
                  </a:cubicBezTo>
                  <a:cubicBezTo>
                    <a:pt x="37301" y="7129"/>
                    <a:pt x="37431" y="7067"/>
                    <a:pt x="37516" y="6916"/>
                  </a:cubicBezTo>
                  <a:cubicBezTo>
                    <a:pt x="38270" y="5703"/>
                    <a:pt x="39588" y="5033"/>
                    <a:pt x="40864" y="4489"/>
                  </a:cubicBezTo>
                  <a:cubicBezTo>
                    <a:pt x="41850" y="4074"/>
                    <a:pt x="42992" y="3902"/>
                    <a:pt x="44092" y="3902"/>
                  </a:cubicBezTo>
                  <a:cubicBezTo>
                    <a:pt x="44323" y="3902"/>
                    <a:pt x="44552" y="3910"/>
                    <a:pt x="44777" y="3924"/>
                  </a:cubicBezTo>
                  <a:cubicBezTo>
                    <a:pt x="44860" y="3924"/>
                    <a:pt x="45258" y="3945"/>
                    <a:pt x="45279" y="4029"/>
                  </a:cubicBezTo>
                  <a:cubicBezTo>
                    <a:pt x="45342" y="4134"/>
                    <a:pt x="44923" y="4385"/>
                    <a:pt x="44860" y="4447"/>
                  </a:cubicBezTo>
                  <a:cubicBezTo>
                    <a:pt x="44442" y="4698"/>
                    <a:pt x="44003" y="4866"/>
                    <a:pt x="43563" y="5075"/>
                  </a:cubicBezTo>
                  <a:cubicBezTo>
                    <a:pt x="42977" y="5347"/>
                    <a:pt x="42266" y="5870"/>
                    <a:pt x="41638" y="5912"/>
                  </a:cubicBezTo>
                  <a:cubicBezTo>
                    <a:pt x="41052" y="5933"/>
                    <a:pt x="40487" y="6142"/>
                    <a:pt x="40027" y="6498"/>
                  </a:cubicBezTo>
                  <a:cubicBezTo>
                    <a:pt x="39860" y="6644"/>
                    <a:pt x="39839" y="6875"/>
                    <a:pt x="39860" y="7063"/>
                  </a:cubicBezTo>
                  <a:cubicBezTo>
                    <a:pt x="40048" y="7858"/>
                    <a:pt x="41596" y="7795"/>
                    <a:pt x="42203" y="7837"/>
                  </a:cubicBezTo>
                  <a:cubicBezTo>
                    <a:pt x="43166" y="7942"/>
                    <a:pt x="44149" y="8067"/>
                    <a:pt x="44986" y="8444"/>
                  </a:cubicBezTo>
                  <a:cubicBezTo>
                    <a:pt x="44630" y="8507"/>
                    <a:pt x="44233" y="8548"/>
                    <a:pt x="43877" y="8548"/>
                  </a:cubicBezTo>
                  <a:cubicBezTo>
                    <a:pt x="43505" y="8548"/>
                    <a:pt x="43060" y="8490"/>
                    <a:pt x="42632" y="8490"/>
                  </a:cubicBezTo>
                  <a:cubicBezTo>
                    <a:pt x="42338" y="8490"/>
                    <a:pt x="42053" y="8517"/>
                    <a:pt x="41806" y="8611"/>
                  </a:cubicBezTo>
                  <a:cubicBezTo>
                    <a:pt x="41513" y="8716"/>
                    <a:pt x="41303" y="9071"/>
                    <a:pt x="41492" y="9385"/>
                  </a:cubicBezTo>
                  <a:cubicBezTo>
                    <a:pt x="41743" y="9741"/>
                    <a:pt x="42099" y="9867"/>
                    <a:pt x="42517" y="9971"/>
                  </a:cubicBezTo>
                  <a:cubicBezTo>
                    <a:pt x="43166" y="10139"/>
                    <a:pt x="43731" y="10494"/>
                    <a:pt x="44337" y="10808"/>
                  </a:cubicBezTo>
                  <a:cubicBezTo>
                    <a:pt x="44714" y="10996"/>
                    <a:pt x="45070" y="11164"/>
                    <a:pt x="45446" y="11331"/>
                  </a:cubicBezTo>
                  <a:cubicBezTo>
                    <a:pt x="45572" y="11415"/>
                    <a:pt x="45718" y="11478"/>
                    <a:pt x="45865" y="11540"/>
                  </a:cubicBezTo>
                  <a:cubicBezTo>
                    <a:pt x="45802" y="11554"/>
                    <a:pt x="45737" y="11559"/>
                    <a:pt x="45675" y="11559"/>
                  </a:cubicBezTo>
                  <a:cubicBezTo>
                    <a:pt x="45551" y="11559"/>
                    <a:pt x="45439" y="11540"/>
                    <a:pt x="45384" y="11540"/>
                  </a:cubicBezTo>
                  <a:cubicBezTo>
                    <a:pt x="44986" y="11540"/>
                    <a:pt x="44609" y="11520"/>
                    <a:pt x="44233" y="11436"/>
                  </a:cubicBezTo>
                  <a:cubicBezTo>
                    <a:pt x="43459" y="11310"/>
                    <a:pt x="42663" y="11122"/>
                    <a:pt x="41910" y="10871"/>
                  </a:cubicBezTo>
                  <a:cubicBezTo>
                    <a:pt x="40655" y="10432"/>
                    <a:pt x="39420" y="9867"/>
                    <a:pt x="38228" y="9281"/>
                  </a:cubicBezTo>
                  <a:cubicBezTo>
                    <a:pt x="38060" y="8883"/>
                    <a:pt x="37872" y="8507"/>
                    <a:pt x="37725" y="8151"/>
                  </a:cubicBezTo>
                  <a:cubicBezTo>
                    <a:pt x="37516" y="7711"/>
                    <a:pt x="37077" y="7398"/>
                    <a:pt x="36826" y="6979"/>
                  </a:cubicBezTo>
                  <a:cubicBezTo>
                    <a:pt x="36554" y="6498"/>
                    <a:pt x="36282" y="6058"/>
                    <a:pt x="35926" y="5640"/>
                  </a:cubicBezTo>
                  <a:cubicBezTo>
                    <a:pt x="35821" y="5535"/>
                    <a:pt x="35717" y="5473"/>
                    <a:pt x="35612" y="5473"/>
                  </a:cubicBezTo>
                  <a:cubicBezTo>
                    <a:pt x="34880" y="4573"/>
                    <a:pt x="33792" y="3799"/>
                    <a:pt x="32829" y="3338"/>
                  </a:cubicBezTo>
                  <a:cubicBezTo>
                    <a:pt x="31114" y="2439"/>
                    <a:pt x="29293" y="1811"/>
                    <a:pt x="27368" y="1644"/>
                  </a:cubicBezTo>
                  <a:cubicBezTo>
                    <a:pt x="26723" y="1582"/>
                    <a:pt x="26065" y="1554"/>
                    <a:pt x="25402" y="1554"/>
                  </a:cubicBezTo>
                  <a:cubicBezTo>
                    <a:pt x="24024" y="1554"/>
                    <a:pt x="22629" y="1676"/>
                    <a:pt x="21300" y="1874"/>
                  </a:cubicBezTo>
                  <a:cubicBezTo>
                    <a:pt x="20233" y="2020"/>
                    <a:pt x="19229" y="2334"/>
                    <a:pt x="18246" y="2711"/>
                  </a:cubicBezTo>
                  <a:cubicBezTo>
                    <a:pt x="17890" y="2836"/>
                    <a:pt x="17555" y="3004"/>
                    <a:pt x="17220" y="3150"/>
                  </a:cubicBezTo>
                  <a:cubicBezTo>
                    <a:pt x="16823" y="3338"/>
                    <a:pt x="16572" y="3778"/>
                    <a:pt x="16111" y="3862"/>
                  </a:cubicBezTo>
                  <a:cubicBezTo>
                    <a:pt x="16049" y="3862"/>
                    <a:pt x="15986" y="3945"/>
                    <a:pt x="15986" y="4008"/>
                  </a:cubicBezTo>
                  <a:cubicBezTo>
                    <a:pt x="16007" y="4259"/>
                    <a:pt x="16090" y="4322"/>
                    <a:pt x="16321" y="4322"/>
                  </a:cubicBezTo>
                  <a:cubicBezTo>
                    <a:pt x="16467" y="4322"/>
                    <a:pt x="16488" y="4196"/>
                    <a:pt x="16467" y="4113"/>
                  </a:cubicBezTo>
                  <a:cubicBezTo>
                    <a:pt x="16906" y="3966"/>
                    <a:pt x="17262" y="3631"/>
                    <a:pt x="17723" y="3464"/>
                  </a:cubicBezTo>
                  <a:cubicBezTo>
                    <a:pt x="18601" y="3171"/>
                    <a:pt x="19459" y="2857"/>
                    <a:pt x="20380" y="2690"/>
                  </a:cubicBezTo>
                  <a:cubicBezTo>
                    <a:pt x="22014" y="2366"/>
                    <a:pt x="23731" y="2306"/>
                    <a:pt x="25407" y="2306"/>
                  </a:cubicBezTo>
                  <a:cubicBezTo>
                    <a:pt x="25791" y="2306"/>
                    <a:pt x="26174" y="2309"/>
                    <a:pt x="26552" y="2313"/>
                  </a:cubicBezTo>
                  <a:cubicBezTo>
                    <a:pt x="27933" y="2334"/>
                    <a:pt x="29293" y="2648"/>
                    <a:pt x="30611" y="3129"/>
                  </a:cubicBezTo>
                  <a:cubicBezTo>
                    <a:pt x="30549" y="3213"/>
                    <a:pt x="30549" y="3276"/>
                    <a:pt x="30591" y="3422"/>
                  </a:cubicBezTo>
                  <a:cubicBezTo>
                    <a:pt x="30904" y="4426"/>
                    <a:pt x="31176" y="5473"/>
                    <a:pt x="31386" y="6561"/>
                  </a:cubicBezTo>
                  <a:cubicBezTo>
                    <a:pt x="31532" y="7126"/>
                    <a:pt x="31595" y="7732"/>
                    <a:pt x="31658" y="8297"/>
                  </a:cubicBezTo>
                  <a:lnTo>
                    <a:pt x="31658" y="8402"/>
                  </a:lnTo>
                  <a:cubicBezTo>
                    <a:pt x="30632" y="8193"/>
                    <a:pt x="29565" y="8046"/>
                    <a:pt x="28519" y="7942"/>
                  </a:cubicBezTo>
                  <a:cubicBezTo>
                    <a:pt x="28540" y="7774"/>
                    <a:pt x="28561" y="7628"/>
                    <a:pt x="28603" y="7502"/>
                  </a:cubicBezTo>
                  <a:cubicBezTo>
                    <a:pt x="28707" y="7021"/>
                    <a:pt x="28749" y="6519"/>
                    <a:pt x="28749" y="6058"/>
                  </a:cubicBezTo>
                  <a:cubicBezTo>
                    <a:pt x="28749" y="5117"/>
                    <a:pt x="28938" y="3966"/>
                    <a:pt x="28561" y="3066"/>
                  </a:cubicBezTo>
                  <a:cubicBezTo>
                    <a:pt x="28495" y="2902"/>
                    <a:pt x="28352" y="2831"/>
                    <a:pt x="28213" y="2831"/>
                  </a:cubicBezTo>
                  <a:cubicBezTo>
                    <a:pt x="27997" y="2831"/>
                    <a:pt x="27790" y="3001"/>
                    <a:pt x="27891" y="3255"/>
                  </a:cubicBezTo>
                  <a:cubicBezTo>
                    <a:pt x="28226" y="4071"/>
                    <a:pt x="28038" y="5201"/>
                    <a:pt x="28038" y="6058"/>
                  </a:cubicBezTo>
                  <a:cubicBezTo>
                    <a:pt x="28038" y="6561"/>
                    <a:pt x="27975" y="7021"/>
                    <a:pt x="27870" y="7523"/>
                  </a:cubicBezTo>
                  <a:lnTo>
                    <a:pt x="27787" y="7921"/>
                  </a:lnTo>
                  <a:cubicBezTo>
                    <a:pt x="27598" y="7921"/>
                    <a:pt x="27410" y="7900"/>
                    <a:pt x="27243" y="7900"/>
                  </a:cubicBezTo>
                  <a:cubicBezTo>
                    <a:pt x="26776" y="7874"/>
                    <a:pt x="26308" y="7864"/>
                    <a:pt x="25842" y="7864"/>
                  </a:cubicBezTo>
                  <a:cubicBezTo>
                    <a:pt x="24804" y="7864"/>
                    <a:pt x="23769" y="7913"/>
                    <a:pt x="22744" y="7942"/>
                  </a:cubicBezTo>
                  <a:cubicBezTo>
                    <a:pt x="22786" y="7816"/>
                    <a:pt x="22765" y="7691"/>
                    <a:pt x="22681" y="7586"/>
                  </a:cubicBezTo>
                  <a:cubicBezTo>
                    <a:pt x="22702" y="7481"/>
                    <a:pt x="22744" y="7398"/>
                    <a:pt x="22765" y="7293"/>
                  </a:cubicBezTo>
                  <a:cubicBezTo>
                    <a:pt x="22807" y="7063"/>
                    <a:pt x="22912" y="6791"/>
                    <a:pt x="22995" y="6665"/>
                  </a:cubicBezTo>
                  <a:cubicBezTo>
                    <a:pt x="23246" y="6226"/>
                    <a:pt x="23330" y="5556"/>
                    <a:pt x="23560" y="5096"/>
                  </a:cubicBezTo>
                  <a:cubicBezTo>
                    <a:pt x="23832" y="4510"/>
                    <a:pt x="24167" y="3966"/>
                    <a:pt x="24606" y="3527"/>
                  </a:cubicBezTo>
                  <a:cubicBezTo>
                    <a:pt x="24899" y="3234"/>
                    <a:pt x="24623" y="2828"/>
                    <a:pt x="24309" y="2828"/>
                  </a:cubicBezTo>
                  <a:cubicBezTo>
                    <a:pt x="24219" y="2828"/>
                    <a:pt x="24126" y="2861"/>
                    <a:pt x="24041" y="2941"/>
                  </a:cubicBezTo>
                  <a:cubicBezTo>
                    <a:pt x="23539" y="3443"/>
                    <a:pt x="23142" y="4050"/>
                    <a:pt x="22828" y="4678"/>
                  </a:cubicBezTo>
                  <a:cubicBezTo>
                    <a:pt x="22577" y="5201"/>
                    <a:pt x="22472" y="5870"/>
                    <a:pt x="22200" y="6330"/>
                  </a:cubicBezTo>
                  <a:cubicBezTo>
                    <a:pt x="21991" y="6665"/>
                    <a:pt x="21656" y="7502"/>
                    <a:pt x="21844" y="7963"/>
                  </a:cubicBezTo>
                  <a:cubicBezTo>
                    <a:pt x="20526" y="8025"/>
                    <a:pt x="19208" y="8130"/>
                    <a:pt x="17890" y="8276"/>
                  </a:cubicBezTo>
                  <a:cubicBezTo>
                    <a:pt x="17534" y="8318"/>
                    <a:pt x="17179" y="8360"/>
                    <a:pt x="16844" y="8444"/>
                  </a:cubicBezTo>
                  <a:cubicBezTo>
                    <a:pt x="16927" y="7753"/>
                    <a:pt x="17283" y="7084"/>
                    <a:pt x="17597" y="6456"/>
                  </a:cubicBezTo>
                  <a:cubicBezTo>
                    <a:pt x="17806" y="6038"/>
                    <a:pt x="18015" y="5598"/>
                    <a:pt x="18267" y="5180"/>
                  </a:cubicBezTo>
                  <a:cubicBezTo>
                    <a:pt x="18518" y="4698"/>
                    <a:pt x="19020" y="3610"/>
                    <a:pt x="19627" y="3464"/>
                  </a:cubicBezTo>
                  <a:cubicBezTo>
                    <a:pt x="19867" y="3424"/>
                    <a:pt x="19839" y="2980"/>
                    <a:pt x="19578" y="2980"/>
                  </a:cubicBezTo>
                  <a:cubicBezTo>
                    <a:pt x="19567" y="2980"/>
                    <a:pt x="19555" y="2981"/>
                    <a:pt x="19543" y="2983"/>
                  </a:cubicBezTo>
                  <a:cubicBezTo>
                    <a:pt x="18831" y="3045"/>
                    <a:pt x="18329" y="3841"/>
                    <a:pt x="17953" y="4364"/>
                  </a:cubicBezTo>
                  <a:cubicBezTo>
                    <a:pt x="17534" y="4908"/>
                    <a:pt x="17220" y="5514"/>
                    <a:pt x="16865" y="6121"/>
                  </a:cubicBezTo>
                  <a:cubicBezTo>
                    <a:pt x="16634" y="6561"/>
                    <a:pt x="15860" y="7816"/>
                    <a:pt x="15923" y="8590"/>
                  </a:cubicBezTo>
                  <a:cubicBezTo>
                    <a:pt x="15191" y="8758"/>
                    <a:pt x="14500" y="8967"/>
                    <a:pt x="13768" y="9197"/>
                  </a:cubicBezTo>
                  <a:cubicBezTo>
                    <a:pt x="13161" y="9385"/>
                    <a:pt x="12617" y="9595"/>
                    <a:pt x="12031" y="9825"/>
                  </a:cubicBezTo>
                  <a:lnTo>
                    <a:pt x="12199" y="9511"/>
                  </a:lnTo>
                  <a:cubicBezTo>
                    <a:pt x="12366" y="9176"/>
                    <a:pt x="12533" y="8862"/>
                    <a:pt x="12722" y="8527"/>
                  </a:cubicBezTo>
                  <a:cubicBezTo>
                    <a:pt x="12973" y="8318"/>
                    <a:pt x="13245" y="8067"/>
                    <a:pt x="13475" y="7837"/>
                  </a:cubicBezTo>
                  <a:cubicBezTo>
                    <a:pt x="13621" y="7691"/>
                    <a:pt x="13580" y="7481"/>
                    <a:pt x="13454" y="7377"/>
                  </a:cubicBezTo>
                  <a:cubicBezTo>
                    <a:pt x="13475" y="7314"/>
                    <a:pt x="13496" y="7293"/>
                    <a:pt x="13559" y="7230"/>
                  </a:cubicBezTo>
                  <a:cubicBezTo>
                    <a:pt x="14124" y="6540"/>
                    <a:pt x="14835" y="5912"/>
                    <a:pt x="15651" y="5494"/>
                  </a:cubicBezTo>
                  <a:cubicBezTo>
                    <a:pt x="15936" y="5333"/>
                    <a:pt x="15766" y="4930"/>
                    <a:pt x="15490" y="4930"/>
                  </a:cubicBezTo>
                  <a:cubicBezTo>
                    <a:pt x="15442" y="4930"/>
                    <a:pt x="15390" y="4942"/>
                    <a:pt x="15337" y="4970"/>
                  </a:cubicBezTo>
                  <a:cubicBezTo>
                    <a:pt x="14145" y="5556"/>
                    <a:pt x="13098" y="6582"/>
                    <a:pt x="12408" y="7732"/>
                  </a:cubicBezTo>
                  <a:cubicBezTo>
                    <a:pt x="12052" y="7942"/>
                    <a:pt x="11697" y="8151"/>
                    <a:pt x="11362" y="8360"/>
                  </a:cubicBezTo>
                  <a:cubicBezTo>
                    <a:pt x="11320" y="8276"/>
                    <a:pt x="11299" y="8235"/>
                    <a:pt x="11215" y="8172"/>
                  </a:cubicBezTo>
                  <a:cubicBezTo>
                    <a:pt x="10960" y="8041"/>
                    <a:pt x="10670" y="7994"/>
                    <a:pt x="10366" y="7994"/>
                  </a:cubicBezTo>
                  <a:cubicBezTo>
                    <a:pt x="9645" y="7994"/>
                    <a:pt x="8841" y="8259"/>
                    <a:pt x="8223" y="8318"/>
                  </a:cubicBezTo>
                  <a:cubicBezTo>
                    <a:pt x="7705" y="8353"/>
                    <a:pt x="7161" y="8368"/>
                    <a:pt x="6620" y="8368"/>
                  </a:cubicBezTo>
                  <a:cubicBezTo>
                    <a:pt x="6178" y="8368"/>
                    <a:pt x="5738" y="8358"/>
                    <a:pt x="5315" y="8339"/>
                  </a:cubicBezTo>
                  <a:cubicBezTo>
                    <a:pt x="4875" y="8318"/>
                    <a:pt x="4478" y="8214"/>
                    <a:pt x="4080" y="8046"/>
                  </a:cubicBezTo>
                  <a:lnTo>
                    <a:pt x="4143" y="7983"/>
                  </a:lnTo>
                  <a:lnTo>
                    <a:pt x="4373" y="7837"/>
                  </a:lnTo>
                  <a:cubicBezTo>
                    <a:pt x="4624" y="7649"/>
                    <a:pt x="4917" y="7523"/>
                    <a:pt x="5210" y="7419"/>
                  </a:cubicBezTo>
                  <a:cubicBezTo>
                    <a:pt x="6173" y="7042"/>
                    <a:pt x="7240" y="6979"/>
                    <a:pt x="8244" y="6728"/>
                  </a:cubicBezTo>
                  <a:cubicBezTo>
                    <a:pt x="8349" y="6728"/>
                    <a:pt x="8453" y="6770"/>
                    <a:pt x="8558" y="6770"/>
                  </a:cubicBezTo>
                  <a:cubicBezTo>
                    <a:pt x="9050" y="6801"/>
                    <a:pt x="9583" y="6838"/>
                    <a:pt x="10117" y="6838"/>
                  </a:cubicBezTo>
                  <a:cubicBezTo>
                    <a:pt x="10650" y="6838"/>
                    <a:pt x="11184" y="6801"/>
                    <a:pt x="11676" y="6686"/>
                  </a:cubicBezTo>
                  <a:cubicBezTo>
                    <a:pt x="11927" y="6623"/>
                    <a:pt x="11927" y="6184"/>
                    <a:pt x="11676" y="6142"/>
                  </a:cubicBezTo>
                  <a:cubicBezTo>
                    <a:pt x="11397" y="6077"/>
                    <a:pt x="11107" y="6058"/>
                    <a:pt x="10813" y="6058"/>
                  </a:cubicBezTo>
                  <a:cubicBezTo>
                    <a:pt x="10444" y="6058"/>
                    <a:pt x="10070" y="6089"/>
                    <a:pt x="9709" y="6100"/>
                  </a:cubicBezTo>
                  <a:cubicBezTo>
                    <a:pt x="9549" y="6109"/>
                    <a:pt x="9390" y="6113"/>
                    <a:pt x="9233" y="6113"/>
                  </a:cubicBezTo>
                  <a:cubicBezTo>
                    <a:pt x="8588" y="6113"/>
                    <a:pt x="7963" y="6042"/>
                    <a:pt x="7323" y="5891"/>
                  </a:cubicBezTo>
                  <a:cubicBezTo>
                    <a:pt x="6989" y="5828"/>
                    <a:pt x="6654" y="5682"/>
                    <a:pt x="6340" y="5556"/>
                  </a:cubicBezTo>
                  <a:cubicBezTo>
                    <a:pt x="6089" y="5452"/>
                    <a:pt x="5210" y="5033"/>
                    <a:pt x="5775" y="4782"/>
                  </a:cubicBezTo>
                  <a:cubicBezTo>
                    <a:pt x="6277" y="4573"/>
                    <a:pt x="6654" y="4426"/>
                    <a:pt x="7198" y="4406"/>
                  </a:cubicBezTo>
                  <a:cubicBezTo>
                    <a:pt x="7330" y="4399"/>
                    <a:pt x="7461" y="4396"/>
                    <a:pt x="7590" y="4396"/>
                  </a:cubicBezTo>
                  <a:cubicBezTo>
                    <a:pt x="7849" y="4396"/>
                    <a:pt x="8105" y="4406"/>
                    <a:pt x="8370" y="4406"/>
                  </a:cubicBezTo>
                  <a:cubicBezTo>
                    <a:pt x="8642" y="4510"/>
                    <a:pt x="8872" y="4594"/>
                    <a:pt x="9123" y="4678"/>
                  </a:cubicBezTo>
                  <a:cubicBezTo>
                    <a:pt x="9541" y="4803"/>
                    <a:pt x="9960" y="4929"/>
                    <a:pt x="10420" y="5012"/>
                  </a:cubicBezTo>
                  <a:cubicBezTo>
                    <a:pt x="10860" y="5096"/>
                    <a:pt x="11299" y="5012"/>
                    <a:pt x="11717" y="5242"/>
                  </a:cubicBezTo>
                  <a:cubicBezTo>
                    <a:pt x="11793" y="5289"/>
                    <a:pt x="11868" y="5309"/>
                    <a:pt x="11939" y="5309"/>
                  </a:cubicBezTo>
                  <a:cubicBezTo>
                    <a:pt x="12315" y="5309"/>
                    <a:pt x="12562" y="4736"/>
                    <a:pt x="12157" y="4489"/>
                  </a:cubicBezTo>
                  <a:cubicBezTo>
                    <a:pt x="11634" y="4196"/>
                    <a:pt x="11090" y="4259"/>
                    <a:pt x="10525" y="4154"/>
                  </a:cubicBezTo>
                  <a:cubicBezTo>
                    <a:pt x="9730" y="4008"/>
                    <a:pt x="8956" y="3694"/>
                    <a:pt x="8223" y="3422"/>
                  </a:cubicBezTo>
                  <a:cubicBezTo>
                    <a:pt x="7533" y="3150"/>
                    <a:pt x="6989" y="2732"/>
                    <a:pt x="6507" y="2209"/>
                  </a:cubicBezTo>
                  <a:cubicBezTo>
                    <a:pt x="6173" y="1853"/>
                    <a:pt x="5817" y="1058"/>
                    <a:pt x="6507" y="869"/>
                  </a:cubicBezTo>
                  <a:cubicBezTo>
                    <a:pt x="6597" y="848"/>
                    <a:pt x="6692" y="838"/>
                    <a:pt x="6789" y="838"/>
                  </a:cubicBezTo>
                  <a:cubicBezTo>
                    <a:pt x="7349" y="838"/>
                    <a:pt x="8005" y="1161"/>
                    <a:pt x="8432" y="1393"/>
                  </a:cubicBezTo>
                  <a:cubicBezTo>
                    <a:pt x="9102" y="1790"/>
                    <a:pt x="9855" y="2083"/>
                    <a:pt x="10588" y="2397"/>
                  </a:cubicBezTo>
                  <a:cubicBezTo>
                    <a:pt x="12052" y="3066"/>
                    <a:pt x="13203" y="4092"/>
                    <a:pt x="14438" y="5117"/>
                  </a:cubicBezTo>
                  <a:cubicBezTo>
                    <a:pt x="14523" y="5188"/>
                    <a:pt x="14613" y="5218"/>
                    <a:pt x="14699" y="5218"/>
                  </a:cubicBezTo>
                  <a:cubicBezTo>
                    <a:pt x="14991" y="5218"/>
                    <a:pt x="15224" y="4864"/>
                    <a:pt x="14982" y="4573"/>
                  </a:cubicBezTo>
                  <a:cubicBezTo>
                    <a:pt x="13810" y="3171"/>
                    <a:pt x="12157" y="2125"/>
                    <a:pt x="10483" y="1393"/>
                  </a:cubicBezTo>
                  <a:cubicBezTo>
                    <a:pt x="9646" y="1037"/>
                    <a:pt x="8851" y="556"/>
                    <a:pt x="8014" y="242"/>
                  </a:cubicBezTo>
                  <a:cubicBezTo>
                    <a:pt x="7640" y="102"/>
                    <a:pt x="7208" y="0"/>
                    <a:pt x="6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7" name="Google Shape;1071;p52">
            <a:extLst>
              <a:ext uri="{FF2B5EF4-FFF2-40B4-BE49-F238E27FC236}">
                <a16:creationId xmlns:a16="http://schemas.microsoft.com/office/drawing/2014/main" id="{1E1EC0BA-6ACF-6FBA-D691-71781F13D719}"/>
              </a:ext>
            </a:extLst>
          </p:cNvPr>
          <p:cNvGrpSpPr/>
          <p:nvPr/>
        </p:nvGrpSpPr>
        <p:grpSpPr>
          <a:xfrm>
            <a:off x="11595547" y="4424457"/>
            <a:ext cx="296625" cy="308125"/>
            <a:chOff x="7653400" y="2205913"/>
            <a:chExt cx="296625" cy="308125"/>
          </a:xfrm>
        </p:grpSpPr>
        <p:sp>
          <p:nvSpPr>
            <p:cNvPr id="3058" name="Google Shape;1072;p52">
              <a:extLst>
                <a:ext uri="{FF2B5EF4-FFF2-40B4-BE49-F238E27FC236}">
                  <a16:creationId xmlns:a16="http://schemas.microsoft.com/office/drawing/2014/main" id="{FB2D964B-EAFD-C2B5-FF1E-CA1E882B804E}"/>
                </a:ext>
              </a:extLst>
            </p:cNvPr>
            <p:cNvSpPr/>
            <p:nvPr/>
          </p:nvSpPr>
          <p:spPr>
            <a:xfrm>
              <a:off x="7774250" y="2463788"/>
              <a:ext cx="175775" cy="50250"/>
            </a:xfrm>
            <a:custGeom>
              <a:avLst/>
              <a:gdLst/>
              <a:ahLst/>
              <a:cxnLst/>
              <a:rect l="l" t="t" r="r" b="b"/>
              <a:pathLst>
                <a:path w="7031" h="2010" extrusionOk="0">
                  <a:moveTo>
                    <a:pt x="1088" y="2009"/>
                  </a:moveTo>
                  <a:cubicBezTo>
                    <a:pt x="795" y="1967"/>
                    <a:pt x="565" y="1905"/>
                    <a:pt x="293" y="1842"/>
                  </a:cubicBezTo>
                  <a:cubicBezTo>
                    <a:pt x="105" y="1779"/>
                    <a:pt x="0" y="1654"/>
                    <a:pt x="0" y="1444"/>
                  </a:cubicBezTo>
                  <a:cubicBezTo>
                    <a:pt x="0" y="1256"/>
                    <a:pt x="167" y="1047"/>
                    <a:pt x="377" y="1047"/>
                  </a:cubicBezTo>
                  <a:cubicBezTo>
                    <a:pt x="900" y="1068"/>
                    <a:pt x="1360" y="858"/>
                    <a:pt x="1862" y="754"/>
                  </a:cubicBezTo>
                  <a:cubicBezTo>
                    <a:pt x="2051" y="712"/>
                    <a:pt x="2260" y="649"/>
                    <a:pt x="2469" y="691"/>
                  </a:cubicBezTo>
                  <a:cubicBezTo>
                    <a:pt x="3013" y="733"/>
                    <a:pt x="3557" y="607"/>
                    <a:pt x="4059" y="440"/>
                  </a:cubicBezTo>
                  <a:cubicBezTo>
                    <a:pt x="4687" y="273"/>
                    <a:pt x="5336" y="210"/>
                    <a:pt x="5963" y="84"/>
                  </a:cubicBezTo>
                  <a:cubicBezTo>
                    <a:pt x="6256" y="1"/>
                    <a:pt x="6549" y="105"/>
                    <a:pt x="6779" y="231"/>
                  </a:cubicBezTo>
                  <a:cubicBezTo>
                    <a:pt x="6947" y="335"/>
                    <a:pt x="7030" y="503"/>
                    <a:pt x="6989" y="649"/>
                  </a:cubicBezTo>
                  <a:cubicBezTo>
                    <a:pt x="6926" y="796"/>
                    <a:pt x="6821" y="921"/>
                    <a:pt x="6717" y="963"/>
                  </a:cubicBezTo>
                  <a:cubicBezTo>
                    <a:pt x="6445" y="1068"/>
                    <a:pt x="6131" y="1172"/>
                    <a:pt x="5817" y="1172"/>
                  </a:cubicBezTo>
                  <a:cubicBezTo>
                    <a:pt x="5043" y="1214"/>
                    <a:pt x="4373" y="1486"/>
                    <a:pt x="3641" y="1591"/>
                  </a:cubicBezTo>
                  <a:cubicBezTo>
                    <a:pt x="3432" y="1633"/>
                    <a:pt x="3243" y="1695"/>
                    <a:pt x="3055" y="1695"/>
                  </a:cubicBezTo>
                  <a:cubicBezTo>
                    <a:pt x="2490" y="1675"/>
                    <a:pt x="1946" y="1758"/>
                    <a:pt x="1381" y="194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1073;p52">
              <a:extLst>
                <a:ext uri="{FF2B5EF4-FFF2-40B4-BE49-F238E27FC236}">
                  <a16:creationId xmlns:a16="http://schemas.microsoft.com/office/drawing/2014/main" id="{200B31CD-9ECD-3270-0F3E-B88230396E8E}"/>
                </a:ext>
              </a:extLst>
            </p:cNvPr>
            <p:cNvSpPr/>
            <p:nvPr/>
          </p:nvSpPr>
          <p:spPr>
            <a:xfrm>
              <a:off x="7747575" y="2299013"/>
              <a:ext cx="115100" cy="84250"/>
            </a:xfrm>
            <a:custGeom>
              <a:avLst/>
              <a:gdLst/>
              <a:ahLst/>
              <a:cxnLst/>
              <a:rect l="l" t="t" r="r" b="b"/>
              <a:pathLst>
                <a:path w="4604" h="3370" extrusionOk="0">
                  <a:moveTo>
                    <a:pt x="3955" y="1"/>
                  </a:moveTo>
                  <a:cubicBezTo>
                    <a:pt x="4143" y="22"/>
                    <a:pt x="4268" y="63"/>
                    <a:pt x="4373" y="84"/>
                  </a:cubicBezTo>
                  <a:cubicBezTo>
                    <a:pt x="4499" y="105"/>
                    <a:pt x="4603" y="315"/>
                    <a:pt x="4520" y="419"/>
                  </a:cubicBezTo>
                  <a:cubicBezTo>
                    <a:pt x="4247" y="838"/>
                    <a:pt x="4038" y="1340"/>
                    <a:pt x="3536" y="1570"/>
                  </a:cubicBezTo>
                  <a:cubicBezTo>
                    <a:pt x="3348" y="1654"/>
                    <a:pt x="3159" y="1737"/>
                    <a:pt x="3013" y="1863"/>
                  </a:cubicBezTo>
                  <a:cubicBezTo>
                    <a:pt x="2427" y="2428"/>
                    <a:pt x="1653" y="2700"/>
                    <a:pt x="1004" y="3160"/>
                  </a:cubicBezTo>
                  <a:cubicBezTo>
                    <a:pt x="900" y="3244"/>
                    <a:pt x="732" y="3307"/>
                    <a:pt x="607" y="3328"/>
                  </a:cubicBezTo>
                  <a:cubicBezTo>
                    <a:pt x="418" y="3369"/>
                    <a:pt x="272" y="3328"/>
                    <a:pt x="126" y="3160"/>
                  </a:cubicBezTo>
                  <a:cubicBezTo>
                    <a:pt x="21" y="3014"/>
                    <a:pt x="0" y="2825"/>
                    <a:pt x="105" y="2700"/>
                  </a:cubicBezTo>
                  <a:cubicBezTo>
                    <a:pt x="377" y="2407"/>
                    <a:pt x="628" y="2072"/>
                    <a:pt x="962" y="1884"/>
                  </a:cubicBezTo>
                  <a:cubicBezTo>
                    <a:pt x="1423" y="1633"/>
                    <a:pt x="1883" y="1382"/>
                    <a:pt x="2260" y="1047"/>
                  </a:cubicBezTo>
                  <a:cubicBezTo>
                    <a:pt x="2615" y="712"/>
                    <a:pt x="3118" y="607"/>
                    <a:pt x="3431" y="210"/>
                  </a:cubicBezTo>
                  <a:cubicBezTo>
                    <a:pt x="3578" y="84"/>
                    <a:pt x="3829" y="63"/>
                    <a:pt x="39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1074;p52">
              <a:extLst>
                <a:ext uri="{FF2B5EF4-FFF2-40B4-BE49-F238E27FC236}">
                  <a16:creationId xmlns:a16="http://schemas.microsoft.com/office/drawing/2014/main" id="{2FA4C1E2-5D24-3E78-3708-36D701D3A547}"/>
                </a:ext>
              </a:extLst>
            </p:cNvPr>
            <p:cNvSpPr/>
            <p:nvPr/>
          </p:nvSpPr>
          <p:spPr>
            <a:xfrm>
              <a:off x="7653400" y="2205913"/>
              <a:ext cx="36650" cy="138125"/>
            </a:xfrm>
            <a:custGeom>
              <a:avLst/>
              <a:gdLst/>
              <a:ahLst/>
              <a:cxnLst/>
              <a:rect l="l" t="t" r="r" b="b"/>
              <a:pathLst>
                <a:path w="1466" h="5525" extrusionOk="0">
                  <a:moveTo>
                    <a:pt x="1444" y="1277"/>
                  </a:moveTo>
                  <a:cubicBezTo>
                    <a:pt x="1319" y="2365"/>
                    <a:pt x="1214" y="3536"/>
                    <a:pt x="1047" y="4687"/>
                  </a:cubicBezTo>
                  <a:cubicBezTo>
                    <a:pt x="1026" y="4875"/>
                    <a:pt x="942" y="5085"/>
                    <a:pt x="838" y="5231"/>
                  </a:cubicBezTo>
                  <a:cubicBezTo>
                    <a:pt x="754" y="5399"/>
                    <a:pt x="587" y="5524"/>
                    <a:pt x="419" y="5461"/>
                  </a:cubicBezTo>
                  <a:cubicBezTo>
                    <a:pt x="294" y="5399"/>
                    <a:pt x="126" y="5231"/>
                    <a:pt x="84" y="5106"/>
                  </a:cubicBezTo>
                  <a:cubicBezTo>
                    <a:pt x="1" y="4938"/>
                    <a:pt x="1" y="4708"/>
                    <a:pt x="22" y="4499"/>
                  </a:cubicBezTo>
                  <a:cubicBezTo>
                    <a:pt x="105" y="3808"/>
                    <a:pt x="168" y="3097"/>
                    <a:pt x="273" y="2386"/>
                  </a:cubicBezTo>
                  <a:cubicBezTo>
                    <a:pt x="336" y="1842"/>
                    <a:pt x="419" y="1318"/>
                    <a:pt x="503" y="774"/>
                  </a:cubicBezTo>
                  <a:cubicBezTo>
                    <a:pt x="524" y="670"/>
                    <a:pt x="524" y="523"/>
                    <a:pt x="545" y="419"/>
                  </a:cubicBezTo>
                  <a:cubicBezTo>
                    <a:pt x="628" y="168"/>
                    <a:pt x="817" y="0"/>
                    <a:pt x="1026" y="0"/>
                  </a:cubicBezTo>
                  <a:cubicBezTo>
                    <a:pt x="1235" y="0"/>
                    <a:pt x="1382" y="210"/>
                    <a:pt x="1424" y="482"/>
                  </a:cubicBezTo>
                  <a:cubicBezTo>
                    <a:pt x="1465" y="754"/>
                    <a:pt x="1444" y="963"/>
                    <a:pt x="1444" y="12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1" name="Google Shape;1079;p52">
            <a:extLst>
              <a:ext uri="{FF2B5EF4-FFF2-40B4-BE49-F238E27FC236}">
                <a16:creationId xmlns:a16="http://schemas.microsoft.com/office/drawing/2014/main" id="{F738C325-6998-4DAC-2235-1421FBBB832C}"/>
              </a:ext>
            </a:extLst>
          </p:cNvPr>
          <p:cNvGrpSpPr/>
          <p:nvPr/>
        </p:nvGrpSpPr>
        <p:grpSpPr>
          <a:xfrm flipH="1">
            <a:off x="11290181" y="6187529"/>
            <a:ext cx="643950" cy="195675"/>
            <a:chOff x="806663" y="3241275"/>
            <a:chExt cx="643950" cy="195675"/>
          </a:xfrm>
        </p:grpSpPr>
        <p:sp>
          <p:nvSpPr>
            <p:cNvPr id="3062" name="Google Shape;1080;p52">
              <a:extLst>
                <a:ext uri="{FF2B5EF4-FFF2-40B4-BE49-F238E27FC236}">
                  <a16:creationId xmlns:a16="http://schemas.microsoft.com/office/drawing/2014/main" id="{77464E66-104F-86BA-B89D-B9B007757C5B}"/>
                </a:ext>
              </a:extLst>
            </p:cNvPr>
            <p:cNvSpPr/>
            <p:nvPr/>
          </p:nvSpPr>
          <p:spPr>
            <a:xfrm>
              <a:off x="808238" y="3264300"/>
              <a:ext cx="600025" cy="172650"/>
            </a:xfrm>
            <a:custGeom>
              <a:avLst/>
              <a:gdLst/>
              <a:ahLst/>
              <a:cxnLst/>
              <a:rect l="l" t="t" r="r" b="b"/>
              <a:pathLst>
                <a:path w="24001" h="6906" extrusionOk="0">
                  <a:moveTo>
                    <a:pt x="22870" y="858"/>
                  </a:moveTo>
                  <a:cubicBezTo>
                    <a:pt x="22054" y="1026"/>
                    <a:pt x="21406" y="1570"/>
                    <a:pt x="20694" y="1967"/>
                  </a:cubicBezTo>
                  <a:cubicBezTo>
                    <a:pt x="20673" y="1967"/>
                    <a:pt x="20652" y="1988"/>
                    <a:pt x="20652" y="1988"/>
                  </a:cubicBezTo>
                  <a:cubicBezTo>
                    <a:pt x="19941" y="2156"/>
                    <a:pt x="19334" y="2469"/>
                    <a:pt x="18727" y="2930"/>
                  </a:cubicBezTo>
                  <a:cubicBezTo>
                    <a:pt x="18497" y="3118"/>
                    <a:pt x="18141" y="3537"/>
                    <a:pt x="17744" y="3871"/>
                  </a:cubicBezTo>
                  <a:cubicBezTo>
                    <a:pt x="18100" y="3034"/>
                    <a:pt x="18497" y="2156"/>
                    <a:pt x="17535" y="1570"/>
                  </a:cubicBezTo>
                  <a:cubicBezTo>
                    <a:pt x="17576" y="1381"/>
                    <a:pt x="17618" y="1172"/>
                    <a:pt x="17576" y="942"/>
                  </a:cubicBezTo>
                  <a:cubicBezTo>
                    <a:pt x="17556" y="377"/>
                    <a:pt x="16991" y="0"/>
                    <a:pt x="16426" y="293"/>
                  </a:cubicBezTo>
                  <a:cubicBezTo>
                    <a:pt x="15735" y="649"/>
                    <a:pt x="15317" y="1444"/>
                    <a:pt x="14961" y="2114"/>
                  </a:cubicBezTo>
                  <a:cubicBezTo>
                    <a:pt x="14815" y="2469"/>
                    <a:pt x="14647" y="2783"/>
                    <a:pt x="14501" y="3118"/>
                  </a:cubicBezTo>
                  <a:cubicBezTo>
                    <a:pt x="14333" y="2407"/>
                    <a:pt x="14082" y="1779"/>
                    <a:pt x="13287" y="1633"/>
                  </a:cubicBezTo>
                  <a:cubicBezTo>
                    <a:pt x="12952" y="1277"/>
                    <a:pt x="12408" y="1214"/>
                    <a:pt x="11990" y="1591"/>
                  </a:cubicBezTo>
                  <a:cubicBezTo>
                    <a:pt x="11341" y="2218"/>
                    <a:pt x="11467" y="3055"/>
                    <a:pt x="11404" y="3829"/>
                  </a:cubicBezTo>
                  <a:cubicBezTo>
                    <a:pt x="10714" y="3055"/>
                    <a:pt x="10149" y="2177"/>
                    <a:pt x="9165" y="1758"/>
                  </a:cubicBezTo>
                  <a:cubicBezTo>
                    <a:pt x="8684" y="1549"/>
                    <a:pt x="7910" y="1737"/>
                    <a:pt x="7847" y="2323"/>
                  </a:cubicBezTo>
                  <a:cubicBezTo>
                    <a:pt x="7575" y="2197"/>
                    <a:pt x="7261" y="2156"/>
                    <a:pt x="6885" y="2197"/>
                  </a:cubicBezTo>
                  <a:cubicBezTo>
                    <a:pt x="6592" y="2218"/>
                    <a:pt x="6257" y="2407"/>
                    <a:pt x="6110" y="2679"/>
                  </a:cubicBezTo>
                  <a:cubicBezTo>
                    <a:pt x="6069" y="2637"/>
                    <a:pt x="6027" y="2616"/>
                    <a:pt x="6006" y="2595"/>
                  </a:cubicBezTo>
                  <a:cubicBezTo>
                    <a:pt x="5315" y="2051"/>
                    <a:pt x="4562" y="1633"/>
                    <a:pt x="3704" y="1988"/>
                  </a:cubicBezTo>
                  <a:cubicBezTo>
                    <a:pt x="2783" y="2386"/>
                    <a:pt x="3851" y="3829"/>
                    <a:pt x="4980" y="5001"/>
                  </a:cubicBezTo>
                  <a:cubicBezTo>
                    <a:pt x="4353" y="4813"/>
                    <a:pt x="3725" y="4583"/>
                    <a:pt x="3181" y="4290"/>
                  </a:cubicBezTo>
                  <a:cubicBezTo>
                    <a:pt x="2344" y="3850"/>
                    <a:pt x="1403" y="3620"/>
                    <a:pt x="482" y="3850"/>
                  </a:cubicBezTo>
                  <a:cubicBezTo>
                    <a:pt x="168" y="3934"/>
                    <a:pt x="1" y="4311"/>
                    <a:pt x="189" y="4583"/>
                  </a:cubicBezTo>
                  <a:cubicBezTo>
                    <a:pt x="942" y="5817"/>
                    <a:pt x="1988" y="6152"/>
                    <a:pt x="3286" y="6654"/>
                  </a:cubicBezTo>
                  <a:cubicBezTo>
                    <a:pt x="3851" y="6884"/>
                    <a:pt x="4667" y="6905"/>
                    <a:pt x="4750" y="6152"/>
                  </a:cubicBezTo>
                  <a:cubicBezTo>
                    <a:pt x="4750" y="6089"/>
                    <a:pt x="4750" y="6068"/>
                    <a:pt x="4708" y="6026"/>
                  </a:cubicBezTo>
                  <a:cubicBezTo>
                    <a:pt x="5483" y="6257"/>
                    <a:pt x="6215" y="6550"/>
                    <a:pt x="6989" y="6759"/>
                  </a:cubicBezTo>
                  <a:cubicBezTo>
                    <a:pt x="7491" y="6884"/>
                    <a:pt x="7805" y="6466"/>
                    <a:pt x="7742" y="6068"/>
                  </a:cubicBezTo>
                  <a:cubicBezTo>
                    <a:pt x="7805" y="6131"/>
                    <a:pt x="7847" y="6152"/>
                    <a:pt x="7889" y="6194"/>
                  </a:cubicBezTo>
                  <a:cubicBezTo>
                    <a:pt x="8349" y="6675"/>
                    <a:pt x="9144" y="6361"/>
                    <a:pt x="9270" y="5775"/>
                  </a:cubicBezTo>
                  <a:cubicBezTo>
                    <a:pt x="9709" y="6047"/>
                    <a:pt x="10421" y="5880"/>
                    <a:pt x="10609" y="5441"/>
                  </a:cubicBezTo>
                  <a:cubicBezTo>
                    <a:pt x="10839" y="5713"/>
                    <a:pt x="11090" y="5943"/>
                    <a:pt x="11404" y="6152"/>
                  </a:cubicBezTo>
                  <a:cubicBezTo>
                    <a:pt x="11509" y="6194"/>
                    <a:pt x="11592" y="6257"/>
                    <a:pt x="11697" y="6257"/>
                  </a:cubicBezTo>
                  <a:cubicBezTo>
                    <a:pt x="12178" y="6717"/>
                    <a:pt x="13120" y="6654"/>
                    <a:pt x="13287" y="5859"/>
                  </a:cubicBezTo>
                  <a:cubicBezTo>
                    <a:pt x="13287" y="5817"/>
                    <a:pt x="13329" y="5775"/>
                    <a:pt x="13329" y="5734"/>
                  </a:cubicBezTo>
                  <a:cubicBezTo>
                    <a:pt x="13475" y="5880"/>
                    <a:pt x="13685" y="5985"/>
                    <a:pt x="13957" y="5985"/>
                  </a:cubicBezTo>
                  <a:cubicBezTo>
                    <a:pt x="14815" y="6068"/>
                    <a:pt x="15359" y="5315"/>
                    <a:pt x="15756" y="4625"/>
                  </a:cubicBezTo>
                  <a:cubicBezTo>
                    <a:pt x="15735" y="4792"/>
                    <a:pt x="15735" y="4918"/>
                    <a:pt x="15756" y="5085"/>
                  </a:cubicBezTo>
                  <a:cubicBezTo>
                    <a:pt x="15777" y="5420"/>
                    <a:pt x="15986" y="5817"/>
                    <a:pt x="16363" y="5859"/>
                  </a:cubicBezTo>
                  <a:cubicBezTo>
                    <a:pt x="17158" y="5985"/>
                    <a:pt x="17744" y="5734"/>
                    <a:pt x="18267" y="5336"/>
                  </a:cubicBezTo>
                  <a:cubicBezTo>
                    <a:pt x="18372" y="5399"/>
                    <a:pt x="18497" y="5420"/>
                    <a:pt x="18665" y="5399"/>
                  </a:cubicBezTo>
                  <a:cubicBezTo>
                    <a:pt x="19711" y="5252"/>
                    <a:pt x="21510" y="4415"/>
                    <a:pt x="21824" y="3244"/>
                  </a:cubicBezTo>
                  <a:cubicBezTo>
                    <a:pt x="21991" y="3139"/>
                    <a:pt x="22159" y="3034"/>
                    <a:pt x="22347" y="2930"/>
                  </a:cubicBezTo>
                  <a:cubicBezTo>
                    <a:pt x="22766" y="3578"/>
                    <a:pt x="24000" y="3432"/>
                    <a:pt x="24000" y="2469"/>
                  </a:cubicBezTo>
                  <a:lnTo>
                    <a:pt x="24000" y="1674"/>
                  </a:lnTo>
                  <a:cubicBezTo>
                    <a:pt x="24000" y="1109"/>
                    <a:pt x="23414" y="754"/>
                    <a:pt x="22870" y="858"/>
                  </a:cubicBezTo>
                  <a:close/>
                  <a:moveTo>
                    <a:pt x="4353" y="6068"/>
                  </a:moveTo>
                  <a:cubicBezTo>
                    <a:pt x="4185" y="6340"/>
                    <a:pt x="3223" y="5754"/>
                    <a:pt x="2993" y="5671"/>
                  </a:cubicBezTo>
                  <a:cubicBezTo>
                    <a:pt x="2470" y="5524"/>
                    <a:pt x="2009" y="5231"/>
                    <a:pt x="1633" y="4876"/>
                  </a:cubicBezTo>
                  <a:cubicBezTo>
                    <a:pt x="2365" y="5064"/>
                    <a:pt x="3014" y="5587"/>
                    <a:pt x="3746" y="5775"/>
                  </a:cubicBezTo>
                  <a:cubicBezTo>
                    <a:pt x="3976" y="5838"/>
                    <a:pt x="4206" y="5922"/>
                    <a:pt x="4457" y="5985"/>
                  </a:cubicBezTo>
                  <a:cubicBezTo>
                    <a:pt x="4416" y="5985"/>
                    <a:pt x="4374" y="6026"/>
                    <a:pt x="4353" y="60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1081;p52">
              <a:extLst>
                <a:ext uri="{FF2B5EF4-FFF2-40B4-BE49-F238E27FC236}">
                  <a16:creationId xmlns:a16="http://schemas.microsoft.com/office/drawing/2014/main" id="{DC07977D-9D72-6342-43BD-101EEB14E880}"/>
                </a:ext>
              </a:extLst>
            </p:cNvPr>
            <p:cNvSpPr/>
            <p:nvPr/>
          </p:nvSpPr>
          <p:spPr>
            <a:xfrm>
              <a:off x="806663" y="3241275"/>
              <a:ext cx="643950" cy="188350"/>
            </a:xfrm>
            <a:custGeom>
              <a:avLst/>
              <a:gdLst/>
              <a:ahLst/>
              <a:cxnLst/>
              <a:rect l="l" t="t" r="r" b="b"/>
              <a:pathLst>
                <a:path w="25758" h="7534" extrusionOk="0">
                  <a:moveTo>
                    <a:pt x="4709" y="4897"/>
                  </a:moveTo>
                  <a:cubicBezTo>
                    <a:pt x="4499" y="4583"/>
                    <a:pt x="4311" y="4332"/>
                    <a:pt x="4144" y="4060"/>
                  </a:cubicBezTo>
                  <a:cubicBezTo>
                    <a:pt x="4039" y="3872"/>
                    <a:pt x="3997" y="3704"/>
                    <a:pt x="3914" y="3474"/>
                  </a:cubicBezTo>
                  <a:cubicBezTo>
                    <a:pt x="3767" y="3098"/>
                    <a:pt x="3725" y="2679"/>
                    <a:pt x="3767" y="2261"/>
                  </a:cubicBezTo>
                  <a:cubicBezTo>
                    <a:pt x="3809" y="1633"/>
                    <a:pt x="4290" y="1214"/>
                    <a:pt x="4918" y="1361"/>
                  </a:cubicBezTo>
                  <a:cubicBezTo>
                    <a:pt x="5567" y="1528"/>
                    <a:pt x="6215" y="1675"/>
                    <a:pt x="6822" y="2051"/>
                  </a:cubicBezTo>
                  <a:cubicBezTo>
                    <a:pt x="7387" y="2386"/>
                    <a:pt x="7994" y="2700"/>
                    <a:pt x="8600" y="3014"/>
                  </a:cubicBezTo>
                  <a:cubicBezTo>
                    <a:pt x="8852" y="3139"/>
                    <a:pt x="9124" y="3223"/>
                    <a:pt x="9417" y="3328"/>
                  </a:cubicBezTo>
                  <a:cubicBezTo>
                    <a:pt x="9772" y="2993"/>
                    <a:pt x="9877" y="2595"/>
                    <a:pt x="10044" y="2240"/>
                  </a:cubicBezTo>
                  <a:cubicBezTo>
                    <a:pt x="10253" y="1779"/>
                    <a:pt x="10421" y="1319"/>
                    <a:pt x="10672" y="859"/>
                  </a:cubicBezTo>
                  <a:cubicBezTo>
                    <a:pt x="10881" y="440"/>
                    <a:pt x="11258" y="273"/>
                    <a:pt x="11760" y="273"/>
                  </a:cubicBezTo>
                  <a:cubicBezTo>
                    <a:pt x="12199" y="273"/>
                    <a:pt x="12492" y="419"/>
                    <a:pt x="12681" y="817"/>
                  </a:cubicBezTo>
                  <a:cubicBezTo>
                    <a:pt x="12890" y="1235"/>
                    <a:pt x="13099" y="1654"/>
                    <a:pt x="13329" y="2072"/>
                  </a:cubicBezTo>
                  <a:cubicBezTo>
                    <a:pt x="13413" y="2240"/>
                    <a:pt x="13538" y="2323"/>
                    <a:pt x="13664" y="2512"/>
                  </a:cubicBezTo>
                  <a:cubicBezTo>
                    <a:pt x="14187" y="1989"/>
                    <a:pt x="14710" y="1507"/>
                    <a:pt x="15212" y="1005"/>
                  </a:cubicBezTo>
                  <a:cubicBezTo>
                    <a:pt x="15484" y="712"/>
                    <a:pt x="15798" y="524"/>
                    <a:pt x="16133" y="315"/>
                  </a:cubicBezTo>
                  <a:cubicBezTo>
                    <a:pt x="16656" y="1"/>
                    <a:pt x="17200" y="1"/>
                    <a:pt x="17744" y="64"/>
                  </a:cubicBezTo>
                  <a:cubicBezTo>
                    <a:pt x="18100" y="85"/>
                    <a:pt x="18267" y="273"/>
                    <a:pt x="18330" y="629"/>
                  </a:cubicBezTo>
                  <a:cubicBezTo>
                    <a:pt x="18351" y="921"/>
                    <a:pt x="18351" y="1214"/>
                    <a:pt x="18351" y="1528"/>
                  </a:cubicBezTo>
                  <a:cubicBezTo>
                    <a:pt x="18351" y="1737"/>
                    <a:pt x="18414" y="1926"/>
                    <a:pt x="18435" y="2177"/>
                  </a:cubicBezTo>
                  <a:cubicBezTo>
                    <a:pt x="18623" y="2156"/>
                    <a:pt x="18748" y="2135"/>
                    <a:pt x="18874" y="2072"/>
                  </a:cubicBezTo>
                  <a:cubicBezTo>
                    <a:pt x="19983" y="1675"/>
                    <a:pt x="21071" y="1256"/>
                    <a:pt x="22285" y="1214"/>
                  </a:cubicBezTo>
                  <a:cubicBezTo>
                    <a:pt x="22494" y="1214"/>
                    <a:pt x="22661" y="1110"/>
                    <a:pt x="22870" y="1047"/>
                  </a:cubicBezTo>
                  <a:cubicBezTo>
                    <a:pt x="23561" y="880"/>
                    <a:pt x="24210" y="1047"/>
                    <a:pt x="24858" y="1256"/>
                  </a:cubicBezTo>
                  <a:cubicBezTo>
                    <a:pt x="24963" y="1298"/>
                    <a:pt x="25109" y="1361"/>
                    <a:pt x="25151" y="1465"/>
                  </a:cubicBezTo>
                  <a:cubicBezTo>
                    <a:pt x="25465" y="2135"/>
                    <a:pt x="25758" y="2784"/>
                    <a:pt x="25339" y="3495"/>
                  </a:cubicBezTo>
                  <a:cubicBezTo>
                    <a:pt x="25214" y="3725"/>
                    <a:pt x="25046" y="3934"/>
                    <a:pt x="24900" y="4144"/>
                  </a:cubicBezTo>
                  <a:lnTo>
                    <a:pt x="23707" y="5797"/>
                  </a:lnTo>
                  <a:cubicBezTo>
                    <a:pt x="23645" y="5922"/>
                    <a:pt x="23561" y="6027"/>
                    <a:pt x="23435" y="6131"/>
                  </a:cubicBezTo>
                  <a:cubicBezTo>
                    <a:pt x="23268" y="6257"/>
                    <a:pt x="23121" y="6257"/>
                    <a:pt x="22933" y="6152"/>
                  </a:cubicBezTo>
                  <a:cubicBezTo>
                    <a:pt x="22766" y="6048"/>
                    <a:pt x="22661" y="5901"/>
                    <a:pt x="22703" y="5713"/>
                  </a:cubicBezTo>
                  <a:cubicBezTo>
                    <a:pt x="22745" y="5462"/>
                    <a:pt x="22829" y="5253"/>
                    <a:pt x="22954" y="5043"/>
                  </a:cubicBezTo>
                  <a:cubicBezTo>
                    <a:pt x="23268" y="4562"/>
                    <a:pt x="23645" y="4081"/>
                    <a:pt x="23979" y="3621"/>
                  </a:cubicBezTo>
                  <a:cubicBezTo>
                    <a:pt x="24126" y="3411"/>
                    <a:pt x="24314" y="3202"/>
                    <a:pt x="24419" y="2951"/>
                  </a:cubicBezTo>
                  <a:cubicBezTo>
                    <a:pt x="24628" y="2533"/>
                    <a:pt x="24398" y="2114"/>
                    <a:pt x="23917" y="2051"/>
                  </a:cubicBezTo>
                  <a:cubicBezTo>
                    <a:pt x="23707" y="2010"/>
                    <a:pt x="23498" y="1989"/>
                    <a:pt x="23289" y="2010"/>
                  </a:cubicBezTo>
                  <a:cubicBezTo>
                    <a:pt x="21971" y="2219"/>
                    <a:pt x="20590" y="2386"/>
                    <a:pt x="19376" y="2951"/>
                  </a:cubicBezTo>
                  <a:cubicBezTo>
                    <a:pt x="18895" y="3202"/>
                    <a:pt x="18414" y="3223"/>
                    <a:pt x="17912" y="3160"/>
                  </a:cubicBezTo>
                  <a:cubicBezTo>
                    <a:pt x="17514" y="3118"/>
                    <a:pt x="17326" y="2930"/>
                    <a:pt x="17305" y="2512"/>
                  </a:cubicBezTo>
                  <a:cubicBezTo>
                    <a:pt x="17284" y="2198"/>
                    <a:pt x="17305" y="1863"/>
                    <a:pt x="17305" y="1549"/>
                  </a:cubicBezTo>
                  <a:cubicBezTo>
                    <a:pt x="17305" y="1382"/>
                    <a:pt x="17263" y="1214"/>
                    <a:pt x="17221" y="1005"/>
                  </a:cubicBezTo>
                  <a:cubicBezTo>
                    <a:pt x="16656" y="1068"/>
                    <a:pt x="16259" y="1319"/>
                    <a:pt x="15903" y="1675"/>
                  </a:cubicBezTo>
                  <a:cubicBezTo>
                    <a:pt x="15443" y="2156"/>
                    <a:pt x="14982" y="2595"/>
                    <a:pt x="14543" y="3056"/>
                  </a:cubicBezTo>
                  <a:cubicBezTo>
                    <a:pt x="14375" y="3223"/>
                    <a:pt x="14250" y="3349"/>
                    <a:pt x="14082" y="3474"/>
                  </a:cubicBezTo>
                  <a:cubicBezTo>
                    <a:pt x="13643" y="3767"/>
                    <a:pt x="13078" y="3662"/>
                    <a:pt x="12806" y="3223"/>
                  </a:cubicBezTo>
                  <a:cubicBezTo>
                    <a:pt x="12555" y="2805"/>
                    <a:pt x="12346" y="2323"/>
                    <a:pt x="12095" y="1884"/>
                  </a:cubicBezTo>
                  <a:cubicBezTo>
                    <a:pt x="11990" y="1675"/>
                    <a:pt x="11865" y="1486"/>
                    <a:pt x="11718" y="1235"/>
                  </a:cubicBezTo>
                  <a:cubicBezTo>
                    <a:pt x="11572" y="1361"/>
                    <a:pt x="11446" y="1465"/>
                    <a:pt x="11404" y="1570"/>
                  </a:cubicBezTo>
                  <a:cubicBezTo>
                    <a:pt x="11237" y="1905"/>
                    <a:pt x="11090" y="2282"/>
                    <a:pt x="10923" y="2616"/>
                  </a:cubicBezTo>
                  <a:cubicBezTo>
                    <a:pt x="10735" y="3014"/>
                    <a:pt x="10588" y="3432"/>
                    <a:pt x="10358" y="3830"/>
                  </a:cubicBezTo>
                  <a:cubicBezTo>
                    <a:pt x="10065" y="4311"/>
                    <a:pt x="9689" y="4458"/>
                    <a:pt x="9145" y="4290"/>
                  </a:cubicBezTo>
                  <a:cubicBezTo>
                    <a:pt x="8789" y="4186"/>
                    <a:pt x="8412" y="4039"/>
                    <a:pt x="8077" y="3872"/>
                  </a:cubicBezTo>
                  <a:cubicBezTo>
                    <a:pt x="7450" y="3558"/>
                    <a:pt x="6822" y="3202"/>
                    <a:pt x="6215" y="2846"/>
                  </a:cubicBezTo>
                  <a:cubicBezTo>
                    <a:pt x="5713" y="2574"/>
                    <a:pt x="5232" y="2407"/>
                    <a:pt x="4667" y="2219"/>
                  </a:cubicBezTo>
                  <a:cubicBezTo>
                    <a:pt x="4499" y="2846"/>
                    <a:pt x="4709" y="3349"/>
                    <a:pt x="4981" y="3788"/>
                  </a:cubicBezTo>
                  <a:cubicBezTo>
                    <a:pt x="5378" y="4353"/>
                    <a:pt x="5818" y="4834"/>
                    <a:pt x="6278" y="5357"/>
                  </a:cubicBezTo>
                  <a:cubicBezTo>
                    <a:pt x="6445" y="5608"/>
                    <a:pt x="6696" y="5776"/>
                    <a:pt x="7010" y="5839"/>
                  </a:cubicBezTo>
                  <a:cubicBezTo>
                    <a:pt x="7387" y="5922"/>
                    <a:pt x="7575" y="6299"/>
                    <a:pt x="7847" y="6571"/>
                  </a:cubicBezTo>
                  <a:cubicBezTo>
                    <a:pt x="7952" y="6675"/>
                    <a:pt x="7952" y="6968"/>
                    <a:pt x="7889" y="7136"/>
                  </a:cubicBezTo>
                  <a:cubicBezTo>
                    <a:pt x="7847" y="7429"/>
                    <a:pt x="7471" y="7533"/>
                    <a:pt x="7282" y="7324"/>
                  </a:cubicBezTo>
                  <a:cubicBezTo>
                    <a:pt x="6906" y="6822"/>
                    <a:pt x="6299" y="6613"/>
                    <a:pt x="5797" y="6278"/>
                  </a:cubicBezTo>
                  <a:cubicBezTo>
                    <a:pt x="5023" y="5755"/>
                    <a:pt x="4102" y="5671"/>
                    <a:pt x="3265" y="5336"/>
                  </a:cubicBezTo>
                  <a:cubicBezTo>
                    <a:pt x="2867" y="5190"/>
                    <a:pt x="2407" y="5085"/>
                    <a:pt x="1821" y="5106"/>
                  </a:cubicBezTo>
                  <a:cubicBezTo>
                    <a:pt x="2093" y="5420"/>
                    <a:pt x="2302" y="5650"/>
                    <a:pt x="2470" y="5922"/>
                  </a:cubicBezTo>
                  <a:cubicBezTo>
                    <a:pt x="2658" y="6152"/>
                    <a:pt x="2826" y="6383"/>
                    <a:pt x="2972" y="6655"/>
                  </a:cubicBezTo>
                  <a:cubicBezTo>
                    <a:pt x="2993" y="6696"/>
                    <a:pt x="2972" y="6864"/>
                    <a:pt x="2930" y="6885"/>
                  </a:cubicBezTo>
                  <a:cubicBezTo>
                    <a:pt x="2846" y="6927"/>
                    <a:pt x="2679" y="7010"/>
                    <a:pt x="2616" y="6989"/>
                  </a:cubicBezTo>
                  <a:cubicBezTo>
                    <a:pt x="2365" y="6864"/>
                    <a:pt x="2156" y="6696"/>
                    <a:pt x="1947" y="6550"/>
                  </a:cubicBezTo>
                  <a:cubicBezTo>
                    <a:pt x="1486" y="6173"/>
                    <a:pt x="1089" y="5734"/>
                    <a:pt x="566" y="5441"/>
                  </a:cubicBezTo>
                  <a:cubicBezTo>
                    <a:pt x="440" y="5399"/>
                    <a:pt x="357" y="5253"/>
                    <a:pt x="252" y="5127"/>
                  </a:cubicBezTo>
                  <a:cubicBezTo>
                    <a:pt x="1" y="4771"/>
                    <a:pt x="147" y="4186"/>
                    <a:pt x="691" y="4165"/>
                  </a:cubicBezTo>
                  <a:cubicBezTo>
                    <a:pt x="1800" y="4102"/>
                    <a:pt x="2867" y="4269"/>
                    <a:pt x="3872" y="4771"/>
                  </a:cubicBezTo>
                  <a:cubicBezTo>
                    <a:pt x="4102" y="4876"/>
                    <a:pt x="4332" y="5023"/>
                    <a:pt x="4709" y="48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4" name="Google Shape;901;p50">
            <a:extLst>
              <a:ext uri="{FF2B5EF4-FFF2-40B4-BE49-F238E27FC236}">
                <a16:creationId xmlns:a16="http://schemas.microsoft.com/office/drawing/2014/main" id="{33523903-78F3-BB7C-156A-485FAF2FC0CF}"/>
              </a:ext>
            </a:extLst>
          </p:cNvPr>
          <p:cNvSpPr txBox="1">
            <a:spLocks noGrp="1"/>
          </p:cNvSpPr>
          <p:nvPr>
            <p:ph type="title"/>
          </p:nvPr>
        </p:nvSpPr>
        <p:spPr>
          <a:xfrm>
            <a:off x="682667" y="2390873"/>
            <a:ext cx="10726273" cy="1136100"/>
          </a:xfrm>
          <a:prstGeom prst="rect">
            <a:avLst/>
          </a:prstGeom>
        </p:spPr>
        <p:txBody>
          <a:bodyPr spcFirstLastPara="1" wrap="square" lIns="91425" tIns="91425" rIns="91425" bIns="91425" anchor="ctr" anchorCtr="0">
            <a:noAutofit/>
          </a:bodyPr>
          <a:lstStyle/>
          <a:p>
            <a:pPr marL="0" lvl="0" indent="0" algn="just" rtl="0">
              <a:lnSpc>
                <a:spcPct val="150000"/>
              </a:lnSpc>
              <a:spcBef>
                <a:spcPts val="0"/>
              </a:spcBef>
              <a:spcAft>
                <a:spcPts val="0"/>
              </a:spcAft>
              <a:buClr>
                <a:schemeClr val="dk1"/>
              </a:buClr>
              <a:buSzPts val="1100"/>
              <a:buFont typeface="Arial"/>
              <a:buNone/>
            </a:pP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Kết</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luận</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ngủ</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chuẩn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bị</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sẵn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sách</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vở</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áo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quần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dùng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tập</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đặt</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hồ</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báo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thức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thức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dậy</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ăn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sáng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la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cà</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dọc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đường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endParaRPr sz="36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3065" name="Picture 3064">
            <a:extLst>
              <a:ext uri="{FF2B5EF4-FFF2-40B4-BE49-F238E27FC236}">
                <a16:creationId xmlns:a16="http://schemas.microsoft.com/office/drawing/2014/main" id="{6B20B0F0-DC4F-5F53-AF9D-6F2DE92134B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60"/>
        <p:cNvGrpSpPr/>
        <p:nvPr/>
      </p:nvGrpSpPr>
      <p:grpSpPr>
        <a:xfrm>
          <a:off x="0" y="0"/>
          <a:ext cx="0" cy="0"/>
          <a:chOff x="0" y="0"/>
          <a:chExt cx="0" cy="0"/>
        </a:xfrm>
      </p:grpSpPr>
      <p:sp>
        <p:nvSpPr>
          <p:cNvPr id="3061" name="Google Shape;3061;p41"/>
          <p:cNvSpPr txBox="1">
            <a:spLocks noGrp="1"/>
          </p:cNvSpPr>
          <p:nvPr>
            <p:ph type="title"/>
          </p:nvPr>
        </p:nvSpPr>
        <p:spPr>
          <a:xfrm>
            <a:off x="4653924" y="1655074"/>
            <a:ext cx="6512249" cy="2301492"/>
          </a:xfrm>
          <a:prstGeom prst="rect">
            <a:avLst/>
          </a:prstGeom>
        </p:spPr>
        <p:txBody>
          <a:bodyPr spcFirstLastPara="1" wrap="square" lIns="121598" tIns="121598" rIns="121598" bIns="121598" anchor="b" anchorCtr="0">
            <a:noAutofit/>
          </a:bodyPr>
          <a:lstStyle/>
          <a:p>
            <a:r>
              <a:rPr lang="en" sz="72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t>LUYỆN TẬP</a:t>
            </a:r>
            <a:endParaRPr sz="72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3063" name="Google Shape;3063;p41"/>
          <p:cNvGrpSpPr/>
          <p:nvPr/>
        </p:nvGrpSpPr>
        <p:grpSpPr>
          <a:xfrm flipH="1">
            <a:off x="684088" y="1312393"/>
            <a:ext cx="529055" cy="407430"/>
            <a:chOff x="3145200" y="2027350"/>
            <a:chExt cx="256100" cy="197225"/>
          </a:xfrm>
        </p:grpSpPr>
        <p:sp>
          <p:nvSpPr>
            <p:cNvPr id="3064" name="Google Shape;3064;p41"/>
            <p:cNvSpPr/>
            <p:nvPr/>
          </p:nvSpPr>
          <p:spPr>
            <a:xfrm>
              <a:off x="3154325" y="2038225"/>
              <a:ext cx="240900" cy="179400"/>
            </a:xfrm>
            <a:custGeom>
              <a:avLst/>
              <a:gdLst/>
              <a:ahLst/>
              <a:cxnLst/>
              <a:rect l="l" t="t" r="r" b="b"/>
              <a:pathLst>
                <a:path w="9636" h="7176" extrusionOk="0">
                  <a:moveTo>
                    <a:pt x="3993" y="0"/>
                  </a:moveTo>
                  <a:cubicBezTo>
                    <a:pt x="3845" y="0"/>
                    <a:pt x="3698" y="10"/>
                    <a:pt x="3557" y="28"/>
                  </a:cubicBezTo>
                  <a:cubicBezTo>
                    <a:pt x="3192" y="58"/>
                    <a:pt x="2858" y="149"/>
                    <a:pt x="2614" y="393"/>
                  </a:cubicBezTo>
                  <a:cubicBezTo>
                    <a:pt x="2311" y="697"/>
                    <a:pt x="2250" y="1213"/>
                    <a:pt x="1915" y="1456"/>
                  </a:cubicBezTo>
                  <a:cubicBezTo>
                    <a:pt x="1763" y="1517"/>
                    <a:pt x="1611" y="1578"/>
                    <a:pt x="1490" y="1608"/>
                  </a:cubicBezTo>
                  <a:cubicBezTo>
                    <a:pt x="1186" y="1730"/>
                    <a:pt x="912" y="1943"/>
                    <a:pt x="700" y="2186"/>
                  </a:cubicBezTo>
                  <a:cubicBezTo>
                    <a:pt x="639" y="2277"/>
                    <a:pt x="578" y="2399"/>
                    <a:pt x="487" y="2459"/>
                  </a:cubicBezTo>
                  <a:cubicBezTo>
                    <a:pt x="396" y="2490"/>
                    <a:pt x="304" y="2520"/>
                    <a:pt x="213" y="2581"/>
                  </a:cubicBezTo>
                  <a:cubicBezTo>
                    <a:pt x="31" y="2703"/>
                    <a:pt x="0" y="2976"/>
                    <a:pt x="31" y="3219"/>
                  </a:cubicBezTo>
                  <a:cubicBezTo>
                    <a:pt x="31" y="3645"/>
                    <a:pt x="61" y="4101"/>
                    <a:pt x="92" y="4557"/>
                  </a:cubicBezTo>
                  <a:cubicBezTo>
                    <a:pt x="92" y="4739"/>
                    <a:pt x="92" y="4921"/>
                    <a:pt x="183" y="5073"/>
                  </a:cubicBezTo>
                  <a:cubicBezTo>
                    <a:pt x="244" y="5256"/>
                    <a:pt x="396" y="5377"/>
                    <a:pt x="548" y="5499"/>
                  </a:cubicBezTo>
                  <a:cubicBezTo>
                    <a:pt x="855" y="5716"/>
                    <a:pt x="1249" y="5847"/>
                    <a:pt x="1632" y="5847"/>
                  </a:cubicBezTo>
                  <a:cubicBezTo>
                    <a:pt x="1893" y="5847"/>
                    <a:pt x="2150" y="5786"/>
                    <a:pt x="2371" y="5651"/>
                  </a:cubicBezTo>
                  <a:cubicBezTo>
                    <a:pt x="2645" y="6350"/>
                    <a:pt x="3222" y="6867"/>
                    <a:pt x="3921" y="7080"/>
                  </a:cubicBezTo>
                  <a:cubicBezTo>
                    <a:pt x="4133" y="7144"/>
                    <a:pt x="4354" y="7175"/>
                    <a:pt x="4575" y="7175"/>
                  </a:cubicBezTo>
                  <a:cubicBezTo>
                    <a:pt x="5083" y="7175"/>
                    <a:pt x="5595" y="7011"/>
                    <a:pt x="6019" y="6715"/>
                  </a:cubicBezTo>
                  <a:cubicBezTo>
                    <a:pt x="6080" y="6654"/>
                    <a:pt x="6140" y="6593"/>
                    <a:pt x="6201" y="6593"/>
                  </a:cubicBezTo>
                  <a:cubicBezTo>
                    <a:pt x="6292" y="6593"/>
                    <a:pt x="6353" y="6624"/>
                    <a:pt x="6414" y="6624"/>
                  </a:cubicBezTo>
                  <a:cubicBezTo>
                    <a:pt x="6636" y="6696"/>
                    <a:pt x="6867" y="6730"/>
                    <a:pt x="7099" y="6730"/>
                  </a:cubicBezTo>
                  <a:cubicBezTo>
                    <a:pt x="8044" y="6730"/>
                    <a:pt x="9002" y="6165"/>
                    <a:pt x="9393" y="5286"/>
                  </a:cubicBezTo>
                  <a:cubicBezTo>
                    <a:pt x="9484" y="5073"/>
                    <a:pt x="9545" y="4861"/>
                    <a:pt x="9514" y="4618"/>
                  </a:cubicBezTo>
                  <a:cubicBezTo>
                    <a:pt x="9484" y="4435"/>
                    <a:pt x="9393" y="4283"/>
                    <a:pt x="9393" y="4101"/>
                  </a:cubicBezTo>
                  <a:cubicBezTo>
                    <a:pt x="9393" y="3949"/>
                    <a:pt x="9453" y="3827"/>
                    <a:pt x="9484" y="3675"/>
                  </a:cubicBezTo>
                  <a:cubicBezTo>
                    <a:pt x="9636" y="3037"/>
                    <a:pt x="9423" y="2338"/>
                    <a:pt x="8906" y="1912"/>
                  </a:cubicBezTo>
                  <a:cubicBezTo>
                    <a:pt x="8597" y="1642"/>
                    <a:pt x="8189" y="1506"/>
                    <a:pt x="7776" y="1506"/>
                  </a:cubicBezTo>
                  <a:cubicBezTo>
                    <a:pt x="7541" y="1506"/>
                    <a:pt x="7304" y="1550"/>
                    <a:pt x="7083" y="1639"/>
                  </a:cubicBezTo>
                  <a:cubicBezTo>
                    <a:pt x="6991" y="1669"/>
                    <a:pt x="6870" y="1730"/>
                    <a:pt x="6748" y="1760"/>
                  </a:cubicBezTo>
                  <a:cubicBezTo>
                    <a:pt x="6714" y="1765"/>
                    <a:pt x="6681" y="1768"/>
                    <a:pt x="6650" y="1768"/>
                  </a:cubicBezTo>
                  <a:cubicBezTo>
                    <a:pt x="6289" y="1768"/>
                    <a:pt x="6098" y="1460"/>
                    <a:pt x="5958" y="1152"/>
                  </a:cubicBezTo>
                  <a:cubicBezTo>
                    <a:pt x="5745" y="727"/>
                    <a:pt x="5472" y="423"/>
                    <a:pt x="5046" y="210"/>
                  </a:cubicBezTo>
                  <a:cubicBezTo>
                    <a:pt x="4723" y="59"/>
                    <a:pt x="4354" y="0"/>
                    <a:pt x="399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3065" name="Google Shape;3065;p41"/>
            <p:cNvGrpSpPr/>
            <p:nvPr/>
          </p:nvGrpSpPr>
          <p:grpSpPr>
            <a:xfrm>
              <a:off x="3145200" y="2027350"/>
              <a:ext cx="256100" cy="197225"/>
              <a:chOff x="3145200" y="2027350"/>
              <a:chExt cx="256100" cy="197225"/>
            </a:xfrm>
          </p:grpSpPr>
          <p:sp>
            <p:nvSpPr>
              <p:cNvPr id="3066" name="Google Shape;3066;p41"/>
              <p:cNvSpPr/>
              <p:nvPr/>
            </p:nvSpPr>
            <p:spPr>
              <a:xfrm>
                <a:off x="3177875" y="2068550"/>
                <a:ext cx="31950" cy="23325"/>
              </a:xfrm>
              <a:custGeom>
                <a:avLst/>
                <a:gdLst/>
                <a:ahLst/>
                <a:cxnLst/>
                <a:rect l="l" t="t" r="r" b="b"/>
                <a:pathLst>
                  <a:path w="1278" h="933" extrusionOk="0">
                    <a:moveTo>
                      <a:pt x="852" y="0"/>
                    </a:moveTo>
                    <a:cubicBezTo>
                      <a:pt x="730" y="0"/>
                      <a:pt x="609" y="61"/>
                      <a:pt x="487" y="122"/>
                    </a:cubicBezTo>
                    <a:cubicBezTo>
                      <a:pt x="274" y="213"/>
                      <a:pt x="122" y="426"/>
                      <a:pt x="31" y="669"/>
                    </a:cubicBezTo>
                    <a:cubicBezTo>
                      <a:pt x="1" y="760"/>
                      <a:pt x="61" y="882"/>
                      <a:pt x="183" y="912"/>
                    </a:cubicBezTo>
                    <a:cubicBezTo>
                      <a:pt x="208" y="925"/>
                      <a:pt x="233" y="932"/>
                      <a:pt x="256" y="932"/>
                    </a:cubicBezTo>
                    <a:cubicBezTo>
                      <a:pt x="289" y="932"/>
                      <a:pt x="317" y="917"/>
                      <a:pt x="335" y="882"/>
                    </a:cubicBezTo>
                    <a:cubicBezTo>
                      <a:pt x="391" y="882"/>
                      <a:pt x="421" y="831"/>
                      <a:pt x="449" y="799"/>
                    </a:cubicBezTo>
                    <a:lnTo>
                      <a:pt x="449" y="799"/>
                    </a:lnTo>
                    <a:cubicBezTo>
                      <a:pt x="445" y="809"/>
                      <a:pt x="443" y="817"/>
                      <a:pt x="443" y="817"/>
                    </a:cubicBezTo>
                    <a:cubicBezTo>
                      <a:pt x="444" y="817"/>
                      <a:pt x="447" y="809"/>
                      <a:pt x="457" y="791"/>
                    </a:cubicBezTo>
                    <a:lnTo>
                      <a:pt x="457" y="791"/>
                    </a:lnTo>
                    <a:cubicBezTo>
                      <a:pt x="454" y="793"/>
                      <a:pt x="451" y="796"/>
                      <a:pt x="449" y="799"/>
                    </a:cubicBezTo>
                    <a:lnTo>
                      <a:pt x="449" y="799"/>
                    </a:lnTo>
                    <a:cubicBezTo>
                      <a:pt x="452" y="787"/>
                      <a:pt x="457" y="772"/>
                      <a:pt x="457" y="760"/>
                    </a:cubicBezTo>
                    <a:lnTo>
                      <a:pt x="487" y="699"/>
                    </a:lnTo>
                    <a:lnTo>
                      <a:pt x="516" y="641"/>
                    </a:lnTo>
                    <a:lnTo>
                      <a:pt x="516" y="641"/>
                    </a:lnTo>
                    <a:cubicBezTo>
                      <a:pt x="507" y="659"/>
                      <a:pt x="504" y="666"/>
                      <a:pt x="505" y="666"/>
                    </a:cubicBezTo>
                    <a:cubicBezTo>
                      <a:pt x="507" y="666"/>
                      <a:pt x="528" y="639"/>
                      <a:pt x="548" y="639"/>
                    </a:cubicBezTo>
                    <a:cubicBezTo>
                      <a:pt x="548" y="608"/>
                      <a:pt x="578" y="608"/>
                      <a:pt x="578" y="578"/>
                    </a:cubicBezTo>
                    <a:lnTo>
                      <a:pt x="609" y="578"/>
                    </a:lnTo>
                    <a:cubicBezTo>
                      <a:pt x="639" y="547"/>
                      <a:pt x="669" y="517"/>
                      <a:pt x="700" y="517"/>
                    </a:cubicBezTo>
                    <a:cubicBezTo>
                      <a:pt x="711" y="506"/>
                      <a:pt x="722" y="499"/>
                      <a:pt x="732" y="494"/>
                    </a:cubicBezTo>
                    <a:lnTo>
                      <a:pt x="732" y="494"/>
                    </a:lnTo>
                    <a:cubicBezTo>
                      <a:pt x="726" y="497"/>
                      <a:pt x="724" y="500"/>
                      <a:pt x="727" y="500"/>
                    </a:cubicBezTo>
                    <a:cubicBezTo>
                      <a:pt x="730" y="500"/>
                      <a:pt x="740" y="497"/>
                      <a:pt x="761" y="487"/>
                    </a:cubicBezTo>
                    <a:lnTo>
                      <a:pt x="761" y="487"/>
                    </a:lnTo>
                    <a:cubicBezTo>
                      <a:pt x="761" y="487"/>
                      <a:pt x="748" y="487"/>
                      <a:pt x="732" y="494"/>
                    </a:cubicBezTo>
                    <a:lnTo>
                      <a:pt x="732" y="494"/>
                    </a:lnTo>
                    <a:cubicBezTo>
                      <a:pt x="738" y="491"/>
                      <a:pt x="749" y="487"/>
                      <a:pt x="761" y="487"/>
                    </a:cubicBezTo>
                    <a:lnTo>
                      <a:pt x="761" y="487"/>
                    </a:lnTo>
                    <a:cubicBezTo>
                      <a:pt x="761" y="487"/>
                      <a:pt x="761" y="487"/>
                      <a:pt x="761" y="487"/>
                    </a:cubicBezTo>
                    <a:lnTo>
                      <a:pt x="791" y="487"/>
                    </a:lnTo>
                    <a:cubicBezTo>
                      <a:pt x="821" y="456"/>
                      <a:pt x="882" y="456"/>
                      <a:pt x="913" y="456"/>
                    </a:cubicBezTo>
                    <a:cubicBezTo>
                      <a:pt x="913" y="426"/>
                      <a:pt x="943" y="426"/>
                      <a:pt x="943" y="426"/>
                    </a:cubicBezTo>
                    <a:lnTo>
                      <a:pt x="1034" y="426"/>
                    </a:lnTo>
                    <a:cubicBezTo>
                      <a:pt x="1065" y="395"/>
                      <a:pt x="1095" y="395"/>
                      <a:pt x="1125" y="395"/>
                    </a:cubicBezTo>
                    <a:cubicBezTo>
                      <a:pt x="1156" y="365"/>
                      <a:pt x="1156" y="365"/>
                      <a:pt x="1186" y="335"/>
                    </a:cubicBezTo>
                    <a:cubicBezTo>
                      <a:pt x="1247" y="304"/>
                      <a:pt x="1277" y="213"/>
                      <a:pt x="1217" y="183"/>
                    </a:cubicBezTo>
                    <a:cubicBezTo>
                      <a:pt x="1217" y="153"/>
                      <a:pt x="1217" y="152"/>
                      <a:pt x="1187" y="123"/>
                    </a:cubicBezTo>
                    <a:lnTo>
                      <a:pt x="1187" y="123"/>
                    </a:lnTo>
                    <a:cubicBezTo>
                      <a:pt x="1217" y="152"/>
                      <a:pt x="1217" y="152"/>
                      <a:pt x="1217" y="152"/>
                    </a:cubicBezTo>
                    <a:cubicBezTo>
                      <a:pt x="1217" y="152"/>
                      <a:pt x="1217" y="122"/>
                      <a:pt x="1217" y="122"/>
                    </a:cubicBezTo>
                    <a:cubicBezTo>
                      <a:pt x="1186" y="61"/>
                      <a:pt x="1125" y="31"/>
                      <a:pt x="1065" y="31"/>
                    </a:cubicBezTo>
                    <a:cubicBezTo>
                      <a:pt x="1004" y="0"/>
                      <a:pt x="913" y="0"/>
                      <a:pt x="85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67" name="Google Shape;3067;p41"/>
              <p:cNvSpPr/>
              <p:nvPr/>
            </p:nvSpPr>
            <p:spPr>
              <a:xfrm>
                <a:off x="3198975" y="2027350"/>
                <a:ext cx="110400" cy="56875"/>
              </a:xfrm>
              <a:custGeom>
                <a:avLst/>
                <a:gdLst/>
                <a:ahLst/>
                <a:cxnLst/>
                <a:rect l="l" t="t" r="r" b="b"/>
                <a:pathLst>
                  <a:path w="4416" h="2275" extrusionOk="0">
                    <a:moveTo>
                      <a:pt x="2131" y="0"/>
                    </a:moveTo>
                    <a:cubicBezTo>
                      <a:pt x="1105" y="0"/>
                      <a:pt x="241" y="845"/>
                      <a:pt x="38" y="1800"/>
                    </a:cubicBezTo>
                    <a:cubicBezTo>
                      <a:pt x="1" y="1950"/>
                      <a:pt x="114" y="2054"/>
                      <a:pt x="228" y="2054"/>
                    </a:cubicBezTo>
                    <a:cubicBezTo>
                      <a:pt x="298" y="2054"/>
                      <a:pt x="368" y="2015"/>
                      <a:pt x="403" y="1922"/>
                    </a:cubicBezTo>
                    <a:cubicBezTo>
                      <a:pt x="661" y="1148"/>
                      <a:pt x="1270" y="455"/>
                      <a:pt x="2104" y="455"/>
                    </a:cubicBezTo>
                    <a:cubicBezTo>
                      <a:pt x="2154" y="455"/>
                      <a:pt x="2205" y="458"/>
                      <a:pt x="2257" y="463"/>
                    </a:cubicBezTo>
                    <a:cubicBezTo>
                      <a:pt x="2683" y="493"/>
                      <a:pt x="3047" y="767"/>
                      <a:pt x="3351" y="1040"/>
                    </a:cubicBezTo>
                    <a:cubicBezTo>
                      <a:pt x="3503" y="1192"/>
                      <a:pt x="3655" y="1344"/>
                      <a:pt x="3746" y="1527"/>
                    </a:cubicBezTo>
                    <a:cubicBezTo>
                      <a:pt x="3868" y="1709"/>
                      <a:pt x="3898" y="1891"/>
                      <a:pt x="3929" y="2104"/>
                    </a:cubicBezTo>
                    <a:cubicBezTo>
                      <a:pt x="3956" y="2224"/>
                      <a:pt x="4041" y="2274"/>
                      <a:pt x="4131" y="2274"/>
                    </a:cubicBezTo>
                    <a:cubicBezTo>
                      <a:pt x="4246" y="2274"/>
                      <a:pt x="4368" y="2193"/>
                      <a:pt x="4385" y="2074"/>
                    </a:cubicBezTo>
                    <a:cubicBezTo>
                      <a:pt x="4415" y="1557"/>
                      <a:pt x="4050" y="1071"/>
                      <a:pt x="3716" y="736"/>
                    </a:cubicBezTo>
                    <a:cubicBezTo>
                      <a:pt x="3321" y="372"/>
                      <a:pt x="2835" y="68"/>
                      <a:pt x="2287" y="7"/>
                    </a:cubicBezTo>
                    <a:cubicBezTo>
                      <a:pt x="2235" y="3"/>
                      <a:pt x="2183" y="0"/>
                      <a:pt x="21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68" name="Google Shape;3068;p41"/>
              <p:cNvSpPr/>
              <p:nvPr/>
            </p:nvSpPr>
            <p:spPr>
              <a:xfrm>
                <a:off x="3300225" y="2073525"/>
                <a:ext cx="28900" cy="13600"/>
              </a:xfrm>
              <a:custGeom>
                <a:avLst/>
                <a:gdLst/>
                <a:ahLst/>
                <a:cxnLst/>
                <a:rect l="l" t="t" r="r" b="b"/>
                <a:pathLst>
                  <a:path w="1156" h="544" extrusionOk="0">
                    <a:moveTo>
                      <a:pt x="495" y="0"/>
                    </a:moveTo>
                    <a:cubicBezTo>
                      <a:pt x="443" y="0"/>
                      <a:pt x="396" y="14"/>
                      <a:pt x="335" y="14"/>
                    </a:cubicBezTo>
                    <a:cubicBezTo>
                      <a:pt x="335" y="14"/>
                      <a:pt x="304" y="44"/>
                      <a:pt x="274" y="44"/>
                    </a:cubicBezTo>
                    <a:cubicBezTo>
                      <a:pt x="244" y="44"/>
                      <a:pt x="213" y="75"/>
                      <a:pt x="213" y="75"/>
                    </a:cubicBezTo>
                    <a:cubicBezTo>
                      <a:pt x="223" y="65"/>
                      <a:pt x="227" y="61"/>
                      <a:pt x="226" y="61"/>
                    </a:cubicBezTo>
                    <a:lnTo>
                      <a:pt x="226" y="61"/>
                    </a:lnTo>
                    <a:cubicBezTo>
                      <a:pt x="223" y="61"/>
                      <a:pt x="203" y="75"/>
                      <a:pt x="183" y="75"/>
                    </a:cubicBezTo>
                    <a:cubicBezTo>
                      <a:pt x="183" y="75"/>
                      <a:pt x="152" y="75"/>
                      <a:pt x="152" y="105"/>
                    </a:cubicBezTo>
                    <a:cubicBezTo>
                      <a:pt x="61" y="136"/>
                      <a:pt x="0" y="196"/>
                      <a:pt x="31" y="288"/>
                    </a:cubicBezTo>
                    <a:cubicBezTo>
                      <a:pt x="61" y="379"/>
                      <a:pt x="152" y="409"/>
                      <a:pt x="244" y="409"/>
                    </a:cubicBezTo>
                    <a:cubicBezTo>
                      <a:pt x="228" y="394"/>
                      <a:pt x="228" y="386"/>
                      <a:pt x="236" y="386"/>
                    </a:cubicBezTo>
                    <a:lnTo>
                      <a:pt x="236" y="386"/>
                    </a:lnTo>
                    <a:cubicBezTo>
                      <a:pt x="244" y="386"/>
                      <a:pt x="259" y="394"/>
                      <a:pt x="274" y="409"/>
                    </a:cubicBezTo>
                    <a:lnTo>
                      <a:pt x="426" y="409"/>
                    </a:lnTo>
                    <a:cubicBezTo>
                      <a:pt x="385" y="409"/>
                      <a:pt x="412" y="423"/>
                      <a:pt x="426" y="423"/>
                    </a:cubicBezTo>
                    <a:cubicBezTo>
                      <a:pt x="433" y="423"/>
                      <a:pt x="436" y="419"/>
                      <a:pt x="426" y="409"/>
                    </a:cubicBezTo>
                    <a:lnTo>
                      <a:pt x="426" y="409"/>
                    </a:lnTo>
                    <a:cubicBezTo>
                      <a:pt x="456" y="440"/>
                      <a:pt x="487" y="440"/>
                      <a:pt x="548" y="440"/>
                    </a:cubicBezTo>
                    <a:lnTo>
                      <a:pt x="487" y="440"/>
                    </a:lnTo>
                    <a:cubicBezTo>
                      <a:pt x="561" y="440"/>
                      <a:pt x="656" y="460"/>
                      <a:pt x="738" y="500"/>
                    </a:cubicBezTo>
                    <a:lnTo>
                      <a:pt x="738" y="500"/>
                    </a:lnTo>
                    <a:cubicBezTo>
                      <a:pt x="735" y="500"/>
                      <a:pt x="733" y="500"/>
                      <a:pt x="730" y="500"/>
                    </a:cubicBezTo>
                    <a:cubicBezTo>
                      <a:pt x="738" y="503"/>
                      <a:pt x="746" y="506"/>
                      <a:pt x="753" y="508"/>
                    </a:cubicBezTo>
                    <a:lnTo>
                      <a:pt x="753" y="508"/>
                    </a:lnTo>
                    <a:cubicBezTo>
                      <a:pt x="766" y="515"/>
                      <a:pt x="779" y="523"/>
                      <a:pt x="791" y="531"/>
                    </a:cubicBezTo>
                    <a:cubicBezTo>
                      <a:pt x="791" y="527"/>
                      <a:pt x="790" y="524"/>
                      <a:pt x="789" y="521"/>
                    </a:cubicBezTo>
                    <a:lnTo>
                      <a:pt x="789" y="521"/>
                    </a:lnTo>
                    <a:cubicBezTo>
                      <a:pt x="827" y="534"/>
                      <a:pt x="862" y="543"/>
                      <a:pt x="899" y="543"/>
                    </a:cubicBezTo>
                    <a:cubicBezTo>
                      <a:pt x="922" y="543"/>
                      <a:pt x="946" y="540"/>
                      <a:pt x="973" y="531"/>
                    </a:cubicBezTo>
                    <a:cubicBezTo>
                      <a:pt x="1064" y="500"/>
                      <a:pt x="1155" y="379"/>
                      <a:pt x="1125" y="257"/>
                    </a:cubicBezTo>
                    <a:cubicBezTo>
                      <a:pt x="1095" y="196"/>
                      <a:pt x="1034" y="136"/>
                      <a:pt x="973" y="105"/>
                    </a:cubicBezTo>
                    <a:cubicBezTo>
                      <a:pt x="912" y="75"/>
                      <a:pt x="882" y="44"/>
                      <a:pt x="821" y="44"/>
                    </a:cubicBezTo>
                    <a:cubicBezTo>
                      <a:pt x="730" y="14"/>
                      <a:pt x="669" y="14"/>
                      <a:pt x="578" y="14"/>
                    </a:cubicBezTo>
                    <a:cubicBezTo>
                      <a:pt x="548" y="4"/>
                      <a:pt x="521" y="0"/>
                      <a:pt x="49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69" name="Google Shape;3069;p41"/>
              <p:cNvSpPr/>
              <p:nvPr/>
            </p:nvSpPr>
            <p:spPr>
              <a:xfrm>
                <a:off x="3319650" y="2070825"/>
                <a:ext cx="81650" cy="74825"/>
              </a:xfrm>
              <a:custGeom>
                <a:avLst/>
                <a:gdLst/>
                <a:ahLst/>
                <a:cxnLst/>
                <a:rect l="l" t="t" r="r" b="b"/>
                <a:pathLst>
                  <a:path w="3266" h="2993" extrusionOk="0">
                    <a:moveTo>
                      <a:pt x="1290" y="0"/>
                    </a:moveTo>
                    <a:cubicBezTo>
                      <a:pt x="1078" y="0"/>
                      <a:pt x="834" y="0"/>
                      <a:pt x="652" y="61"/>
                    </a:cubicBezTo>
                    <a:cubicBezTo>
                      <a:pt x="530" y="92"/>
                      <a:pt x="439" y="152"/>
                      <a:pt x="348" y="213"/>
                    </a:cubicBezTo>
                    <a:cubicBezTo>
                      <a:pt x="257" y="274"/>
                      <a:pt x="166" y="335"/>
                      <a:pt x="105" y="396"/>
                    </a:cubicBezTo>
                    <a:cubicBezTo>
                      <a:pt x="0" y="474"/>
                      <a:pt x="99" y="620"/>
                      <a:pt x="206" y="620"/>
                    </a:cubicBezTo>
                    <a:cubicBezTo>
                      <a:pt x="223" y="620"/>
                      <a:pt x="240" y="617"/>
                      <a:pt x="257" y="608"/>
                    </a:cubicBezTo>
                    <a:cubicBezTo>
                      <a:pt x="378" y="517"/>
                      <a:pt x="561" y="487"/>
                      <a:pt x="713" y="487"/>
                    </a:cubicBezTo>
                    <a:cubicBezTo>
                      <a:pt x="820" y="465"/>
                      <a:pt x="943" y="444"/>
                      <a:pt x="1070" y="444"/>
                    </a:cubicBezTo>
                    <a:cubicBezTo>
                      <a:pt x="1123" y="444"/>
                      <a:pt x="1176" y="447"/>
                      <a:pt x="1230" y="456"/>
                    </a:cubicBezTo>
                    <a:cubicBezTo>
                      <a:pt x="1533" y="487"/>
                      <a:pt x="1868" y="669"/>
                      <a:pt x="2081" y="882"/>
                    </a:cubicBezTo>
                    <a:cubicBezTo>
                      <a:pt x="2354" y="1125"/>
                      <a:pt x="2506" y="1429"/>
                      <a:pt x="2597" y="1763"/>
                    </a:cubicBezTo>
                    <a:cubicBezTo>
                      <a:pt x="2658" y="1915"/>
                      <a:pt x="2689" y="2098"/>
                      <a:pt x="2689" y="2280"/>
                    </a:cubicBezTo>
                    <a:cubicBezTo>
                      <a:pt x="2689" y="2462"/>
                      <a:pt x="2628" y="2584"/>
                      <a:pt x="2567" y="2736"/>
                    </a:cubicBezTo>
                    <a:cubicBezTo>
                      <a:pt x="2567" y="2864"/>
                      <a:pt x="2632" y="2993"/>
                      <a:pt x="2744" y="2993"/>
                    </a:cubicBezTo>
                    <a:cubicBezTo>
                      <a:pt x="2764" y="2993"/>
                      <a:pt x="2787" y="2989"/>
                      <a:pt x="2810" y="2979"/>
                    </a:cubicBezTo>
                    <a:cubicBezTo>
                      <a:pt x="3266" y="2797"/>
                      <a:pt x="3175" y="2128"/>
                      <a:pt x="3084" y="1763"/>
                    </a:cubicBezTo>
                    <a:cubicBezTo>
                      <a:pt x="2992" y="1307"/>
                      <a:pt x="2780" y="912"/>
                      <a:pt x="2445" y="578"/>
                    </a:cubicBezTo>
                    <a:cubicBezTo>
                      <a:pt x="2141" y="244"/>
                      <a:pt x="1716" y="61"/>
                      <a:pt x="129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0" name="Google Shape;3070;p41"/>
              <p:cNvSpPr/>
              <p:nvPr/>
            </p:nvSpPr>
            <p:spPr>
              <a:xfrm>
                <a:off x="3307825" y="2138300"/>
                <a:ext cx="91200" cy="73125"/>
              </a:xfrm>
              <a:custGeom>
                <a:avLst/>
                <a:gdLst/>
                <a:ahLst/>
                <a:cxnLst/>
                <a:rect l="l" t="t" r="r" b="b"/>
                <a:pathLst>
                  <a:path w="3648" h="2925" extrusionOk="0">
                    <a:moveTo>
                      <a:pt x="3240" y="1"/>
                    </a:moveTo>
                    <a:cubicBezTo>
                      <a:pt x="3150" y="1"/>
                      <a:pt x="3070" y="79"/>
                      <a:pt x="3070" y="189"/>
                    </a:cubicBezTo>
                    <a:cubicBezTo>
                      <a:pt x="3070" y="371"/>
                      <a:pt x="3192" y="523"/>
                      <a:pt x="3192" y="706"/>
                    </a:cubicBezTo>
                    <a:cubicBezTo>
                      <a:pt x="3192" y="888"/>
                      <a:pt x="3131" y="1040"/>
                      <a:pt x="3040" y="1222"/>
                    </a:cubicBezTo>
                    <a:cubicBezTo>
                      <a:pt x="2888" y="1496"/>
                      <a:pt x="2675" y="1770"/>
                      <a:pt x="2402" y="1982"/>
                    </a:cubicBezTo>
                    <a:cubicBezTo>
                      <a:pt x="2128" y="2195"/>
                      <a:pt x="1794" y="2347"/>
                      <a:pt x="1429" y="2408"/>
                    </a:cubicBezTo>
                    <a:cubicBezTo>
                      <a:pt x="1247" y="2438"/>
                      <a:pt x="1064" y="2438"/>
                      <a:pt x="882" y="2438"/>
                    </a:cubicBezTo>
                    <a:cubicBezTo>
                      <a:pt x="669" y="2438"/>
                      <a:pt x="456" y="2347"/>
                      <a:pt x="274" y="2347"/>
                    </a:cubicBezTo>
                    <a:cubicBezTo>
                      <a:pt x="61" y="2347"/>
                      <a:pt x="0" y="2651"/>
                      <a:pt x="152" y="2742"/>
                    </a:cubicBezTo>
                    <a:cubicBezTo>
                      <a:pt x="365" y="2894"/>
                      <a:pt x="639" y="2894"/>
                      <a:pt x="882" y="2925"/>
                    </a:cubicBezTo>
                    <a:cubicBezTo>
                      <a:pt x="1125" y="2925"/>
                      <a:pt x="1368" y="2894"/>
                      <a:pt x="1581" y="2864"/>
                    </a:cubicBezTo>
                    <a:cubicBezTo>
                      <a:pt x="2037" y="2773"/>
                      <a:pt x="2432" y="2560"/>
                      <a:pt x="2766" y="2286"/>
                    </a:cubicBezTo>
                    <a:cubicBezTo>
                      <a:pt x="3101" y="2043"/>
                      <a:pt x="3344" y="1678"/>
                      <a:pt x="3526" y="1314"/>
                    </a:cubicBezTo>
                    <a:cubicBezTo>
                      <a:pt x="3617" y="1070"/>
                      <a:pt x="3648" y="858"/>
                      <a:pt x="3648" y="615"/>
                    </a:cubicBezTo>
                    <a:cubicBezTo>
                      <a:pt x="3617" y="402"/>
                      <a:pt x="3526" y="128"/>
                      <a:pt x="3344" y="37"/>
                    </a:cubicBezTo>
                    <a:cubicBezTo>
                      <a:pt x="3310" y="12"/>
                      <a:pt x="3275" y="1"/>
                      <a:pt x="324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1" name="Google Shape;3071;p41"/>
              <p:cNvSpPr/>
              <p:nvPr/>
            </p:nvSpPr>
            <p:spPr>
              <a:xfrm>
                <a:off x="3210550" y="2169550"/>
                <a:ext cx="109900" cy="55025"/>
              </a:xfrm>
              <a:custGeom>
                <a:avLst/>
                <a:gdLst/>
                <a:ahLst/>
                <a:cxnLst/>
                <a:rect l="l" t="t" r="r" b="b"/>
                <a:pathLst>
                  <a:path w="4396" h="2201" extrusionOk="0">
                    <a:moveTo>
                      <a:pt x="245" y="0"/>
                    </a:moveTo>
                    <a:cubicBezTo>
                      <a:pt x="125" y="0"/>
                      <a:pt x="1" y="79"/>
                      <a:pt x="1" y="216"/>
                    </a:cubicBezTo>
                    <a:cubicBezTo>
                      <a:pt x="31" y="1127"/>
                      <a:pt x="791" y="1887"/>
                      <a:pt x="1642" y="2100"/>
                    </a:cubicBezTo>
                    <a:cubicBezTo>
                      <a:pt x="1909" y="2171"/>
                      <a:pt x="2187" y="2201"/>
                      <a:pt x="2469" y="2201"/>
                    </a:cubicBezTo>
                    <a:cubicBezTo>
                      <a:pt x="2668" y="2201"/>
                      <a:pt x="2869" y="2186"/>
                      <a:pt x="3071" y="2161"/>
                    </a:cubicBezTo>
                    <a:cubicBezTo>
                      <a:pt x="3496" y="2100"/>
                      <a:pt x="3922" y="1979"/>
                      <a:pt x="4256" y="1644"/>
                    </a:cubicBezTo>
                    <a:cubicBezTo>
                      <a:pt x="4396" y="1528"/>
                      <a:pt x="4268" y="1341"/>
                      <a:pt x="4119" y="1341"/>
                    </a:cubicBezTo>
                    <a:cubicBezTo>
                      <a:pt x="4073" y="1341"/>
                      <a:pt x="4025" y="1358"/>
                      <a:pt x="3983" y="1401"/>
                    </a:cubicBezTo>
                    <a:cubicBezTo>
                      <a:pt x="3709" y="1644"/>
                      <a:pt x="3344" y="1735"/>
                      <a:pt x="3010" y="1766"/>
                    </a:cubicBezTo>
                    <a:cubicBezTo>
                      <a:pt x="2911" y="1773"/>
                      <a:pt x="2810" y="1777"/>
                      <a:pt x="2709" y="1777"/>
                    </a:cubicBezTo>
                    <a:cubicBezTo>
                      <a:pt x="2404" y="1777"/>
                      <a:pt x="2090" y="1743"/>
                      <a:pt x="1794" y="1675"/>
                    </a:cubicBezTo>
                    <a:cubicBezTo>
                      <a:pt x="1429" y="1583"/>
                      <a:pt x="1125" y="1401"/>
                      <a:pt x="882" y="1127"/>
                    </a:cubicBezTo>
                    <a:cubicBezTo>
                      <a:pt x="639" y="824"/>
                      <a:pt x="548" y="520"/>
                      <a:pt x="457" y="155"/>
                    </a:cubicBezTo>
                    <a:cubicBezTo>
                      <a:pt x="430" y="48"/>
                      <a:pt x="339" y="0"/>
                      <a:pt x="24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2" name="Google Shape;3072;p41"/>
              <p:cNvSpPr/>
              <p:nvPr/>
            </p:nvSpPr>
            <p:spPr>
              <a:xfrm>
                <a:off x="3145200" y="2119450"/>
                <a:ext cx="74225" cy="71275"/>
              </a:xfrm>
              <a:custGeom>
                <a:avLst/>
                <a:gdLst/>
                <a:ahLst/>
                <a:cxnLst/>
                <a:rect l="l" t="t" r="r" b="b"/>
                <a:pathLst>
                  <a:path w="2969" h="2851" extrusionOk="0">
                    <a:moveTo>
                      <a:pt x="761" y="1"/>
                    </a:moveTo>
                    <a:cubicBezTo>
                      <a:pt x="669" y="1"/>
                      <a:pt x="578" y="1"/>
                      <a:pt x="487" y="62"/>
                    </a:cubicBezTo>
                    <a:cubicBezTo>
                      <a:pt x="396" y="122"/>
                      <a:pt x="335" y="183"/>
                      <a:pt x="274" y="274"/>
                    </a:cubicBezTo>
                    <a:cubicBezTo>
                      <a:pt x="183" y="396"/>
                      <a:pt x="122" y="578"/>
                      <a:pt x="61" y="730"/>
                    </a:cubicBezTo>
                    <a:cubicBezTo>
                      <a:pt x="1" y="1034"/>
                      <a:pt x="31" y="1369"/>
                      <a:pt x="153" y="1672"/>
                    </a:cubicBezTo>
                    <a:cubicBezTo>
                      <a:pt x="426" y="2311"/>
                      <a:pt x="973" y="2736"/>
                      <a:pt x="1672" y="2828"/>
                    </a:cubicBezTo>
                    <a:cubicBezTo>
                      <a:pt x="1764" y="2843"/>
                      <a:pt x="1859" y="2850"/>
                      <a:pt x="1955" y="2850"/>
                    </a:cubicBezTo>
                    <a:cubicBezTo>
                      <a:pt x="2244" y="2850"/>
                      <a:pt x="2546" y="2782"/>
                      <a:pt x="2797" y="2645"/>
                    </a:cubicBezTo>
                    <a:cubicBezTo>
                      <a:pt x="2969" y="2531"/>
                      <a:pt x="2871" y="2308"/>
                      <a:pt x="2707" y="2308"/>
                    </a:cubicBezTo>
                    <a:cubicBezTo>
                      <a:pt x="2696" y="2308"/>
                      <a:pt x="2686" y="2309"/>
                      <a:pt x="2676" y="2311"/>
                    </a:cubicBezTo>
                    <a:cubicBezTo>
                      <a:pt x="2458" y="2370"/>
                      <a:pt x="2227" y="2417"/>
                      <a:pt x="2000" y="2417"/>
                    </a:cubicBezTo>
                    <a:cubicBezTo>
                      <a:pt x="1879" y="2417"/>
                      <a:pt x="1759" y="2403"/>
                      <a:pt x="1642" y="2372"/>
                    </a:cubicBezTo>
                    <a:cubicBezTo>
                      <a:pt x="1338" y="2311"/>
                      <a:pt x="1034" y="2159"/>
                      <a:pt x="821" y="1916"/>
                    </a:cubicBezTo>
                    <a:cubicBezTo>
                      <a:pt x="639" y="1703"/>
                      <a:pt x="517" y="1429"/>
                      <a:pt x="517" y="1125"/>
                    </a:cubicBezTo>
                    <a:cubicBezTo>
                      <a:pt x="517" y="973"/>
                      <a:pt x="517" y="852"/>
                      <a:pt x="578" y="700"/>
                    </a:cubicBezTo>
                    <a:cubicBezTo>
                      <a:pt x="609" y="639"/>
                      <a:pt x="639" y="578"/>
                      <a:pt x="700" y="517"/>
                    </a:cubicBezTo>
                    <a:cubicBezTo>
                      <a:pt x="761" y="457"/>
                      <a:pt x="821" y="396"/>
                      <a:pt x="882" y="305"/>
                    </a:cubicBezTo>
                    <a:cubicBezTo>
                      <a:pt x="943" y="214"/>
                      <a:pt x="913" y="31"/>
                      <a:pt x="7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3" name="Google Shape;3073;p41"/>
              <p:cNvSpPr/>
              <p:nvPr/>
            </p:nvSpPr>
            <p:spPr>
              <a:xfrm>
                <a:off x="3152800" y="2085900"/>
                <a:ext cx="32700" cy="42700"/>
              </a:xfrm>
              <a:custGeom>
                <a:avLst/>
                <a:gdLst/>
                <a:ahLst/>
                <a:cxnLst/>
                <a:rect l="l" t="t" r="r" b="b"/>
                <a:pathLst>
                  <a:path w="1308" h="1708" extrusionOk="0">
                    <a:moveTo>
                      <a:pt x="1102" y="1"/>
                    </a:moveTo>
                    <a:cubicBezTo>
                      <a:pt x="1090" y="1"/>
                      <a:pt x="1077" y="2"/>
                      <a:pt x="1064" y="5"/>
                    </a:cubicBezTo>
                    <a:cubicBezTo>
                      <a:pt x="700" y="36"/>
                      <a:pt x="335" y="188"/>
                      <a:pt x="122" y="492"/>
                    </a:cubicBezTo>
                    <a:cubicBezTo>
                      <a:pt x="31" y="644"/>
                      <a:pt x="1" y="826"/>
                      <a:pt x="1" y="1008"/>
                    </a:cubicBezTo>
                    <a:cubicBezTo>
                      <a:pt x="1" y="1191"/>
                      <a:pt x="31" y="1373"/>
                      <a:pt x="92" y="1556"/>
                    </a:cubicBezTo>
                    <a:cubicBezTo>
                      <a:pt x="122" y="1647"/>
                      <a:pt x="213" y="1707"/>
                      <a:pt x="305" y="1707"/>
                    </a:cubicBezTo>
                    <a:cubicBezTo>
                      <a:pt x="396" y="1677"/>
                      <a:pt x="457" y="1616"/>
                      <a:pt x="457" y="1525"/>
                    </a:cubicBezTo>
                    <a:cubicBezTo>
                      <a:pt x="457" y="1434"/>
                      <a:pt x="487" y="1373"/>
                      <a:pt x="487" y="1282"/>
                    </a:cubicBezTo>
                    <a:cubicBezTo>
                      <a:pt x="457" y="1221"/>
                      <a:pt x="457" y="1130"/>
                      <a:pt x="457" y="1069"/>
                    </a:cubicBezTo>
                    <a:cubicBezTo>
                      <a:pt x="457" y="1039"/>
                      <a:pt x="457" y="978"/>
                      <a:pt x="457" y="948"/>
                    </a:cubicBezTo>
                    <a:cubicBezTo>
                      <a:pt x="457" y="948"/>
                      <a:pt x="457" y="925"/>
                      <a:pt x="457" y="899"/>
                    </a:cubicBezTo>
                    <a:cubicBezTo>
                      <a:pt x="457" y="899"/>
                      <a:pt x="457" y="878"/>
                      <a:pt x="457" y="856"/>
                    </a:cubicBezTo>
                    <a:lnTo>
                      <a:pt x="457" y="826"/>
                    </a:lnTo>
                    <a:cubicBezTo>
                      <a:pt x="487" y="796"/>
                      <a:pt x="487" y="765"/>
                      <a:pt x="517" y="735"/>
                    </a:cubicBezTo>
                    <a:cubicBezTo>
                      <a:pt x="517" y="735"/>
                      <a:pt x="517" y="704"/>
                      <a:pt x="548" y="704"/>
                    </a:cubicBezTo>
                    <a:cubicBezTo>
                      <a:pt x="548" y="674"/>
                      <a:pt x="578" y="674"/>
                      <a:pt x="609" y="644"/>
                    </a:cubicBezTo>
                    <a:cubicBezTo>
                      <a:pt x="639" y="644"/>
                      <a:pt x="639" y="613"/>
                      <a:pt x="669" y="613"/>
                    </a:cubicBezTo>
                    <a:cubicBezTo>
                      <a:pt x="669" y="583"/>
                      <a:pt x="700" y="583"/>
                      <a:pt x="730" y="552"/>
                    </a:cubicBezTo>
                    <a:lnTo>
                      <a:pt x="821" y="552"/>
                    </a:lnTo>
                    <a:cubicBezTo>
                      <a:pt x="852" y="522"/>
                      <a:pt x="882" y="522"/>
                      <a:pt x="913" y="522"/>
                    </a:cubicBezTo>
                    <a:cubicBezTo>
                      <a:pt x="973" y="492"/>
                      <a:pt x="1064" y="492"/>
                      <a:pt x="1125" y="461"/>
                    </a:cubicBezTo>
                    <a:cubicBezTo>
                      <a:pt x="1247" y="431"/>
                      <a:pt x="1308" y="309"/>
                      <a:pt x="1277" y="188"/>
                    </a:cubicBezTo>
                    <a:cubicBezTo>
                      <a:pt x="1277" y="106"/>
                      <a:pt x="1205" y="1"/>
                      <a:pt x="110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4" name="Google Shape;3074;p41"/>
              <p:cNvSpPr/>
              <p:nvPr/>
            </p:nvSpPr>
            <p:spPr>
              <a:xfrm>
                <a:off x="3187900" y="2157075"/>
                <a:ext cx="56875" cy="21225"/>
              </a:xfrm>
              <a:custGeom>
                <a:avLst/>
                <a:gdLst/>
                <a:ahLst/>
                <a:cxnLst/>
                <a:rect l="l" t="t" r="r" b="b"/>
                <a:pathLst>
                  <a:path w="2275" h="849" extrusionOk="0">
                    <a:moveTo>
                      <a:pt x="251" y="1"/>
                    </a:moveTo>
                    <a:cubicBezTo>
                      <a:pt x="127" y="1"/>
                      <a:pt x="0" y="130"/>
                      <a:pt x="86" y="259"/>
                    </a:cubicBezTo>
                    <a:cubicBezTo>
                      <a:pt x="147" y="411"/>
                      <a:pt x="299" y="593"/>
                      <a:pt x="420" y="684"/>
                    </a:cubicBezTo>
                    <a:cubicBezTo>
                      <a:pt x="603" y="775"/>
                      <a:pt x="785" y="836"/>
                      <a:pt x="998" y="836"/>
                    </a:cubicBezTo>
                    <a:cubicBezTo>
                      <a:pt x="1055" y="844"/>
                      <a:pt x="1112" y="848"/>
                      <a:pt x="1168" y="848"/>
                    </a:cubicBezTo>
                    <a:cubicBezTo>
                      <a:pt x="1323" y="848"/>
                      <a:pt x="1472" y="820"/>
                      <a:pt x="1606" y="775"/>
                    </a:cubicBezTo>
                    <a:cubicBezTo>
                      <a:pt x="1697" y="745"/>
                      <a:pt x="1819" y="715"/>
                      <a:pt x="1910" y="654"/>
                    </a:cubicBezTo>
                    <a:cubicBezTo>
                      <a:pt x="2045" y="600"/>
                      <a:pt x="2156" y="546"/>
                      <a:pt x="2222" y="427"/>
                    </a:cubicBezTo>
                    <a:lnTo>
                      <a:pt x="2222" y="427"/>
                    </a:lnTo>
                    <a:cubicBezTo>
                      <a:pt x="2228" y="419"/>
                      <a:pt x="2232" y="409"/>
                      <a:pt x="2236" y="399"/>
                    </a:cubicBezTo>
                    <a:lnTo>
                      <a:pt x="2236" y="399"/>
                    </a:lnTo>
                    <a:cubicBezTo>
                      <a:pt x="2239" y="393"/>
                      <a:pt x="2242" y="387"/>
                      <a:pt x="2244" y="380"/>
                    </a:cubicBezTo>
                    <a:lnTo>
                      <a:pt x="2244" y="380"/>
                    </a:lnTo>
                    <a:cubicBezTo>
                      <a:pt x="2243" y="381"/>
                      <a:pt x="2242" y="383"/>
                      <a:pt x="2241" y="384"/>
                    </a:cubicBezTo>
                    <a:lnTo>
                      <a:pt x="2241" y="384"/>
                    </a:lnTo>
                    <a:cubicBezTo>
                      <a:pt x="2243" y="374"/>
                      <a:pt x="2244" y="362"/>
                      <a:pt x="2244" y="350"/>
                    </a:cubicBezTo>
                    <a:cubicBezTo>
                      <a:pt x="2275" y="259"/>
                      <a:pt x="2244" y="198"/>
                      <a:pt x="2183" y="167"/>
                    </a:cubicBezTo>
                    <a:cubicBezTo>
                      <a:pt x="2127" y="130"/>
                      <a:pt x="2067" y="115"/>
                      <a:pt x="2007" y="115"/>
                    </a:cubicBezTo>
                    <a:cubicBezTo>
                      <a:pt x="1872" y="115"/>
                      <a:pt x="1732" y="186"/>
                      <a:pt x="1606" y="228"/>
                    </a:cubicBezTo>
                    <a:cubicBezTo>
                      <a:pt x="1423" y="289"/>
                      <a:pt x="1271" y="350"/>
                      <a:pt x="1089" y="350"/>
                    </a:cubicBezTo>
                    <a:cubicBezTo>
                      <a:pt x="937" y="350"/>
                      <a:pt x="846" y="319"/>
                      <a:pt x="694" y="289"/>
                    </a:cubicBezTo>
                    <a:cubicBezTo>
                      <a:pt x="572" y="228"/>
                      <a:pt x="481" y="198"/>
                      <a:pt x="390" y="76"/>
                    </a:cubicBezTo>
                    <a:cubicBezTo>
                      <a:pt x="354" y="23"/>
                      <a:pt x="303" y="1"/>
                      <a:pt x="25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5" name="Google Shape;3075;p41"/>
              <p:cNvSpPr/>
              <p:nvPr/>
            </p:nvSpPr>
            <p:spPr>
              <a:xfrm>
                <a:off x="3294150" y="2185575"/>
                <a:ext cx="40300" cy="19100"/>
              </a:xfrm>
              <a:custGeom>
                <a:avLst/>
                <a:gdLst/>
                <a:ahLst/>
                <a:cxnLst/>
                <a:rect l="l" t="t" r="r" b="b"/>
                <a:pathLst>
                  <a:path w="1612" h="764" extrusionOk="0">
                    <a:moveTo>
                      <a:pt x="230" y="0"/>
                    </a:moveTo>
                    <a:cubicBezTo>
                      <a:pt x="156" y="0"/>
                      <a:pt x="81" y="41"/>
                      <a:pt x="61" y="122"/>
                    </a:cubicBezTo>
                    <a:cubicBezTo>
                      <a:pt x="0" y="213"/>
                      <a:pt x="31" y="335"/>
                      <a:pt x="122" y="395"/>
                    </a:cubicBezTo>
                    <a:cubicBezTo>
                      <a:pt x="365" y="578"/>
                      <a:pt x="639" y="760"/>
                      <a:pt x="943" y="760"/>
                    </a:cubicBezTo>
                    <a:cubicBezTo>
                      <a:pt x="968" y="763"/>
                      <a:pt x="994" y="764"/>
                      <a:pt x="1020" y="764"/>
                    </a:cubicBezTo>
                    <a:cubicBezTo>
                      <a:pt x="1305" y="764"/>
                      <a:pt x="1611" y="611"/>
                      <a:pt x="1611" y="304"/>
                    </a:cubicBezTo>
                    <a:cubicBezTo>
                      <a:pt x="1611" y="229"/>
                      <a:pt x="1549" y="175"/>
                      <a:pt x="1494" y="175"/>
                    </a:cubicBezTo>
                    <a:cubicBezTo>
                      <a:pt x="1482" y="175"/>
                      <a:pt x="1470" y="177"/>
                      <a:pt x="1459" y="183"/>
                    </a:cubicBezTo>
                    <a:cubicBezTo>
                      <a:pt x="1398" y="183"/>
                      <a:pt x="1368" y="183"/>
                      <a:pt x="1338" y="213"/>
                    </a:cubicBezTo>
                    <a:lnTo>
                      <a:pt x="1246" y="213"/>
                    </a:lnTo>
                    <a:cubicBezTo>
                      <a:pt x="1246" y="243"/>
                      <a:pt x="1216" y="243"/>
                      <a:pt x="1216" y="243"/>
                    </a:cubicBezTo>
                    <a:lnTo>
                      <a:pt x="1186" y="243"/>
                    </a:lnTo>
                    <a:cubicBezTo>
                      <a:pt x="1155" y="274"/>
                      <a:pt x="1125" y="274"/>
                      <a:pt x="1094" y="274"/>
                    </a:cubicBezTo>
                    <a:lnTo>
                      <a:pt x="791" y="274"/>
                    </a:lnTo>
                    <a:cubicBezTo>
                      <a:pt x="760" y="243"/>
                      <a:pt x="699" y="243"/>
                      <a:pt x="639" y="213"/>
                    </a:cubicBezTo>
                    <a:lnTo>
                      <a:pt x="608" y="213"/>
                    </a:lnTo>
                    <a:cubicBezTo>
                      <a:pt x="608" y="213"/>
                      <a:pt x="578" y="183"/>
                      <a:pt x="578" y="183"/>
                    </a:cubicBezTo>
                    <a:cubicBezTo>
                      <a:pt x="547" y="183"/>
                      <a:pt x="517" y="152"/>
                      <a:pt x="487" y="152"/>
                    </a:cubicBezTo>
                    <a:cubicBezTo>
                      <a:pt x="456" y="91"/>
                      <a:pt x="395" y="61"/>
                      <a:pt x="335" y="31"/>
                    </a:cubicBezTo>
                    <a:cubicBezTo>
                      <a:pt x="304" y="10"/>
                      <a:pt x="267" y="0"/>
                      <a:pt x="23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6" name="Google Shape;3076;p41"/>
              <p:cNvSpPr/>
              <p:nvPr/>
            </p:nvSpPr>
            <p:spPr>
              <a:xfrm>
                <a:off x="3224000" y="2144600"/>
                <a:ext cx="73975" cy="26300"/>
              </a:xfrm>
              <a:custGeom>
                <a:avLst/>
                <a:gdLst/>
                <a:ahLst/>
                <a:cxnLst/>
                <a:rect l="l" t="t" r="r" b="b"/>
                <a:pathLst>
                  <a:path w="2959" h="1052" extrusionOk="0">
                    <a:moveTo>
                      <a:pt x="239" y="0"/>
                    </a:moveTo>
                    <a:cubicBezTo>
                      <a:pt x="119" y="0"/>
                      <a:pt x="0" y="101"/>
                      <a:pt x="40" y="241"/>
                    </a:cubicBezTo>
                    <a:cubicBezTo>
                      <a:pt x="192" y="788"/>
                      <a:pt x="861" y="940"/>
                      <a:pt x="1378" y="1031"/>
                    </a:cubicBezTo>
                    <a:cubicBezTo>
                      <a:pt x="1491" y="1044"/>
                      <a:pt x="1604" y="1051"/>
                      <a:pt x="1718" y="1051"/>
                    </a:cubicBezTo>
                    <a:cubicBezTo>
                      <a:pt x="1878" y="1051"/>
                      <a:pt x="2038" y="1036"/>
                      <a:pt x="2198" y="1001"/>
                    </a:cubicBezTo>
                    <a:cubicBezTo>
                      <a:pt x="2441" y="940"/>
                      <a:pt x="2867" y="788"/>
                      <a:pt x="2928" y="515"/>
                    </a:cubicBezTo>
                    <a:cubicBezTo>
                      <a:pt x="2958" y="363"/>
                      <a:pt x="2867" y="271"/>
                      <a:pt x="2715" y="241"/>
                    </a:cubicBezTo>
                    <a:cubicBezTo>
                      <a:pt x="2593" y="241"/>
                      <a:pt x="2472" y="332"/>
                      <a:pt x="2381" y="363"/>
                    </a:cubicBezTo>
                    <a:cubicBezTo>
                      <a:pt x="2290" y="423"/>
                      <a:pt x="2198" y="454"/>
                      <a:pt x="2107" y="484"/>
                    </a:cubicBezTo>
                    <a:cubicBezTo>
                      <a:pt x="1982" y="520"/>
                      <a:pt x="1868" y="534"/>
                      <a:pt x="1752" y="534"/>
                    </a:cubicBezTo>
                    <a:cubicBezTo>
                      <a:pt x="1670" y="534"/>
                      <a:pt x="1587" y="527"/>
                      <a:pt x="1499" y="515"/>
                    </a:cubicBezTo>
                    <a:cubicBezTo>
                      <a:pt x="1286" y="484"/>
                      <a:pt x="1043" y="454"/>
                      <a:pt x="831" y="393"/>
                    </a:cubicBezTo>
                    <a:cubicBezTo>
                      <a:pt x="648" y="332"/>
                      <a:pt x="496" y="241"/>
                      <a:pt x="405" y="89"/>
                    </a:cubicBezTo>
                    <a:cubicBezTo>
                      <a:pt x="364" y="27"/>
                      <a:pt x="301" y="0"/>
                      <a:pt x="23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7" name="Google Shape;3077;p41"/>
              <p:cNvSpPr/>
              <p:nvPr/>
            </p:nvSpPr>
            <p:spPr>
              <a:xfrm>
                <a:off x="3155075" y="2120775"/>
                <a:ext cx="4600" cy="43925"/>
              </a:xfrm>
              <a:custGeom>
                <a:avLst/>
                <a:gdLst/>
                <a:ahLst/>
                <a:cxnLst/>
                <a:rect l="l" t="t" r="r" b="b"/>
                <a:pathLst>
                  <a:path w="184" h="1757" extrusionOk="0">
                    <a:moveTo>
                      <a:pt x="81" y="1"/>
                    </a:moveTo>
                    <a:cubicBezTo>
                      <a:pt x="54" y="1"/>
                      <a:pt x="31" y="24"/>
                      <a:pt x="31" y="69"/>
                    </a:cubicBezTo>
                    <a:cubicBezTo>
                      <a:pt x="31" y="343"/>
                      <a:pt x="31" y="616"/>
                      <a:pt x="31" y="890"/>
                    </a:cubicBezTo>
                    <a:lnTo>
                      <a:pt x="31" y="1316"/>
                    </a:lnTo>
                    <a:cubicBezTo>
                      <a:pt x="31" y="1437"/>
                      <a:pt x="1" y="1589"/>
                      <a:pt x="31" y="1711"/>
                    </a:cubicBezTo>
                    <a:cubicBezTo>
                      <a:pt x="31" y="1741"/>
                      <a:pt x="54" y="1756"/>
                      <a:pt x="77" y="1756"/>
                    </a:cubicBezTo>
                    <a:cubicBezTo>
                      <a:pt x="100" y="1756"/>
                      <a:pt x="122" y="1741"/>
                      <a:pt x="122" y="1711"/>
                    </a:cubicBezTo>
                    <a:cubicBezTo>
                      <a:pt x="153" y="1680"/>
                      <a:pt x="183" y="1619"/>
                      <a:pt x="183" y="1589"/>
                    </a:cubicBezTo>
                    <a:cubicBezTo>
                      <a:pt x="183" y="1568"/>
                      <a:pt x="168" y="1546"/>
                      <a:pt x="148" y="1546"/>
                    </a:cubicBezTo>
                    <a:cubicBezTo>
                      <a:pt x="148" y="1546"/>
                      <a:pt x="147" y="1546"/>
                      <a:pt x="147" y="1546"/>
                    </a:cubicBezTo>
                    <a:lnTo>
                      <a:pt x="147" y="1546"/>
                    </a:lnTo>
                    <a:cubicBezTo>
                      <a:pt x="153" y="1467"/>
                      <a:pt x="153" y="1386"/>
                      <a:pt x="153" y="1316"/>
                    </a:cubicBezTo>
                    <a:lnTo>
                      <a:pt x="153" y="890"/>
                    </a:lnTo>
                    <a:cubicBezTo>
                      <a:pt x="153" y="616"/>
                      <a:pt x="153" y="343"/>
                      <a:pt x="153" y="69"/>
                    </a:cubicBezTo>
                    <a:cubicBezTo>
                      <a:pt x="138" y="24"/>
                      <a:pt x="107" y="1"/>
                      <a:pt x="8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8" name="Google Shape;3078;p41"/>
              <p:cNvSpPr/>
              <p:nvPr/>
            </p:nvSpPr>
            <p:spPr>
              <a:xfrm>
                <a:off x="3161925" y="2122875"/>
                <a:ext cx="4575" cy="45925"/>
              </a:xfrm>
              <a:custGeom>
                <a:avLst/>
                <a:gdLst/>
                <a:ahLst/>
                <a:cxnLst/>
                <a:rect l="l" t="t" r="r" b="b"/>
                <a:pathLst>
                  <a:path w="183" h="1837" extrusionOk="0">
                    <a:moveTo>
                      <a:pt x="122" y="1"/>
                    </a:moveTo>
                    <a:cubicBezTo>
                      <a:pt x="92" y="1"/>
                      <a:pt x="61" y="16"/>
                      <a:pt x="61" y="46"/>
                    </a:cubicBezTo>
                    <a:cubicBezTo>
                      <a:pt x="61" y="320"/>
                      <a:pt x="31" y="624"/>
                      <a:pt x="31" y="897"/>
                    </a:cubicBezTo>
                    <a:cubicBezTo>
                      <a:pt x="31" y="1049"/>
                      <a:pt x="31" y="1201"/>
                      <a:pt x="31" y="1323"/>
                    </a:cubicBezTo>
                    <a:cubicBezTo>
                      <a:pt x="0" y="1475"/>
                      <a:pt x="0" y="1627"/>
                      <a:pt x="0" y="1779"/>
                    </a:cubicBezTo>
                    <a:cubicBezTo>
                      <a:pt x="17" y="1812"/>
                      <a:pt x="43" y="1836"/>
                      <a:pt x="68" y="1836"/>
                    </a:cubicBezTo>
                    <a:cubicBezTo>
                      <a:pt x="88" y="1836"/>
                      <a:pt x="108" y="1820"/>
                      <a:pt x="122" y="1779"/>
                    </a:cubicBezTo>
                    <a:cubicBezTo>
                      <a:pt x="152" y="1657"/>
                      <a:pt x="122" y="1505"/>
                      <a:pt x="152" y="1384"/>
                    </a:cubicBezTo>
                    <a:cubicBezTo>
                      <a:pt x="152" y="1232"/>
                      <a:pt x="152" y="1080"/>
                      <a:pt x="152" y="928"/>
                    </a:cubicBezTo>
                    <a:cubicBezTo>
                      <a:pt x="152" y="624"/>
                      <a:pt x="183" y="320"/>
                      <a:pt x="183" y="46"/>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79" name="Google Shape;3079;p41"/>
              <p:cNvSpPr/>
              <p:nvPr/>
            </p:nvSpPr>
            <p:spPr>
              <a:xfrm>
                <a:off x="3168750" y="2132750"/>
                <a:ext cx="5350" cy="48275"/>
              </a:xfrm>
              <a:custGeom>
                <a:avLst/>
                <a:gdLst/>
                <a:ahLst/>
                <a:cxnLst/>
                <a:rect l="l" t="t" r="r" b="b"/>
                <a:pathLst>
                  <a:path w="214" h="1931" extrusionOk="0">
                    <a:moveTo>
                      <a:pt x="104" y="1"/>
                    </a:moveTo>
                    <a:cubicBezTo>
                      <a:pt x="77" y="1"/>
                      <a:pt x="47" y="16"/>
                      <a:pt x="31" y="46"/>
                    </a:cubicBezTo>
                    <a:cubicBezTo>
                      <a:pt x="31" y="654"/>
                      <a:pt x="1" y="1262"/>
                      <a:pt x="31" y="1870"/>
                    </a:cubicBezTo>
                    <a:cubicBezTo>
                      <a:pt x="31" y="1900"/>
                      <a:pt x="62" y="1931"/>
                      <a:pt x="92" y="1931"/>
                    </a:cubicBezTo>
                    <a:cubicBezTo>
                      <a:pt x="183" y="1900"/>
                      <a:pt x="214" y="1840"/>
                      <a:pt x="214" y="1779"/>
                    </a:cubicBezTo>
                    <a:cubicBezTo>
                      <a:pt x="214" y="1738"/>
                      <a:pt x="195" y="1721"/>
                      <a:pt x="172" y="1721"/>
                    </a:cubicBezTo>
                    <a:cubicBezTo>
                      <a:pt x="168" y="1721"/>
                      <a:pt x="164" y="1722"/>
                      <a:pt x="159" y="1723"/>
                    </a:cubicBezTo>
                    <a:lnTo>
                      <a:pt x="159" y="1723"/>
                    </a:lnTo>
                    <a:cubicBezTo>
                      <a:pt x="179" y="1164"/>
                      <a:pt x="153" y="605"/>
                      <a:pt x="153" y="46"/>
                    </a:cubicBezTo>
                    <a:cubicBezTo>
                      <a:pt x="153" y="16"/>
                      <a:pt x="130" y="1"/>
                      <a:pt x="10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0" name="Google Shape;3080;p41"/>
              <p:cNvSpPr/>
              <p:nvPr/>
            </p:nvSpPr>
            <p:spPr>
              <a:xfrm>
                <a:off x="3177125" y="2151000"/>
                <a:ext cx="4575" cy="34200"/>
              </a:xfrm>
              <a:custGeom>
                <a:avLst/>
                <a:gdLst/>
                <a:ahLst/>
                <a:cxnLst/>
                <a:rect l="l" t="t" r="r" b="b"/>
                <a:pathLst>
                  <a:path w="183" h="1368" extrusionOk="0">
                    <a:moveTo>
                      <a:pt x="61" y="0"/>
                    </a:moveTo>
                    <a:cubicBezTo>
                      <a:pt x="31" y="0"/>
                      <a:pt x="0" y="15"/>
                      <a:pt x="0" y="46"/>
                    </a:cubicBezTo>
                    <a:cubicBezTo>
                      <a:pt x="0" y="259"/>
                      <a:pt x="31" y="471"/>
                      <a:pt x="31" y="684"/>
                    </a:cubicBezTo>
                    <a:cubicBezTo>
                      <a:pt x="31" y="897"/>
                      <a:pt x="31" y="1110"/>
                      <a:pt x="31" y="1322"/>
                    </a:cubicBezTo>
                    <a:cubicBezTo>
                      <a:pt x="46" y="1353"/>
                      <a:pt x="76" y="1368"/>
                      <a:pt x="103" y="1368"/>
                    </a:cubicBezTo>
                    <a:cubicBezTo>
                      <a:pt x="129" y="1368"/>
                      <a:pt x="152" y="1353"/>
                      <a:pt x="152" y="1322"/>
                    </a:cubicBezTo>
                    <a:cubicBezTo>
                      <a:pt x="183" y="1110"/>
                      <a:pt x="152" y="897"/>
                      <a:pt x="152" y="684"/>
                    </a:cubicBezTo>
                    <a:cubicBezTo>
                      <a:pt x="122" y="471"/>
                      <a:pt x="122" y="259"/>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1" name="Google Shape;3081;p41"/>
              <p:cNvSpPr/>
              <p:nvPr/>
            </p:nvSpPr>
            <p:spPr>
              <a:xfrm>
                <a:off x="3184725" y="2167325"/>
                <a:ext cx="4575" cy="15525"/>
              </a:xfrm>
              <a:custGeom>
                <a:avLst/>
                <a:gdLst/>
                <a:ahLst/>
                <a:cxnLst/>
                <a:rect l="l" t="t" r="r" b="b"/>
                <a:pathLst>
                  <a:path w="183" h="621" extrusionOk="0">
                    <a:moveTo>
                      <a:pt x="91" y="1"/>
                    </a:moveTo>
                    <a:cubicBezTo>
                      <a:pt x="61" y="1"/>
                      <a:pt x="31" y="31"/>
                      <a:pt x="31" y="61"/>
                    </a:cubicBezTo>
                    <a:cubicBezTo>
                      <a:pt x="0" y="153"/>
                      <a:pt x="0" y="244"/>
                      <a:pt x="0" y="335"/>
                    </a:cubicBezTo>
                    <a:cubicBezTo>
                      <a:pt x="0" y="426"/>
                      <a:pt x="31" y="517"/>
                      <a:pt x="61" y="609"/>
                    </a:cubicBezTo>
                    <a:cubicBezTo>
                      <a:pt x="69" y="617"/>
                      <a:pt x="82" y="620"/>
                      <a:pt x="96" y="620"/>
                    </a:cubicBezTo>
                    <a:cubicBezTo>
                      <a:pt x="134" y="620"/>
                      <a:pt x="183" y="592"/>
                      <a:pt x="183" y="548"/>
                    </a:cubicBezTo>
                    <a:cubicBezTo>
                      <a:pt x="152" y="487"/>
                      <a:pt x="122" y="396"/>
                      <a:pt x="122" y="335"/>
                    </a:cubicBezTo>
                    <a:cubicBezTo>
                      <a:pt x="122" y="244"/>
                      <a:pt x="122" y="153"/>
                      <a:pt x="122" y="92"/>
                    </a:cubicBezTo>
                    <a:cubicBezTo>
                      <a:pt x="122" y="61"/>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2" name="Google Shape;3082;p41"/>
              <p:cNvSpPr/>
              <p:nvPr/>
            </p:nvSpPr>
            <p:spPr>
              <a:xfrm>
                <a:off x="3193850" y="2170825"/>
                <a:ext cx="5325" cy="9025"/>
              </a:xfrm>
              <a:custGeom>
                <a:avLst/>
                <a:gdLst/>
                <a:ahLst/>
                <a:cxnLst/>
                <a:rect l="l" t="t" r="r" b="b"/>
                <a:pathLst>
                  <a:path w="213" h="361" extrusionOk="0">
                    <a:moveTo>
                      <a:pt x="87" y="0"/>
                    </a:moveTo>
                    <a:cubicBezTo>
                      <a:pt x="79" y="0"/>
                      <a:pt x="70" y="4"/>
                      <a:pt x="61" y="13"/>
                    </a:cubicBezTo>
                    <a:cubicBezTo>
                      <a:pt x="30" y="13"/>
                      <a:pt x="0" y="43"/>
                      <a:pt x="30" y="73"/>
                    </a:cubicBezTo>
                    <a:cubicBezTo>
                      <a:pt x="30" y="104"/>
                      <a:pt x="61" y="165"/>
                      <a:pt x="61" y="195"/>
                    </a:cubicBezTo>
                    <a:cubicBezTo>
                      <a:pt x="91" y="225"/>
                      <a:pt x="91" y="256"/>
                      <a:pt x="91" y="256"/>
                    </a:cubicBezTo>
                    <a:lnTo>
                      <a:pt x="91" y="286"/>
                    </a:lnTo>
                    <a:cubicBezTo>
                      <a:pt x="122" y="317"/>
                      <a:pt x="122" y="317"/>
                      <a:pt x="122" y="347"/>
                    </a:cubicBezTo>
                    <a:cubicBezTo>
                      <a:pt x="142" y="347"/>
                      <a:pt x="149" y="360"/>
                      <a:pt x="160" y="360"/>
                    </a:cubicBezTo>
                    <a:cubicBezTo>
                      <a:pt x="165" y="360"/>
                      <a:pt x="172" y="357"/>
                      <a:pt x="182" y="347"/>
                    </a:cubicBezTo>
                    <a:cubicBezTo>
                      <a:pt x="213" y="347"/>
                      <a:pt x="213" y="347"/>
                      <a:pt x="213" y="317"/>
                    </a:cubicBezTo>
                    <a:cubicBezTo>
                      <a:pt x="213" y="286"/>
                      <a:pt x="213" y="286"/>
                      <a:pt x="213" y="256"/>
                    </a:cubicBezTo>
                    <a:lnTo>
                      <a:pt x="213" y="225"/>
                    </a:lnTo>
                    <a:cubicBezTo>
                      <a:pt x="182" y="225"/>
                      <a:pt x="182" y="195"/>
                      <a:pt x="182" y="165"/>
                    </a:cubicBezTo>
                    <a:cubicBezTo>
                      <a:pt x="152" y="134"/>
                      <a:pt x="152" y="73"/>
                      <a:pt x="122" y="43"/>
                    </a:cubicBezTo>
                    <a:cubicBezTo>
                      <a:pt x="122" y="22"/>
                      <a:pt x="106"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3" name="Google Shape;3083;p41"/>
              <p:cNvSpPr/>
              <p:nvPr/>
            </p:nvSpPr>
            <p:spPr>
              <a:xfrm>
                <a:off x="3226525" y="2169225"/>
                <a:ext cx="3800" cy="27775"/>
              </a:xfrm>
              <a:custGeom>
                <a:avLst/>
                <a:gdLst/>
                <a:ahLst/>
                <a:cxnLst/>
                <a:rect l="l" t="t" r="r" b="b"/>
                <a:pathLst>
                  <a:path w="152" h="1111" extrusionOk="0">
                    <a:moveTo>
                      <a:pt x="61" y="1"/>
                    </a:moveTo>
                    <a:cubicBezTo>
                      <a:pt x="30" y="1"/>
                      <a:pt x="0" y="16"/>
                      <a:pt x="0" y="46"/>
                    </a:cubicBezTo>
                    <a:lnTo>
                      <a:pt x="0" y="624"/>
                    </a:lnTo>
                    <a:lnTo>
                      <a:pt x="0" y="897"/>
                    </a:lnTo>
                    <a:cubicBezTo>
                      <a:pt x="0" y="958"/>
                      <a:pt x="0" y="1110"/>
                      <a:pt x="61" y="1110"/>
                    </a:cubicBezTo>
                    <a:cubicBezTo>
                      <a:pt x="152" y="1110"/>
                      <a:pt x="122" y="958"/>
                      <a:pt x="122" y="897"/>
                    </a:cubicBezTo>
                    <a:lnTo>
                      <a:pt x="122" y="624"/>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4" name="Google Shape;3084;p41"/>
              <p:cNvSpPr/>
              <p:nvPr/>
            </p:nvSpPr>
            <p:spPr>
              <a:xfrm>
                <a:off x="3235625" y="2170750"/>
                <a:ext cx="3075" cy="36950"/>
              </a:xfrm>
              <a:custGeom>
                <a:avLst/>
                <a:gdLst/>
                <a:ahLst/>
                <a:cxnLst/>
                <a:rect l="l" t="t" r="r" b="b"/>
                <a:pathLst>
                  <a:path w="123" h="1478" extrusionOk="0">
                    <a:moveTo>
                      <a:pt x="62" y="0"/>
                    </a:moveTo>
                    <a:cubicBezTo>
                      <a:pt x="31" y="0"/>
                      <a:pt x="1" y="16"/>
                      <a:pt x="1" y="46"/>
                    </a:cubicBezTo>
                    <a:cubicBezTo>
                      <a:pt x="1" y="289"/>
                      <a:pt x="1" y="532"/>
                      <a:pt x="1" y="745"/>
                    </a:cubicBezTo>
                    <a:cubicBezTo>
                      <a:pt x="1" y="867"/>
                      <a:pt x="1" y="988"/>
                      <a:pt x="1" y="1110"/>
                    </a:cubicBezTo>
                    <a:cubicBezTo>
                      <a:pt x="1" y="1201"/>
                      <a:pt x="1" y="1323"/>
                      <a:pt x="1" y="1444"/>
                    </a:cubicBezTo>
                    <a:cubicBezTo>
                      <a:pt x="1" y="1467"/>
                      <a:pt x="19" y="1477"/>
                      <a:pt x="40" y="1477"/>
                    </a:cubicBezTo>
                    <a:cubicBezTo>
                      <a:pt x="76" y="1477"/>
                      <a:pt x="122" y="1451"/>
                      <a:pt x="122" y="1414"/>
                    </a:cubicBezTo>
                    <a:cubicBezTo>
                      <a:pt x="122" y="1292"/>
                      <a:pt x="122" y="1171"/>
                      <a:pt x="122" y="1079"/>
                    </a:cubicBezTo>
                    <a:cubicBezTo>
                      <a:pt x="122" y="958"/>
                      <a:pt x="122" y="836"/>
                      <a:pt x="122" y="745"/>
                    </a:cubicBezTo>
                    <a:cubicBezTo>
                      <a:pt x="122" y="502"/>
                      <a:pt x="122" y="289"/>
                      <a:pt x="122" y="46"/>
                    </a:cubicBezTo>
                    <a:cubicBezTo>
                      <a:pt x="122"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5" name="Google Shape;3085;p41"/>
              <p:cNvSpPr/>
              <p:nvPr/>
            </p:nvSpPr>
            <p:spPr>
              <a:xfrm>
                <a:off x="3243225" y="2168475"/>
                <a:ext cx="5350" cy="40100"/>
              </a:xfrm>
              <a:custGeom>
                <a:avLst/>
                <a:gdLst/>
                <a:ahLst/>
                <a:cxnLst/>
                <a:rect l="l" t="t" r="r" b="b"/>
                <a:pathLst>
                  <a:path w="214" h="1604" extrusionOk="0">
                    <a:moveTo>
                      <a:pt x="62" y="0"/>
                    </a:moveTo>
                    <a:cubicBezTo>
                      <a:pt x="31" y="0"/>
                      <a:pt x="1" y="15"/>
                      <a:pt x="1" y="46"/>
                    </a:cubicBezTo>
                    <a:cubicBezTo>
                      <a:pt x="31" y="289"/>
                      <a:pt x="62" y="532"/>
                      <a:pt x="62" y="806"/>
                    </a:cubicBezTo>
                    <a:cubicBezTo>
                      <a:pt x="62" y="1049"/>
                      <a:pt x="62" y="1292"/>
                      <a:pt x="62" y="1535"/>
                    </a:cubicBezTo>
                    <a:cubicBezTo>
                      <a:pt x="62" y="1581"/>
                      <a:pt x="92" y="1604"/>
                      <a:pt x="122" y="1604"/>
                    </a:cubicBezTo>
                    <a:cubicBezTo>
                      <a:pt x="153" y="1604"/>
                      <a:pt x="183" y="1581"/>
                      <a:pt x="183" y="1535"/>
                    </a:cubicBezTo>
                    <a:cubicBezTo>
                      <a:pt x="213" y="1292"/>
                      <a:pt x="183" y="1049"/>
                      <a:pt x="183" y="806"/>
                    </a:cubicBezTo>
                    <a:cubicBezTo>
                      <a:pt x="183" y="563"/>
                      <a:pt x="153" y="28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6" name="Google Shape;3086;p41"/>
              <p:cNvSpPr/>
              <p:nvPr/>
            </p:nvSpPr>
            <p:spPr>
              <a:xfrm>
                <a:off x="3253100" y="2182900"/>
                <a:ext cx="6125" cy="33225"/>
              </a:xfrm>
              <a:custGeom>
                <a:avLst/>
                <a:gdLst/>
                <a:ahLst/>
                <a:cxnLst/>
                <a:rect l="l" t="t" r="r" b="b"/>
                <a:pathLst>
                  <a:path w="245" h="1329" extrusionOk="0">
                    <a:moveTo>
                      <a:pt x="62" y="1"/>
                    </a:moveTo>
                    <a:cubicBezTo>
                      <a:pt x="31" y="1"/>
                      <a:pt x="1" y="16"/>
                      <a:pt x="1" y="46"/>
                    </a:cubicBezTo>
                    <a:cubicBezTo>
                      <a:pt x="1" y="290"/>
                      <a:pt x="31" y="563"/>
                      <a:pt x="31" y="806"/>
                    </a:cubicBezTo>
                    <a:cubicBezTo>
                      <a:pt x="31" y="928"/>
                      <a:pt x="31" y="1049"/>
                      <a:pt x="31" y="1171"/>
                    </a:cubicBezTo>
                    <a:cubicBezTo>
                      <a:pt x="58" y="1250"/>
                      <a:pt x="84" y="1329"/>
                      <a:pt x="150" y="1329"/>
                    </a:cubicBezTo>
                    <a:cubicBezTo>
                      <a:pt x="160" y="1329"/>
                      <a:pt x="171" y="1327"/>
                      <a:pt x="183" y="1323"/>
                    </a:cubicBezTo>
                    <a:cubicBezTo>
                      <a:pt x="214" y="1323"/>
                      <a:pt x="214" y="1323"/>
                      <a:pt x="214" y="1293"/>
                    </a:cubicBezTo>
                    <a:cubicBezTo>
                      <a:pt x="244" y="1262"/>
                      <a:pt x="214" y="1232"/>
                      <a:pt x="183" y="1232"/>
                    </a:cubicBezTo>
                    <a:cubicBezTo>
                      <a:pt x="183" y="1201"/>
                      <a:pt x="183" y="1171"/>
                      <a:pt x="183" y="1141"/>
                    </a:cubicBezTo>
                    <a:cubicBezTo>
                      <a:pt x="153" y="1110"/>
                      <a:pt x="153" y="1049"/>
                      <a:pt x="153" y="1019"/>
                    </a:cubicBezTo>
                    <a:cubicBezTo>
                      <a:pt x="153" y="897"/>
                      <a:pt x="153" y="776"/>
                      <a:pt x="153" y="685"/>
                    </a:cubicBezTo>
                    <a:cubicBezTo>
                      <a:pt x="122" y="472"/>
                      <a:pt x="122" y="259"/>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7" name="Google Shape;3087;p41"/>
              <p:cNvSpPr/>
              <p:nvPr/>
            </p:nvSpPr>
            <p:spPr>
              <a:xfrm>
                <a:off x="3263750" y="2190500"/>
                <a:ext cx="4575" cy="23825"/>
              </a:xfrm>
              <a:custGeom>
                <a:avLst/>
                <a:gdLst/>
                <a:ahLst/>
                <a:cxnLst/>
                <a:rect l="l" t="t" r="r" b="b"/>
                <a:pathLst>
                  <a:path w="183" h="953" extrusionOk="0">
                    <a:moveTo>
                      <a:pt x="61" y="1"/>
                    </a:moveTo>
                    <a:cubicBezTo>
                      <a:pt x="31" y="1"/>
                      <a:pt x="0" y="16"/>
                      <a:pt x="0" y="46"/>
                    </a:cubicBezTo>
                    <a:cubicBezTo>
                      <a:pt x="0" y="259"/>
                      <a:pt x="0" y="441"/>
                      <a:pt x="0" y="624"/>
                    </a:cubicBezTo>
                    <a:lnTo>
                      <a:pt x="0" y="745"/>
                    </a:lnTo>
                    <a:cubicBezTo>
                      <a:pt x="0" y="806"/>
                      <a:pt x="0" y="837"/>
                      <a:pt x="31" y="867"/>
                    </a:cubicBezTo>
                    <a:cubicBezTo>
                      <a:pt x="31" y="910"/>
                      <a:pt x="61" y="953"/>
                      <a:pt x="100" y="953"/>
                    </a:cubicBezTo>
                    <a:cubicBezTo>
                      <a:pt x="117" y="953"/>
                      <a:pt x="135" y="946"/>
                      <a:pt x="152" y="928"/>
                    </a:cubicBezTo>
                    <a:cubicBezTo>
                      <a:pt x="183" y="928"/>
                      <a:pt x="183" y="867"/>
                      <a:pt x="152" y="867"/>
                    </a:cubicBezTo>
                    <a:cubicBezTo>
                      <a:pt x="122" y="837"/>
                      <a:pt x="122" y="837"/>
                      <a:pt x="122" y="837"/>
                    </a:cubicBezTo>
                    <a:cubicBezTo>
                      <a:pt x="122" y="806"/>
                      <a:pt x="122" y="745"/>
                      <a:pt x="122" y="715"/>
                    </a:cubicBezTo>
                    <a:lnTo>
                      <a:pt x="122" y="502"/>
                    </a:lnTo>
                    <a:cubicBezTo>
                      <a:pt x="122" y="350"/>
                      <a:pt x="122" y="19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8" name="Google Shape;3088;p41"/>
              <p:cNvSpPr/>
              <p:nvPr/>
            </p:nvSpPr>
            <p:spPr>
              <a:xfrm>
                <a:off x="3274375" y="2191275"/>
                <a:ext cx="4600" cy="22725"/>
              </a:xfrm>
              <a:custGeom>
                <a:avLst/>
                <a:gdLst/>
                <a:ahLst/>
                <a:cxnLst/>
                <a:rect l="l" t="t" r="r" b="b"/>
                <a:pathLst>
                  <a:path w="184" h="909" extrusionOk="0">
                    <a:moveTo>
                      <a:pt x="62" y="0"/>
                    </a:moveTo>
                    <a:cubicBezTo>
                      <a:pt x="31" y="0"/>
                      <a:pt x="1" y="15"/>
                      <a:pt x="1" y="46"/>
                    </a:cubicBezTo>
                    <a:lnTo>
                      <a:pt x="1" y="836"/>
                    </a:lnTo>
                    <a:cubicBezTo>
                      <a:pt x="1" y="880"/>
                      <a:pt x="34" y="909"/>
                      <a:pt x="63" y="909"/>
                    </a:cubicBezTo>
                    <a:cubicBezTo>
                      <a:pt x="74" y="909"/>
                      <a:pt x="84" y="905"/>
                      <a:pt x="92" y="897"/>
                    </a:cubicBezTo>
                    <a:cubicBezTo>
                      <a:pt x="153" y="866"/>
                      <a:pt x="183" y="806"/>
                      <a:pt x="153" y="775"/>
                    </a:cubicBezTo>
                    <a:cubicBezTo>
                      <a:pt x="153" y="745"/>
                      <a:pt x="123" y="745"/>
                      <a:pt x="123" y="745"/>
                    </a:cubicBezTo>
                    <a:cubicBezTo>
                      <a:pt x="123" y="525"/>
                      <a:pt x="123" y="286"/>
                      <a:pt x="123" y="46"/>
                    </a:cubicBezTo>
                    <a:cubicBezTo>
                      <a:pt x="123"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89" name="Google Shape;3089;p41"/>
              <p:cNvSpPr/>
              <p:nvPr/>
            </p:nvSpPr>
            <p:spPr>
              <a:xfrm>
                <a:off x="3286550" y="2192025"/>
                <a:ext cx="5350" cy="18650"/>
              </a:xfrm>
              <a:custGeom>
                <a:avLst/>
                <a:gdLst/>
                <a:ahLst/>
                <a:cxnLst/>
                <a:rect l="l" t="t" r="r" b="b"/>
                <a:pathLst>
                  <a:path w="214" h="746" extrusionOk="0">
                    <a:moveTo>
                      <a:pt x="50" y="1"/>
                    </a:moveTo>
                    <a:cubicBezTo>
                      <a:pt x="23" y="1"/>
                      <a:pt x="0" y="16"/>
                      <a:pt x="0" y="46"/>
                    </a:cubicBezTo>
                    <a:cubicBezTo>
                      <a:pt x="0" y="168"/>
                      <a:pt x="0" y="289"/>
                      <a:pt x="0" y="411"/>
                    </a:cubicBezTo>
                    <a:cubicBezTo>
                      <a:pt x="31" y="472"/>
                      <a:pt x="31" y="532"/>
                      <a:pt x="31" y="593"/>
                    </a:cubicBezTo>
                    <a:cubicBezTo>
                      <a:pt x="31" y="654"/>
                      <a:pt x="61" y="745"/>
                      <a:pt x="122" y="745"/>
                    </a:cubicBezTo>
                    <a:cubicBezTo>
                      <a:pt x="213" y="745"/>
                      <a:pt x="183" y="624"/>
                      <a:pt x="152" y="593"/>
                    </a:cubicBezTo>
                    <a:cubicBezTo>
                      <a:pt x="152" y="532"/>
                      <a:pt x="122" y="472"/>
                      <a:pt x="122" y="411"/>
                    </a:cubicBezTo>
                    <a:cubicBezTo>
                      <a:pt x="122" y="289"/>
                      <a:pt x="122" y="168"/>
                      <a:pt x="122" y="46"/>
                    </a:cubicBezTo>
                    <a:cubicBezTo>
                      <a:pt x="107" y="16"/>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0" name="Google Shape;3090;p41"/>
              <p:cNvSpPr/>
              <p:nvPr/>
            </p:nvSpPr>
            <p:spPr>
              <a:xfrm>
                <a:off x="3301750" y="2195450"/>
                <a:ext cx="4575" cy="18250"/>
              </a:xfrm>
              <a:custGeom>
                <a:avLst/>
                <a:gdLst/>
                <a:ahLst/>
                <a:cxnLst/>
                <a:rect l="l" t="t" r="r" b="b"/>
                <a:pathLst>
                  <a:path w="183" h="730" extrusionOk="0">
                    <a:moveTo>
                      <a:pt x="91" y="0"/>
                    </a:moveTo>
                    <a:cubicBezTo>
                      <a:pt x="61" y="0"/>
                      <a:pt x="31" y="0"/>
                      <a:pt x="31" y="31"/>
                    </a:cubicBezTo>
                    <a:cubicBezTo>
                      <a:pt x="0" y="152"/>
                      <a:pt x="0" y="274"/>
                      <a:pt x="0" y="395"/>
                    </a:cubicBezTo>
                    <a:cubicBezTo>
                      <a:pt x="0" y="456"/>
                      <a:pt x="31" y="517"/>
                      <a:pt x="31" y="578"/>
                    </a:cubicBezTo>
                    <a:cubicBezTo>
                      <a:pt x="31" y="578"/>
                      <a:pt x="31" y="608"/>
                      <a:pt x="61" y="639"/>
                    </a:cubicBezTo>
                    <a:cubicBezTo>
                      <a:pt x="61" y="669"/>
                      <a:pt x="61" y="699"/>
                      <a:pt x="91" y="730"/>
                    </a:cubicBezTo>
                    <a:cubicBezTo>
                      <a:pt x="122" y="730"/>
                      <a:pt x="152" y="730"/>
                      <a:pt x="152" y="699"/>
                    </a:cubicBezTo>
                    <a:cubicBezTo>
                      <a:pt x="183" y="669"/>
                      <a:pt x="183" y="669"/>
                      <a:pt x="152" y="639"/>
                    </a:cubicBezTo>
                    <a:cubicBezTo>
                      <a:pt x="152" y="608"/>
                      <a:pt x="152" y="578"/>
                      <a:pt x="152" y="547"/>
                    </a:cubicBezTo>
                    <a:cubicBezTo>
                      <a:pt x="152" y="487"/>
                      <a:pt x="122" y="456"/>
                      <a:pt x="122" y="395"/>
                    </a:cubicBezTo>
                    <a:cubicBezTo>
                      <a:pt x="122" y="274"/>
                      <a:pt x="122" y="183"/>
                      <a:pt x="122" y="61"/>
                    </a:cubicBezTo>
                    <a:cubicBezTo>
                      <a:pt x="152" y="31"/>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1" name="Google Shape;3091;p41"/>
              <p:cNvSpPr/>
              <p:nvPr/>
            </p:nvSpPr>
            <p:spPr>
              <a:xfrm>
                <a:off x="3317700" y="2179425"/>
                <a:ext cx="4575" cy="20925"/>
              </a:xfrm>
              <a:custGeom>
                <a:avLst/>
                <a:gdLst/>
                <a:ahLst/>
                <a:cxnLst/>
                <a:rect l="l" t="t" r="r" b="b"/>
                <a:pathLst>
                  <a:path w="183" h="837" extrusionOk="0">
                    <a:moveTo>
                      <a:pt x="69" y="0"/>
                    </a:moveTo>
                    <a:cubicBezTo>
                      <a:pt x="49" y="0"/>
                      <a:pt x="31" y="10"/>
                      <a:pt x="31" y="33"/>
                    </a:cubicBezTo>
                    <a:cubicBezTo>
                      <a:pt x="1" y="185"/>
                      <a:pt x="1" y="307"/>
                      <a:pt x="1" y="429"/>
                    </a:cubicBezTo>
                    <a:cubicBezTo>
                      <a:pt x="1" y="520"/>
                      <a:pt x="1" y="581"/>
                      <a:pt x="1" y="641"/>
                    </a:cubicBezTo>
                    <a:cubicBezTo>
                      <a:pt x="31" y="702"/>
                      <a:pt x="31" y="763"/>
                      <a:pt x="61" y="824"/>
                    </a:cubicBezTo>
                    <a:cubicBezTo>
                      <a:pt x="70" y="833"/>
                      <a:pt x="79" y="836"/>
                      <a:pt x="88" y="836"/>
                    </a:cubicBezTo>
                    <a:cubicBezTo>
                      <a:pt x="109" y="836"/>
                      <a:pt x="131" y="815"/>
                      <a:pt x="152" y="793"/>
                    </a:cubicBezTo>
                    <a:cubicBezTo>
                      <a:pt x="183" y="732"/>
                      <a:pt x="152" y="672"/>
                      <a:pt x="122" y="611"/>
                    </a:cubicBezTo>
                    <a:cubicBezTo>
                      <a:pt x="122" y="550"/>
                      <a:pt x="122" y="489"/>
                      <a:pt x="122" y="429"/>
                    </a:cubicBezTo>
                    <a:cubicBezTo>
                      <a:pt x="122" y="307"/>
                      <a:pt x="122" y="185"/>
                      <a:pt x="122" y="64"/>
                    </a:cubicBezTo>
                    <a:cubicBezTo>
                      <a:pt x="141" y="26"/>
                      <a:pt x="102"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2" name="Google Shape;3092;p41"/>
              <p:cNvSpPr/>
              <p:nvPr/>
            </p:nvSpPr>
            <p:spPr>
              <a:xfrm>
                <a:off x="3329850" y="2178725"/>
                <a:ext cx="3825" cy="23575"/>
              </a:xfrm>
              <a:custGeom>
                <a:avLst/>
                <a:gdLst/>
                <a:ahLst/>
                <a:cxnLst/>
                <a:rect l="l" t="t" r="r" b="b"/>
                <a:pathLst>
                  <a:path w="153" h="943" extrusionOk="0">
                    <a:moveTo>
                      <a:pt x="62" y="1"/>
                    </a:moveTo>
                    <a:cubicBezTo>
                      <a:pt x="31" y="1"/>
                      <a:pt x="1" y="31"/>
                      <a:pt x="1" y="61"/>
                    </a:cubicBezTo>
                    <a:cubicBezTo>
                      <a:pt x="1" y="183"/>
                      <a:pt x="31" y="335"/>
                      <a:pt x="31" y="457"/>
                    </a:cubicBezTo>
                    <a:cubicBezTo>
                      <a:pt x="31" y="548"/>
                      <a:pt x="31" y="609"/>
                      <a:pt x="31" y="669"/>
                    </a:cubicBezTo>
                    <a:cubicBezTo>
                      <a:pt x="31" y="730"/>
                      <a:pt x="31" y="821"/>
                      <a:pt x="31" y="882"/>
                    </a:cubicBezTo>
                    <a:cubicBezTo>
                      <a:pt x="31" y="912"/>
                      <a:pt x="62" y="943"/>
                      <a:pt x="92" y="943"/>
                    </a:cubicBezTo>
                    <a:cubicBezTo>
                      <a:pt x="92" y="943"/>
                      <a:pt x="122" y="912"/>
                      <a:pt x="153" y="882"/>
                    </a:cubicBezTo>
                    <a:cubicBezTo>
                      <a:pt x="153" y="821"/>
                      <a:pt x="153" y="760"/>
                      <a:pt x="153" y="669"/>
                    </a:cubicBezTo>
                    <a:cubicBezTo>
                      <a:pt x="153" y="609"/>
                      <a:pt x="153" y="548"/>
                      <a:pt x="153" y="487"/>
                    </a:cubicBezTo>
                    <a:cubicBezTo>
                      <a:pt x="153" y="335"/>
                      <a:pt x="122" y="183"/>
                      <a:pt x="122" y="61"/>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3" name="Google Shape;3093;p41"/>
              <p:cNvSpPr/>
              <p:nvPr/>
            </p:nvSpPr>
            <p:spPr>
              <a:xfrm>
                <a:off x="3339725" y="2181575"/>
                <a:ext cx="4600" cy="16925"/>
              </a:xfrm>
              <a:custGeom>
                <a:avLst/>
                <a:gdLst/>
                <a:ahLst/>
                <a:cxnLst/>
                <a:rect l="l" t="t" r="r" b="b"/>
                <a:pathLst>
                  <a:path w="184" h="677" extrusionOk="0">
                    <a:moveTo>
                      <a:pt x="123" y="1"/>
                    </a:moveTo>
                    <a:cubicBezTo>
                      <a:pt x="92" y="1"/>
                      <a:pt x="62" y="23"/>
                      <a:pt x="62" y="69"/>
                    </a:cubicBezTo>
                    <a:cubicBezTo>
                      <a:pt x="62" y="160"/>
                      <a:pt x="62" y="251"/>
                      <a:pt x="62" y="343"/>
                    </a:cubicBezTo>
                    <a:cubicBezTo>
                      <a:pt x="62" y="434"/>
                      <a:pt x="31" y="525"/>
                      <a:pt x="1" y="616"/>
                    </a:cubicBezTo>
                    <a:cubicBezTo>
                      <a:pt x="1" y="646"/>
                      <a:pt x="31" y="646"/>
                      <a:pt x="31" y="677"/>
                    </a:cubicBezTo>
                    <a:lnTo>
                      <a:pt x="62" y="677"/>
                    </a:lnTo>
                    <a:cubicBezTo>
                      <a:pt x="92" y="677"/>
                      <a:pt x="123" y="677"/>
                      <a:pt x="123" y="646"/>
                    </a:cubicBezTo>
                    <a:cubicBezTo>
                      <a:pt x="153" y="555"/>
                      <a:pt x="153" y="434"/>
                      <a:pt x="183" y="343"/>
                    </a:cubicBezTo>
                    <a:cubicBezTo>
                      <a:pt x="183" y="251"/>
                      <a:pt x="183" y="160"/>
                      <a:pt x="183" y="69"/>
                    </a:cubicBezTo>
                    <a:cubicBezTo>
                      <a:pt x="183" y="23"/>
                      <a:pt x="153" y="1"/>
                      <a:pt x="12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4" name="Google Shape;3094;p41"/>
              <p:cNvSpPr/>
              <p:nvPr/>
            </p:nvSpPr>
            <p:spPr>
              <a:xfrm>
                <a:off x="3352650" y="2182525"/>
                <a:ext cx="5350" cy="12950"/>
              </a:xfrm>
              <a:custGeom>
                <a:avLst/>
                <a:gdLst/>
                <a:ahLst/>
                <a:cxnLst/>
                <a:rect l="l" t="t" r="r" b="b"/>
                <a:pathLst>
                  <a:path w="214" h="518" extrusionOk="0">
                    <a:moveTo>
                      <a:pt x="61" y="1"/>
                    </a:moveTo>
                    <a:cubicBezTo>
                      <a:pt x="31" y="1"/>
                      <a:pt x="1" y="31"/>
                      <a:pt x="1" y="61"/>
                    </a:cubicBezTo>
                    <a:cubicBezTo>
                      <a:pt x="31" y="122"/>
                      <a:pt x="31" y="213"/>
                      <a:pt x="31" y="274"/>
                    </a:cubicBezTo>
                    <a:cubicBezTo>
                      <a:pt x="61" y="305"/>
                      <a:pt x="61" y="335"/>
                      <a:pt x="61" y="396"/>
                    </a:cubicBezTo>
                    <a:cubicBezTo>
                      <a:pt x="61" y="396"/>
                      <a:pt x="92" y="426"/>
                      <a:pt x="92" y="426"/>
                    </a:cubicBezTo>
                    <a:cubicBezTo>
                      <a:pt x="92" y="457"/>
                      <a:pt x="92" y="487"/>
                      <a:pt x="122" y="487"/>
                    </a:cubicBezTo>
                    <a:cubicBezTo>
                      <a:pt x="122" y="512"/>
                      <a:pt x="143" y="516"/>
                      <a:pt x="167" y="517"/>
                    </a:cubicBezTo>
                    <a:lnTo>
                      <a:pt x="167" y="517"/>
                    </a:lnTo>
                    <a:cubicBezTo>
                      <a:pt x="180" y="516"/>
                      <a:pt x="186" y="514"/>
                      <a:pt x="198" y="502"/>
                    </a:cubicBezTo>
                    <a:lnTo>
                      <a:pt x="198" y="502"/>
                    </a:lnTo>
                    <a:cubicBezTo>
                      <a:pt x="194" y="506"/>
                      <a:pt x="189" y="511"/>
                      <a:pt x="183" y="517"/>
                    </a:cubicBezTo>
                    <a:lnTo>
                      <a:pt x="183" y="517"/>
                    </a:lnTo>
                    <a:lnTo>
                      <a:pt x="212" y="488"/>
                    </a:lnTo>
                    <a:lnTo>
                      <a:pt x="212" y="488"/>
                    </a:lnTo>
                    <a:cubicBezTo>
                      <a:pt x="207" y="494"/>
                      <a:pt x="202" y="498"/>
                      <a:pt x="198" y="502"/>
                    </a:cubicBezTo>
                    <a:lnTo>
                      <a:pt x="198" y="502"/>
                    </a:lnTo>
                    <a:cubicBezTo>
                      <a:pt x="213" y="486"/>
                      <a:pt x="213" y="481"/>
                      <a:pt x="213" y="457"/>
                    </a:cubicBezTo>
                    <a:cubicBezTo>
                      <a:pt x="213" y="426"/>
                      <a:pt x="213" y="396"/>
                      <a:pt x="183" y="365"/>
                    </a:cubicBezTo>
                    <a:cubicBezTo>
                      <a:pt x="183" y="335"/>
                      <a:pt x="183" y="274"/>
                      <a:pt x="153" y="244"/>
                    </a:cubicBezTo>
                    <a:cubicBezTo>
                      <a:pt x="153" y="183"/>
                      <a:pt x="122" y="122"/>
                      <a:pt x="122" y="61"/>
                    </a:cubicBezTo>
                    <a:cubicBezTo>
                      <a:pt x="122" y="31"/>
                      <a:pt x="92" y="1"/>
                      <a:pt x="61" y="1"/>
                    </a:cubicBezTo>
                    <a:close/>
                    <a:moveTo>
                      <a:pt x="167" y="517"/>
                    </a:moveTo>
                    <a:lnTo>
                      <a:pt x="167" y="517"/>
                    </a:lnTo>
                    <a:cubicBezTo>
                      <a:pt x="163" y="517"/>
                      <a:pt x="158" y="517"/>
                      <a:pt x="153" y="517"/>
                    </a:cubicBezTo>
                    <a:lnTo>
                      <a:pt x="183" y="517"/>
                    </a:lnTo>
                    <a:cubicBezTo>
                      <a:pt x="178" y="517"/>
                      <a:pt x="172" y="517"/>
                      <a:pt x="167" y="517"/>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5" name="Google Shape;3095;p41"/>
              <p:cNvSpPr/>
              <p:nvPr/>
            </p:nvSpPr>
            <p:spPr>
              <a:xfrm>
                <a:off x="3364050" y="2181000"/>
                <a:ext cx="6100" cy="10675"/>
              </a:xfrm>
              <a:custGeom>
                <a:avLst/>
                <a:gdLst/>
                <a:ahLst/>
                <a:cxnLst/>
                <a:rect l="l" t="t" r="r" b="b"/>
                <a:pathLst>
                  <a:path w="244" h="427" extrusionOk="0">
                    <a:moveTo>
                      <a:pt x="61" y="1"/>
                    </a:moveTo>
                    <a:cubicBezTo>
                      <a:pt x="31" y="1"/>
                      <a:pt x="1" y="31"/>
                      <a:pt x="31" y="62"/>
                    </a:cubicBezTo>
                    <a:cubicBezTo>
                      <a:pt x="31" y="122"/>
                      <a:pt x="61" y="183"/>
                      <a:pt x="92" y="244"/>
                    </a:cubicBezTo>
                    <a:cubicBezTo>
                      <a:pt x="92" y="274"/>
                      <a:pt x="92" y="305"/>
                      <a:pt x="92" y="335"/>
                    </a:cubicBezTo>
                    <a:cubicBezTo>
                      <a:pt x="122" y="335"/>
                      <a:pt x="122" y="366"/>
                      <a:pt x="122" y="366"/>
                    </a:cubicBezTo>
                    <a:cubicBezTo>
                      <a:pt x="122" y="396"/>
                      <a:pt x="153" y="396"/>
                      <a:pt x="153" y="426"/>
                    </a:cubicBezTo>
                    <a:cubicBezTo>
                      <a:pt x="183" y="426"/>
                      <a:pt x="213" y="396"/>
                      <a:pt x="213" y="396"/>
                    </a:cubicBezTo>
                    <a:cubicBezTo>
                      <a:pt x="244" y="366"/>
                      <a:pt x="244" y="366"/>
                      <a:pt x="244" y="335"/>
                    </a:cubicBezTo>
                    <a:cubicBezTo>
                      <a:pt x="244" y="335"/>
                      <a:pt x="213" y="305"/>
                      <a:pt x="213" y="274"/>
                    </a:cubicBezTo>
                    <a:lnTo>
                      <a:pt x="213" y="214"/>
                    </a:lnTo>
                    <a:cubicBezTo>
                      <a:pt x="183" y="153"/>
                      <a:pt x="153" y="92"/>
                      <a:pt x="153" y="31"/>
                    </a:cubicBezTo>
                    <a:cubicBezTo>
                      <a:pt x="153" y="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6" name="Google Shape;3096;p41"/>
              <p:cNvSpPr/>
              <p:nvPr/>
            </p:nvSpPr>
            <p:spPr>
              <a:xfrm>
                <a:off x="3334425" y="2114900"/>
                <a:ext cx="3050" cy="8750"/>
              </a:xfrm>
              <a:custGeom>
                <a:avLst/>
                <a:gdLst/>
                <a:ahLst/>
                <a:cxnLst/>
                <a:rect l="l" t="t" r="r" b="b"/>
                <a:pathLst>
                  <a:path w="122" h="350" extrusionOk="0">
                    <a:moveTo>
                      <a:pt x="61" y="0"/>
                    </a:moveTo>
                    <a:cubicBezTo>
                      <a:pt x="31" y="0"/>
                      <a:pt x="0" y="0"/>
                      <a:pt x="0" y="31"/>
                    </a:cubicBezTo>
                    <a:lnTo>
                      <a:pt x="0" y="183"/>
                    </a:lnTo>
                    <a:lnTo>
                      <a:pt x="0" y="244"/>
                    </a:lnTo>
                    <a:cubicBezTo>
                      <a:pt x="0" y="274"/>
                      <a:pt x="0" y="274"/>
                      <a:pt x="31" y="304"/>
                    </a:cubicBezTo>
                    <a:cubicBezTo>
                      <a:pt x="31" y="335"/>
                      <a:pt x="46" y="350"/>
                      <a:pt x="65" y="350"/>
                    </a:cubicBezTo>
                    <a:cubicBezTo>
                      <a:pt x="84" y="350"/>
                      <a:pt x="107" y="335"/>
                      <a:pt x="122" y="304"/>
                    </a:cubicBezTo>
                    <a:cubicBezTo>
                      <a:pt x="122" y="274"/>
                      <a:pt x="122" y="274"/>
                      <a:pt x="122" y="244"/>
                    </a:cubicBezTo>
                    <a:lnTo>
                      <a:pt x="122" y="183"/>
                    </a:lnTo>
                    <a:lnTo>
                      <a:pt x="122" y="31"/>
                    </a:ln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7" name="Google Shape;3097;p41"/>
              <p:cNvSpPr/>
              <p:nvPr/>
            </p:nvSpPr>
            <p:spPr>
              <a:xfrm>
                <a:off x="3340500" y="2117925"/>
                <a:ext cx="3825" cy="16575"/>
              </a:xfrm>
              <a:custGeom>
                <a:avLst/>
                <a:gdLst/>
                <a:ahLst/>
                <a:cxnLst/>
                <a:rect l="l" t="t" r="r" b="b"/>
                <a:pathLst>
                  <a:path w="153" h="663" extrusionOk="0">
                    <a:moveTo>
                      <a:pt x="61" y="1"/>
                    </a:moveTo>
                    <a:cubicBezTo>
                      <a:pt x="31" y="1"/>
                      <a:pt x="31" y="31"/>
                      <a:pt x="31" y="62"/>
                    </a:cubicBezTo>
                    <a:cubicBezTo>
                      <a:pt x="0" y="153"/>
                      <a:pt x="0" y="244"/>
                      <a:pt x="0" y="366"/>
                    </a:cubicBezTo>
                    <a:cubicBezTo>
                      <a:pt x="0" y="396"/>
                      <a:pt x="0" y="457"/>
                      <a:pt x="31" y="487"/>
                    </a:cubicBezTo>
                    <a:cubicBezTo>
                      <a:pt x="31" y="548"/>
                      <a:pt x="31" y="609"/>
                      <a:pt x="61" y="639"/>
                    </a:cubicBezTo>
                    <a:cubicBezTo>
                      <a:pt x="76" y="654"/>
                      <a:pt x="92" y="662"/>
                      <a:pt x="103" y="662"/>
                    </a:cubicBezTo>
                    <a:cubicBezTo>
                      <a:pt x="114" y="662"/>
                      <a:pt x="122" y="654"/>
                      <a:pt x="122" y="639"/>
                    </a:cubicBezTo>
                    <a:cubicBezTo>
                      <a:pt x="152" y="609"/>
                      <a:pt x="152" y="548"/>
                      <a:pt x="122" y="487"/>
                    </a:cubicBezTo>
                    <a:cubicBezTo>
                      <a:pt x="122" y="457"/>
                      <a:pt x="122" y="396"/>
                      <a:pt x="122" y="335"/>
                    </a:cubicBezTo>
                    <a:cubicBezTo>
                      <a:pt x="122" y="244"/>
                      <a:pt x="122" y="153"/>
                      <a:pt x="122" y="62"/>
                    </a:cubicBez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8" name="Google Shape;3098;p41"/>
              <p:cNvSpPr/>
              <p:nvPr/>
            </p:nvSpPr>
            <p:spPr>
              <a:xfrm>
                <a:off x="3348850" y="2123075"/>
                <a:ext cx="3075" cy="19400"/>
              </a:xfrm>
              <a:custGeom>
                <a:avLst/>
                <a:gdLst/>
                <a:ahLst/>
                <a:cxnLst/>
                <a:rect l="l" t="t" r="r" b="b"/>
                <a:pathLst>
                  <a:path w="123" h="776" extrusionOk="0">
                    <a:moveTo>
                      <a:pt x="62" y="0"/>
                    </a:moveTo>
                    <a:cubicBezTo>
                      <a:pt x="31" y="0"/>
                      <a:pt x="1" y="23"/>
                      <a:pt x="1" y="69"/>
                    </a:cubicBezTo>
                    <a:lnTo>
                      <a:pt x="1" y="403"/>
                    </a:lnTo>
                    <a:cubicBezTo>
                      <a:pt x="1" y="494"/>
                      <a:pt x="1" y="616"/>
                      <a:pt x="1" y="707"/>
                    </a:cubicBezTo>
                    <a:cubicBezTo>
                      <a:pt x="1" y="752"/>
                      <a:pt x="31" y="775"/>
                      <a:pt x="62" y="775"/>
                    </a:cubicBezTo>
                    <a:cubicBezTo>
                      <a:pt x="92" y="775"/>
                      <a:pt x="122" y="752"/>
                      <a:pt x="122" y="707"/>
                    </a:cubicBezTo>
                    <a:cubicBezTo>
                      <a:pt x="122" y="616"/>
                      <a:pt x="122" y="494"/>
                      <a:pt x="122" y="403"/>
                    </a:cubicBezTo>
                    <a:lnTo>
                      <a:pt x="122" y="69"/>
                    </a:lnTo>
                    <a:cubicBezTo>
                      <a:pt x="122"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099" name="Google Shape;3099;p41"/>
              <p:cNvSpPr/>
              <p:nvPr/>
            </p:nvSpPr>
            <p:spPr>
              <a:xfrm>
                <a:off x="3355700" y="2126675"/>
                <a:ext cx="3825" cy="20725"/>
              </a:xfrm>
              <a:custGeom>
                <a:avLst/>
                <a:gdLst/>
                <a:ahLst/>
                <a:cxnLst/>
                <a:rect l="l" t="t" r="r" b="b"/>
                <a:pathLst>
                  <a:path w="153" h="829" extrusionOk="0">
                    <a:moveTo>
                      <a:pt x="103" y="0"/>
                    </a:moveTo>
                    <a:cubicBezTo>
                      <a:pt x="76" y="0"/>
                      <a:pt x="46" y="16"/>
                      <a:pt x="31" y="46"/>
                    </a:cubicBezTo>
                    <a:lnTo>
                      <a:pt x="31" y="411"/>
                    </a:lnTo>
                    <a:cubicBezTo>
                      <a:pt x="31" y="472"/>
                      <a:pt x="31" y="563"/>
                      <a:pt x="31" y="624"/>
                    </a:cubicBezTo>
                    <a:cubicBezTo>
                      <a:pt x="31" y="684"/>
                      <a:pt x="0" y="745"/>
                      <a:pt x="31" y="806"/>
                    </a:cubicBezTo>
                    <a:cubicBezTo>
                      <a:pt x="46" y="821"/>
                      <a:pt x="61" y="829"/>
                      <a:pt x="76" y="829"/>
                    </a:cubicBezTo>
                    <a:cubicBezTo>
                      <a:pt x="91" y="829"/>
                      <a:pt x="107" y="821"/>
                      <a:pt x="122" y="806"/>
                    </a:cubicBezTo>
                    <a:cubicBezTo>
                      <a:pt x="152" y="745"/>
                      <a:pt x="152" y="684"/>
                      <a:pt x="152" y="624"/>
                    </a:cubicBezTo>
                    <a:cubicBezTo>
                      <a:pt x="152" y="563"/>
                      <a:pt x="152" y="502"/>
                      <a:pt x="152" y="411"/>
                    </a:cubicBezTo>
                    <a:lnTo>
                      <a:pt x="152" y="46"/>
                    </a:lnTo>
                    <a:cubicBezTo>
                      <a:pt x="152" y="16"/>
                      <a:pt x="129"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00" name="Google Shape;3100;p41"/>
              <p:cNvSpPr/>
              <p:nvPr/>
            </p:nvSpPr>
            <p:spPr>
              <a:xfrm>
                <a:off x="3366650" y="2127200"/>
                <a:ext cx="5025" cy="15650"/>
              </a:xfrm>
              <a:custGeom>
                <a:avLst/>
                <a:gdLst/>
                <a:ahLst/>
                <a:cxnLst/>
                <a:rect l="l" t="t" r="r" b="b"/>
                <a:pathLst>
                  <a:path w="201" h="626" extrusionOk="0">
                    <a:moveTo>
                      <a:pt x="66" y="0"/>
                    </a:moveTo>
                    <a:cubicBezTo>
                      <a:pt x="34" y="0"/>
                      <a:pt x="1" y="33"/>
                      <a:pt x="18" y="86"/>
                    </a:cubicBezTo>
                    <a:cubicBezTo>
                      <a:pt x="49" y="147"/>
                      <a:pt x="49" y="238"/>
                      <a:pt x="79" y="329"/>
                    </a:cubicBezTo>
                    <a:cubicBezTo>
                      <a:pt x="79" y="390"/>
                      <a:pt x="79" y="420"/>
                      <a:pt x="79" y="481"/>
                    </a:cubicBezTo>
                    <a:cubicBezTo>
                      <a:pt x="79" y="511"/>
                      <a:pt x="79" y="572"/>
                      <a:pt x="79" y="603"/>
                    </a:cubicBezTo>
                    <a:cubicBezTo>
                      <a:pt x="94" y="618"/>
                      <a:pt x="117" y="625"/>
                      <a:pt x="136" y="625"/>
                    </a:cubicBezTo>
                    <a:cubicBezTo>
                      <a:pt x="155" y="625"/>
                      <a:pt x="170" y="618"/>
                      <a:pt x="170" y="603"/>
                    </a:cubicBezTo>
                    <a:cubicBezTo>
                      <a:pt x="201" y="572"/>
                      <a:pt x="201" y="511"/>
                      <a:pt x="201" y="451"/>
                    </a:cubicBezTo>
                    <a:lnTo>
                      <a:pt x="170" y="329"/>
                    </a:lnTo>
                    <a:cubicBezTo>
                      <a:pt x="170" y="238"/>
                      <a:pt x="140" y="147"/>
                      <a:pt x="109" y="55"/>
                    </a:cubicBezTo>
                    <a:cubicBezTo>
                      <a:pt x="109" y="17"/>
                      <a:pt x="88"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01" name="Google Shape;3101;p41"/>
              <p:cNvSpPr/>
              <p:nvPr/>
            </p:nvSpPr>
            <p:spPr>
              <a:xfrm>
                <a:off x="3376975" y="2123625"/>
                <a:ext cx="5725" cy="20350"/>
              </a:xfrm>
              <a:custGeom>
                <a:avLst/>
                <a:gdLst/>
                <a:ahLst/>
                <a:cxnLst/>
                <a:rect l="l" t="t" r="r" b="b"/>
                <a:pathLst>
                  <a:path w="229" h="814" extrusionOk="0">
                    <a:moveTo>
                      <a:pt x="179" y="1"/>
                    </a:moveTo>
                    <a:cubicBezTo>
                      <a:pt x="152" y="1"/>
                      <a:pt x="122" y="16"/>
                      <a:pt x="122" y="47"/>
                    </a:cubicBezTo>
                    <a:cubicBezTo>
                      <a:pt x="92" y="168"/>
                      <a:pt x="92" y="290"/>
                      <a:pt x="61" y="411"/>
                    </a:cubicBezTo>
                    <a:cubicBezTo>
                      <a:pt x="61" y="472"/>
                      <a:pt x="61" y="533"/>
                      <a:pt x="31" y="594"/>
                    </a:cubicBezTo>
                    <a:cubicBezTo>
                      <a:pt x="31" y="624"/>
                      <a:pt x="31" y="654"/>
                      <a:pt x="31" y="685"/>
                    </a:cubicBezTo>
                    <a:cubicBezTo>
                      <a:pt x="0" y="715"/>
                      <a:pt x="0" y="746"/>
                      <a:pt x="31" y="776"/>
                    </a:cubicBezTo>
                    <a:cubicBezTo>
                      <a:pt x="31" y="806"/>
                      <a:pt x="38" y="814"/>
                      <a:pt x="50" y="814"/>
                    </a:cubicBezTo>
                    <a:cubicBezTo>
                      <a:pt x="61" y="814"/>
                      <a:pt x="76" y="806"/>
                      <a:pt x="92" y="806"/>
                    </a:cubicBezTo>
                    <a:cubicBezTo>
                      <a:pt x="122" y="776"/>
                      <a:pt x="122" y="746"/>
                      <a:pt x="122" y="715"/>
                    </a:cubicBezTo>
                    <a:cubicBezTo>
                      <a:pt x="152" y="685"/>
                      <a:pt x="152" y="654"/>
                      <a:pt x="152" y="624"/>
                    </a:cubicBezTo>
                    <a:cubicBezTo>
                      <a:pt x="152" y="563"/>
                      <a:pt x="183" y="502"/>
                      <a:pt x="183" y="411"/>
                    </a:cubicBezTo>
                    <a:cubicBezTo>
                      <a:pt x="213" y="290"/>
                      <a:pt x="213" y="168"/>
                      <a:pt x="213" y="47"/>
                    </a:cubicBezTo>
                    <a:cubicBezTo>
                      <a:pt x="228" y="16"/>
                      <a:pt x="206" y="1"/>
                      <a:pt x="17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02" name="Google Shape;3102;p41"/>
              <p:cNvSpPr/>
              <p:nvPr/>
            </p:nvSpPr>
            <p:spPr>
              <a:xfrm>
                <a:off x="3384575" y="2127825"/>
                <a:ext cx="3050" cy="9700"/>
              </a:xfrm>
              <a:custGeom>
                <a:avLst/>
                <a:gdLst/>
                <a:ahLst/>
                <a:cxnLst/>
                <a:rect l="l" t="t" r="r" b="b"/>
                <a:pathLst>
                  <a:path w="122" h="388" extrusionOk="0">
                    <a:moveTo>
                      <a:pt x="61" y="0"/>
                    </a:moveTo>
                    <a:cubicBezTo>
                      <a:pt x="31" y="0"/>
                      <a:pt x="0" y="30"/>
                      <a:pt x="0" y="61"/>
                    </a:cubicBezTo>
                    <a:cubicBezTo>
                      <a:pt x="0" y="122"/>
                      <a:pt x="0" y="152"/>
                      <a:pt x="0" y="213"/>
                    </a:cubicBezTo>
                    <a:cubicBezTo>
                      <a:pt x="0" y="243"/>
                      <a:pt x="0" y="243"/>
                      <a:pt x="0" y="274"/>
                    </a:cubicBezTo>
                    <a:lnTo>
                      <a:pt x="0" y="304"/>
                    </a:lnTo>
                    <a:cubicBezTo>
                      <a:pt x="0" y="334"/>
                      <a:pt x="0" y="334"/>
                      <a:pt x="0" y="365"/>
                    </a:cubicBezTo>
                    <a:cubicBezTo>
                      <a:pt x="16" y="380"/>
                      <a:pt x="38" y="388"/>
                      <a:pt x="57" y="388"/>
                    </a:cubicBezTo>
                    <a:cubicBezTo>
                      <a:pt x="76" y="388"/>
                      <a:pt x="92" y="380"/>
                      <a:pt x="92" y="365"/>
                    </a:cubicBezTo>
                    <a:cubicBezTo>
                      <a:pt x="92" y="334"/>
                      <a:pt x="92" y="334"/>
                      <a:pt x="92" y="304"/>
                    </a:cubicBezTo>
                    <a:lnTo>
                      <a:pt x="92" y="274"/>
                    </a:lnTo>
                    <a:cubicBezTo>
                      <a:pt x="92" y="243"/>
                      <a:pt x="92" y="243"/>
                      <a:pt x="122" y="213"/>
                    </a:cubicBezTo>
                    <a:cubicBezTo>
                      <a:pt x="122" y="152"/>
                      <a:pt x="122" y="122"/>
                      <a:pt x="122" y="61"/>
                    </a:cubicBezTo>
                    <a:cubicBezTo>
                      <a:pt x="122" y="3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3103" name="Google Shape;3103;p41"/>
          <p:cNvGrpSpPr/>
          <p:nvPr/>
        </p:nvGrpSpPr>
        <p:grpSpPr>
          <a:xfrm flipH="1">
            <a:off x="948606" y="5746865"/>
            <a:ext cx="426952" cy="403091"/>
            <a:chOff x="1854900" y="1656875"/>
            <a:chExt cx="206675" cy="195125"/>
          </a:xfrm>
        </p:grpSpPr>
        <p:sp>
          <p:nvSpPr>
            <p:cNvPr id="3104" name="Google Shape;3104;p41"/>
            <p:cNvSpPr/>
            <p:nvPr/>
          </p:nvSpPr>
          <p:spPr>
            <a:xfrm>
              <a:off x="1857175" y="1668225"/>
              <a:ext cx="196850" cy="146450"/>
            </a:xfrm>
            <a:custGeom>
              <a:avLst/>
              <a:gdLst/>
              <a:ahLst/>
              <a:cxnLst/>
              <a:rect l="l" t="t" r="r" b="b"/>
              <a:pathLst>
                <a:path w="7874" h="5858" extrusionOk="0">
                  <a:moveTo>
                    <a:pt x="2871" y="0"/>
                  </a:moveTo>
                  <a:cubicBezTo>
                    <a:pt x="2623" y="0"/>
                    <a:pt x="2375" y="26"/>
                    <a:pt x="2159" y="116"/>
                  </a:cubicBezTo>
                  <a:cubicBezTo>
                    <a:pt x="1612" y="329"/>
                    <a:pt x="1217" y="846"/>
                    <a:pt x="1065" y="1423"/>
                  </a:cubicBezTo>
                  <a:cubicBezTo>
                    <a:pt x="1034" y="1575"/>
                    <a:pt x="1004" y="1727"/>
                    <a:pt x="913" y="1879"/>
                  </a:cubicBezTo>
                  <a:cubicBezTo>
                    <a:pt x="822" y="2031"/>
                    <a:pt x="700" y="2153"/>
                    <a:pt x="578" y="2274"/>
                  </a:cubicBezTo>
                  <a:cubicBezTo>
                    <a:pt x="62" y="2882"/>
                    <a:pt x="1" y="3825"/>
                    <a:pt x="427" y="4463"/>
                  </a:cubicBezTo>
                  <a:cubicBezTo>
                    <a:pt x="785" y="4965"/>
                    <a:pt x="1406" y="5260"/>
                    <a:pt x="2010" y="5260"/>
                  </a:cubicBezTo>
                  <a:cubicBezTo>
                    <a:pt x="2174" y="5260"/>
                    <a:pt x="2337" y="5238"/>
                    <a:pt x="2493" y="5192"/>
                  </a:cubicBezTo>
                  <a:cubicBezTo>
                    <a:pt x="2923" y="5637"/>
                    <a:pt x="3548" y="5858"/>
                    <a:pt x="4175" y="5858"/>
                  </a:cubicBezTo>
                  <a:cubicBezTo>
                    <a:pt x="4833" y="5858"/>
                    <a:pt x="5492" y="5614"/>
                    <a:pt x="5928" y="5132"/>
                  </a:cubicBezTo>
                  <a:cubicBezTo>
                    <a:pt x="6019" y="5040"/>
                    <a:pt x="6110" y="4919"/>
                    <a:pt x="6202" y="4858"/>
                  </a:cubicBezTo>
                  <a:cubicBezTo>
                    <a:pt x="6293" y="4828"/>
                    <a:pt x="6414" y="4797"/>
                    <a:pt x="6536" y="4767"/>
                  </a:cubicBezTo>
                  <a:cubicBezTo>
                    <a:pt x="7083" y="4645"/>
                    <a:pt x="7509" y="4129"/>
                    <a:pt x="7691" y="3581"/>
                  </a:cubicBezTo>
                  <a:cubicBezTo>
                    <a:pt x="7873" y="3034"/>
                    <a:pt x="7873" y="2457"/>
                    <a:pt x="7813" y="1879"/>
                  </a:cubicBezTo>
                  <a:cubicBezTo>
                    <a:pt x="7782" y="1606"/>
                    <a:pt x="7752" y="1332"/>
                    <a:pt x="7539" y="1211"/>
                  </a:cubicBezTo>
                  <a:cubicBezTo>
                    <a:pt x="7410" y="1107"/>
                    <a:pt x="7253" y="1092"/>
                    <a:pt x="7090" y="1092"/>
                  </a:cubicBezTo>
                  <a:cubicBezTo>
                    <a:pt x="7020" y="1092"/>
                    <a:pt x="6949" y="1095"/>
                    <a:pt x="6878" y="1095"/>
                  </a:cubicBezTo>
                  <a:cubicBezTo>
                    <a:pt x="6726" y="1095"/>
                    <a:pt x="6576" y="1081"/>
                    <a:pt x="6445" y="998"/>
                  </a:cubicBezTo>
                  <a:cubicBezTo>
                    <a:pt x="6354" y="937"/>
                    <a:pt x="6262" y="815"/>
                    <a:pt x="6171" y="724"/>
                  </a:cubicBezTo>
                  <a:cubicBezTo>
                    <a:pt x="5563" y="56"/>
                    <a:pt x="4560" y="86"/>
                    <a:pt x="3740" y="25"/>
                  </a:cubicBezTo>
                  <a:lnTo>
                    <a:pt x="3375" y="25"/>
                  </a:lnTo>
                  <a:cubicBezTo>
                    <a:pt x="3214" y="13"/>
                    <a:pt x="3042" y="0"/>
                    <a:pt x="2871"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105" name="Google Shape;3105;p41"/>
            <p:cNvSpPr/>
            <p:nvPr/>
          </p:nvSpPr>
          <p:spPr>
            <a:xfrm>
              <a:off x="1934700" y="1851975"/>
              <a:ext cx="775" cy="25"/>
            </a:xfrm>
            <a:custGeom>
              <a:avLst/>
              <a:gdLst/>
              <a:ahLst/>
              <a:cxnLst/>
              <a:rect l="l" t="t" r="r" b="b"/>
              <a:pathLst>
                <a:path w="31" h="1" extrusionOk="0">
                  <a:moveTo>
                    <a:pt x="31" y="0"/>
                  </a:moveTo>
                  <a:cubicBezTo>
                    <a:pt x="31" y="0"/>
                    <a:pt x="31" y="0"/>
                    <a:pt x="31" y="0"/>
                  </a:cubicBezTo>
                  <a:cubicBezTo>
                    <a:pt x="0" y="0"/>
                    <a:pt x="0"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06" name="Google Shape;3106;p41"/>
            <p:cNvSpPr/>
            <p:nvPr/>
          </p:nvSpPr>
          <p:spPr>
            <a:xfrm>
              <a:off x="1870875" y="1709125"/>
              <a:ext cx="15200" cy="18250"/>
            </a:xfrm>
            <a:custGeom>
              <a:avLst/>
              <a:gdLst/>
              <a:ahLst/>
              <a:cxnLst/>
              <a:rect l="l" t="t" r="r" b="b"/>
              <a:pathLst>
                <a:path w="608" h="730" extrusionOk="0">
                  <a:moveTo>
                    <a:pt x="456" y="489"/>
                  </a:moveTo>
                  <a:cubicBezTo>
                    <a:pt x="455" y="496"/>
                    <a:pt x="451" y="522"/>
                    <a:pt x="426" y="547"/>
                  </a:cubicBezTo>
                  <a:cubicBezTo>
                    <a:pt x="435" y="528"/>
                    <a:pt x="445" y="508"/>
                    <a:pt x="456" y="489"/>
                  </a:cubicBezTo>
                  <a:close/>
                  <a:moveTo>
                    <a:pt x="334" y="0"/>
                  </a:moveTo>
                  <a:cubicBezTo>
                    <a:pt x="304" y="31"/>
                    <a:pt x="274" y="31"/>
                    <a:pt x="243" y="61"/>
                  </a:cubicBezTo>
                  <a:cubicBezTo>
                    <a:pt x="243" y="91"/>
                    <a:pt x="213" y="91"/>
                    <a:pt x="213" y="91"/>
                  </a:cubicBezTo>
                  <a:cubicBezTo>
                    <a:pt x="213" y="122"/>
                    <a:pt x="182" y="152"/>
                    <a:pt x="152" y="152"/>
                  </a:cubicBezTo>
                  <a:cubicBezTo>
                    <a:pt x="152" y="183"/>
                    <a:pt x="122" y="213"/>
                    <a:pt x="122" y="243"/>
                  </a:cubicBezTo>
                  <a:cubicBezTo>
                    <a:pt x="61" y="304"/>
                    <a:pt x="30" y="395"/>
                    <a:pt x="30" y="456"/>
                  </a:cubicBezTo>
                  <a:cubicBezTo>
                    <a:pt x="0" y="517"/>
                    <a:pt x="0" y="578"/>
                    <a:pt x="30" y="638"/>
                  </a:cubicBezTo>
                  <a:cubicBezTo>
                    <a:pt x="61" y="669"/>
                    <a:pt x="122" y="699"/>
                    <a:pt x="152" y="730"/>
                  </a:cubicBezTo>
                  <a:cubicBezTo>
                    <a:pt x="213" y="730"/>
                    <a:pt x="274" y="730"/>
                    <a:pt x="334" y="699"/>
                  </a:cubicBezTo>
                  <a:cubicBezTo>
                    <a:pt x="365" y="669"/>
                    <a:pt x="426" y="638"/>
                    <a:pt x="426" y="578"/>
                  </a:cubicBezTo>
                  <a:cubicBezTo>
                    <a:pt x="426" y="548"/>
                    <a:pt x="455" y="518"/>
                    <a:pt x="456" y="489"/>
                  </a:cubicBezTo>
                  <a:lnTo>
                    <a:pt x="456" y="489"/>
                  </a:lnTo>
                  <a:cubicBezTo>
                    <a:pt x="479" y="447"/>
                    <a:pt x="506" y="406"/>
                    <a:pt x="547" y="365"/>
                  </a:cubicBezTo>
                  <a:lnTo>
                    <a:pt x="547" y="365"/>
                  </a:lnTo>
                  <a:cubicBezTo>
                    <a:pt x="517" y="395"/>
                    <a:pt x="517" y="395"/>
                    <a:pt x="486" y="395"/>
                  </a:cubicBezTo>
                  <a:cubicBezTo>
                    <a:pt x="517" y="395"/>
                    <a:pt x="517" y="395"/>
                    <a:pt x="517" y="365"/>
                  </a:cubicBezTo>
                  <a:lnTo>
                    <a:pt x="547" y="365"/>
                  </a:lnTo>
                  <a:cubicBezTo>
                    <a:pt x="578" y="334"/>
                    <a:pt x="578" y="304"/>
                    <a:pt x="578" y="274"/>
                  </a:cubicBezTo>
                  <a:lnTo>
                    <a:pt x="608" y="274"/>
                  </a:lnTo>
                  <a:cubicBezTo>
                    <a:pt x="608" y="183"/>
                    <a:pt x="578" y="122"/>
                    <a:pt x="547" y="61"/>
                  </a:cubicBezTo>
                  <a:cubicBezTo>
                    <a:pt x="517" y="31"/>
                    <a:pt x="486" y="0"/>
                    <a:pt x="45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07" name="Google Shape;3107;p41"/>
            <p:cNvSpPr/>
            <p:nvPr/>
          </p:nvSpPr>
          <p:spPr>
            <a:xfrm>
              <a:off x="1875425" y="1656875"/>
              <a:ext cx="88875" cy="61850"/>
            </a:xfrm>
            <a:custGeom>
              <a:avLst/>
              <a:gdLst/>
              <a:ahLst/>
              <a:cxnLst/>
              <a:rect l="l" t="t" r="r" b="b"/>
              <a:pathLst>
                <a:path w="3555" h="2474" extrusionOk="0">
                  <a:moveTo>
                    <a:pt x="2205" y="0"/>
                  </a:moveTo>
                  <a:cubicBezTo>
                    <a:pt x="1887" y="0"/>
                    <a:pt x="1573" y="69"/>
                    <a:pt x="1277" y="206"/>
                  </a:cubicBezTo>
                  <a:cubicBezTo>
                    <a:pt x="456" y="570"/>
                    <a:pt x="0" y="1452"/>
                    <a:pt x="122" y="2364"/>
                  </a:cubicBezTo>
                  <a:cubicBezTo>
                    <a:pt x="135" y="2440"/>
                    <a:pt x="190" y="2474"/>
                    <a:pt x="250" y="2474"/>
                  </a:cubicBezTo>
                  <a:cubicBezTo>
                    <a:pt x="334" y="2474"/>
                    <a:pt x="426" y="2409"/>
                    <a:pt x="426" y="2303"/>
                  </a:cubicBezTo>
                  <a:cubicBezTo>
                    <a:pt x="426" y="1604"/>
                    <a:pt x="821" y="935"/>
                    <a:pt x="1490" y="631"/>
                  </a:cubicBezTo>
                  <a:cubicBezTo>
                    <a:pt x="1690" y="542"/>
                    <a:pt x="1907" y="486"/>
                    <a:pt x="2128" y="486"/>
                  </a:cubicBezTo>
                  <a:cubicBezTo>
                    <a:pt x="2208" y="486"/>
                    <a:pt x="2290" y="493"/>
                    <a:pt x="2371" y="510"/>
                  </a:cubicBezTo>
                  <a:cubicBezTo>
                    <a:pt x="2523" y="540"/>
                    <a:pt x="2645" y="570"/>
                    <a:pt x="2766" y="662"/>
                  </a:cubicBezTo>
                  <a:cubicBezTo>
                    <a:pt x="2888" y="722"/>
                    <a:pt x="3010" y="844"/>
                    <a:pt x="3131" y="935"/>
                  </a:cubicBezTo>
                  <a:cubicBezTo>
                    <a:pt x="3180" y="992"/>
                    <a:pt x="3236" y="1017"/>
                    <a:pt x="3289" y="1017"/>
                  </a:cubicBezTo>
                  <a:cubicBezTo>
                    <a:pt x="3432" y="1017"/>
                    <a:pt x="3554" y="839"/>
                    <a:pt x="3466" y="662"/>
                  </a:cubicBezTo>
                  <a:cubicBezTo>
                    <a:pt x="3314" y="327"/>
                    <a:pt x="2888" y="114"/>
                    <a:pt x="2523" y="23"/>
                  </a:cubicBezTo>
                  <a:cubicBezTo>
                    <a:pt x="2417" y="8"/>
                    <a:pt x="2311" y="0"/>
                    <a:pt x="220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08" name="Google Shape;3108;p41"/>
            <p:cNvSpPr/>
            <p:nvPr/>
          </p:nvSpPr>
          <p:spPr>
            <a:xfrm>
              <a:off x="1952175" y="1664200"/>
              <a:ext cx="71450" cy="36500"/>
            </a:xfrm>
            <a:custGeom>
              <a:avLst/>
              <a:gdLst/>
              <a:ahLst/>
              <a:cxnLst/>
              <a:rect l="l" t="t" r="r" b="b"/>
              <a:pathLst>
                <a:path w="2858" h="1460" extrusionOk="0">
                  <a:moveTo>
                    <a:pt x="1049" y="1"/>
                  </a:moveTo>
                  <a:cubicBezTo>
                    <a:pt x="737" y="1"/>
                    <a:pt x="426" y="80"/>
                    <a:pt x="152" y="217"/>
                  </a:cubicBezTo>
                  <a:cubicBezTo>
                    <a:pt x="31" y="247"/>
                    <a:pt x="0" y="399"/>
                    <a:pt x="61" y="490"/>
                  </a:cubicBezTo>
                  <a:cubicBezTo>
                    <a:pt x="102" y="571"/>
                    <a:pt x="169" y="598"/>
                    <a:pt x="246" y="598"/>
                  </a:cubicBezTo>
                  <a:cubicBezTo>
                    <a:pt x="284" y="598"/>
                    <a:pt x="325" y="591"/>
                    <a:pt x="365" y="581"/>
                  </a:cubicBezTo>
                  <a:cubicBezTo>
                    <a:pt x="548" y="490"/>
                    <a:pt x="760" y="445"/>
                    <a:pt x="973" y="445"/>
                  </a:cubicBezTo>
                  <a:cubicBezTo>
                    <a:pt x="1186" y="445"/>
                    <a:pt x="1399" y="490"/>
                    <a:pt x="1581" y="581"/>
                  </a:cubicBezTo>
                  <a:cubicBezTo>
                    <a:pt x="1763" y="642"/>
                    <a:pt x="1915" y="764"/>
                    <a:pt x="2037" y="885"/>
                  </a:cubicBezTo>
                  <a:cubicBezTo>
                    <a:pt x="2189" y="1037"/>
                    <a:pt x="2280" y="1189"/>
                    <a:pt x="2402" y="1372"/>
                  </a:cubicBezTo>
                  <a:cubicBezTo>
                    <a:pt x="2442" y="1432"/>
                    <a:pt x="2510" y="1459"/>
                    <a:pt x="2578" y="1459"/>
                  </a:cubicBezTo>
                  <a:cubicBezTo>
                    <a:pt x="2716" y="1459"/>
                    <a:pt x="2858" y="1351"/>
                    <a:pt x="2797" y="1189"/>
                  </a:cubicBezTo>
                  <a:cubicBezTo>
                    <a:pt x="2736" y="946"/>
                    <a:pt x="2554" y="733"/>
                    <a:pt x="2402" y="551"/>
                  </a:cubicBezTo>
                  <a:cubicBezTo>
                    <a:pt x="2219" y="369"/>
                    <a:pt x="1976" y="247"/>
                    <a:pt x="1763" y="156"/>
                  </a:cubicBezTo>
                  <a:cubicBezTo>
                    <a:pt x="1537" y="49"/>
                    <a:pt x="1293" y="1"/>
                    <a:pt x="10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09" name="Google Shape;3109;p41"/>
            <p:cNvSpPr/>
            <p:nvPr/>
          </p:nvSpPr>
          <p:spPr>
            <a:xfrm>
              <a:off x="2003850" y="1690025"/>
              <a:ext cx="57725" cy="105000"/>
            </a:xfrm>
            <a:custGeom>
              <a:avLst/>
              <a:gdLst/>
              <a:ahLst/>
              <a:cxnLst/>
              <a:rect l="l" t="t" r="r" b="b"/>
              <a:pathLst>
                <a:path w="2309" h="4200" extrusionOk="0">
                  <a:moveTo>
                    <a:pt x="994" y="1"/>
                  </a:moveTo>
                  <a:cubicBezTo>
                    <a:pt x="844" y="1"/>
                    <a:pt x="693" y="31"/>
                    <a:pt x="547" y="95"/>
                  </a:cubicBezTo>
                  <a:cubicBezTo>
                    <a:pt x="331" y="177"/>
                    <a:pt x="380" y="475"/>
                    <a:pt x="564" y="475"/>
                  </a:cubicBezTo>
                  <a:cubicBezTo>
                    <a:pt x="587" y="475"/>
                    <a:pt x="612" y="470"/>
                    <a:pt x="639" y="460"/>
                  </a:cubicBezTo>
                  <a:cubicBezTo>
                    <a:pt x="719" y="437"/>
                    <a:pt x="800" y="426"/>
                    <a:pt x="880" y="426"/>
                  </a:cubicBezTo>
                  <a:cubicBezTo>
                    <a:pt x="1226" y="426"/>
                    <a:pt x="1554" y="631"/>
                    <a:pt x="1702" y="977"/>
                  </a:cubicBezTo>
                  <a:cubicBezTo>
                    <a:pt x="1763" y="1159"/>
                    <a:pt x="1794" y="1372"/>
                    <a:pt x="1702" y="1524"/>
                  </a:cubicBezTo>
                  <a:cubicBezTo>
                    <a:pt x="1642" y="1737"/>
                    <a:pt x="1459" y="1798"/>
                    <a:pt x="1490" y="2010"/>
                  </a:cubicBezTo>
                  <a:cubicBezTo>
                    <a:pt x="1551" y="2223"/>
                    <a:pt x="1581" y="2405"/>
                    <a:pt x="1520" y="2588"/>
                  </a:cubicBezTo>
                  <a:cubicBezTo>
                    <a:pt x="1490" y="2801"/>
                    <a:pt x="1399" y="3013"/>
                    <a:pt x="1247" y="3165"/>
                  </a:cubicBezTo>
                  <a:cubicBezTo>
                    <a:pt x="1125" y="3348"/>
                    <a:pt x="973" y="3500"/>
                    <a:pt x="791" y="3591"/>
                  </a:cubicBezTo>
                  <a:cubicBezTo>
                    <a:pt x="669" y="3652"/>
                    <a:pt x="578" y="3712"/>
                    <a:pt x="456" y="3712"/>
                  </a:cubicBezTo>
                  <a:cubicBezTo>
                    <a:pt x="335" y="3743"/>
                    <a:pt x="243" y="3743"/>
                    <a:pt x="152" y="3834"/>
                  </a:cubicBezTo>
                  <a:cubicBezTo>
                    <a:pt x="61" y="3895"/>
                    <a:pt x="0" y="4016"/>
                    <a:pt x="122" y="4108"/>
                  </a:cubicBezTo>
                  <a:cubicBezTo>
                    <a:pt x="209" y="4173"/>
                    <a:pt x="307" y="4199"/>
                    <a:pt x="411" y="4199"/>
                  </a:cubicBezTo>
                  <a:cubicBezTo>
                    <a:pt x="596" y="4199"/>
                    <a:pt x="797" y="4114"/>
                    <a:pt x="973" y="4016"/>
                  </a:cubicBezTo>
                  <a:cubicBezTo>
                    <a:pt x="1247" y="3895"/>
                    <a:pt x="1459" y="3652"/>
                    <a:pt x="1642" y="3409"/>
                  </a:cubicBezTo>
                  <a:cubicBezTo>
                    <a:pt x="1903" y="3068"/>
                    <a:pt x="2120" y="2458"/>
                    <a:pt x="1923" y="2023"/>
                  </a:cubicBezTo>
                  <a:lnTo>
                    <a:pt x="1923" y="2023"/>
                  </a:lnTo>
                  <a:cubicBezTo>
                    <a:pt x="2309" y="1666"/>
                    <a:pt x="2290" y="1035"/>
                    <a:pt x="2037" y="612"/>
                  </a:cubicBezTo>
                  <a:cubicBezTo>
                    <a:pt x="1814" y="233"/>
                    <a:pt x="1410" y="1"/>
                    <a:pt x="99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0" name="Google Shape;3110;p41"/>
            <p:cNvSpPr/>
            <p:nvPr/>
          </p:nvSpPr>
          <p:spPr>
            <a:xfrm>
              <a:off x="1916125" y="1783875"/>
              <a:ext cx="95750" cy="35600"/>
            </a:xfrm>
            <a:custGeom>
              <a:avLst/>
              <a:gdLst/>
              <a:ahLst/>
              <a:cxnLst/>
              <a:rect l="l" t="t" r="r" b="b"/>
              <a:pathLst>
                <a:path w="3830" h="1424" extrusionOk="0">
                  <a:moveTo>
                    <a:pt x="3702" y="0"/>
                  </a:moveTo>
                  <a:cubicBezTo>
                    <a:pt x="3639" y="0"/>
                    <a:pt x="3569" y="38"/>
                    <a:pt x="3540" y="110"/>
                  </a:cubicBezTo>
                  <a:cubicBezTo>
                    <a:pt x="3418" y="384"/>
                    <a:pt x="3114" y="597"/>
                    <a:pt x="2871" y="718"/>
                  </a:cubicBezTo>
                  <a:cubicBezTo>
                    <a:pt x="2628" y="901"/>
                    <a:pt x="2324" y="962"/>
                    <a:pt x="1990" y="992"/>
                  </a:cubicBezTo>
                  <a:cubicBezTo>
                    <a:pt x="1412" y="992"/>
                    <a:pt x="835" y="658"/>
                    <a:pt x="500" y="171"/>
                  </a:cubicBezTo>
                  <a:cubicBezTo>
                    <a:pt x="453" y="95"/>
                    <a:pt x="382" y="64"/>
                    <a:pt x="311" y="64"/>
                  </a:cubicBezTo>
                  <a:cubicBezTo>
                    <a:pt x="155" y="64"/>
                    <a:pt x="0" y="217"/>
                    <a:pt x="105" y="384"/>
                  </a:cubicBezTo>
                  <a:cubicBezTo>
                    <a:pt x="504" y="1010"/>
                    <a:pt x="1195" y="1423"/>
                    <a:pt x="1931" y="1423"/>
                  </a:cubicBezTo>
                  <a:cubicBezTo>
                    <a:pt x="1980" y="1423"/>
                    <a:pt x="2031" y="1421"/>
                    <a:pt x="2081" y="1417"/>
                  </a:cubicBezTo>
                  <a:cubicBezTo>
                    <a:pt x="2476" y="1417"/>
                    <a:pt x="2841" y="1296"/>
                    <a:pt x="3175" y="1083"/>
                  </a:cubicBezTo>
                  <a:cubicBezTo>
                    <a:pt x="3479" y="870"/>
                    <a:pt x="3813" y="536"/>
                    <a:pt x="3813" y="141"/>
                  </a:cubicBezTo>
                  <a:cubicBezTo>
                    <a:pt x="3829" y="46"/>
                    <a:pt x="3770" y="0"/>
                    <a:pt x="370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1" name="Google Shape;3111;p41"/>
            <p:cNvSpPr/>
            <p:nvPr/>
          </p:nvSpPr>
          <p:spPr>
            <a:xfrm>
              <a:off x="1854900" y="1717825"/>
              <a:ext cx="75825" cy="84200"/>
            </a:xfrm>
            <a:custGeom>
              <a:avLst/>
              <a:gdLst/>
              <a:ahLst/>
              <a:cxnLst/>
              <a:rect l="l" t="t" r="r" b="b"/>
              <a:pathLst>
                <a:path w="3033" h="3368" extrusionOk="0">
                  <a:moveTo>
                    <a:pt x="1531" y="2741"/>
                  </a:moveTo>
                  <a:cubicBezTo>
                    <a:pt x="1551" y="2741"/>
                    <a:pt x="1551" y="2759"/>
                    <a:pt x="1524" y="2759"/>
                  </a:cubicBezTo>
                  <a:cubicBezTo>
                    <a:pt x="1517" y="2759"/>
                    <a:pt x="1507" y="2758"/>
                    <a:pt x="1495" y="2754"/>
                  </a:cubicBezTo>
                  <a:lnTo>
                    <a:pt x="1495" y="2754"/>
                  </a:lnTo>
                  <a:cubicBezTo>
                    <a:pt x="1510" y="2744"/>
                    <a:pt x="1523" y="2741"/>
                    <a:pt x="1531" y="2741"/>
                  </a:cubicBezTo>
                  <a:close/>
                  <a:moveTo>
                    <a:pt x="1158" y="1"/>
                  </a:moveTo>
                  <a:cubicBezTo>
                    <a:pt x="978" y="1"/>
                    <a:pt x="794" y="100"/>
                    <a:pt x="669" y="199"/>
                  </a:cubicBezTo>
                  <a:cubicBezTo>
                    <a:pt x="487" y="321"/>
                    <a:pt x="366" y="503"/>
                    <a:pt x="274" y="686"/>
                  </a:cubicBezTo>
                  <a:cubicBezTo>
                    <a:pt x="62" y="1050"/>
                    <a:pt x="1" y="1476"/>
                    <a:pt x="92" y="1871"/>
                  </a:cubicBezTo>
                  <a:cubicBezTo>
                    <a:pt x="153" y="2236"/>
                    <a:pt x="396" y="2600"/>
                    <a:pt x="669" y="2844"/>
                  </a:cubicBezTo>
                  <a:cubicBezTo>
                    <a:pt x="821" y="2965"/>
                    <a:pt x="1004" y="3056"/>
                    <a:pt x="1217" y="3117"/>
                  </a:cubicBezTo>
                  <a:cubicBezTo>
                    <a:pt x="1277" y="3148"/>
                    <a:pt x="1399" y="3178"/>
                    <a:pt x="1490" y="3178"/>
                  </a:cubicBezTo>
                  <a:cubicBezTo>
                    <a:pt x="1509" y="3178"/>
                    <a:pt x="1527" y="3175"/>
                    <a:pt x="1544" y="3171"/>
                  </a:cubicBezTo>
                  <a:lnTo>
                    <a:pt x="1544" y="3171"/>
                  </a:lnTo>
                  <a:cubicBezTo>
                    <a:pt x="1700" y="3301"/>
                    <a:pt x="1937" y="3360"/>
                    <a:pt x="2128" y="3360"/>
                  </a:cubicBezTo>
                  <a:cubicBezTo>
                    <a:pt x="2173" y="3365"/>
                    <a:pt x="2216" y="3368"/>
                    <a:pt x="2259" y="3368"/>
                  </a:cubicBezTo>
                  <a:cubicBezTo>
                    <a:pt x="2480" y="3368"/>
                    <a:pt x="2680" y="3300"/>
                    <a:pt x="2858" y="3148"/>
                  </a:cubicBezTo>
                  <a:cubicBezTo>
                    <a:pt x="3033" y="3023"/>
                    <a:pt x="2941" y="2775"/>
                    <a:pt x="2784" y="2775"/>
                  </a:cubicBezTo>
                  <a:cubicBezTo>
                    <a:pt x="2750" y="2775"/>
                    <a:pt x="2713" y="2786"/>
                    <a:pt x="2676" y="2813"/>
                  </a:cubicBezTo>
                  <a:cubicBezTo>
                    <a:pt x="2562" y="2882"/>
                    <a:pt x="2431" y="2916"/>
                    <a:pt x="2295" y="2916"/>
                  </a:cubicBezTo>
                  <a:cubicBezTo>
                    <a:pt x="2250" y="2916"/>
                    <a:pt x="2204" y="2912"/>
                    <a:pt x="2159" y="2904"/>
                  </a:cubicBezTo>
                  <a:cubicBezTo>
                    <a:pt x="1976" y="2874"/>
                    <a:pt x="1855" y="2722"/>
                    <a:pt x="1673" y="2692"/>
                  </a:cubicBezTo>
                  <a:cubicBezTo>
                    <a:pt x="1657" y="2688"/>
                    <a:pt x="1641" y="2686"/>
                    <a:pt x="1624" y="2686"/>
                  </a:cubicBezTo>
                  <a:cubicBezTo>
                    <a:pt x="1572" y="2686"/>
                    <a:pt x="1519" y="2705"/>
                    <a:pt x="1477" y="2740"/>
                  </a:cubicBezTo>
                  <a:lnTo>
                    <a:pt x="1477" y="2740"/>
                  </a:lnTo>
                  <a:cubicBezTo>
                    <a:pt x="1459" y="2722"/>
                    <a:pt x="1455" y="2722"/>
                    <a:pt x="1429" y="2722"/>
                  </a:cubicBezTo>
                  <a:cubicBezTo>
                    <a:pt x="1369" y="2692"/>
                    <a:pt x="1308" y="2661"/>
                    <a:pt x="1247" y="2631"/>
                  </a:cubicBezTo>
                  <a:cubicBezTo>
                    <a:pt x="1125" y="2570"/>
                    <a:pt x="1034" y="2479"/>
                    <a:pt x="943" y="2388"/>
                  </a:cubicBezTo>
                  <a:cubicBezTo>
                    <a:pt x="761" y="2205"/>
                    <a:pt x="639" y="1962"/>
                    <a:pt x="578" y="1719"/>
                  </a:cubicBezTo>
                  <a:cubicBezTo>
                    <a:pt x="548" y="1476"/>
                    <a:pt x="578" y="1202"/>
                    <a:pt x="700" y="959"/>
                  </a:cubicBezTo>
                  <a:cubicBezTo>
                    <a:pt x="761" y="838"/>
                    <a:pt x="821" y="716"/>
                    <a:pt x="913" y="625"/>
                  </a:cubicBezTo>
                  <a:cubicBezTo>
                    <a:pt x="1034" y="534"/>
                    <a:pt x="1125" y="534"/>
                    <a:pt x="1277" y="503"/>
                  </a:cubicBezTo>
                  <a:cubicBezTo>
                    <a:pt x="1490" y="412"/>
                    <a:pt x="1521" y="108"/>
                    <a:pt x="1277" y="17"/>
                  </a:cubicBezTo>
                  <a:cubicBezTo>
                    <a:pt x="1238" y="6"/>
                    <a:pt x="1198" y="1"/>
                    <a:pt x="115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2" name="Google Shape;3112;p41"/>
            <p:cNvSpPr/>
            <p:nvPr/>
          </p:nvSpPr>
          <p:spPr>
            <a:xfrm>
              <a:off x="1867825" y="1740850"/>
              <a:ext cx="5350" cy="30600"/>
            </a:xfrm>
            <a:custGeom>
              <a:avLst/>
              <a:gdLst/>
              <a:ahLst/>
              <a:cxnLst/>
              <a:rect l="l" t="t" r="r" b="b"/>
              <a:pathLst>
                <a:path w="214" h="1224" extrusionOk="0">
                  <a:moveTo>
                    <a:pt x="114" y="0"/>
                  </a:moveTo>
                  <a:cubicBezTo>
                    <a:pt x="84" y="0"/>
                    <a:pt x="46" y="23"/>
                    <a:pt x="31" y="69"/>
                  </a:cubicBezTo>
                  <a:cubicBezTo>
                    <a:pt x="31" y="433"/>
                    <a:pt x="1" y="798"/>
                    <a:pt x="61" y="1163"/>
                  </a:cubicBezTo>
                  <a:cubicBezTo>
                    <a:pt x="61" y="1193"/>
                    <a:pt x="92" y="1224"/>
                    <a:pt x="92" y="1224"/>
                  </a:cubicBezTo>
                  <a:cubicBezTo>
                    <a:pt x="152" y="1193"/>
                    <a:pt x="213" y="1163"/>
                    <a:pt x="213" y="1102"/>
                  </a:cubicBezTo>
                  <a:cubicBezTo>
                    <a:pt x="213" y="1072"/>
                    <a:pt x="183" y="1072"/>
                    <a:pt x="152" y="1072"/>
                  </a:cubicBezTo>
                  <a:cubicBezTo>
                    <a:pt x="152" y="737"/>
                    <a:pt x="152" y="403"/>
                    <a:pt x="152" y="69"/>
                  </a:cubicBezTo>
                  <a:cubicBezTo>
                    <a:pt x="168" y="23"/>
                    <a:pt x="145" y="0"/>
                    <a:pt x="11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3" name="Google Shape;3113;p41"/>
            <p:cNvSpPr/>
            <p:nvPr/>
          </p:nvSpPr>
          <p:spPr>
            <a:xfrm>
              <a:off x="1876175" y="1755100"/>
              <a:ext cx="5350" cy="31550"/>
            </a:xfrm>
            <a:custGeom>
              <a:avLst/>
              <a:gdLst/>
              <a:ahLst/>
              <a:cxnLst/>
              <a:rect l="l" t="t" r="r" b="b"/>
              <a:pathLst>
                <a:path w="214" h="1262" extrusionOk="0">
                  <a:moveTo>
                    <a:pt x="103" y="0"/>
                  </a:moveTo>
                  <a:cubicBezTo>
                    <a:pt x="77" y="0"/>
                    <a:pt x="46" y="15"/>
                    <a:pt x="31" y="46"/>
                  </a:cubicBezTo>
                  <a:cubicBezTo>
                    <a:pt x="31" y="289"/>
                    <a:pt x="1" y="532"/>
                    <a:pt x="1" y="775"/>
                  </a:cubicBezTo>
                  <a:cubicBezTo>
                    <a:pt x="1" y="897"/>
                    <a:pt x="1" y="988"/>
                    <a:pt x="31" y="1109"/>
                  </a:cubicBezTo>
                  <a:cubicBezTo>
                    <a:pt x="31" y="1170"/>
                    <a:pt x="62" y="1261"/>
                    <a:pt x="153" y="1261"/>
                  </a:cubicBezTo>
                  <a:cubicBezTo>
                    <a:pt x="183" y="1261"/>
                    <a:pt x="214" y="1231"/>
                    <a:pt x="183" y="1201"/>
                  </a:cubicBezTo>
                  <a:cubicBezTo>
                    <a:pt x="153" y="1140"/>
                    <a:pt x="122" y="1079"/>
                    <a:pt x="122" y="988"/>
                  </a:cubicBezTo>
                  <a:cubicBezTo>
                    <a:pt x="122" y="897"/>
                    <a:pt x="122" y="806"/>
                    <a:pt x="122" y="684"/>
                  </a:cubicBezTo>
                  <a:cubicBezTo>
                    <a:pt x="122" y="471"/>
                    <a:pt x="153" y="258"/>
                    <a:pt x="153" y="46"/>
                  </a:cubicBezTo>
                  <a:cubicBezTo>
                    <a:pt x="153" y="15"/>
                    <a:pt x="130"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4" name="Google Shape;3114;p41"/>
            <p:cNvSpPr/>
            <p:nvPr/>
          </p:nvSpPr>
          <p:spPr>
            <a:xfrm>
              <a:off x="1890625" y="1738375"/>
              <a:ext cx="3825" cy="33575"/>
            </a:xfrm>
            <a:custGeom>
              <a:avLst/>
              <a:gdLst/>
              <a:ahLst/>
              <a:cxnLst/>
              <a:rect l="l" t="t" r="r" b="b"/>
              <a:pathLst>
                <a:path w="153" h="1343" extrusionOk="0">
                  <a:moveTo>
                    <a:pt x="61" y="0"/>
                  </a:moveTo>
                  <a:cubicBezTo>
                    <a:pt x="31" y="0"/>
                    <a:pt x="0" y="16"/>
                    <a:pt x="0" y="46"/>
                  </a:cubicBezTo>
                  <a:cubicBezTo>
                    <a:pt x="0" y="259"/>
                    <a:pt x="0" y="502"/>
                    <a:pt x="0" y="715"/>
                  </a:cubicBezTo>
                  <a:cubicBezTo>
                    <a:pt x="0" y="806"/>
                    <a:pt x="0" y="927"/>
                    <a:pt x="0" y="1019"/>
                  </a:cubicBezTo>
                  <a:cubicBezTo>
                    <a:pt x="0" y="1079"/>
                    <a:pt x="31" y="1140"/>
                    <a:pt x="31" y="1171"/>
                  </a:cubicBezTo>
                  <a:cubicBezTo>
                    <a:pt x="31" y="1231"/>
                    <a:pt x="31" y="1292"/>
                    <a:pt x="61" y="1323"/>
                  </a:cubicBezTo>
                  <a:cubicBezTo>
                    <a:pt x="61" y="1335"/>
                    <a:pt x="72" y="1343"/>
                    <a:pt x="86" y="1343"/>
                  </a:cubicBezTo>
                  <a:cubicBezTo>
                    <a:pt x="106" y="1343"/>
                    <a:pt x="135" y="1328"/>
                    <a:pt x="152" y="1292"/>
                  </a:cubicBezTo>
                  <a:cubicBezTo>
                    <a:pt x="152" y="1262"/>
                    <a:pt x="152" y="1201"/>
                    <a:pt x="152" y="1140"/>
                  </a:cubicBezTo>
                  <a:cubicBezTo>
                    <a:pt x="152" y="1110"/>
                    <a:pt x="122" y="1049"/>
                    <a:pt x="122" y="1019"/>
                  </a:cubicBezTo>
                  <a:cubicBezTo>
                    <a:pt x="122" y="897"/>
                    <a:pt x="122" y="806"/>
                    <a:pt x="122" y="684"/>
                  </a:cubicBezTo>
                  <a:cubicBezTo>
                    <a:pt x="122" y="471"/>
                    <a:pt x="122" y="259"/>
                    <a:pt x="122" y="46"/>
                  </a:cubicBezTo>
                  <a:cubicBezTo>
                    <a:pt x="122" y="16"/>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5" name="Google Shape;3115;p41"/>
            <p:cNvSpPr/>
            <p:nvPr/>
          </p:nvSpPr>
          <p:spPr>
            <a:xfrm>
              <a:off x="1899750" y="1745975"/>
              <a:ext cx="3825" cy="35175"/>
            </a:xfrm>
            <a:custGeom>
              <a:avLst/>
              <a:gdLst/>
              <a:ahLst/>
              <a:cxnLst/>
              <a:rect l="l" t="t" r="r" b="b"/>
              <a:pathLst>
                <a:path w="153" h="1407" extrusionOk="0">
                  <a:moveTo>
                    <a:pt x="76" y="0"/>
                  </a:moveTo>
                  <a:cubicBezTo>
                    <a:pt x="53" y="0"/>
                    <a:pt x="31" y="16"/>
                    <a:pt x="31" y="46"/>
                  </a:cubicBezTo>
                  <a:cubicBezTo>
                    <a:pt x="31" y="289"/>
                    <a:pt x="0" y="502"/>
                    <a:pt x="0" y="745"/>
                  </a:cubicBezTo>
                  <a:cubicBezTo>
                    <a:pt x="0" y="867"/>
                    <a:pt x="31" y="958"/>
                    <a:pt x="31" y="1079"/>
                  </a:cubicBezTo>
                  <a:cubicBezTo>
                    <a:pt x="31" y="1140"/>
                    <a:pt x="31" y="1201"/>
                    <a:pt x="31" y="1262"/>
                  </a:cubicBezTo>
                  <a:cubicBezTo>
                    <a:pt x="31" y="1323"/>
                    <a:pt x="31" y="1353"/>
                    <a:pt x="61" y="1383"/>
                  </a:cubicBezTo>
                  <a:cubicBezTo>
                    <a:pt x="76" y="1399"/>
                    <a:pt x="91" y="1406"/>
                    <a:pt x="103" y="1406"/>
                  </a:cubicBezTo>
                  <a:cubicBezTo>
                    <a:pt x="114" y="1406"/>
                    <a:pt x="122" y="1399"/>
                    <a:pt x="122" y="1383"/>
                  </a:cubicBezTo>
                  <a:cubicBezTo>
                    <a:pt x="152" y="1353"/>
                    <a:pt x="152" y="1292"/>
                    <a:pt x="152" y="1231"/>
                  </a:cubicBezTo>
                  <a:cubicBezTo>
                    <a:pt x="152" y="1171"/>
                    <a:pt x="152" y="1140"/>
                    <a:pt x="152" y="1079"/>
                  </a:cubicBezTo>
                  <a:cubicBezTo>
                    <a:pt x="152" y="958"/>
                    <a:pt x="122" y="836"/>
                    <a:pt x="122" y="715"/>
                  </a:cubicBezTo>
                  <a:cubicBezTo>
                    <a:pt x="122" y="502"/>
                    <a:pt x="122" y="259"/>
                    <a:pt x="122" y="46"/>
                  </a:cubicBezTo>
                  <a:cubicBezTo>
                    <a:pt x="122" y="16"/>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6" name="Google Shape;3116;p41"/>
            <p:cNvSpPr/>
            <p:nvPr/>
          </p:nvSpPr>
          <p:spPr>
            <a:xfrm>
              <a:off x="1910375" y="1755850"/>
              <a:ext cx="3075" cy="29850"/>
            </a:xfrm>
            <a:custGeom>
              <a:avLst/>
              <a:gdLst/>
              <a:ahLst/>
              <a:cxnLst/>
              <a:rect l="l" t="t" r="r" b="b"/>
              <a:pathLst>
                <a:path w="123" h="1194" extrusionOk="0">
                  <a:moveTo>
                    <a:pt x="46" y="0"/>
                  </a:moveTo>
                  <a:cubicBezTo>
                    <a:pt x="23" y="0"/>
                    <a:pt x="1" y="16"/>
                    <a:pt x="1" y="46"/>
                  </a:cubicBezTo>
                  <a:cubicBezTo>
                    <a:pt x="1" y="259"/>
                    <a:pt x="1" y="441"/>
                    <a:pt x="1" y="624"/>
                  </a:cubicBezTo>
                  <a:cubicBezTo>
                    <a:pt x="1" y="715"/>
                    <a:pt x="1" y="806"/>
                    <a:pt x="1" y="897"/>
                  </a:cubicBezTo>
                  <a:cubicBezTo>
                    <a:pt x="1" y="928"/>
                    <a:pt x="1" y="988"/>
                    <a:pt x="1" y="1019"/>
                  </a:cubicBezTo>
                  <a:cubicBezTo>
                    <a:pt x="1" y="1079"/>
                    <a:pt x="1" y="1110"/>
                    <a:pt x="31" y="1171"/>
                  </a:cubicBezTo>
                  <a:cubicBezTo>
                    <a:pt x="31" y="1186"/>
                    <a:pt x="46" y="1193"/>
                    <a:pt x="65" y="1193"/>
                  </a:cubicBezTo>
                  <a:cubicBezTo>
                    <a:pt x="84" y="1193"/>
                    <a:pt x="107" y="1186"/>
                    <a:pt x="122" y="1171"/>
                  </a:cubicBezTo>
                  <a:cubicBezTo>
                    <a:pt x="122" y="1110"/>
                    <a:pt x="122" y="1079"/>
                    <a:pt x="122" y="1019"/>
                  </a:cubicBezTo>
                  <a:cubicBezTo>
                    <a:pt x="122" y="988"/>
                    <a:pt x="122" y="958"/>
                    <a:pt x="122" y="897"/>
                  </a:cubicBezTo>
                  <a:cubicBezTo>
                    <a:pt x="122" y="806"/>
                    <a:pt x="122" y="715"/>
                    <a:pt x="122" y="624"/>
                  </a:cubicBezTo>
                  <a:cubicBezTo>
                    <a:pt x="122" y="441"/>
                    <a:pt x="92" y="259"/>
                    <a:pt x="92" y="46"/>
                  </a:cubicBezTo>
                  <a:cubicBezTo>
                    <a:pt x="92"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7" name="Google Shape;3117;p41"/>
            <p:cNvSpPr/>
            <p:nvPr/>
          </p:nvSpPr>
          <p:spPr>
            <a:xfrm>
              <a:off x="1922525" y="1760600"/>
              <a:ext cx="3825" cy="26625"/>
            </a:xfrm>
            <a:custGeom>
              <a:avLst/>
              <a:gdLst/>
              <a:ahLst/>
              <a:cxnLst/>
              <a:rect l="l" t="t" r="r" b="b"/>
              <a:pathLst>
                <a:path w="153" h="1065" extrusionOk="0">
                  <a:moveTo>
                    <a:pt x="62" y="0"/>
                  </a:moveTo>
                  <a:cubicBezTo>
                    <a:pt x="31" y="0"/>
                    <a:pt x="1" y="23"/>
                    <a:pt x="1" y="69"/>
                  </a:cubicBezTo>
                  <a:cubicBezTo>
                    <a:pt x="1" y="221"/>
                    <a:pt x="1" y="403"/>
                    <a:pt x="31" y="555"/>
                  </a:cubicBezTo>
                  <a:cubicBezTo>
                    <a:pt x="31" y="646"/>
                    <a:pt x="31" y="707"/>
                    <a:pt x="31" y="798"/>
                  </a:cubicBezTo>
                  <a:cubicBezTo>
                    <a:pt x="31" y="829"/>
                    <a:pt x="31" y="889"/>
                    <a:pt x="31" y="920"/>
                  </a:cubicBezTo>
                  <a:cubicBezTo>
                    <a:pt x="31" y="950"/>
                    <a:pt x="31" y="1011"/>
                    <a:pt x="62" y="1041"/>
                  </a:cubicBezTo>
                  <a:cubicBezTo>
                    <a:pt x="62" y="1057"/>
                    <a:pt x="77" y="1064"/>
                    <a:pt x="96" y="1064"/>
                  </a:cubicBezTo>
                  <a:cubicBezTo>
                    <a:pt x="115" y="1064"/>
                    <a:pt x="138" y="1057"/>
                    <a:pt x="153" y="1041"/>
                  </a:cubicBezTo>
                  <a:cubicBezTo>
                    <a:pt x="153" y="1011"/>
                    <a:pt x="153" y="950"/>
                    <a:pt x="153" y="920"/>
                  </a:cubicBezTo>
                  <a:cubicBezTo>
                    <a:pt x="153" y="889"/>
                    <a:pt x="153" y="859"/>
                    <a:pt x="153" y="798"/>
                  </a:cubicBezTo>
                  <a:cubicBezTo>
                    <a:pt x="153" y="738"/>
                    <a:pt x="153" y="646"/>
                    <a:pt x="153" y="555"/>
                  </a:cubicBezTo>
                  <a:cubicBezTo>
                    <a:pt x="153" y="403"/>
                    <a:pt x="123" y="221"/>
                    <a:pt x="123" y="69"/>
                  </a:cubicBezTo>
                  <a:cubicBezTo>
                    <a:pt x="123"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8" name="Google Shape;3118;p41"/>
            <p:cNvSpPr/>
            <p:nvPr/>
          </p:nvSpPr>
          <p:spPr>
            <a:xfrm>
              <a:off x="1935450" y="1754400"/>
              <a:ext cx="4600" cy="23900"/>
            </a:xfrm>
            <a:custGeom>
              <a:avLst/>
              <a:gdLst/>
              <a:ahLst/>
              <a:cxnLst/>
              <a:rect l="l" t="t" r="r" b="b"/>
              <a:pathLst>
                <a:path w="184" h="956" extrusionOk="0">
                  <a:moveTo>
                    <a:pt x="52" y="1"/>
                  </a:moveTo>
                  <a:cubicBezTo>
                    <a:pt x="25" y="1"/>
                    <a:pt x="1" y="16"/>
                    <a:pt x="1" y="43"/>
                  </a:cubicBezTo>
                  <a:cubicBezTo>
                    <a:pt x="1" y="226"/>
                    <a:pt x="1" y="378"/>
                    <a:pt x="1" y="560"/>
                  </a:cubicBezTo>
                  <a:cubicBezTo>
                    <a:pt x="1" y="651"/>
                    <a:pt x="1" y="742"/>
                    <a:pt x="1" y="803"/>
                  </a:cubicBezTo>
                  <a:cubicBezTo>
                    <a:pt x="31" y="864"/>
                    <a:pt x="31" y="925"/>
                    <a:pt x="92" y="955"/>
                  </a:cubicBezTo>
                  <a:lnTo>
                    <a:pt x="153" y="955"/>
                  </a:lnTo>
                  <a:lnTo>
                    <a:pt x="183" y="925"/>
                  </a:lnTo>
                  <a:cubicBezTo>
                    <a:pt x="183" y="925"/>
                    <a:pt x="183" y="894"/>
                    <a:pt x="183" y="894"/>
                  </a:cubicBezTo>
                  <a:cubicBezTo>
                    <a:pt x="183" y="894"/>
                    <a:pt x="183" y="864"/>
                    <a:pt x="153" y="864"/>
                  </a:cubicBezTo>
                  <a:cubicBezTo>
                    <a:pt x="153" y="834"/>
                    <a:pt x="153" y="803"/>
                    <a:pt x="153" y="773"/>
                  </a:cubicBezTo>
                  <a:cubicBezTo>
                    <a:pt x="153" y="682"/>
                    <a:pt x="122" y="621"/>
                    <a:pt x="122" y="530"/>
                  </a:cubicBezTo>
                  <a:cubicBezTo>
                    <a:pt x="122" y="378"/>
                    <a:pt x="122" y="226"/>
                    <a:pt x="122" y="74"/>
                  </a:cubicBezTo>
                  <a:cubicBezTo>
                    <a:pt x="122" y="23"/>
                    <a:pt x="85" y="1"/>
                    <a:pt x="5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19" name="Google Shape;3119;p41"/>
            <p:cNvSpPr/>
            <p:nvPr/>
          </p:nvSpPr>
          <p:spPr>
            <a:xfrm>
              <a:off x="1945325" y="1745600"/>
              <a:ext cx="3075" cy="11975"/>
            </a:xfrm>
            <a:custGeom>
              <a:avLst/>
              <a:gdLst/>
              <a:ahLst/>
              <a:cxnLst/>
              <a:rect l="l" t="t" r="r" b="b"/>
              <a:pathLst>
                <a:path w="123" h="479" extrusionOk="0">
                  <a:moveTo>
                    <a:pt x="62" y="0"/>
                  </a:moveTo>
                  <a:cubicBezTo>
                    <a:pt x="31" y="0"/>
                    <a:pt x="1" y="31"/>
                    <a:pt x="1" y="61"/>
                  </a:cubicBezTo>
                  <a:cubicBezTo>
                    <a:pt x="1" y="122"/>
                    <a:pt x="1" y="182"/>
                    <a:pt x="1" y="243"/>
                  </a:cubicBezTo>
                  <a:cubicBezTo>
                    <a:pt x="1" y="274"/>
                    <a:pt x="1" y="304"/>
                    <a:pt x="1" y="365"/>
                  </a:cubicBezTo>
                  <a:cubicBezTo>
                    <a:pt x="1" y="395"/>
                    <a:pt x="1" y="426"/>
                    <a:pt x="31" y="456"/>
                  </a:cubicBezTo>
                  <a:cubicBezTo>
                    <a:pt x="46" y="471"/>
                    <a:pt x="62" y="479"/>
                    <a:pt x="77" y="479"/>
                  </a:cubicBezTo>
                  <a:cubicBezTo>
                    <a:pt x="92" y="479"/>
                    <a:pt x="107" y="471"/>
                    <a:pt x="122" y="456"/>
                  </a:cubicBezTo>
                  <a:cubicBezTo>
                    <a:pt x="122" y="426"/>
                    <a:pt x="122" y="426"/>
                    <a:pt x="122" y="395"/>
                  </a:cubicBezTo>
                  <a:cubicBezTo>
                    <a:pt x="122" y="365"/>
                    <a:pt x="122" y="365"/>
                    <a:pt x="122" y="334"/>
                  </a:cubicBezTo>
                  <a:cubicBezTo>
                    <a:pt x="122" y="304"/>
                    <a:pt x="122" y="274"/>
                    <a:pt x="122" y="243"/>
                  </a:cubicBezTo>
                  <a:cubicBezTo>
                    <a:pt x="122" y="182"/>
                    <a:pt x="122" y="122"/>
                    <a:pt x="122" y="61"/>
                  </a:cubicBezTo>
                  <a:cubicBezTo>
                    <a:pt x="122"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0" name="Google Shape;3120;p41"/>
            <p:cNvSpPr/>
            <p:nvPr/>
          </p:nvSpPr>
          <p:spPr>
            <a:xfrm>
              <a:off x="1951425" y="1742550"/>
              <a:ext cx="3050" cy="6875"/>
            </a:xfrm>
            <a:custGeom>
              <a:avLst/>
              <a:gdLst/>
              <a:ahLst/>
              <a:cxnLst/>
              <a:rect l="l" t="t" r="r" b="b"/>
              <a:pathLst>
                <a:path w="122" h="275" extrusionOk="0">
                  <a:moveTo>
                    <a:pt x="61" y="1"/>
                  </a:moveTo>
                  <a:cubicBezTo>
                    <a:pt x="30" y="1"/>
                    <a:pt x="0" y="31"/>
                    <a:pt x="0" y="61"/>
                  </a:cubicBezTo>
                  <a:cubicBezTo>
                    <a:pt x="0" y="122"/>
                    <a:pt x="0" y="183"/>
                    <a:pt x="30" y="244"/>
                  </a:cubicBezTo>
                  <a:cubicBezTo>
                    <a:pt x="30" y="274"/>
                    <a:pt x="61" y="274"/>
                    <a:pt x="61" y="274"/>
                  </a:cubicBezTo>
                  <a:cubicBezTo>
                    <a:pt x="91" y="274"/>
                    <a:pt x="91" y="274"/>
                    <a:pt x="91" y="244"/>
                  </a:cubicBezTo>
                  <a:cubicBezTo>
                    <a:pt x="122" y="183"/>
                    <a:pt x="122" y="12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1" name="Google Shape;3121;p41"/>
            <p:cNvSpPr/>
            <p:nvPr/>
          </p:nvSpPr>
          <p:spPr>
            <a:xfrm>
              <a:off x="1936225" y="1776900"/>
              <a:ext cx="5325" cy="26275"/>
            </a:xfrm>
            <a:custGeom>
              <a:avLst/>
              <a:gdLst/>
              <a:ahLst/>
              <a:cxnLst/>
              <a:rect l="l" t="t" r="r" b="b"/>
              <a:pathLst>
                <a:path w="213" h="1051" extrusionOk="0">
                  <a:moveTo>
                    <a:pt x="76" y="0"/>
                  </a:moveTo>
                  <a:cubicBezTo>
                    <a:pt x="41" y="0"/>
                    <a:pt x="0" y="33"/>
                    <a:pt x="0" y="86"/>
                  </a:cubicBezTo>
                  <a:cubicBezTo>
                    <a:pt x="31" y="237"/>
                    <a:pt x="61" y="389"/>
                    <a:pt x="91" y="572"/>
                  </a:cubicBezTo>
                  <a:cubicBezTo>
                    <a:pt x="91" y="633"/>
                    <a:pt x="91" y="724"/>
                    <a:pt x="91" y="785"/>
                  </a:cubicBezTo>
                  <a:cubicBezTo>
                    <a:pt x="91" y="815"/>
                    <a:pt x="91" y="876"/>
                    <a:pt x="91" y="906"/>
                  </a:cubicBezTo>
                  <a:cubicBezTo>
                    <a:pt x="91" y="937"/>
                    <a:pt x="91" y="997"/>
                    <a:pt x="122" y="1028"/>
                  </a:cubicBezTo>
                  <a:cubicBezTo>
                    <a:pt x="137" y="1043"/>
                    <a:pt x="152" y="1051"/>
                    <a:pt x="167" y="1051"/>
                  </a:cubicBezTo>
                  <a:cubicBezTo>
                    <a:pt x="182" y="1051"/>
                    <a:pt x="198" y="1043"/>
                    <a:pt x="213" y="1028"/>
                  </a:cubicBezTo>
                  <a:cubicBezTo>
                    <a:pt x="213" y="997"/>
                    <a:pt x="213" y="937"/>
                    <a:pt x="213" y="906"/>
                  </a:cubicBezTo>
                  <a:cubicBezTo>
                    <a:pt x="213" y="876"/>
                    <a:pt x="213" y="815"/>
                    <a:pt x="213" y="785"/>
                  </a:cubicBezTo>
                  <a:cubicBezTo>
                    <a:pt x="213" y="693"/>
                    <a:pt x="213" y="633"/>
                    <a:pt x="213" y="541"/>
                  </a:cubicBezTo>
                  <a:cubicBezTo>
                    <a:pt x="182" y="389"/>
                    <a:pt x="152" y="207"/>
                    <a:pt x="122" y="55"/>
                  </a:cubicBezTo>
                  <a:cubicBezTo>
                    <a:pt x="122" y="17"/>
                    <a:pt x="100"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2" name="Google Shape;3122;p41"/>
            <p:cNvSpPr/>
            <p:nvPr/>
          </p:nvSpPr>
          <p:spPr>
            <a:xfrm>
              <a:off x="1944575" y="1779600"/>
              <a:ext cx="6100" cy="30175"/>
            </a:xfrm>
            <a:custGeom>
              <a:avLst/>
              <a:gdLst/>
              <a:ahLst/>
              <a:cxnLst/>
              <a:rect l="l" t="t" r="r" b="b"/>
              <a:pathLst>
                <a:path w="244" h="1207" extrusionOk="0">
                  <a:moveTo>
                    <a:pt x="61" y="0"/>
                  </a:moveTo>
                  <a:cubicBezTo>
                    <a:pt x="31" y="0"/>
                    <a:pt x="0" y="23"/>
                    <a:pt x="0" y="69"/>
                  </a:cubicBezTo>
                  <a:lnTo>
                    <a:pt x="61" y="707"/>
                  </a:lnTo>
                  <a:cubicBezTo>
                    <a:pt x="61" y="829"/>
                    <a:pt x="61" y="920"/>
                    <a:pt x="61" y="1041"/>
                  </a:cubicBezTo>
                  <a:cubicBezTo>
                    <a:pt x="61" y="1102"/>
                    <a:pt x="92" y="1193"/>
                    <a:pt x="152" y="1193"/>
                  </a:cubicBezTo>
                  <a:cubicBezTo>
                    <a:pt x="163" y="1203"/>
                    <a:pt x="173" y="1207"/>
                    <a:pt x="182" y="1207"/>
                  </a:cubicBezTo>
                  <a:cubicBezTo>
                    <a:pt x="200" y="1207"/>
                    <a:pt x="213" y="1193"/>
                    <a:pt x="213" y="1193"/>
                  </a:cubicBezTo>
                  <a:cubicBezTo>
                    <a:pt x="244" y="1163"/>
                    <a:pt x="244" y="1133"/>
                    <a:pt x="213" y="1102"/>
                  </a:cubicBezTo>
                  <a:lnTo>
                    <a:pt x="183" y="1102"/>
                  </a:lnTo>
                  <a:cubicBezTo>
                    <a:pt x="183" y="1072"/>
                    <a:pt x="183" y="1041"/>
                    <a:pt x="183" y="1041"/>
                  </a:cubicBezTo>
                  <a:cubicBezTo>
                    <a:pt x="183" y="920"/>
                    <a:pt x="183" y="829"/>
                    <a:pt x="183" y="707"/>
                  </a:cubicBezTo>
                  <a:cubicBezTo>
                    <a:pt x="152" y="494"/>
                    <a:pt x="152" y="281"/>
                    <a:pt x="122" y="69"/>
                  </a:cubicBezTo>
                  <a:cubicBezTo>
                    <a:pt x="122" y="23"/>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3" name="Google Shape;3123;p41"/>
            <p:cNvSpPr/>
            <p:nvPr/>
          </p:nvSpPr>
          <p:spPr>
            <a:xfrm>
              <a:off x="1953700" y="1783525"/>
              <a:ext cx="6850" cy="28200"/>
            </a:xfrm>
            <a:custGeom>
              <a:avLst/>
              <a:gdLst/>
              <a:ahLst/>
              <a:cxnLst/>
              <a:rect l="l" t="t" r="r" b="b"/>
              <a:pathLst>
                <a:path w="274" h="1128" extrusionOk="0">
                  <a:moveTo>
                    <a:pt x="69" y="0"/>
                  </a:moveTo>
                  <a:cubicBezTo>
                    <a:pt x="35" y="0"/>
                    <a:pt x="0" y="26"/>
                    <a:pt x="0" y="64"/>
                  </a:cubicBezTo>
                  <a:cubicBezTo>
                    <a:pt x="91" y="276"/>
                    <a:pt x="122" y="489"/>
                    <a:pt x="91" y="672"/>
                  </a:cubicBezTo>
                  <a:cubicBezTo>
                    <a:pt x="91" y="763"/>
                    <a:pt x="91" y="854"/>
                    <a:pt x="91" y="945"/>
                  </a:cubicBezTo>
                  <a:cubicBezTo>
                    <a:pt x="91" y="1006"/>
                    <a:pt x="122" y="1128"/>
                    <a:pt x="213" y="1128"/>
                  </a:cubicBezTo>
                  <a:cubicBezTo>
                    <a:pt x="243" y="1128"/>
                    <a:pt x="274" y="1097"/>
                    <a:pt x="274" y="1067"/>
                  </a:cubicBezTo>
                  <a:cubicBezTo>
                    <a:pt x="274" y="1036"/>
                    <a:pt x="243" y="1006"/>
                    <a:pt x="243" y="976"/>
                  </a:cubicBezTo>
                  <a:cubicBezTo>
                    <a:pt x="213" y="945"/>
                    <a:pt x="213" y="915"/>
                    <a:pt x="213" y="854"/>
                  </a:cubicBezTo>
                  <a:cubicBezTo>
                    <a:pt x="213" y="763"/>
                    <a:pt x="243" y="702"/>
                    <a:pt x="243" y="611"/>
                  </a:cubicBezTo>
                  <a:cubicBezTo>
                    <a:pt x="243" y="428"/>
                    <a:pt x="183" y="216"/>
                    <a:pt x="122" y="33"/>
                  </a:cubicBezTo>
                  <a:cubicBezTo>
                    <a:pt x="110" y="10"/>
                    <a:pt x="90"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4" name="Google Shape;3124;p41"/>
            <p:cNvSpPr/>
            <p:nvPr/>
          </p:nvSpPr>
          <p:spPr>
            <a:xfrm>
              <a:off x="1967375" y="1787000"/>
              <a:ext cx="6100" cy="27300"/>
            </a:xfrm>
            <a:custGeom>
              <a:avLst/>
              <a:gdLst/>
              <a:ahLst/>
              <a:cxnLst/>
              <a:rect l="l" t="t" r="r" b="b"/>
              <a:pathLst>
                <a:path w="244" h="1092" extrusionOk="0">
                  <a:moveTo>
                    <a:pt x="61" y="1"/>
                  </a:moveTo>
                  <a:cubicBezTo>
                    <a:pt x="31" y="1"/>
                    <a:pt x="0" y="16"/>
                    <a:pt x="0" y="46"/>
                  </a:cubicBezTo>
                  <a:cubicBezTo>
                    <a:pt x="0" y="381"/>
                    <a:pt x="0" y="715"/>
                    <a:pt x="31" y="1019"/>
                  </a:cubicBezTo>
                  <a:cubicBezTo>
                    <a:pt x="31" y="1063"/>
                    <a:pt x="63" y="1092"/>
                    <a:pt x="93" y="1092"/>
                  </a:cubicBezTo>
                  <a:cubicBezTo>
                    <a:pt x="103" y="1092"/>
                    <a:pt x="114" y="1088"/>
                    <a:pt x="122" y="1080"/>
                  </a:cubicBezTo>
                  <a:cubicBezTo>
                    <a:pt x="152" y="1049"/>
                    <a:pt x="213" y="1019"/>
                    <a:pt x="213" y="989"/>
                  </a:cubicBezTo>
                  <a:cubicBezTo>
                    <a:pt x="244" y="958"/>
                    <a:pt x="213" y="928"/>
                    <a:pt x="183" y="928"/>
                  </a:cubicBezTo>
                  <a:cubicBezTo>
                    <a:pt x="171" y="928"/>
                    <a:pt x="159" y="932"/>
                    <a:pt x="145" y="938"/>
                  </a:cubicBezTo>
                  <a:lnTo>
                    <a:pt x="145" y="938"/>
                  </a:lnTo>
                  <a:cubicBezTo>
                    <a:pt x="122" y="656"/>
                    <a:pt x="122" y="351"/>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5" name="Google Shape;3125;p41"/>
            <p:cNvSpPr/>
            <p:nvPr/>
          </p:nvSpPr>
          <p:spPr>
            <a:xfrm>
              <a:off x="1978775" y="1786625"/>
              <a:ext cx="6850" cy="21300"/>
            </a:xfrm>
            <a:custGeom>
              <a:avLst/>
              <a:gdLst/>
              <a:ahLst/>
              <a:cxnLst/>
              <a:rect l="l" t="t" r="r" b="b"/>
              <a:pathLst>
                <a:path w="274" h="852" extrusionOk="0">
                  <a:moveTo>
                    <a:pt x="61" y="0"/>
                  </a:moveTo>
                  <a:cubicBezTo>
                    <a:pt x="31" y="0"/>
                    <a:pt x="0" y="31"/>
                    <a:pt x="0" y="61"/>
                  </a:cubicBezTo>
                  <a:cubicBezTo>
                    <a:pt x="31" y="213"/>
                    <a:pt x="31" y="335"/>
                    <a:pt x="61" y="487"/>
                  </a:cubicBezTo>
                  <a:cubicBezTo>
                    <a:pt x="91" y="548"/>
                    <a:pt x="91" y="608"/>
                    <a:pt x="122" y="669"/>
                  </a:cubicBezTo>
                  <a:cubicBezTo>
                    <a:pt x="122" y="730"/>
                    <a:pt x="152" y="821"/>
                    <a:pt x="213" y="852"/>
                  </a:cubicBezTo>
                  <a:cubicBezTo>
                    <a:pt x="213" y="852"/>
                    <a:pt x="243" y="852"/>
                    <a:pt x="243" y="821"/>
                  </a:cubicBezTo>
                  <a:cubicBezTo>
                    <a:pt x="274" y="760"/>
                    <a:pt x="243" y="700"/>
                    <a:pt x="243" y="639"/>
                  </a:cubicBezTo>
                  <a:cubicBezTo>
                    <a:pt x="213" y="578"/>
                    <a:pt x="183" y="517"/>
                    <a:pt x="183" y="456"/>
                  </a:cubicBezTo>
                  <a:cubicBezTo>
                    <a:pt x="152" y="335"/>
                    <a:pt x="122" y="183"/>
                    <a:pt x="122" y="61"/>
                  </a:cubicBezTo>
                  <a:cubicBezTo>
                    <a:pt x="91" y="3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6" name="Google Shape;3126;p41"/>
            <p:cNvSpPr/>
            <p:nvPr/>
          </p:nvSpPr>
          <p:spPr>
            <a:xfrm>
              <a:off x="1991700" y="1785875"/>
              <a:ext cx="4575" cy="8375"/>
            </a:xfrm>
            <a:custGeom>
              <a:avLst/>
              <a:gdLst/>
              <a:ahLst/>
              <a:cxnLst/>
              <a:rect l="l" t="t" r="r" b="b"/>
              <a:pathLst>
                <a:path w="183" h="335" extrusionOk="0">
                  <a:moveTo>
                    <a:pt x="61" y="0"/>
                  </a:moveTo>
                  <a:cubicBezTo>
                    <a:pt x="30" y="0"/>
                    <a:pt x="30" y="30"/>
                    <a:pt x="0" y="30"/>
                  </a:cubicBezTo>
                  <a:cubicBezTo>
                    <a:pt x="0" y="61"/>
                    <a:pt x="0" y="61"/>
                    <a:pt x="0" y="91"/>
                  </a:cubicBezTo>
                  <a:cubicBezTo>
                    <a:pt x="0" y="122"/>
                    <a:pt x="30" y="152"/>
                    <a:pt x="30" y="182"/>
                  </a:cubicBezTo>
                  <a:cubicBezTo>
                    <a:pt x="30" y="213"/>
                    <a:pt x="30" y="274"/>
                    <a:pt x="30" y="304"/>
                  </a:cubicBezTo>
                  <a:cubicBezTo>
                    <a:pt x="61" y="334"/>
                    <a:pt x="91" y="334"/>
                    <a:pt x="122" y="334"/>
                  </a:cubicBezTo>
                  <a:cubicBezTo>
                    <a:pt x="122" y="334"/>
                    <a:pt x="182" y="304"/>
                    <a:pt x="152" y="274"/>
                  </a:cubicBezTo>
                  <a:cubicBezTo>
                    <a:pt x="152" y="243"/>
                    <a:pt x="152" y="213"/>
                    <a:pt x="152" y="152"/>
                  </a:cubicBezTo>
                  <a:cubicBezTo>
                    <a:pt x="152" y="122"/>
                    <a:pt x="122" y="91"/>
                    <a:pt x="122" y="61"/>
                  </a:cubicBezTo>
                  <a:cubicBezTo>
                    <a:pt x="122" y="30"/>
                    <a:pt x="122" y="30"/>
                    <a:pt x="91" y="30"/>
                  </a:cubicBezTo>
                  <a:cubicBezTo>
                    <a:pt x="91" y="0"/>
                    <a:pt x="6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7" name="Google Shape;3127;p41"/>
            <p:cNvSpPr/>
            <p:nvPr/>
          </p:nvSpPr>
          <p:spPr>
            <a:xfrm>
              <a:off x="1987125" y="1737800"/>
              <a:ext cx="6100" cy="32950"/>
            </a:xfrm>
            <a:custGeom>
              <a:avLst/>
              <a:gdLst/>
              <a:ahLst/>
              <a:cxnLst/>
              <a:rect l="l" t="t" r="r" b="b"/>
              <a:pathLst>
                <a:path w="244" h="1318" extrusionOk="0">
                  <a:moveTo>
                    <a:pt x="61" y="1"/>
                  </a:moveTo>
                  <a:cubicBezTo>
                    <a:pt x="31" y="1"/>
                    <a:pt x="1" y="23"/>
                    <a:pt x="1" y="69"/>
                  </a:cubicBezTo>
                  <a:cubicBezTo>
                    <a:pt x="31" y="251"/>
                    <a:pt x="31" y="464"/>
                    <a:pt x="61" y="677"/>
                  </a:cubicBezTo>
                  <a:cubicBezTo>
                    <a:pt x="92" y="859"/>
                    <a:pt x="92" y="1072"/>
                    <a:pt x="122" y="1285"/>
                  </a:cubicBezTo>
                  <a:cubicBezTo>
                    <a:pt x="134" y="1308"/>
                    <a:pt x="154" y="1318"/>
                    <a:pt x="175" y="1318"/>
                  </a:cubicBezTo>
                  <a:cubicBezTo>
                    <a:pt x="209" y="1318"/>
                    <a:pt x="244" y="1292"/>
                    <a:pt x="244" y="1254"/>
                  </a:cubicBezTo>
                  <a:cubicBezTo>
                    <a:pt x="244" y="1042"/>
                    <a:pt x="213" y="859"/>
                    <a:pt x="183" y="646"/>
                  </a:cubicBezTo>
                  <a:cubicBezTo>
                    <a:pt x="153" y="464"/>
                    <a:pt x="153" y="251"/>
                    <a:pt x="122" y="69"/>
                  </a:cubicBezTo>
                  <a:cubicBezTo>
                    <a:pt x="122" y="23"/>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8" name="Google Shape;3128;p41"/>
            <p:cNvSpPr/>
            <p:nvPr/>
          </p:nvSpPr>
          <p:spPr>
            <a:xfrm>
              <a:off x="1998950" y="1746425"/>
              <a:ext cx="4150" cy="36050"/>
            </a:xfrm>
            <a:custGeom>
              <a:avLst/>
              <a:gdLst/>
              <a:ahLst/>
              <a:cxnLst/>
              <a:rect l="l" t="t" r="r" b="b"/>
              <a:pathLst>
                <a:path w="166" h="1442" extrusionOk="0">
                  <a:moveTo>
                    <a:pt x="41" y="1"/>
                  </a:moveTo>
                  <a:cubicBezTo>
                    <a:pt x="17" y="1"/>
                    <a:pt x="0" y="17"/>
                    <a:pt x="14" y="58"/>
                  </a:cubicBezTo>
                  <a:cubicBezTo>
                    <a:pt x="14" y="271"/>
                    <a:pt x="44" y="514"/>
                    <a:pt x="44" y="727"/>
                  </a:cubicBezTo>
                  <a:cubicBezTo>
                    <a:pt x="44" y="849"/>
                    <a:pt x="44" y="970"/>
                    <a:pt x="44" y="1061"/>
                  </a:cubicBezTo>
                  <a:cubicBezTo>
                    <a:pt x="44" y="1183"/>
                    <a:pt x="14" y="1305"/>
                    <a:pt x="44" y="1396"/>
                  </a:cubicBezTo>
                  <a:cubicBezTo>
                    <a:pt x="44" y="1426"/>
                    <a:pt x="67" y="1441"/>
                    <a:pt x="94" y="1441"/>
                  </a:cubicBezTo>
                  <a:cubicBezTo>
                    <a:pt x="120" y="1441"/>
                    <a:pt x="151" y="1426"/>
                    <a:pt x="166" y="1396"/>
                  </a:cubicBezTo>
                  <a:cubicBezTo>
                    <a:pt x="166" y="1305"/>
                    <a:pt x="166" y="1183"/>
                    <a:pt x="166" y="1061"/>
                  </a:cubicBezTo>
                  <a:cubicBezTo>
                    <a:pt x="166" y="940"/>
                    <a:pt x="166" y="849"/>
                    <a:pt x="166" y="727"/>
                  </a:cubicBezTo>
                  <a:cubicBezTo>
                    <a:pt x="166" y="514"/>
                    <a:pt x="136" y="271"/>
                    <a:pt x="105" y="58"/>
                  </a:cubicBezTo>
                  <a:cubicBezTo>
                    <a:pt x="105" y="25"/>
                    <a:pt x="69" y="1"/>
                    <a:pt x="4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29" name="Google Shape;3129;p41"/>
            <p:cNvSpPr/>
            <p:nvPr/>
          </p:nvSpPr>
          <p:spPr>
            <a:xfrm>
              <a:off x="2010675" y="1756700"/>
              <a:ext cx="5350" cy="26475"/>
            </a:xfrm>
            <a:custGeom>
              <a:avLst/>
              <a:gdLst/>
              <a:ahLst/>
              <a:cxnLst/>
              <a:rect l="l" t="t" r="r" b="b"/>
              <a:pathLst>
                <a:path w="214" h="1059" extrusionOk="0">
                  <a:moveTo>
                    <a:pt x="58" y="0"/>
                  </a:moveTo>
                  <a:cubicBezTo>
                    <a:pt x="29" y="0"/>
                    <a:pt x="1" y="23"/>
                    <a:pt x="1" y="73"/>
                  </a:cubicBezTo>
                  <a:cubicBezTo>
                    <a:pt x="1" y="225"/>
                    <a:pt x="31" y="407"/>
                    <a:pt x="31" y="559"/>
                  </a:cubicBezTo>
                  <a:cubicBezTo>
                    <a:pt x="62" y="650"/>
                    <a:pt x="62" y="742"/>
                    <a:pt x="62" y="802"/>
                  </a:cubicBezTo>
                  <a:cubicBezTo>
                    <a:pt x="62" y="863"/>
                    <a:pt x="62" y="894"/>
                    <a:pt x="62" y="924"/>
                  </a:cubicBezTo>
                  <a:cubicBezTo>
                    <a:pt x="92" y="985"/>
                    <a:pt x="92" y="1015"/>
                    <a:pt x="122" y="1045"/>
                  </a:cubicBezTo>
                  <a:cubicBezTo>
                    <a:pt x="122" y="1056"/>
                    <a:pt x="129" y="1059"/>
                    <a:pt x="138" y="1059"/>
                  </a:cubicBezTo>
                  <a:cubicBezTo>
                    <a:pt x="156" y="1059"/>
                    <a:pt x="183" y="1045"/>
                    <a:pt x="183" y="1045"/>
                  </a:cubicBezTo>
                  <a:cubicBezTo>
                    <a:pt x="214" y="985"/>
                    <a:pt x="214" y="954"/>
                    <a:pt x="183" y="924"/>
                  </a:cubicBezTo>
                  <a:lnTo>
                    <a:pt x="183" y="802"/>
                  </a:lnTo>
                  <a:lnTo>
                    <a:pt x="153" y="559"/>
                  </a:lnTo>
                  <a:cubicBezTo>
                    <a:pt x="153" y="377"/>
                    <a:pt x="122" y="225"/>
                    <a:pt x="122" y="42"/>
                  </a:cubicBezTo>
                  <a:cubicBezTo>
                    <a:pt x="109" y="15"/>
                    <a:pt x="83"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0" name="Google Shape;3130;p41"/>
            <p:cNvSpPr/>
            <p:nvPr/>
          </p:nvSpPr>
          <p:spPr>
            <a:xfrm>
              <a:off x="2020575" y="1756700"/>
              <a:ext cx="6100" cy="24375"/>
            </a:xfrm>
            <a:custGeom>
              <a:avLst/>
              <a:gdLst/>
              <a:ahLst/>
              <a:cxnLst/>
              <a:rect l="l" t="t" r="r" b="b"/>
              <a:pathLst>
                <a:path w="244" h="975" extrusionOk="0">
                  <a:moveTo>
                    <a:pt x="70" y="0"/>
                  </a:moveTo>
                  <a:cubicBezTo>
                    <a:pt x="37" y="0"/>
                    <a:pt x="0" y="23"/>
                    <a:pt x="0" y="73"/>
                  </a:cubicBezTo>
                  <a:cubicBezTo>
                    <a:pt x="30" y="255"/>
                    <a:pt x="30" y="438"/>
                    <a:pt x="30" y="650"/>
                  </a:cubicBezTo>
                  <a:cubicBezTo>
                    <a:pt x="30" y="711"/>
                    <a:pt x="30" y="772"/>
                    <a:pt x="61" y="863"/>
                  </a:cubicBezTo>
                  <a:cubicBezTo>
                    <a:pt x="61" y="910"/>
                    <a:pt x="97" y="974"/>
                    <a:pt x="155" y="974"/>
                  </a:cubicBezTo>
                  <a:cubicBezTo>
                    <a:pt x="172" y="974"/>
                    <a:pt x="192" y="968"/>
                    <a:pt x="213" y="954"/>
                  </a:cubicBezTo>
                  <a:cubicBezTo>
                    <a:pt x="213" y="954"/>
                    <a:pt x="243" y="924"/>
                    <a:pt x="213" y="924"/>
                  </a:cubicBezTo>
                  <a:cubicBezTo>
                    <a:pt x="213" y="894"/>
                    <a:pt x="213" y="863"/>
                    <a:pt x="182" y="833"/>
                  </a:cubicBezTo>
                  <a:cubicBezTo>
                    <a:pt x="182" y="833"/>
                    <a:pt x="152" y="802"/>
                    <a:pt x="152" y="772"/>
                  </a:cubicBezTo>
                  <a:cubicBezTo>
                    <a:pt x="152" y="711"/>
                    <a:pt x="152" y="620"/>
                    <a:pt x="152" y="559"/>
                  </a:cubicBezTo>
                  <a:cubicBezTo>
                    <a:pt x="152" y="407"/>
                    <a:pt x="122" y="225"/>
                    <a:pt x="122" y="42"/>
                  </a:cubicBezTo>
                  <a:cubicBezTo>
                    <a:pt x="122" y="15"/>
                    <a:pt x="97" y="0"/>
                    <a:pt x="7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1" name="Google Shape;3131;p41"/>
            <p:cNvSpPr/>
            <p:nvPr/>
          </p:nvSpPr>
          <p:spPr>
            <a:xfrm>
              <a:off x="2031200" y="1749400"/>
              <a:ext cx="6100" cy="15025"/>
            </a:xfrm>
            <a:custGeom>
              <a:avLst/>
              <a:gdLst/>
              <a:ahLst/>
              <a:cxnLst/>
              <a:rect l="l" t="t" r="r" b="b"/>
              <a:pathLst>
                <a:path w="244" h="601" extrusionOk="0">
                  <a:moveTo>
                    <a:pt x="61" y="0"/>
                  </a:moveTo>
                  <a:cubicBezTo>
                    <a:pt x="1" y="0"/>
                    <a:pt x="1" y="61"/>
                    <a:pt x="1" y="91"/>
                  </a:cubicBezTo>
                  <a:cubicBezTo>
                    <a:pt x="31" y="152"/>
                    <a:pt x="31" y="243"/>
                    <a:pt x="61" y="334"/>
                  </a:cubicBezTo>
                  <a:cubicBezTo>
                    <a:pt x="61" y="365"/>
                    <a:pt x="61" y="395"/>
                    <a:pt x="92" y="456"/>
                  </a:cubicBezTo>
                  <a:cubicBezTo>
                    <a:pt x="92" y="486"/>
                    <a:pt x="92" y="547"/>
                    <a:pt x="122" y="578"/>
                  </a:cubicBezTo>
                  <a:cubicBezTo>
                    <a:pt x="137" y="593"/>
                    <a:pt x="153" y="600"/>
                    <a:pt x="168" y="600"/>
                  </a:cubicBezTo>
                  <a:cubicBezTo>
                    <a:pt x="183" y="600"/>
                    <a:pt x="198" y="593"/>
                    <a:pt x="213" y="578"/>
                  </a:cubicBezTo>
                  <a:cubicBezTo>
                    <a:pt x="244" y="517"/>
                    <a:pt x="213" y="456"/>
                    <a:pt x="213" y="426"/>
                  </a:cubicBezTo>
                  <a:cubicBezTo>
                    <a:pt x="183" y="365"/>
                    <a:pt x="183" y="334"/>
                    <a:pt x="183" y="304"/>
                  </a:cubicBezTo>
                  <a:cubicBezTo>
                    <a:pt x="153" y="213"/>
                    <a:pt x="153" y="122"/>
                    <a:pt x="122" y="30"/>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2" name="Google Shape;3132;p41"/>
            <p:cNvSpPr/>
            <p:nvPr/>
          </p:nvSpPr>
          <p:spPr>
            <a:xfrm>
              <a:off x="2039550" y="1743300"/>
              <a:ext cx="3075" cy="8200"/>
            </a:xfrm>
            <a:custGeom>
              <a:avLst/>
              <a:gdLst/>
              <a:ahLst/>
              <a:cxnLst/>
              <a:rect l="l" t="t" r="r" b="b"/>
              <a:pathLst>
                <a:path w="123" h="328" extrusionOk="0">
                  <a:moveTo>
                    <a:pt x="62" y="1"/>
                  </a:moveTo>
                  <a:cubicBezTo>
                    <a:pt x="31" y="1"/>
                    <a:pt x="1" y="31"/>
                    <a:pt x="1" y="62"/>
                  </a:cubicBezTo>
                  <a:lnTo>
                    <a:pt x="1" y="183"/>
                  </a:lnTo>
                  <a:cubicBezTo>
                    <a:pt x="1" y="183"/>
                    <a:pt x="1" y="214"/>
                    <a:pt x="1" y="244"/>
                  </a:cubicBezTo>
                  <a:cubicBezTo>
                    <a:pt x="1" y="244"/>
                    <a:pt x="1" y="274"/>
                    <a:pt x="31" y="305"/>
                  </a:cubicBezTo>
                  <a:cubicBezTo>
                    <a:pt x="31" y="320"/>
                    <a:pt x="47" y="328"/>
                    <a:pt x="62" y="328"/>
                  </a:cubicBezTo>
                  <a:cubicBezTo>
                    <a:pt x="77" y="328"/>
                    <a:pt x="92" y="320"/>
                    <a:pt x="92" y="305"/>
                  </a:cubicBezTo>
                  <a:cubicBezTo>
                    <a:pt x="92" y="274"/>
                    <a:pt x="123" y="244"/>
                    <a:pt x="123" y="244"/>
                  </a:cubicBezTo>
                  <a:cubicBezTo>
                    <a:pt x="123" y="214"/>
                    <a:pt x="123" y="183"/>
                    <a:pt x="123" y="183"/>
                  </a:cubicBezTo>
                  <a:lnTo>
                    <a:pt x="123" y="62"/>
                  </a:ln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3" name="Google Shape;3133;p41"/>
            <p:cNvSpPr/>
            <p:nvPr/>
          </p:nvSpPr>
          <p:spPr>
            <a:xfrm>
              <a:off x="2041075" y="1712525"/>
              <a:ext cx="5350" cy="27775"/>
            </a:xfrm>
            <a:custGeom>
              <a:avLst/>
              <a:gdLst/>
              <a:ahLst/>
              <a:cxnLst/>
              <a:rect l="l" t="t" r="r" b="b"/>
              <a:pathLst>
                <a:path w="214" h="1111" extrusionOk="0">
                  <a:moveTo>
                    <a:pt x="111" y="1"/>
                  </a:moveTo>
                  <a:cubicBezTo>
                    <a:pt x="84" y="1"/>
                    <a:pt x="62" y="16"/>
                    <a:pt x="62" y="47"/>
                  </a:cubicBezTo>
                  <a:cubicBezTo>
                    <a:pt x="92" y="381"/>
                    <a:pt x="62" y="715"/>
                    <a:pt x="1" y="1050"/>
                  </a:cubicBezTo>
                  <a:cubicBezTo>
                    <a:pt x="1" y="1080"/>
                    <a:pt x="31" y="1080"/>
                    <a:pt x="31" y="1110"/>
                  </a:cubicBezTo>
                  <a:lnTo>
                    <a:pt x="92" y="1110"/>
                  </a:lnTo>
                  <a:cubicBezTo>
                    <a:pt x="92" y="1110"/>
                    <a:pt x="122" y="1080"/>
                    <a:pt x="122" y="1080"/>
                  </a:cubicBezTo>
                  <a:cubicBezTo>
                    <a:pt x="213" y="746"/>
                    <a:pt x="213" y="381"/>
                    <a:pt x="183" y="47"/>
                  </a:cubicBezTo>
                  <a:cubicBezTo>
                    <a:pt x="168" y="16"/>
                    <a:pt x="138" y="1"/>
                    <a:pt x="11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4" name="Google Shape;3134;p41"/>
            <p:cNvSpPr/>
            <p:nvPr/>
          </p:nvSpPr>
          <p:spPr>
            <a:xfrm>
              <a:off x="2033775" y="1720325"/>
              <a:ext cx="5800" cy="25350"/>
            </a:xfrm>
            <a:custGeom>
              <a:avLst/>
              <a:gdLst/>
              <a:ahLst/>
              <a:cxnLst/>
              <a:rect l="l" t="t" r="r" b="b"/>
              <a:pathLst>
                <a:path w="232" h="1014" extrusionOk="0">
                  <a:moveTo>
                    <a:pt x="171" y="0"/>
                  </a:moveTo>
                  <a:cubicBezTo>
                    <a:pt x="141" y="0"/>
                    <a:pt x="110" y="23"/>
                    <a:pt x="110" y="69"/>
                  </a:cubicBezTo>
                  <a:cubicBezTo>
                    <a:pt x="110" y="342"/>
                    <a:pt x="80" y="646"/>
                    <a:pt x="19" y="950"/>
                  </a:cubicBezTo>
                  <a:cubicBezTo>
                    <a:pt x="0" y="988"/>
                    <a:pt x="40" y="1014"/>
                    <a:pt x="80" y="1014"/>
                  </a:cubicBezTo>
                  <a:cubicBezTo>
                    <a:pt x="104" y="1014"/>
                    <a:pt x="129" y="1004"/>
                    <a:pt x="141" y="981"/>
                  </a:cubicBezTo>
                  <a:cubicBezTo>
                    <a:pt x="202" y="677"/>
                    <a:pt x="232" y="373"/>
                    <a:pt x="232" y="69"/>
                  </a:cubicBezTo>
                  <a:cubicBezTo>
                    <a:pt x="232" y="23"/>
                    <a:pt x="202" y="0"/>
                    <a:pt x="17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5" name="Google Shape;3135;p41"/>
            <p:cNvSpPr/>
            <p:nvPr/>
          </p:nvSpPr>
          <p:spPr>
            <a:xfrm>
              <a:off x="2025875" y="1729625"/>
              <a:ext cx="5350" cy="15100"/>
            </a:xfrm>
            <a:custGeom>
              <a:avLst/>
              <a:gdLst/>
              <a:ahLst/>
              <a:cxnLst/>
              <a:rect l="l" t="t" r="r" b="b"/>
              <a:pathLst>
                <a:path w="214" h="604" extrusionOk="0">
                  <a:moveTo>
                    <a:pt x="122" y="1"/>
                  </a:moveTo>
                  <a:cubicBezTo>
                    <a:pt x="62" y="31"/>
                    <a:pt x="62" y="62"/>
                    <a:pt x="62" y="92"/>
                  </a:cubicBezTo>
                  <a:cubicBezTo>
                    <a:pt x="92" y="244"/>
                    <a:pt x="62" y="366"/>
                    <a:pt x="1" y="518"/>
                  </a:cubicBezTo>
                  <a:cubicBezTo>
                    <a:pt x="1" y="561"/>
                    <a:pt x="46" y="604"/>
                    <a:pt x="84" y="604"/>
                  </a:cubicBezTo>
                  <a:cubicBezTo>
                    <a:pt x="99" y="604"/>
                    <a:pt x="113" y="596"/>
                    <a:pt x="122" y="578"/>
                  </a:cubicBezTo>
                  <a:cubicBezTo>
                    <a:pt x="183" y="396"/>
                    <a:pt x="214" y="214"/>
                    <a:pt x="183" y="62"/>
                  </a:cubicBezTo>
                  <a:cubicBezTo>
                    <a:pt x="183" y="31"/>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6" name="Google Shape;3136;p41"/>
            <p:cNvSpPr/>
            <p:nvPr/>
          </p:nvSpPr>
          <p:spPr>
            <a:xfrm>
              <a:off x="2018275" y="1731900"/>
              <a:ext cx="3825" cy="8400"/>
            </a:xfrm>
            <a:custGeom>
              <a:avLst/>
              <a:gdLst/>
              <a:ahLst/>
              <a:cxnLst/>
              <a:rect l="l" t="t" r="r" b="b"/>
              <a:pathLst>
                <a:path w="153" h="336" extrusionOk="0">
                  <a:moveTo>
                    <a:pt x="62" y="1"/>
                  </a:moveTo>
                  <a:cubicBezTo>
                    <a:pt x="31" y="31"/>
                    <a:pt x="31" y="62"/>
                    <a:pt x="31" y="92"/>
                  </a:cubicBezTo>
                  <a:cubicBezTo>
                    <a:pt x="31" y="92"/>
                    <a:pt x="31" y="92"/>
                    <a:pt x="31" y="123"/>
                  </a:cubicBezTo>
                  <a:lnTo>
                    <a:pt x="31" y="183"/>
                  </a:lnTo>
                  <a:lnTo>
                    <a:pt x="31" y="214"/>
                  </a:lnTo>
                  <a:cubicBezTo>
                    <a:pt x="31" y="244"/>
                    <a:pt x="31" y="244"/>
                    <a:pt x="31" y="244"/>
                  </a:cubicBezTo>
                  <a:cubicBezTo>
                    <a:pt x="1" y="275"/>
                    <a:pt x="31" y="275"/>
                    <a:pt x="31" y="305"/>
                  </a:cubicBezTo>
                  <a:cubicBezTo>
                    <a:pt x="31" y="305"/>
                    <a:pt x="31" y="335"/>
                    <a:pt x="62" y="335"/>
                  </a:cubicBezTo>
                  <a:lnTo>
                    <a:pt x="92" y="335"/>
                  </a:lnTo>
                  <a:cubicBezTo>
                    <a:pt x="122" y="305"/>
                    <a:pt x="122" y="305"/>
                    <a:pt x="122" y="275"/>
                  </a:cubicBezTo>
                  <a:cubicBezTo>
                    <a:pt x="122" y="275"/>
                    <a:pt x="122" y="275"/>
                    <a:pt x="153" y="244"/>
                  </a:cubicBezTo>
                  <a:cubicBezTo>
                    <a:pt x="153" y="244"/>
                    <a:pt x="153" y="214"/>
                    <a:pt x="153" y="183"/>
                  </a:cubicBezTo>
                  <a:cubicBezTo>
                    <a:pt x="153" y="153"/>
                    <a:pt x="153" y="92"/>
                    <a:pt x="153" y="62"/>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7" name="Google Shape;3137;p41"/>
            <p:cNvSpPr/>
            <p:nvPr/>
          </p:nvSpPr>
          <p:spPr>
            <a:xfrm>
              <a:off x="2010675" y="1731150"/>
              <a:ext cx="3825" cy="4575"/>
            </a:xfrm>
            <a:custGeom>
              <a:avLst/>
              <a:gdLst/>
              <a:ahLst/>
              <a:cxnLst/>
              <a:rect l="l" t="t" r="r" b="b"/>
              <a:pathLst>
                <a:path w="153" h="183" extrusionOk="0">
                  <a:moveTo>
                    <a:pt x="92" y="1"/>
                  </a:moveTo>
                  <a:cubicBezTo>
                    <a:pt x="92" y="1"/>
                    <a:pt x="62" y="31"/>
                    <a:pt x="62" y="31"/>
                  </a:cubicBezTo>
                  <a:lnTo>
                    <a:pt x="31" y="61"/>
                  </a:lnTo>
                  <a:lnTo>
                    <a:pt x="1" y="61"/>
                  </a:lnTo>
                  <a:cubicBezTo>
                    <a:pt x="1" y="92"/>
                    <a:pt x="1" y="92"/>
                    <a:pt x="1" y="122"/>
                  </a:cubicBezTo>
                  <a:cubicBezTo>
                    <a:pt x="1" y="122"/>
                    <a:pt x="1" y="153"/>
                    <a:pt x="1" y="153"/>
                  </a:cubicBezTo>
                  <a:cubicBezTo>
                    <a:pt x="1" y="183"/>
                    <a:pt x="31" y="183"/>
                    <a:pt x="62" y="183"/>
                  </a:cubicBezTo>
                  <a:cubicBezTo>
                    <a:pt x="62" y="183"/>
                    <a:pt x="92" y="153"/>
                    <a:pt x="92" y="153"/>
                  </a:cubicBezTo>
                  <a:lnTo>
                    <a:pt x="153" y="122"/>
                  </a:lnTo>
                  <a:cubicBezTo>
                    <a:pt x="153" y="92"/>
                    <a:pt x="153" y="92"/>
                    <a:pt x="153" y="61"/>
                  </a:cubicBezTo>
                  <a:cubicBezTo>
                    <a:pt x="153" y="31"/>
                    <a:pt x="153" y="31"/>
                    <a:pt x="153" y="3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8" name="Google Shape;3138;p41"/>
            <p:cNvSpPr/>
            <p:nvPr/>
          </p:nvSpPr>
          <p:spPr>
            <a:xfrm>
              <a:off x="2008400" y="1731150"/>
              <a:ext cx="3825" cy="3075"/>
            </a:xfrm>
            <a:custGeom>
              <a:avLst/>
              <a:gdLst/>
              <a:ahLst/>
              <a:cxnLst/>
              <a:rect l="l" t="t" r="r" b="b"/>
              <a:pathLst>
                <a:path w="153" h="123" extrusionOk="0">
                  <a:moveTo>
                    <a:pt x="1" y="1"/>
                  </a:moveTo>
                  <a:cubicBezTo>
                    <a:pt x="1" y="1"/>
                    <a:pt x="1" y="1"/>
                    <a:pt x="1" y="31"/>
                  </a:cubicBezTo>
                  <a:cubicBezTo>
                    <a:pt x="1" y="31"/>
                    <a:pt x="1" y="31"/>
                    <a:pt x="1" y="61"/>
                  </a:cubicBezTo>
                  <a:cubicBezTo>
                    <a:pt x="31" y="92"/>
                    <a:pt x="61" y="92"/>
                    <a:pt x="92" y="122"/>
                  </a:cubicBezTo>
                  <a:lnTo>
                    <a:pt x="122" y="122"/>
                  </a:lnTo>
                  <a:lnTo>
                    <a:pt x="122" y="92"/>
                  </a:lnTo>
                  <a:lnTo>
                    <a:pt x="153" y="92"/>
                  </a:lnTo>
                  <a:cubicBezTo>
                    <a:pt x="153" y="92"/>
                    <a:pt x="153" y="61"/>
                    <a:pt x="153" y="61"/>
                  </a:cubicBezTo>
                  <a:cubicBezTo>
                    <a:pt x="153" y="31"/>
                    <a:pt x="153" y="31"/>
                    <a:pt x="12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39" name="Google Shape;3139;p41"/>
            <p:cNvSpPr/>
            <p:nvPr/>
          </p:nvSpPr>
          <p:spPr>
            <a:xfrm>
              <a:off x="1921025" y="1718225"/>
              <a:ext cx="3825" cy="9925"/>
            </a:xfrm>
            <a:custGeom>
              <a:avLst/>
              <a:gdLst/>
              <a:ahLst/>
              <a:cxnLst/>
              <a:rect l="l" t="t" r="r" b="b"/>
              <a:pathLst>
                <a:path w="153" h="397" extrusionOk="0">
                  <a:moveTo>
                    <a:pt x="91" y="1"/>
                  </a:moveTo>
                  <a:cubicBezTo>
                    <a:pt x="61" y="1"/>
                    <a:pt x="61" y="31"/>
                    <a:pt x="31" y="31"/>
                  </a:cubicBezTo>
                  <a:cubicBezTo>
                    <a:pt x="31" y="31"/>
                    <a:pt x="31" y="62"/>
                    <a:pt x="31" y="92"/>
                  </a:cubicBezTo>
                  <a:cubicBezTo>
                    <a:pt x="31" y="122"/>
                    <a:pt x="0" y="153"/>
                    <a:pt x="0" y="214"/>
                  </a:cubicBezTo>
                  <a:cubicBezTo>
                    <a:pt x="0" y="244"/>
                    <a:pt x="0" y="244"/>
                    <a:pt x="0" y="274"/>
                  </a:cubicBezTo>
                  <a:cubicBezTo>
                    <a:pt x="0" y="274"/>
                    <a:pt x="0" y="305"/>
                    <a:pt x="0" y="305"/>
                  </a:cubicBezTo>
                  <a:cubicBezTo>
                    <a:pt x="0" y="305"/>
                    <a:pt x="0" y="335"/>
                    <a:pt x="0" y="335"/>
                  </a:cubicBezTo>
                  <a:cubicBezTo>
                    <a:pt x="0" y="366"/>
                    <a:pt x="31" y="396"/>
                    <a:pt x="61" y="396"/>
                  </a:cubicBezTo>
                  <a:cubicBezTo>
                    <a:pt x="61" y="396"/>
                    <a:pt x="91" y="366"/>
                    <a:pt x="91" y="366"/>
                  </a:cubicBezTo>
                  <a:cubicBezTo>
                    <a:pt x="122" y="335"/>
                    <a:pt x="122" y="335"/>
                    <a:pt x="122" y="335"/>
                  </a:cubicBezTo>
                  <a:cubicBezTo>
                    <a:pt x="122" y="305"/>
                    <a:pt x="122" y="305"/>
                    <a:pt x="122" y="274"/>
                  </a:cubicBezTo>
                  <a:cubicBezTo>
                    <a:pt x="122" y="244"/>
                    <a:pt x="122" y="244"/>
                    <a:pt x="122" y="214"/>
                  </a:cubicBezTo>
                  <a:cubicBezTo>
                    <a:pt x="152" y="153"/>
                    <a:pt x="152" y="122"/>
                    <a:pt x="152" y="92"/>
                  </a:cubicBezTo>
                  <a:cubicBezTo>
                    <a:pt x="152" y="62"/>
                    <a:pt x="152" y="31"/>
                    <a:pt x="122" y="31"/>
                  </a:cubicBezTo>
                  <a:cubicBezTo>
                    <a:pt x="122" y="31"/>
                    <a:pt x="91"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40" name="Google Shape;3140;p41"/>
            <p:cNvSpPr/>
            <p:nvPr/>
          </p:nvSpPr>
          <p:spPr>
            <a:xfrm>
              <a:off x="1930125" y="1714425"/>
              <a:ext cx="4600" cy="12200"/>
            </a:xfrm>
            <a:custGeom>
              <a:avLst/>
              <a:gdLst/>
              <a:ahLst/>
              <a:cxnLst/>
              <a:rect l="l" t="t" r="r" b="b"/>
              <a:pathLst>
                <a:path w="184" h="488" extrusionOk="0">
                  <a:moveTo>
                    <a:pt x="62" y="1"/>
                  </a:moveTo>
                  <a:cubicBezTo>
                    <a:pt x="31" y="31"/>
                    <a:pt x="1" y="62"/>
                    <a:pt x="1" y="92"/>
                  </a:cubicBezTo>
                  <a:cubicBezTo>
                    <a:pt x="31" y="153"/>
                    <a:pt x="31" y="214"/>
                    <a:pt x="62" y="274"/>
                  </a:cubicBezTo>
                  <a:cubicBezTo>
                    <a:pt x="62" y="305"/>
                    <a:pt x="62" y="305"/>
                    <a:pt x="62" y="366"/>
                  </a:cubicBezTo>
                  <a:cubicBezTo>
                    <a:pt x="62" y="396"/>
                    <a:pt x="62" y="426"/>
                    <a:pt x="62" y="457"/>
                  </a:cubicBezTo>
                  <a:cubicBezTo>
                    <a:pt x="62" y="457"/>
                    <a:pt x="92" y="487"/>
                    <a:pt x="123" y="487"/>
                  </a:cubicBezTo>
                  <a:cubicBezTo>
                    <a:pt x="153" y="487"/>
                    <a:pt x="183" y="487"/>
                    <a:pt x="183" y="457"/>
                  </a:cubicBezTo>
                  <a:cubicBezTo>
                    <a:pt x="183" y="396"/>
                    <a:pt x="183" y="305"/>
                    <a:pt x="183" y="244"/>
                  </a:cubicBezTo>
                  <a:cubicBezTo>
                    <a:pt x="153" y="183"/>
                    <a:pt x="153" y="122"/>
                    <a:pt x="123" y="62"/>
                  </a:cubicBez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41" name="Google Shape;3141;p41"/>
            <p:cNvSpPr/>
            <p:nvPr/>
          </p:nvSpPr>
          <p:spPr>
            <a:xfrm>
              <a:off x="1939250" y="1710625"/>
              <a:ext cx="3825" cy="3075"/>
            </a:xfrm>
            <a:custGeom>
              <a:avLst/>
              <a:gdLst/>
              <a:ahLst/>
              <a:cxnLst/>
              <a:rect l="l" t="t" r="r" b="b"/>
              <a:pathLst>
                <a:path w="153" h="123" extrusionOk="0">
                  <a:moveTo>
                    <a:pt x="92" y="1"/>
                  </a:moveTo>
                  <a:cubicBezTo>
                    <a:pt x="1" y="1"/>
                    <a:pt x="1" y="123"/>
                    <a:pt x="92" y="123"/>
                  </a:cubicBezTo>
                  <a:cubicBezTo>
                    <a:pt x="153" y="123"/>
                    <a:pt x="153"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3142" name="Google Shape;3142;p41"/>
          <p:cNvGrpSpPr/>
          <p:nvPr/>
        </p:nvGrpSpPr>
        <p:grpSpPr>
          <a:xfrm flipH="1">
            <a:off x="4637341" y="5746862"/>
            <a:ext cx="1621642" cy="770215"/>
            <a:chOff x="2132275" y="1549000"/>
            <a:chExt cx="785750" cy="373200"/>
          </a:xfrm>
        </p:grpSpPr>
        <p:sp>
          <p:nvSpPr>
            <p:cNvPr id="3143" name="Google Shape;3143;p41"/>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3144" name="Google Shape;3144;p41"/>
            <p:cNvGrpSpPr/>
            <p:nvPr/>
          </p:nvGrpSpPr>
          <p:grpSpPr>
            <a:xfrm>
              <a:off x="2133025" y="1549000"/>
              <a:ext cx="785000" cy="373200"/>
              <a:chOff x="2133025" y="1549000"/>
              <a:chExt cx="785000" cy="373200"/>
            </a:xfrm>
          </p:grpSpPr>
          <p:sp>
            <p:nvSpPr>
              <p:cNvPr id="3145" name="Google Shape;3145;p41"/>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46" name="Google Shape;3146;p41"/>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47" name="Google Shape;3147;p41"/>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48" name="Google Shape;3148;p41"/>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49" name="Google Shape;3149;p41"/>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0" name="Google Shape;3150;p41"/>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1" name="Google Shape;3151;p41"/>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2" name="Google Shape;3152;p41"/>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3" name="Google Shape;3153;p41"/>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4" name="Google Shape;3154;p41"/>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5" name="Google Shape;3155;p41"/>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6" name="Google Shape;3156;p41"/>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7" name="Google Shape;3157;p41"/>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8" name="Google Shape;3158;p41"/>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59" name="Google Shape;3159;p41"/>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0" name="Google Shape;3160;p41"/>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1" name="Google Shape;3161;p41"/>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2" name="Google Shape;3162;p41"/>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3" name="Google Shape;3163;p41"/>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4" name="Google Shape;3164;p41"/>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5" name="Google Shape;3165;p41"/>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6" name="Google Shape;3166;p41"/>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7" name="Google Shape;3167;p41"/>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8" name="Google Shape;3168;p41"/>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69" name="Google Shape;3169;p41"/>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0" name="Google Shape;3170;p41"/>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1" name="Google Shape;3171;p41"/>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2" name="Google Shape;3172;p41"/>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3" name="Google Shape;3173;p41"/>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4" name="Google Shape;3174;p41"/>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5" name="Google Shape;3175;p41"/>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6" name="Google Shape;3176;p41"/>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7" name="Google Shape;3177;p41"/>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8" name="Google Shape;3178;p41"/>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79" name="Google Shape;3179;p41"/>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0" name="Google Shape;3180;p41"/>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1" name="Google Shape;3181;p41"/>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2" name="Google Shape;3182;p41"/>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3" name="Google Shape;3183;p41"/>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4" name="Google Shape;3184;p41"/>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5" name="Google Shape;3185;p41"/>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6" name="Google Shape;3186;p41"/>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7" name="Google Shape;3187;p41"/>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8" name="Google Shape;3188;p41"/>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89" name="Google Shape;3189;p41"/>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0" name="Google Shape;3190;p41"/>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1" name="Google Shape;3191;p41"/>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2" name="Google Shape;3192;p41"/>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3" name="Google Shape;3193;p41"/>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4" name="Google Shape;3194;p41"/>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5" name="Google Shape;3195;p41"/>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6" name="Google Shape;3196;p41"/>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7" name="Google Shape;3197;p41"/>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8" name="Google Shape;3198;p41"/>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199" name="Google Shape;3199;p41"/>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0" name="Google Shape;3200;p41"/>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1" name="Google Shape;3201;p41"/>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2" name="Google Shape;3202;p41"/>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3" name="Google Shape;3203;p41"/>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4" name="Google Shape;3204;p41"/>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5" name="Google Shape;3205;p41"/>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6" name="Google Shape;3206;p41"/>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7" name="Google Shape;3207;p41"/>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8" name="Google Shape;3208;p41"/>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09" name="Google Shape;3209;p41"/>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0" name="Google Shape;3210;p41"/>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1" name="Google Shape;3211;p41"/>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2" name="Google Shape;3212;p41"/>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3" name="Google Shape;3213;p41"/>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4" name="Google Shape;3214;p41"/>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5" name="Google Shape;3215;p41"/>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6" name="Google Shape;3216;p41"/>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7" name="Google Shape;3217;p41"/>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8" name="Google Shape;3218;p41"/>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19" name="Google Shape;3219;p41"/>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0" name="Google Shape;3220;p41"/>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1" name="Google Shape;3221;p41"/>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2" name="Google Shape;3222;p41"/>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3" name="Google Shape;3223;p41"/>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4" name="Google Shape;3224;p41"/>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5" name="Google Shape;3225;p41"/>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6" name="Google Shape;3226;p41"/>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7" name="Google Shape;3227;p41"/>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8" name="Google Shape;3228;p41"/>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29" name="Google Shape;3229;p41"/>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0" name="Google Shape;3230;p41"/>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1" name="Google Shape;3231;p41"/>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2" name="Google Shape;3232;p41"/>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3" name="Google Shape;3233;p41"/>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4" name="Google Shape;3234;p41"/>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5" name="Google Shape;3235;p41"/>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6" name="Google Shape;3236;p41"/>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7" name="Google Shape;3237;p41"/>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8" name="Google Shape;3238;p41"/>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39" name="Google Shape;3239;p41"/>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0" name="Google Shape;3240;p41"/>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1" name="Google Shape;3241;p41"/>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2" name="Google Shape;3242;p41"/>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3" name="Google Shape;3243;p41"/>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4" name="Google Shape;3244;p41"/>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5" name="Google Shape;3245;p41"/>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6" name="Google Shape;3246;p41"/>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7" name="Google Shape;3247;p41"/>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8" name="Google Shape;3248;p41"/>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49" name="Google Shape;3249;p41"/>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0" name="Google Shape;3250;p41"/>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1" name="Google Shape;3251;p41"/>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2" name="Google Shape;3252;p41"/>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3" name="Google Shape;3253;p41"/>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4" name="Google Shape;3254;p41"/>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5" name="Google Shape;3255;p41"/>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6" name="Google Shape;3256;p41"/>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7" name="Google Shape;3257;p41"/>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8" name="Google Shape;3258;p41"/>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59" name="Google Shape;3259;p41"/>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0" name="Google Shape;3260;p41"/>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1" name="Google Shape;3261;p41"/>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2" name="Google Shape;3262;p41"/>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3" name="Google Shape;3263;p41"/>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4" name="Google Shape;3264;p41"/>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5" name="Google Shape;3265;p41"/>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6" name="Google Shape;3266;p41"/>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7" name="Google Shape;3267;p41"/>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8" name="Google Shape;3268;p41"/>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69" name="Google Shape;3269;p41"/>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0" name="Google Shape;3270;p41"/>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1" name="Google Shape;3271;p41"/>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2" name="Google Shape;3272;p41"/>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3" name="Google Shape;3273;p41"/>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4" name="Google Shape;3274;p41"/>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5" name="Google Shape;3275;p41"/>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6" name="Google Shape;3276;p41"/>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7" name="Google Shape;3277;p41"/>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8" name="Google Shape;3278;p41"/>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79" name="Google Shape;3279;p41"/>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0" name="Google Shape;3280;p41"/>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1" name="Google Shape;3281;p41"/>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2" name="Google Shape;3282;p41"/>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3" name="Google Shape;3283;p41"/>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4" name="Google Shape;3284;p41"/>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5" name="Google Shape;3285;p41"/>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6" name="Google Shape;3286;p41"/>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7" name="Google Shape;3287;p41"/>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8" name="Google Shape;3288;p41"/>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89" name="Google Shape;3289;p41"/>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0" name="Google Shape;3290;p41"/>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1" name="Google Shape;3291;p41"/>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2" name="Google Shape;3292;p41"/>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3" name="Google Shape;3293;p41"/>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4" name="Google Shape;3294;p41"/>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5" name="Google Shape;3295;p41"/>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6" name="Google Shape;3296;p41"/>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7" name="Google Shape;3297;p41"/>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8" name="Google Shape;3298;p41"/>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299" name="Google Shape;3299;p41"/>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0" name="Google Shape;3300;p41"/>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1" name="Google Shape;3301;p41"/>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2" name="Google Shape;3302;p41"/>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3" name="Google Shape;3303;p41"/>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4" name="Google Shape;3304;p41"/>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5" name="Google Shape;3305;p41"/>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6" name="Google Shape;3306;p41"/>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7" name="Google Shape;3307;p41"/>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8" name="Google Shape;3308;p41"/>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09" name="Google Shape;3309;p41"/>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10" name="Google Shape;3310;p41"/>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11" name="Google Shape;3311;p41"/>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12" name="Google Shape;3312;p41"/>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13" name="Google Shape;3313;p41"/>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3325" name="Google Shape;3325;p41"/>
          <p:cNvGrpSpPr/>
          <p:nvPr/>
        </p:nvGrpSpPr>
        <p:grpSpPr>
          <a:xfrm flipH="1">
            <a:off x="4155439" y="5329300"/>
            <a:ext cx="345403" cy="266592"/>
            <a:chOff x="2829150" y="1819475"/>
            <a:chExt cx="167200" cy="129050"/>
          </a:xfrm>
        </p:grpSpPr>
        <p:sp>
          <p:nvSpPr>
            <p:cNvPr id="3326" name="Google Shape;3326;p41"/>
            <p:cNvSpPr/>
            <p:nvPr/>
          </p:nvSpPr>
          <p:spPr>
            <a:xfrm>
              <a:off x="2835225" y="1826150"/>
              <a:ext cx="157325" cy="117350"/>
            </a:xfrm>
            <a:custGeom>
              <a:avLst/>
              <a:gdLst/>
              <a:ahLst/>
              <a:cxnLst/>
              <a:rect l="l" t="t" r="r" b="b"/>
              <a:pathLst>
                <a:path w="6293" h="4694" extrusionOk="0">
                  <a:moveTo>
                    <a:pt x="3686" y="0"/>
                  </a:moveTo>
                  <a:cubicBezTo>
                    <a:pt x="3384" y="0"/>
                    <a:pt x="3086" y="109"/>
                    <a:pt x="2858" y="316"/>
                  </a:cubicBezTo>
                  <a:cubicBezTo>
                    <a:pt x="2554" y="589"/>
                    <a:pt x="2341" y="1076"/>
                    <a:pt x="1916" y="1167"/>
                  </a:cubicBezTo>
                  <a:cubicBezTo>
                    <a:pt x="1856" y="1183"/>
                    <a:pt x="1796" y="1190"/>
                    <a:pt x="1737" y="1190"/>
                  </a:cubicBezTo>
                  <a:cubicBezTo>
                    <a:pt x="1485" y="1190"/>
                    <a:pt x="1233" y="1073"/>
                    <a:pt x="981" y="1073"/>
                  </a:cubicBezTo>
                  <a:cubicBezTo>
                    <a:pt x="958" y="1073"/>
                    <a:pt x="935" y="1073"/>
                    <a:pt x="913" y="1076"/>
                  </a:cubicBezTo>
                  <a:cubicBezTo>
                    <a:pt x="548" y="1136"/>
                    <a:pt x="244" y="1440"/>
                    <a:pt x="123" y="1775"/>
                  </a:cubicBezTo>
                  <a:cubicBezTo>
                    <a:pt x="1" y="2109"/>
                    <a:pt x="31" y="2474"/>
                    <a:pt x="31" y="2838"/>
                  </a:cubicBezTo>
                  <a:cubicBezTo>
                    <a:pt x="31" y="3021"/>
                    <a:pt x="31" y="3234"/>
                    <a:pt x="92" y="3386"/>
                  </a:cubicBezTo>
                  <a:cubicBezTo>
                    <a:pt x="183" y="3659"/>
                    <a:pt x="396" y="3872"/>
                    <a:pt x="639" y="3993"/>
                  </a:cubicBezTo>
                  <a:cubicBezTo>
                    <a:pt x="980" y="4188"/>
                    <a:pt x="1359" y="4285"/>
                    <a:pt x="1731" y="4285"/>
                  </a:cubicBezTo>
                  <a:cubicBezTo>
                    <a:pt x="1824" y="4285"/>
                    <a:pt x="1916" y="4279"/>
                    <a:pt x="2007" y="4267"/>
                  </a:cubicBezTo>
                  <a:cubicBezTo>
                    <a:pt x="2038" y="4252"/>
                    <a:pt x="2060" y="4244"/>
                    <a:pt x="2083" y="4244"/>
                  </a:cubicBezTo>
                  <a:cubicBezTo>
                    <a:pt x="2106" y="4244"/>
                    <a:pt x="2129" y="4252"/>
                    <a:pt x="2159" y="4267"/>
                  </a:cubicBezTo>
                  <a:cubicBezTo>
                    <a:pt x="2189" y="4297"/>
                    <a:pt x="2189" y="4328"/>
                    <a:pt x="2220" y="4358"/>
                  </a:cubicBezTo>
                  <a:cubicBezTo>
                    <a:pt x="2250" y="4419"/>
                    <a:pt x="2311" y="4480"/>
                    <a:pt x="2372" y="4510"/>
                  </a:cubicBezTo>
                  <a:cubicBezTo>
                    <a:pt x="2593" y="4635"/>
                    <a:pt x="2841" y="4693"/>
                    <a:pt x="3089" y="4693"/>
                  </a:cubicBezTo>
                  <a:cubicBezTo>
                    <a:pt x="3628" y="4693"/>
                    <a:pt x="4168" y="4421"/>
                    <a:pt x="4439" y="3963"/>
                  </a:cubicBezTo>
                  <a:cubicBezTo>
                    <a:pt x="4500" y="3872"/>
                    <a:pt x="4530" y="3750"/>
                    <a:pt x="4621" y="3720"/>
                  </a:cubicBezTo>
                  <a:lnTo>
                    <a:pt x="4834" y="3720"/>
                  </a:lnTo>
                  <a:cubicBezTo>
                    <a:pt x="4888" y="3728"/>
                    <a:pt x="4943" y="3732"/>
                    <a:pt x="4998" y="3732"/>
                  </a:cubicBezTo>
                  <a:cubicBezTo>
                    <a:pt x="5373" y="3732"/>
                    <a:pt x="5750" y="3556"/>
                    <a:pt x="5989" y="3264"/>
                  </a:cubicBezTo>
                  <a:cubicBezTo>
                    <a:pt x="6263" y="2899"/>
                    <a:pt x="6293" y="2413"/>
                    <a:pt x="6141" y="2018"/>
                  </a:cubicBezTo>
                  <a:cubicBezTo>
                    <a:pt x="5898" y="1471"/>
                    <a:pt x="5381" y="1379"/>
                    <a:pt x="5016" y="1015"/>
                  </a:cubicBezTo>
                  <a:cubicBezTo>
                    <a:pt x="4652" y="680"/>
                    <a:pt x="4621" y="255"/>
                    <a:pt x="4104" y="72"/>
                  </a:cubicBezTo>
                  <a:cubicBezTo>
                    <a:pt x="3969" y="24"/>
                    <a:pt x="3827" y="0"/>
                    <a:pt x="368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327" name="Google Shape;3327;p41"/>
            <p:cNvSpPr/>
            <p:nvPr/>
          </p:nvSpPr>
          <p:spPr>
            <a:xfrm>
              <a:off x="2951500" y="1846175"/>
              <a:ext cx="24350" cy="18275"/>
            </a:xfrm>
            <a:custGeom>
              <a:avLst/>
              <a:gdLst/>
              <a:ahLst/>
              <a:cxnLst/>
              <a:rect l="l" t="t" r="r" b="b"/>
              <a:pathLst>
                <a:path w="974" h="731" extrusionOk="0">
                  <a:moveTo>
                    <a:pt x="369" y="445"/>
                  </a:moveTo>
                  <a:cubicBezTo>
                    <a:pt x="374" y="449"/>
                    <a:pt x="379" y="452"/>
                    <a:pt x="384" y="455"/>
                  </a:cubicBezTo>
                  <a:lnTo>
                    <a:pt x="384" y="455"/>
                  </a:lnTo>
                  <a:cubicBezTo>
                    <a:pt x="378" y="453"/>
                    <a:pt x="373" y="449"/>
                    <a:pt x="369" y="445"/>
                  </a:cubicBezTo>
                  <a:close/>
                  <a:moveTo>
                    <a:pt x="274" y="1"/>
                  </a:moveTo>
                  <a:cubicBezTo>
                    <a:pt x="213" y="1"/>
                    <a:pt x="92" y="31"/>
                    <a:pt x="61" y="123"/>
                  </a:cubicBezTo>
                  <a:cubicBezTo>
                    <a:pt x="1" y="183"/>
                    <a:pt x="31" y="275"/>
                    <a:pt x="92" y="335"/>
                  </a:cubicBezTo>
                  <a:cubicBezTo>
                    <a:pt x="122" y="366"/>
                    <a:pt x="183" y="396"/>
                    <a:pt x="213" y="426"/>
                  </a:cubicBezTo>
                  <a:lnTo>
                    <a:pt x="274" y="426"/>
                  </a:lnTo>
                  <a:cubicBezTo>
                    <a:pt x="301" y="426"/>
                    <a:pt x="353" y="451"/>
                    <a:pt x="385" y="456"/>
                  </a:cubicBezTo>
                  <a:lnTo>
                    <a:pt x="385" y="456"/>
                  </a:lnTo>
                  <a:cubicBezTo>
                    <a:pt x="415" y="477"/>
                    <a:pt x="436" y="497"/>
                    <a:pt x="456" y="518"/>
                  </a:cubicBezTo>
                  <a:lnTo>
                    <a:pt x="426" y="457"/>
                  </a:lnTo>
                  <a:lnTo>
                    <a:pt x="426" y="457"/>
                  </a:lnTo>
                  <a:cubicBezTo>
                    <a:pt x="446" y="477"/>
                    <a:pt x="467" y="497"/>
                    <a:pt x="487" y="518"/>
                  </a:cubicBezTo>
                  <a:lnTo>
                    <a:pt x="487" y="518"/>
                  </a:lnTo>
                  <a:cubicBezTo>
                    <a:pt x="487" y="548"/>
                    <a:pt x="517" y="548"/>
                    <a:pt x="517" y="578"/>
                  </a:cubicBezTo>
                  <a:lnTo>
                    <a:pt x="488" y="549"/>
                  </a:lnTo>
                  <a:lnTo>
                    <a:pt x="488" y="549"/>
                  </a:lnTo>
                  <a:cubicBezTo>
                    <a:pt x="518" y="579"/>
                    <a:pt x="548" y="609"/>
                    <a:pt x="548" y="639"/>
                  </a:cubicBezTo>
                  <a:cubicBezTo>
                    <a:pt x="578" y="670"/>
                    <a:pt x="639" y="700"/>
                    <a:pt x="669" y="730"/>
                  </a:cubicBezTo>
                  <a:cubicBezTo>
                    <a:pt x="730" y="730"/>
                    <a:pt x="760" y="730"/>
                    <a:pt x="821" y="700"/>
                  </a:cubicBezTo>
                  <a:cubicBezTo>
                    <a:pt x="912" y="670"/>
                    <a:pt x="973" y="578"/>
                    <a:pt x="943" y="487"/>
                  </a:cubicBezTo>
                  <a:cubicBezTo>
                    <a:pt x="882" y="305"/>
                    <a:pt x="791" y="183"/>
                    <a:pt x="639" y="92"/>
                  </a:cubicBezTo>
                  <a:cubicBezTo>
                    <a:pt x="578" y="62"/>
                    <a:pt x="487" y="31"/>
                    <a:pt x="4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28" name="Google Shape;3328;p41"/>
            <p:cNvSpPr/>
            <p:nvPr/>
          </p:nvSpPr>
          <p:spPr>
            <a:xfrm>
              <a:off x="2887675" y="1819475"/>
              <a:ext cx="74625" cy="40325"/>
            </a:xfrm>
            <a:custGeom>
              <a:avLst/>
              <a:gdLst/>
              <a:ahLst/>
              <a:cxnLst/>
              <a:rect l="l" t="t" r="r" b="b"/>
              <a:pathLst>
                <a:path w="2985" h="1613" extrusionOk="0">
                  <a:moveTo>
                    <a:pt x="1535" y="1"/>
                  </a:moveTo>
                  <a:cubicBezTo>
                    <a:pt x="1500" y="1"/>
                    <a:pt x="1464" y="2"/>
                    <a:pt x="1429" y="5"/>
                  </a:cubicBezTo>
                  <a:cubicBezTo>
                    <a:pt x="1064" y="66"/>
                    <a:pt x="760" y="248"/>
                    <a:pt x="487" y="491"/>
                  </a:cubicBezTo>
                  <a:cubicBezTo>
                    <a:pt x="243" y="735"/>
                    <a:pt x="0" y="1099"/>
                    <a:pt x="61" y="1464"/>
                  </a:cubicBezTo>
                  <a:cubicBezTo>
                    <a:pt x="76" y="1566"/>
                    <a:pt x="161" y="1612"/>
                    <a:pt x="252" y="1612"/>
                  </a:cubicBezTo>
                  <a:cubicBezTo>
                    <a:pt x="350" y="1612"/>
                    <a:pt x="455" y="1559"/>
                    <a:pt x="487" y="1464"/>
                  </a:cubicBezTo>
                  <a:cubicBezTo>
                    <a:pt x="517" y="1343"/>
                    <a:pt x="517" y="1221"/>
                    <a:pt x="578" y="1099"/>
                  </a:cubicBezTo>
                  <a:cubicBezTo>
                    <a:pt x="639" y="1008"/>
                    <a:pt x="730" y="917"/>
                    <a:pt x="821" y="826"/>
                  </a:cubicBezTo>
                  <a:cubicBezTo>
                    <a:pt x="1003" y="643"/>
                    <a:pt x="1216" y="491"/>
                    <a:pt x="1459" y="461"/>
                  </a:cubicBezTo>
                  <a:cubicBezTo>
                    <a:pt x="1492" y="457"/>
                    <a:pt x="1525" y="456"/>
                    <a:pt x="1557" y="456"/>
                  </a:cubicBezTo>
                  <a:cubicBezTo>
                    <a:pt x="2054" y="456"/>
                    <a:pt x="2413" y="884"/>
                    <a:pt x="2584" y="1312"/>
                  </a:cubicBezTo>
                  <a:cubicBezTo>
                    <a:pt x="2621" y="1412"/>
                    <a:pt x="2699" y="1455"/>
                    <a:pt x="2774" y="1455"/>
                  </a:cubicBezTo>
                  <a:cubicBezTo>
                    <a:pt x="2883" y="1455"/>
                    <a:pt x="2985" y="1365"/>
                    <a:pt x="2949" y="1221"/>
                  </a:cubicBezTo>
                  <a:cubicBezTo>
                    <a:pt x="2833" y="556"/>
                    <a:pt x="2222" y="1"/>
                    <a:pt x="153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29" name="Google Shape;3329;p41"/>
            <p:cNvSpPr/>
            <p:nvPr/>
          </p:nvSpPr>
          <p:spPr>
            <a:xfrm>
              <a:off x="2876275" y="1849225"/>
              <a:ext cx="20550" cy="12375"/>
            </a:xfrm>
            <a:custGeom>
              <a:avLst/>
              <a:gdLst/>
              <a:ahLst/>
              <a:cxnLst/>
              <a:rect l="l" t="t" r="r" b="b"/>
              <a:pathLst>
                <a:path w="822" h="495" extrusionOk="0">
                  <a:moveTo>
                    <a:pt x="709" y="88"/>
                  </a:moveTo>
                  <a:cubicBezTo>
                    <a:pt x="716" y="90"/>
                    <a:pt x="723" y="92"/>
                    <a:pt x="730" y="92"/>
                  </a:cubicBezTo>
                  <a:lnTo>
                    <a:pt x="713" y="92"/>
                  </a:lnTo>
                  <a:cubicBezTo>
                    <a:pt x="711" y="90"/>
                    <a:pt x="710" y="89"/>
                    <a:pt x="709" y="88"/>
                  </a:cubicBezTo>
                  <a:close/>
                  <a:moveTo>
                    <a:pt x="716" y="96"/>
                  </a:moveTo>
                  <a:lnTo>
                    <a:pt x="716" y="96"/>
                  </a:lnTo>
                  <a:cubicBezTo>
                    <a:pt x="730" y="104"/>
                    <a:pt x="730" y="122"/>
                    <a:pt x="730" y="122"/>
                  </a:cubicBezTo>
                  <a:cubicBezTo>
                    <a:pt x="727" y="113"/>
                    <a:pt x="722" y="104"/>
                    <a:pt x="716" y="96"/>
                  </a:cubicBezTo>
                  <a:close/>
                  <a:moveTo>
                    <a:pt x="730" y="335"/>
                  </a:moveTo>
                  <a:lnTo>
                    <a:pt x="730" y="335"/>
                  </a:lnTo>
                  <a:cubicBezTo>
                    <a:pt x="706" y="359"/>
                    <a:pt x="701" y="364"/>
                    <a:pt x="685" y="365"/>
                  </a:cubicBezTo>
                  <a:lnTo>
                    <a:pt x="685" y="365"/>
                  </a:lnTo>
                  <a:cubicBezTo>
                    <a:pt x="700" y="357"/>
                    <a:pt x="715" y="350"/>
                    <a:pt x="730" y="335"/>
                  </a:cubicBezTo>
                  <a:close/>
                  <a:moveTo>
                    <a:pt x="699" y="365"/>
                  </a:moveTo>
                  <a:cubicBezTo>
                    <a:pt x="694" y="365"/>
                    <a:pt x="689" y="365"/>
                    <a:pt x="684" y="365"/>
                  </a:cubicBezTo>
                  <a:lnTo>
                    <a:pt x="684" y="365"/>
                  </a:lnTo>
                  <a:cubicBezTo>
                    <a:pt x="684" y="365"/>
                    <a:pt x="684" y="365"/>
                    <a:pt x="684" y="365"/>
                  </a:cubicBezTo>
                  <a:close/>
                  <a:moveTo>
                    <a:pt x="396" y="1"/>
                  </a:moveTo>
                  <a:cubicBezTo>
                    <a:pt x="365" y="1"/>
                    <a:pt x="304" y="1"/>
                    <a:pt x="244" y="31"/>
                  </a:cubicBezTo>
                  <a:lnTo>
                    <a:pt x="213" y="31"/>
                  </a:lnTo>
                  <a:cubicBezTo>
                    <a:pt x="183" y="61"/>
                    <a:pt x="122" y="61"/>
                    <a:pt x="122" y="92"/>
                  </a:cubicBezTo>
                  <a:cubicBezTo>
                    <a:pt x="61" y="122"/>
                    <a:pt x="31" y="153"/>
                    <a:pt x="0" y="213"/>
                  </a:cubicBezTo>
                  <a:cubicBezTo>
                    <a:pt x="0" y="274"/>
                    <a:pt x="0" y="304"/>
                    <a:pt x="31" y="365"/>
                  </a:cubicBezTo>
                  <a:cubicBezTo>
                    <a:pt x="56" y="440"/>
                    <a:pt x="143" y="495"/>
                    <a:pt x="223" y="495"/>
                  </a:cubicBezTo>
                  <a:cubicBezTo>
                    <a:pt x="241" y="495"/>
                    <a:pt x="258" y="492"/>
                    <a:pt x="274" y="487"/>
                  </a:cubicBezTo>
                  <a:cubicBezTo>
                    <a:pt x="285" y="487"/>
                    <a:pt x="296" y="487"/>
                    <a:pt x="307" y="485"/>
                  </a:cubicBezTo>
                  <a:lnTo>
                    <a:pt x="307" y="485"/>
                  </a:lnTo>
                  <a:cubicBezTo>
                    <a:pt x="306" y="486"/>
                    <a:pt x="305" y="486"/>
                    <a:pt x="304" y="487"/>
                  </a:cubicBezTo>
                  <a:cubicBezTo>
                    <a:pt x="312" y="487"/>
                    <a:pt x="317" y="485"/>
                    <a:pt x="322" y="482"/>
                  </a:cubicBezTo>
                  <a:lnTo>
                    <a:pt x="322" y="482"/>
                  </a:lnTo>
                  <a:cubicBezTo>
                    <a:pt x="317" y="484"/>
                    <a:pt x="312" y="485"/>
                    <a:pt x="307" y="485"/>
                  </a:cubicBezTo>
                  <a:lnTo>
                    <a:pt x="307" y="485"/>
                  </a:lnTo>
                  <a:cubicBezTo>
                    <a:pt x="316" y="481"/>
                    <a:pt x="325" y="477"/>
                    <a:pt x="332" y="474"/>
                  </a:cubicBezTo>
                  <a:lnTo>
                    <a:pt x="332" y="474"/>
                  </a:lnTo>
                  <a:cubicBezTo>
                    <a:pt x="329" y="477"/>
                    <a:pt x="326" y="480"/>
                    <a:pt x="322" y="482"/>
                  </a:cubicBezTo>
                  <a:lnTo>
                    <a:pt x="322" y="482"/>
                  </a:lnTo>
                  <a:cubicBezTo>
                    <a:pt x="333" y="479"/>
                    <a:pt x="344" y="474"/>
                    <a:pt x="356" y="465"/>
                  </a:cubicBezTo>
                  <a:lnTo>
                    <a:pt x="356" y="465"/>
                  </a:lnTo>
                  <a:cubicBezTo>
                    <a:pt x="388" y="453"/>
                    <a:pt x="415" y="447"/>
                    <a:pt x="456" y="426"/>
                  </a:cubicBezTo>
                  <a:lnTo>
                    <a:pt x="547" y="426"/>
                  </a:lnTo>
                  <a:cubicBezTo>
                    <a:pt x="578" y="396"/>
                    <a:pt x="608" y="396"/>
                    <a:pt x="608" y="396"/>
                  </a:cubicBezTo>
                  <a:lnTo>
                    <a:pt x="669" y="396"/>
                  </a:lnTo>
                  <a:cubicBezTo>
                    <a:pt x="699" y="396"/>
                    <a:pt x="730" y="365"/>
                    <a:pt x="760" y="365"/>
                  </a:cubicBezTo>
                  <a:cubicBezTo>
                    <a:pt x="791" y="335"/>
                    <a:pt x="821" y="304"/>
                    <a:pt x="821" y="274"/>
                  </a:cubicBezTo>
                  <a:cubicBezTo>
                    <a:pt x="821" y="244"/>
                    <a:pt x="821" y="213"/>
                    <a:pt x="821" y="183"/>
                  </a:cubicBezTo>
                  <a:cubicBezTo>
                    <a:pt x="821" y="153"/>
                    <a:pt x="791" y="122"/>
                    <a:pt x="760" y="92"/>
                  </a:cubicBezTo>
                  <a:cubicBezTo>
                    <a:pt x="739" y="92"/>
                    <a:pt x="718" y="77"/>
                    <a:pt x="687" y="68"/>
                  </a:cubicBezTo>
                  <a:lnTo>
                    <a:pt x="687" y="68"/>
                  </a:lnTo>
                  <a:cubicBezTo>
                    <a:pt x="618" y="18"/>
                    <a:pt x="489" y="1"/>
                    <a:pt x="3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0" name="Google Shape;3330;p41"/>
            <p:cNvSpPr/>
            <p:nvPr/>
          </p:nvSpPr>
          <p:spPr>
            <a:xfrm>
              <a:off x="2829150" y="1846950"/>
              <a:ext cx="55950" cy="51700"/>
            </a:xfrm>
            <a:custGeom>
              <a:avLst/>
              <a:gdLst/>
              <a:ahLst/>
              <a:cxnLst/>
              <a:rect l="l" t="t" r="r" b="b"/>
              <a:pathLst>
                <a:path w="2238" h="2068" extrusionOk="0">
                  <a:moveTo>
                    <a:pt x="1369" y="0"/>
                  </a:moveTo>
                  <a:cubicBezTo>
                    <a:pt x="1065" y="31"/>
                    <a:pt x="791" y="183"/>
                    <a:pt x="548" y="395"/>
                  </a:cubicBezTo>
                  <a:cubicBezTo>
                    <a:pt x="335" y="608"/>
                    <a:pt x="214" y="882"/>
                    <a:pt x="122" y="1186"/>
                  </a:cubicBezTo>
                  <a:cubicBezTo>
                    <a:pt x="62" y="1459"/>
                    <a:pt x="1" y="2037"/>
                    <a:pt x="426" y="2067"/>
                  </a:cubicBezTo>
                  <a:cubicBezTo>
                    <a:pt x="548" y="2067"/>
                    <a:pt x="609" y="1976"/>
                    <a:pt x="609" y="1854"/>
                  </a:cubicBezTo>
                  <a:cubicBezTo>
                    <a:pt x="609" y="1824"/>
                    <a:pt x="609" y="1794"/>
                    <a:pt x="609" y="1763"/>
                  </a:cubicBezTo>
                  <a:cubicBezTo>
                    <a:pt x="609" y="1737"/>
                    <a:pt x="586" y="1666"/>
                    <a:pt x="580" y="1666"/>
                  </a:cubicBezTo>
                  <a:cubicBezTo>
                    <a:pt x="579" y="1666"/>
                    <a:pt x="578" y="1668"/>
                    <a:pt x="578" y="1672"/>
                  </a:cubicBezTo>
                  <a:cubicBezTo>
                    <a:pt x="548" y="1611"/>
                    <a:pt x="548" y="1611"/>
                    <a:pt x="548" y="1551"/>
                  </a:cubicBezTo>
                  <a:cubicBezTo>
                    <a:pt x="548" y="1429"/>
                    <a:pt x="578" y="1368"/>
                    <a:pt x="609" y="1247"/>
                  </a:cubicBezTo>
                  <a:cubicBezTo>
                    <a:pt x="670" y="1034"/>
                    <a:pt x="761" y="851"/>
                    <a:pt x="913" y="730"/>
                  </a:cubicBezTo>
                  <a:cubicBezTo>
                    <a:pt x="1065" y="578"/>
                    <a:pt x="1217" y="487"/>
                    <a:pt x="1429" y="456"/>
                  </a:cubicBezTo>
                  <a:lnTo>
                    <a:pt x="1703" y="456"/>
                  </a:lnTo>
                  <a:cubicBezTo>
                    <a:pt x="1764" y="487"/>
                    <a:pt x="1825" y="487"/>
                    <a:pt x="1885" y="487"/>
                  </a:cubicBezTo>
                  <a:cubicBezTo>
                    <a:pt x="1920" y="487"/>
                    <a:pt x="1955" y="497"/>
                    <a:pt x="1989" y="499"/>
                  </a:cubicBezTo>
                  <a:lnTo>
                    <a:pt x="1989" y="499"/>
                  </a:lnTo>
                  <a:lnTo>
                    <a:pt x="2007" y="517"/>
                  </a:lnTo>
                  <a:cubicBezTo>
                    <a:pt x="2024" y="526"/>
                    <a:pt x="2041" y="529"/>
                    <a:pt x="2057" y="529"/>
                  </a:cubicBezTo>
                  <a:cubicBezTo>
                    <a:pt x="2158" y="529"/>
                    <a:pt x="2237" y="387"/>
                    <a:pt x="2159" y="335"/>
                  </a:cubicBezTo>
                  <a:cubicBezTo>
                    <a:pt x="2144" y="319"/>
                    <a:pt x="2136" y="312"/>
                    <a:pt x="2132" y="312"/>
                  </a:cubicBezTo>
                  <a:cubicBezTo>
                    <a:pt x="2129" y="312"/>
                    <a:pt x="2129" y="319"/>
                    <a:pt x="2129" y="335"/>
                  </a:cubicBezTo>
                  <a:cubicBezTo>
                    <a:pt x="2129" y="304"/>
                    <a:pt x="2129" y="274"/>
                    <a:pt x="2129" y="274"/>
                  </a:cubicBezTo>
                  <a:cubicBezTo>
                    <a:pt x="2098" y="244"/>
                    <a:pt x="2068" y="213"/>
                    <a:pt x="2037" y="183"/>
                  </a:cubicBezTo>
                  <a:cubicBezTo>
                    <a:pt x="1977" y="152"/>
                    <a:pt x="1916" y="92"/>
                    <a:pt x="1825" y="61"/>
                  </a:cubicBezTo>
                  <a:cubicBezTo>
                    <a:pt x="1673" y="0"/>
                    <a:pt x="1521" y="0"/>
                    <a:pt x="13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1" name="Google Shape;3331;p41"/>
            <p:cNvSpPr/>
            <p:nvPr/>
          </p:nvSpPr>
          <p:spPr>
            <a:xfrm>
              <a:off x="2830675" y="1890250"/>
              <a:ext cx="62350" cy="50175"/>
            </a:xfrm>
            <a:custGeom>
              <a:avLst/>
              <a:gdLst/>
              <a:ahLst/>
              <a:cxnLst/>
              <a:rect l="l" t="t" r="r" b="b"/>
              <a:pathLst>
                <a:path w="2494" h="2007" extrusionOk="0">
                  <a:moveTo>
                    <a:pt x="365" y="1"/>
                  </a:moveTo>
                  <a:cubicBezTo>
                    <a:pt x="153" y="31"/>
                    <a:pt x="61" y="214"/>
                    <a:pt x="31" y="396"/>
                  </a:cubicBezTo>
                  <a:cubicBezTo>
                    <a:pt x="1" y="548"/>
                    <a:pt x="31" y="730"/>
                    <a:pt x="92" y="882"/>
                  </a:cubicBezTo>
                  <a:cubicBezTo>
                    <a:pt x="183" y="1156"/>
                    <a:pt x="365" y="1399"/>
                    <a:pt x="578" y="1581"/>
                  </a:cubicBezTo>
                  <a:cubicBezTo>
                    <a:pt x="821" y="1764"/>
                    <a:pt x="1095" y="1916"/>
                    <a:pt x="1368" y="1977"/>
                  </a:cubicBezTo>
                  <a:cubicBezTo>
                    <a:pt x="1551" y="2007"/>
                    <a:pt x="1703" y="2007"/>
                    <a:pt x="1855" y="2007"/>
                  </a:cubicBezTo>
                  <a:cubicBezTo>
                    <a:pt x="2037" y="2007"/>
                    <a:pt x="2250" y="1977"/>
                    <a:pt x="2402" y="1855"/>
                  </a:cubicBezTo>
                  <a:cubicBezTo>
                    <a:pt x="2493" y="1733"/>
                    <a:pt x="2463" y="1521"/>
                    <a:pt x="2311" y="1490"/>
                  </a:cubicBezTo>
                  <a:lnTo>
                    <a:pt x="2068" y="1490"/>
                  </a:lnTo>
                  <a:cubicBezTo>
                    <a:pt x="2007" y="1521"/>
                    <a:pt x="1946" y="1521"/>
                    <a:pt x="1885" y="1521"/>
                  </a:cubicBezTo>
                  <a:lnTo>
                    <a:pt x="1551" y="1521"/>
                  </a:lnTo>
                  <a:cubicBezTo>
                    <a:pt x="1338" y="1460"/>
                    <a:pt x="1125" y="1399"/>
                    <a:pt x="943" y="1247"/>
                  </a:cubicBezTo>
                  <a:cubicBezTo>
                    <a:pt x="791" y="1126"/>
                    <a:pt x="639" y="943"/>
                    <a:pt x="548" y="761"/>
                  </a:cubicBezTo>
                  <a:cubicBezTo>
                    <a:pt x="487" y="670"/>
                    <a:pt x="457" y="578"/>
                    <a:pt x="487" y="487"/>
                  </a:cubicBezTo>
                  <a:cubicBezTo>
                    <a:pt x="487" y="426"/>
                    <a:pt x="487" y="366"/>
                    <a:pt x="517" y="335"/>
                  </a:cubicBezTo>
                  <a:cubicBezTo>
                    <a:pt x="548" y="244"/>
                    <a:pt x="548" y="183"/>
                    <a:pt x="517" y="92"/>
                  </a:cubicBezTo>
                  <a:cubicBezTo>
                    <a:pt x="487" y="31"/>
                    <a:pt x="426" y="1"/>
                    <a:pt x="36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2" name="Google Shape;3332;p41"/>
            <p:cNvSpPr/>
            <p:nvPr/>
          </p:nvSpPr>
          <p:spPr>
            <a:xfrm>
              <a:off x="2880900" y="1909950"/>
              <a:ext cx="74425" cy="38575"/>
            </a:xfrm>
            <a:custGeom>
              <a:avLst/>
              <a:gdLst/>
              <a:ahLst/>
              <a:cxnLst/>
              <a:rect l="l" t="t" r="r" b="b"/>
              <a:pathLst>
                <a:path w="2977" h="1543" extrusionOk="0">
                  <a:moveTo>
                    <a:pt x="2717" y="0"/>
                  </a:moveTo>
                  <a:cubicBezTo>
                    <a:pt x="2623" y="0"/>
                    <a:pt x="2530" y="49"/>
                    <a:pt x="2490" y="155"/>
                  </a:cubicBezTo>
                  <a:cubicBezTo>
                    <a:pt x="2429" y="368"/>
                    <a:pt x="2399" y="550"/>
                    <a:pt x="2277" y="702"/>
                  </a:cubicBezTo>
                  <a:cubicBezTo>
                    <a:pt x="2125" y="885"/>
                    <a:pt x="1943" y="1006"/>
                    <a:pt x="1730" y="1067"/>
                  </a:cubicBezTo>
                  <a:cubicBezTo>
                    <a:pt x="1487" y="1128"/>
                    <a:pt x="1244" y="1128"/>
                    <a:pt x="1001" y="1128"/>
                  </a:cubicBezTo>
                  <a:cubicBezTo>
                    <a:pt x="788" y="1097"/>
                    <a:pt x="545" y="1067"/>
                    <a:pt x="393" y="915"/>
                  </a:cubicBezTo>
                  <a:cubicBezTo>
                    <a:pt x="353" y="882"/>
                    <a:pt x="310" y="867"/>
                    <a:pt x="268" y="867"/>
                  </a:cubicBezTo>
                  <a:cubicBezTo>
                    <a:pt x="123" y="867"/>
                    <a:pt x="1" y="1046"/>
                    <a:pt x="119" y="1189"/>
                  </a:cubicBezTo>
                  <a:cubicBezTo>
                    <a:pt x="332" y="1401"/>
                    <a:pt x="636" y="1493"/>
                    <a:pt x="910" y="1523"/>
                  </a:cubicBezTo>
                  <a:cubicBezTo>
                    <a:pt x="1036" y="1536"/>
                    <a:pt x="1167" y="1543"/>
                    <a:pt x="1299" y="1543"/>
                  </a:cubicBezTo>
                  <a:cubicBezTo>
                    <a:pt x="1485" y="1543"/>
                    <a:pt x="1674" y="1528"/>
                    <a:pt x="1852" y="1493"/>
                  </a:cubicBezTo>
                  <a:cubicBezTo>
                    <a:pt x="2125" y="1432"/>
                    <a:pt x="2399" y="1280"/>
                    <a:pt x="2612" y="1037"/>
                  </a:cubicBezTo>
                  <a:cubicBezTo>
                    <a:pt x="2794" y="824"/>
                    <a:pt x="2977" y="520"/>
                    <a:pt x="2977" y="216"/>
                  </a:cubicBezTo>
                  <a:cubicBezTo>
                    <a:pt x="2959" y="79"/>
                    <a:pt x="2837" y="0"/>
                    <a:pt x="271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3" name="Google Shape;3333;p41"/>
            <p:cNvSpPr/>
            <p:nvPr/>
          </p:nvSpPr>
          <p:spPr>
            <a:xfrm>
              <a:off x="2946175" y="1878000"/>
              <a:ext cx="50175" cy="49525"/>
            </a:xfrm>
            <a:custGeom>
              <a:avLst/>
              <a:gdLst/>
              <a:ahLst/>
              <a:cxnLst/>
              <a:rect l="l" t="t" r="r" b="b"/>
              <a:pathLst>
                <a:path w="2007" h="1981" extrusionOk="0">
                  <a:moveTo>
                    <a:pt x="1513" y="1"/>
                  </a:moveTo>
                  <a:cubicBezTo>
                    <a:pt x="1454" y="1"/>
                    <a:pt x="1394" y="21"/>
                    <a:pt x="1338" y="65"/>
                  </a:cubicBezTo>
                  <a:cubicBezTo>
                    <a:pt x="1277" y="126"/>
                    <a:pt x="1277" y="217"/>
                    <a:pt x="1277" y="309"/>
                  </a:cubicBezTo>
                  <a:cubicBezTo>
                    <a:pt x="1308" y="369"/>
                    <a:pt x="1369" y="430"/>
                    <a:pt x="1429" y="491"/>
                  </a:cubicBezTo>
                  <a:cubicBezTo>
                    <a:pt x="1420" y="482"/>
                    <a:pt x="1417" y="478"/>
                    <a:pt x="1416" y="478"/>
                  </a:cubicBezTo>
                  <a:lnTo>
                    <a:pt x="1416" y="478"/>
                  </a:lnTo>
                  <a:cubicBezTo>
                    <a:pt x="1414" y="478"/>
                    <a:pt x="1429" y="500"/>
                    <a:pt x="1429" y="521"/>
                  </a:cubicBezTo>
                  <a:cubicBezTo>
                    <a:pt x="1460" y="521"/>
                    <a:pt x="1460" y="552"/>
                    <a:pt x="1460" y="582"/>
                  </a:cubicBezTo>
                  <a:cubicBezTo>
                    <a:pt x="1466" y="588"/>
                    <a:pt x="1470" y="591"/>
                    <a:pt x="1472" y="591"/>
                  </a:cubicBezTo>
                  <a:cubicBezTo>
                    <a:pt x="1478" y="591"/>
                    <a:pt x="1472" y="573"/>
                    <a:pt x="1478" y="573"/>
                  </a:cubicBezTo>
                  <a:cubicBezTo>
                    <a:pt x="1480" y="573"/>
                    <a:pt x="1484" y="576"/>
                    <a:pt x="1490" y="582"/>
                  </a:cubicBezTo>
                  <a:cubicBezTo>
                    <a:pt x="1490" y="612"/>
                    <a:pt x="1490" y="643"/>
                    <a:pt x="1490" y="673"/>
                  </a:cubicBezTo>
                  <a:cubicBezTo>
                    <a:pt x="1490" y="673"/>
                    <a:pt x="1521" y="704"/>
                    <a:pt x="1521" y="734"/>
                  </a:cubicBezTo>
                  <a:cubicBezTo>
                    <a:pt x="1521" y="795"/>
                    <a:pt x="1521" y="856"/>
                    <a:pt x="1521" y="886"/>
                  </a:cubicBezTo>
                  <a:cubicBezTo>
                    <a:pt x="1512" y="903"/>
                    <a:pt x="1508" y="908"/>
                    <a:pt x="1507" y="908"/>
                  </a:cubicBezTo>
                  <a:cubicBezTo>
                    <a:pt x="1504" y="908"/>
                    <a:pt x="1507" y="894"/>
                    <a:pt x="1504" y="894"/>
                  </a:cubicBezTo>
                  <a:cubicBezTo>
                    <a:pt x="1502" y="894"/>
                    <a:pt x="1499" y="900"/>
                    <a:pt x="1490" y="916"/>
                  </a:cubicBezTo>
                  <a:cubicBezTo>
                    <a:pt x="1490" y="916"/>
                    <a:pt x="1490" y="947"/>
                    <a:pt x="1490" y="977"/>
                  </a:cubicBezTo>
                  <a:cubicBezTo>
                    <a:pt x="1490" y="1008"/>
                    <a:pt x="1490" y="1008"/>
                    <a:pt x="1460" y="1038"/>
                  </a:cubicBezTo>
                  <a:cubicBezTo>
                    <a:pt x="1460" y="1038"/>
                    <a:pt x="1440" y="1077"/>
                    <a:pt x="1448" y="1077"/>
                  </a:cubicBezTo>
                  <a:cubicBezTo>
                    <a:pt x="1450" y="1077"/>
                    <a:pt x="1454" y="1074"/>
                    <a:pt x="1460" y="1068"/>
                  </a:cubicBezTo>
                  <a:lnTo>
                    <a:pt x="1460" y="1068"/>
                  </a:lnTo>
                  <a:cubicBezTo>
                    <a:pt x="1429" y="1099"/>
                    <a:pt x="1429" y="1160"/>
                    <a:pt x="1399" y="1190"/>
                  </a:cubicBezTo>
                  <a:cubicBezTo>
                    <a:pt x="1399" y="1190"/>
                    <a:pt x="1369" y="1220"/>
                    <a:pt x="1369" y="1251"/>
                  </a:cubicBezTo>
                  <a:cubicBezTo>
                    <a:pt x="1338" y="1251"/>
                    <a:pt x="1338" y="1251"/>
                    <a:pt x="1338" y="1281"/>
                  </a:cubicBezTo>
                  <a:cubicBezTo>
                    <a:pt x="1308" y="1312"/>
                    <a:pt x="1247" y="1342"/>
                    <a:pt x="1247" y="1372"/>
                  </a:cubicBezTo>
                  <a:cubicBezTo>
                    <a:pt x="1217" y="1372"/>
                    <a:pt x="1156" y="1433"/>
                    <a:pt x="1125" y="1433"/>
                  </a:cubicBezTo>
                  <a:cubicBezTo>
                    <a:pt x="1065" y="1464"/>
                    <a:pt x="1065" y="1464"/>
                    <a:pt x="1004" y="1494"/>
                  </a:cubicBezTo>
                  <a:cubicBezTo>
                    <a:pt x="943" y="1494"/>
                    <a:pt x="882" y="1524"/>
                    <a:pt x="852" y="1524"/>
                  </a:cubicBezTo>
                  <a:lnTo>
                    <a:pt x="791" y="1524"/>
                  </a:lnTo>
                  <a:cubicBezTo>
                    <a:pt x="761" y="1555"/>
                    <a:pt x="730" y="1555"/>
                    <a:pt x="700" y="1555"/>
                  </a:cubicBezTo>
                  <a:cubicBezTo>
                    <a:pt x="639" y="1555"/>
                    <a:pt x="609" y="1555"/>
                    <a:pt x="548" y="1524"/>
                  </a:cubicBezTo>
                  <a:lnTo>
                    <a:pt x="426" y="1524"/>
                  </a:lnTo>
                  <a:cubicBezTo>
                    <a:pt x="335" y="1494"/>
                    <a:pt x="274" y="1494"/>
                    <a:pt x="214" y="1494"/>
                  </a:cubicBezTo>
                  <a:cubicBezTo>
                    <a:pt x="122" y="1494"/>
                    <a:pt x="62" y="1555"/>
                    <a:pt x="31" y="1616"/>
                  </a:cubicBezTo>
                  <a:cubicBezTo>
                    <a:pt x="1" y="1707"/>
                    <a:pt x="62" y="1768"/>
                    <a:pt x="122" y="1828"/>
                  </a:cubicBezTo>
                  <a:cubicBezTo>
                    <a:pt x="153" y="1859"/>
                    <a:pt x="214" y="1889"/>
                    <a:pt x="274" y="1889"/>
                  </a:cubicBezTo>
                  <a:cubicBezTo>
                    <a:pt x="305" y="1919"/>
                    <a:pt x="366" y="1919"/>
                    <a:pt x="426" y="1950"/>
                  </a:cubicBezTo>
                  <a:cubicBezTo>
                    <a:pt x="517" y="1950"/>
                    <a:pt x="639" y="1980"/>
                    <a:pt x="730" y="1980"/>
                  </a:cubicBezTo>
                  <a:cubicBezTo>
                    <a:pt x="973" y="1950"/>
                    <a:pt x="1186" y="1919"/>
                    <a:pt x="1399" y="1798"/>
                  </a:cubicBezTo>
                  <a:cubicBezTo>
                    <a:pt x="1733" y="1585"/>
                    <a:pt x="1976" y="1190"/>
                    <a:pt x="2007" y="764"/>
                  </a:cubicBezTo>
                  <a:cubicBezTo>
                    <a:pt x="2007" y="552"/>
                    <a:pt x="1916" y="309"/>
                    <a:pt x="1794" y="157"/>
                  </a:cubicBezTo>
                  <a:cubicBezTo>
                    <a:pt x="1717" y="60"/>
                    <a:pt x="1616" y="1"/>
                    <a:pt x="151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4" name="Google Shape;3334;p41"/>
            <p:cNvSpPr/>
            <p:nvPr/>
          </p:nvSpPr>
          <p:spPr>
            <a:xfrm>
              <a:off x="2965950" y="1856825"/>
              <a:ext cx="25850" cy="30625"/>
            </a:xfrm>
            <a:custGeom>
              <a:avLst/>
              <a:gdLst/>
              <a:ahLst/>
              <a:cxnLst/>
              <a:rect l="l" t="t" r="r" b="b"/>
              <a:pathLst>
                <a:path w="1034" h="1225" extrusionOk="0">
                  <a:moveTo>
                    <a:pt x="274" y="0"/>
                  </a:moveTo>
                  <a:cubicBezTo>
                    <a:pt x="152" y="0"/>
                    <a:pt x="30" y="92"/>
                    <a:pt x="30" y="213"/>
                  </a:cubicBezTo>
                  <a:cubicBezTo>
                    <a:pt x="0" y="335"/>
                    <a:pt x="91" y="426"/>
                    <a:pt x="182" y="456"/>
                  </a:cubicBezTo>
                  <a:cubicBezTo>
                    <a:pt x="243" y="487"/>
                    <a:pt x="274" y="487"/>
                    <a:pt x="334" y="487"/>
                  </a:cubicBezTo>
                  <a:cubicBezTo>
                    <a:pt x="365" y="487"/>
                    <a:pt x="365" y="517"/>
                    <a:pt x="395" y="517"/>
                  </a:cubicBezTo>
                  <a:lnTo>
                    <a:pt x="426" y="517"/>
                  </a:lnTo>
                  <a:cubicBezTo>
                    <a:pt x="426" y="517"/>
                    <a:pt x="456" y="548"/>
                    <a:pt x="486" y="548"/>
                  </a:cubicBezTo>
                  <a:lnTo>
                    <a:pt x="517" y="548"/>
                  </a:lnTo>
                  <a:cubicBezTo>
                    <a:pt x="517" y="554"/>
                    <a:pt x="517" y="559"/>
                    <a:pt x="517" y="563"/>
                  </a:cubicBezTo>
                  <a:lnTo>
                    <a:pt x="517" y="563"/>
                  </a:lnTo>
                  <a:cubicBezTo>
                    <a:pt x="509" y="555"/>
                    <a:pt x="501" y="548"/>
                    <a:pt x="486" y="548"/>
                  </a:cubicBezTo>
                  <a:lnTo>
                    <a:pt x="486" y="548"/>
                  </a:lnTo>
                  <a:cubicBezTo>
                    <a:pt x="502" y="563"/>
                    <a:pt x="509" y="570"/>
                    <a:pt x="513" y="570"/>
                  </a:cubicBezTo>
                  <a:cubicBezTo>
                    <a:pt x="515" y="570"/>
                    <a:pt x="516" y="568"/>
                    <a:pt x="517" y="563"/>
                  </a:cubicBezTo>
                  <a:lnTo>
                    <a:pt x="517" y="563"/>
                  </a:lnTo>
                  <a:cubicBezTo>
                    <a:pt x="524" y="570"/>
                    <a:pt x="532" y="578"/>
                    <a:pt x="547" y="578"/>
                  </a:cubicBezTo>
                  <a:cubicBezTo>
                    <a:pt x="547" y="608"/>
                    <a:pt x="547" y="608"/>
                    <a:pt x="547" y="608"/>
                  </a:cubicBezTo>
                  <a:cubicBezTo>
                    <a:pt x="547" y="608"/>
                    <a:pt x="578" y="639"/>
                    <a:pt x="578" y="639"/>
                  </a:cubicBezTo>
                  <a:cubicBezTo>
                    <a:pt x="578" y="639"/>
                    <a:pt x="564" y="625"/>
                    <a:pt x="555" y="625"/>
                  </a:cubicBezTo>
                  <a:cubicBezTo>
                    <a:pt x="551" y="625"/>
                    <a:pt x="547" y="629"/>
                    <a:pt x="547" y="639"/>
                  </a:cubicBezTo>
                  <a:cubicBezTo>
                    <a:pt x="578" y="639"/>
                    <a:pt x="578" y="639"/>
                    <a:pt x="578" y="669"/>
                  </a:cubicBezTo>
                  <a:cubicBezTo>
                    <a:pt x="578" y="678"/>
                    <a:pt x="578" y="689"/>
                    <a:pt x="578" y="700"/>
                  </a:cubicBezTo>
                  <a:cubicBezTo>
                    <a:pt x="578" y="700"/>
                    <a:pt x="578" y="730"/>
                    <a:pt x="578" y="760"/>
                  </a:cubicBezTo>
                  <a:cubicBezTo>
                    <a:pt x="578" y="821"/>
                    <a:pt x="547" y="852"/>
                    <a:pt x="547" y="912"/>
                  </a:cubicBezTo>
                  <a:cubicBezTo>
                    <a:pt x="547" y="973"/>
                    <a:pt x="578" y="1034"/>
                    <a:pt x="578" y="1095"/>
                  </a:cubicBezTo>
                  <a:cubicBezTo>
                    <a:pt x="604" y="1147"/>
                    <a:pt x="675" y="1222"/>
                    <a:pt x="734" y="1222"/>
                  </a:cubicBezTo>
                  <a:cubicBezTo>
                    <a:pt x="743" y="1222"/>
                    <a:pt x="752" y="1220"/>
                    <a:pt x="760" y="1216"/>
                  </a:cubicBezTo>
                  <a:cubicBezTo>
                    <a:pt x="776" y="1222"/>
                    <a:pt x="791" y="1224"/>
                    <a:pt x="806" y="1224"/>
                  </a:cubicBezTo>
                  <a:cubicBezTo>
                    <a:pt x="872" y="1224"/>
                    <a:pt x="917" y="1170"/>
                    <a:pt x="942" y="1095"/>
                  </a:cubicBezTo>
                  <a:cubicBezTo>
                    <a:pt x="973" y="1034"/>
                    <a:pt x="1003" y="973"/>
                    <a:pt x="1003" y="882"/>
                  </a:cubicBezTo>
                  <a:cubicBezTo>
                    <a:pt x="1003" y="852"/>
                    <a:pt x="1003" y="791"/>
                    <a:pt x="1003" y="730"/>
                  </a:cubicBezTo>
                  <a:cubicBezTo>
                    <a:pt x="1034" y="608"/>
                    <a:pt x="1003" y="456"/>
                    <a:pt x="912" y="365"/>
                  </a:cubicBezTo>
                  <a:cubicBezTo>
                    <a:pt x="851" y="244"/>
                    <a:pt x="760" y="183"/>
                    <a:pt x="638" y="122"/>
                  </a:cubicBezTo>
                  <a:cubicBezTo>
                    <a:pt x="547" y="61"/>
                    <a:pt x="395" y="0"/>
                    <a:pt x="27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5" name="Google Shape;3335;p41"/>
            <p:cNvSpPr/>
            <p:nvPr/>
          </p:nvSpPr>
          <p:spPr>
            <a:xfrm>
              <a:off x="2929475" y="1902375"/>
              <a:ext cx="38775" cy="17550"/>
            </a:xfrm>
            <a:custGeom>
              <a:avLst/>
              <a:gdLst/>
              <a:ahLst/>
              <a:cxnLst/>
              <a:rect l="l" t="t" r="r" b="b"/>
              <a:pathLst>
                <a:path w="1551" h="702" extrusionOk="0">
                  <a:moveTo>
                    <a:pt x="1355" y="1"/>
                  </a:moveTo>
                  <a:cubicBezTo>
                    <a:pt x="1289" y="1"/>
                    <a:pt x="1225" y="35"/>
                    <a:pt x="1185" y="93"/>
                  </a:cubicBezTo>
                  <a:cubicBezTo>
                    <a:pt x="1185" y="93"/>
                    <a:pt x="1185" y="93"/>
                    <a:pt x="1185" y="124"/>
                  </a:cubicBezTo>
                  <a:lnTo>
                    <a:pt x="1125" y="124"/>
                  </a:lnTo>
                  <a:cubicBezTo>
                    <a:pt x="1094" y="154"/>
                    <a:pt x="1094" y="154"/>
                    <a:pt x="1064" y="154"/>
                  </a:cubicBezTo>
                  <a:cubicBezTo>
                    <a:pt x="1034" y="154"/>
                    <a:pt x="973" y="185"/>
                    <a:pt x="942" y="185"/>
                  </a:cubicBezTo>
                  <a:lnTo>
                    <a:pt x="730" y="185"/>
                  </a:lnTo>
                  <a:cubicBezTo>
                    <a:pt x="669" y="154"/>
                    <a:pt x="608" y="154"/>
                    <a:pt x="547" y="124"/>
                  </a:cubicBezTo>
                  <a:cubicBezTo>
                    <a:pt x="443" y="103"/>
                    <a:pt x="340" y="54"/>
                    <a:pt x="236" y="54"/>
                  </a:cubicBezTo>
                  <a:cubicBezTo>
                    <a:pt x="188" y="54"/>
                    <a:pt x="139" y="64"/>
                    <a:pt x="91" y="93"/>
                  </a:cubicBezTo>
                  <a:cubicBezTo>
                    <a:pt x="30" y="154"/>
                    <a:pt x="0" y="245"/>
                    <a:pt x="0" y="306"/>
                  </a:cubicBezTo>
                  <a:cubicBezTo>
                    <a:pt x="30" y="519"/>
                    <a:pt x="304" y="580"/>
                    <a:pt x="456" y="641"/>
                  </a:cubicBezTo>
                  <a:cubicBezTo>
                    <a:pt x="578" y="671"/>
                    <a:pt x="730" y="701"/>
                    <a:pt x="882" y="701"/>
                  </a:cubicBezTo>
                  <a:cubicBezTo>
                    <a:pt x="1034" y="671"/>
                    <a:pt x="1155" y="641"/>
                    <a:pt x="1277" y="580"/>
                  </a:cubicBezTo>
                  <a:cubicBezTo>
                    <a:pt x="1307" y="549"/>
                    <a:pt x="1337" y="519"/>
                    <a:pt x="1368" y="489"/>
                  </a:cubicBezTo>
                  <a:cubicBezTo>
                    <a:pt x="1398" y="458"/>
                    <a:pt x="1398" y="458"/>
                    <a:pt x="1398" y="428"/>
                  </a:cubicBezTo>
                  <a:cubicBezTo>
                    <a:pt x="1409" y="417"/>
                    <a:pt x="1421" y="406"/>
                    <a:pt x="1429" y="397"/>
                  </a:cubicBezTo>
                  <a:lnTo>
                    <a:pt x="1429" y="397"/>
                  </a:lnTo>
                  <a:lnTo>
                    <a:pt x="1489" y="337"/>
                  </a:lnTo>
                  <a:cubicBezTo>
                    <a:pt x="1489" y="306"/>
                    <a:pt x="1520" y="306"/>
                    <a:pt x="1520" y="276"/>
                  </a:cubicBezTo>
                  <a:cubicBezTo>
                    <a:pt x="1550" y="185"/>
                    <a:pt x="1550" y="63"/>
                    <a:pt x="1459" y="33"/>
                  </a:cubicBezTo>
                  <a:cubicBezTo>
                    <a:pt x="1427" y="11"/>
                    <a:pt x="1391" y="1"/>
                    <a:pt x="135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6" name="Google Shape;3336;p41"/>
            <p:cNvSpPr/>
            <p:nvPr/>
          </p:nvSpPr>
          <p:spPr>
            <a:xfrm>
              <a:off x="2872475" y="1920025"/>
              <a:ext cx="28900" cy="16500"/>
            </a:xfrm>
            <a:custGeom>
              <a:avLst/>
              <a:gdLst/>
              <a:ahLst/>
              <a:cxnLst/>
              <a:rect l="l" t="t" r="r" b="b"/>
              <a:pathLst>
                <a:path w="1156" h="660" extrusionOk="0">
                  <a:moveTo>
                    <a:pt x="219" y="123"/>
                  </a:moveTo>
                  <a:cubicBezTo>
                    <a:pt x="230" y="134"/>
                    <a:pt x="235" y="140"/>
                    <a:pt x="232" y="140"/>
                  </a:cubicBezTo>
                  <a:cubicBezTo>
                    <a:pt x="230" y="140"/>
                    <a:pt x="221" y="136"/>
                    <a:pt x="207" y="129"/>
                  </a:cubicBezTo>
                  <a:lnTo>
                    <a:pt x="207" y="129"/>
                  </a:lnTo>
                  <a:cubicBezTo>
                    <a:pt x="199" y="133"/>
                    <a:pt x="191" y="139"/>
                    <a:pt x="183" y="147"/>
                  </a:cubicBezTo>
                  <a:lnTo>
                    <a:pt x="183" y="147"/>
                  </a:lnTo>
                  <a:cubicBezTo>
                    <a:pt x="183" y="147"/>
                    <a:pt x="183" y="147"/>
                    <a:pt x="203" y="127"/>
                  </a:cubicBezTo>
                  <a:lnTo>
                    <a:pt x="203" y="127"/>
                  </a:lnTo>
                  <a:cubicBezTo>
                    <a:pt x="204" y="128"/>
                    <a:pt x="205" y="128"/>
                    <a:pt x="207" y="129"/>
                  </a:cubicBezTo>
                  <a:lnTo>
                    <a:pt x="207" y="129"/>
                  </a:lnTo>
                  <a:cubicBezTo>
                    <a:pt x="211" y="126"/>
                    <a:pt x="215" y="124"/>
                    <a:pt x="219" y="123"/>
                  </a:cubicBezTo>
                  <a:close/>
                  <a:moveTo>
                    <a:pt x="937" y="1"/>
                  </a:moveTo>
                  <a:cubicBezTo>
                    <a:pt x="907" y="1"/>
                    <a:pt x="878" y="8"/>
                    <a:pt x="851" y="26"/>
                  </a:cubicBezTo>
                  <a:cubicBezTo>
                    <a:pt x="821" y="56"/>
                    <a:pt x="791" y="87"/>
                    <a:pt x="760" y="87"/>
                  </a:cubicBezTo>
                  <a:cubicBezTo>
                    <a:pt x="730" y="87"/>
                    <a:pt x="730" y="117"/>
                    <a:pt x="730" y="117"/>
                  </a:cubicBezTo>
                  <a:cubicBezTo>
                    <a:pt x="716" y="117"/>
                    <a:pt x="703" y="117"/>
                    <a:pt x="692" y="120"/>
                  </a:cubicBezTo>
                  <a:lnTo>
                    <a:pt x="692" y="120"/>
                  </a:lnTo>
                  <a:cubicBezTo>
                    <a:pt x="690" y="117"/>
                    <a:pt x="683" y="117"/>
                    <a:pt x="669" y="117"/>
                  </a:cubicBezTo>
                  <a:cubicBezTo>
                    <a:pt x="669" y="147"/>
                    <a:pt x="669" y="147"/>
                    <a:pt x="639" y="147"/>
                  </a:cubicBezTo>
                  <a:lnTo>
                    <a:pt x="608" y="147"/>
                  </a:lnTo>
                  <a:cubicBezTo>
                    <a:pt x="578" y="147"/>
                    <a:pt x="548" y="178"/>
                    <a:pt x="517" y="178"/>
                  </a:cubicBezTo>
                  <a:lnTo>
                    <a:pt x="456" y="178"/>
                  </a:lnTo>
                  <a:cubicBezTo>
                    <a:pt x="426" y="178"/>
                    <a:pt x="396" y="147"/>
                    <a:pt x="396" y="147"/>
                  </a:cubicBezTo>
                  <a:cubicBezTo>
                    <a:pt x="335" y="147"/>
                    <a:pt x="304" y="117"/>
                    <a:pt x="244" y="117"/>
                  </a:cubicBezTo>
                  <a:cubicBezTo>
                    <a:pt x="244" y="117"/>
                    <a:pt x="233" y="117"/>
                    <a:pt x="219" y="123"/>
                  </a:cubicBezTo>
                  <a:lnTo>
                    <a:pt x="219" y="123"/>
                  </a:lnTo>
                  <a:cubicBezTo>
                    <a:pt x="217" y="121"/>
                    <a:pt x="215" y="119"/>
                    <a:pt x="213" y="117"/>
                  </a:cubicBezTo>
                  <a:cubicBezTo>
                    <a:pt x="209" y="121"/>
                    <a:pt x="206" y="124"/>
                    <a:pt x="203" y="127"/>
                  </a:cubicBezTo>
                  <a:lnTo>
                    <a:pt x="203" y="127"/>
                  </a:lnTo>
                  <a:cubicBezTo>
                    <a:pt x="197" y="124"/>
                    <a:pt x="190" y="121"/>
                    <a:pt x="183" y="117"/>
                  </a:cubicBezTo>
                  <a:cubicBezTo>
                    <a:pt x="152" y="117"/>
                    <a:pt x="152" y="117"/>
                    <a:pt x="122" y="147"/>
                  </a:cubicBezTo>
                  <a:cubicBezTo>
                    <a:pt x="0" y="178"/>
                    <a:pt x="0" y="299"/>
                    <a:pt x="31" y="360"/>
                  </a:cubicBezTo>
                  <a:cubicBezTo>
                    <a:pt x="31" y="421"/>
                    <a:pt x="61" y="482"/>
                    <a:pt x="92" y="512"/>
                  </a:cubicBezTo>
                  <a:cubicBezTo>
                    <a:pt x="122" y="542"/>
                    <a:pt x="152" y="573"/>
                    <a:pt x="213" y="603"/>
                  </a:cubicBezTo>
                  <a:cubicBezTo>
                    <a:pt x="285" y="643"/>
                    <a:pt x="360" y="660"/>
                    <a:pt x="437" y="660"/>
                  </a:cubicBezTo>
                  <a:cubicBezTo>
                    <a:pt x="655" y="660"/>
                    <a:pt x="885" y="525"/>
                    <a:pt x="1064" y="390"/>
                  </a:cubicBezTo>
                  <a:cubicBezTo>
                    <a:pt x="1095" y="360"/>
                    <a:pt x="1125" y="330"/>
                    <a:pt x="1155" y="269"/>
                  </a:cubicBezTo>
                  <a:cubicBezTo>
                    <a:pt x="1155" y="208"/>
                    <a:pt x="1155" y="147"/>
                    <a:pt x="1125" y="87"/>
                  </a:cubicBezTo>
                  <a:cubicBezTo>
                    <a:pt x="1082" y="44"/>
                    <a:pt x="1009" y="1"/>
                    <a:pt x="9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7" name="Google Shape;3337;p41"/>
            <p:cNvSpPr/>
            <p:nvPr/>
          </p:nvSpPr>
          <p:spPr>
            <a:xfrm>
              <a:off x="2895275" y="1894125"/>
              <a:ext cx="50675" cy="21025"/>
            </a:xfrm>
            <a:custGeom>
              <a:avLst/>
              <a:gdLst/>
              <a:ahLst/>
              <a:cxnLst/>
              <a:rect l="l" t="t" r="r" b="b"/>
              <a:pathLst>
                <a:path w="2027" h="841" extrusionOk="0">
                  <a:moveTo>
                    <a:pt x="1801" y="0"/>
                  </a:moveTo>
                  <a:cubicBezTo>
                    <a:pt x="1742" y="0"/>
                    <a:pt x="1683" y="27"/>
                    <a:pt x="1642" y="89"/>
                  </a:cubicBezTo>
                  <a:cubicBezTo>
                    <a:pt x="1611" y="180"/>
                    <a:pt x="1520" y="211"/>
                    <a:pt x="1429" y="241"/>
                  </a:cubicBezTo>
                  <a:cubicBezTo>
                    <a:pt x="1307" y="271"/>
                    <a:pt x="1155" y="302"/>
                    <a:pt x="1034" y="332"/>
                  </a:cubicBezTo>
                  <a:cubicBezTo>
                    <a:pt x="992" y="337"/>
                    <a:pt x="952" y="340"/>
                    <a:pt x="913" y="340"/>
                  </a:cubicBezTo>
                  <a:cubicBezTo>
                    <a:pt x="727" y="340"/>
                    <a:pt x="572" y="281"/>
                    <a:pt x="395" y="180"/>
                  </a:cubicBezTo>
                  <a:cubicBezTo>
                    <a:pt x="352" y="159"/>
                    <a:pt x="309" y="149"/>
                    <a:pt x="268" y="149"/>
                  </a:cubicBezTo>
                  <a:cubicBezTo>
                    <a:pt x="191" y="149"/>
                    <a:pt x="120" y="182"/>
                    <a:pt x="61" y="241"/>
                  </a:cubicBezTo>
                  <a:cubicBezTo>
                    <a:pt x="0" y="332"/>
                    <a:pt x="0" y="484"/>
                    <a:pt x="91" y="575"/>
                  </a:cubicBezTo>
                  <a:cubicBezTo>
                    <a:pt x="324" y="761"/>
                    <a:pt x="609" y="840"/>
                    <a:pt x="893" y="840"/>
                  </a:cubicBezTo>
                  <a:cubicBezTo>
                    <a:pt x="981" y="840"/>
                    <a:pt x="1069" y="833"/>
                    <a:pt x="1155" y="819"/>
                  </a:cubicBezTo>
                  <a:cubicBezTo>
                    <a:pt x="1490" y="758"/>
                    <a:pt x="1915" y="636"/>
                    <a:pt x="2006" y="241"/>
                  </a:cubicBezTo>
                  <a:cubicBezTo>
                    <a:pt x="2026" y="101"/>
                    <a:pt x="1914" y="0"/>
                    <a:pt x="180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8" name="Google Shape;3338;p41"/>
            <p:cNvSpPr/>
            <p:nvPr/>
          </p:nvSpPr>
          <p:spPr>
            <a:xfrm>
              <a:off x="2845125" y="1893875"/>
              <a:ext cx="7625" cy="25275"/>
            </a:xfrm>
            <a:custGeom>
              <a:avLst/>
              <a:gdLst/>
              <a:ahLst/>
              <a:cxnLst/>
              <a:rect l="l" t="t" r="r" b="b"/>
              <a:pathLst>
                <a:path w="305" h="1011" extrusionOk="0">
                  <a:moveTo>
                    <a:pt x="122" y="0"/>
                  </a:moveTo>
                  <a:cubicBezTo>
                    <a:pt x="91" y="0"/>
                    <a:pt x="61" y="23"/>
                    <a:pt x="61" y="69"/>
                  </a:cubicBezTo>
                  <a:cubicBezTo>
                    <a:pt x="31" y="221"/>
                    <a:pt x="31" y="403"/>
                    <a:pt x="31" y="555"/>
                  </a:cubicBezTo>
                  <a:cubicBezTo>
                    <a:pt x="31" y="677"/>
                    <a:pt x="0" y="829"/>
                    <a:pt x="91" y="950"/>
                  </a:cubicBezTo>
                  <a:cubicBezTo>
                    <a:pt x="122" y="981"/>
                    <a:pt x="152" y="1011"/>
                    <a:pt x="213" y="1011"/>
                  </a:cubicBezTo>
                  <a:cubicBezTo>
                    <a:pt x="274" y="1011"/>
                    <a:pt x="304" y="920"/>
                    <a:pt x="243" y="889"/>
                  </a:cubicBezTo>
                  <a:lnTo>
                    <a:pt x="183" y="889"/>
                  </a:lnTo>
                  <a:cubicBezTo>
                    <a:pt x="183" y="859"/>
                    <a:pt x="183" y="829"/>
                    <a:pt x="152" y="829"/>
                  </a:cubicBezTo>
                  <a:cubicBezTo>
                    <a:pt x="152" y="768"/>
                    <a:pt x="152" y="677"/>
                    <a:pt x="152" y="616"/>
                  </a:cubicBezTo>
                  <a:cubicBezTo>
                    <a:pt x="152" y="433"/>
                    <a:pt x="152" y="251"/>
                    <a:pt x="183" y="69"/>
                  </a:cubicBezTo>
                  <a:cubicBezTo>
                    <a:pt x="183" y="23"/>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39" name="Google Shape;3339;p41"/>
            <p:cNvSpPr/>
            <p:nvPr/>
          </p:nvSpPr>
          <p:spPr>
            <a:xfrm>
              <a:off x="2856525" y="1905275"/>
              <a:ext cx="3825" cy="21100"/>
            </a:xfrm>
            <a:custGeom>
              <a:avLst/>
              <a:gdLst/>
              <a:ahLst/>
              <a:cxnLst/>
              <a:rect l="l" t="t" r="r" b="b"/>
              <a:pathLst>
                <a:path w="153" h="844" extrusionOk="0">
                  <a:moveTo>
                    <a:pt x="91" y="0"/>
                  </a:moveTo>
                  <a:cubicBezTo>
                    <a:pt x="61" y="0"/>
                    <a:pt x="30" y="23"/>
                    <a:pt x="30" y="69"/>
                  </a:cubicBezTo>
                  <a:cubicBezTo>
                    <a:pt x="30" y="190"/>
                    <a:pt x="30" y="312"/>
                    <a:pt x="30" y="433"/>
                  </a:cubicBezTo>
                  <a:cubicBezTo>
                    <a:pt x="0" y="494"/>
                    <a:pt x="0" y="525"/>
                    <a:pt x="0" y="585"/>
                  </a:cubicBezTo>
                  <a:cubicBezTo>
                    <a:pt x="0" y="646"/>
                    <a:pt x="0" y="737"/>
                    <a:pt x="0" y="798"/>
                  </a:cubicBezTo>
                  <a:cubicBezTo>
                    <a:pt x="0" y="828"/>
                    <a:pt x="23" y="844"/>
                    <a:pt x="46" y="844"/>
                  </a:cubicBezTo>
                  <a:cubicBezTo>
                    <a:pt x="68" y="844"/>
                    <a:pt x="91" y="828"/>
                    <a:pt x="91" y="798"/>
                  </a:cubicBezTo>
                  <a:cubicBezTo>
                    <a:pt x="122" y="737"/>
                    <a:pt x="122" y="677"/>
                    <a:pt x="122" y="616"/>
                  </a:cubicBezTo>
                  <a:cubicBezTo>
                    <a:pt x="122" y="555"/>
                    <a:pt x="122" y="494"/>
                    <a:pt x="152" y="433"/>
                  </a:cubicBezTo>
                  <a:cubicBezTo>
                    <a:pt x="152" y="312"/>
                    <a:pt x="152" y="190"/>
                    <a:pt x="152" y="69"/>
                  </a:cubicBezTo>
                  <a:cubicBezTo>
                    <a:pt x="152" y="23"/>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0" name="Google Shape;3340;p41"/>
            <p:cNvSpPr/>
            <p:nvPr/>
          </p:nvSpPr>
          <p:spPr>
            <a:xfrm>
              <a:off x="2866400" y="1911525"/>
              <a:ext cx="4575" cy="16300"/>
            </a:xfrm>
            <a:custGeom>
              <a:avLst/>
              <a:gdLst/>
              <a:ahLst/>
              <a:cxnLst/>
              <a:rect l="l" t="t" r="r" b="b"/>
              <a:pathLst>
                <a:path w="183" h="652" extrusionOk="0">
                  <a:moveTo>
                    <a:pt x="91" y="1"/>
                  </a:moveTo>
                  <a:cubicBezTo>
                    <a:pt x="61" y="1"/>
                    <a:pt x="31" y="1"/>
                    <a:pt x="0" y="31"/>
                  </a:cubicBezTo>
                  <a:cubicBezTo>
                    <a:pt x="0" y="153"/>
                    <a:pt x="0" y="244"/>
                    <a:pt x="0" y="335"/>
                  </a:cubicBezTo>
                  <a:cubicBezTo>
                    <a:pt x="0" y="396"/>
                    <a:pt x="31" y="457"/>
                    <a:pt x="31" y="487"/>
                  </a:cubicBezTo>
                  <a:cubicBezTo>
                    <a:pt x="31" y="548"/>
                    <a:pt x="61" y="609"/>
                    <a:pt x="91" y="639"/>
                  </a:cubicBezTo>
                  <a:cubicBezTo>
                    <a:pt x="100" y="648"/>
                    <a:pt x="109" y="652"/>
                    <a:pt x="118" y="652"/>
                  </a:cubicBezTo>
                  <a:cubicBezTo>
                    <a:pt x="140" y="652"/>
                    <a:pt x="161" y="630"/>
                    <a:pt x="183" y="609"/>
                  </a:cubicBezTo>
                  <a:cubicBezTo>
                    <a:pt x="183" y="548"/>
                    <a:pt x="152" y="518"/>
                    <a:pt x="152" y="457"/>
                  </a:cubicBezTo>
                  <a:cubicBezTo>
                    <a:pt x="122" y="427"/>
                    <a:pt x="122" y="396"/>
                    <a:pt x="122" y="335"/>
                  </a:cubicBezTo>
                  <a:cubicBezTo>
                    <a:pt x="122" y="244"/>
                    <a:pt x="122" y="153"/>
                    <a:pt x="122" y="92"/>
                  </a:cubicBezTo>
                  <a:cubicBezTo>
                    <a:pt x="122" y="62"/>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1" name="Google Shape;3341;p41"/>
            <p:cNvSpPr/>
            <p:nvPr/>
          </p:nvSpPr>
          <p:spPr>
            <a:xfrm>
              <a:off x="2885400" y="1910025"/>
              <a:ext cx="3825" cy="14450"/>
            </a:xfrm>
            <a:custGeom>
              <a:avLst/>
              <a:gdLst/>
              <a:ahLst/>
              <a:cxnLst/>
              <a:rect l="l" t="t" r="r" b="b"/>
              <a:pathLst>
                <a:path w="153" h="578" extrusionOk="0">
                  <a:moveTo>
                    <a:pt x="122" y="0"/>
                  </a:moveTo>
                  <a:cubicBezTo>
                    <a:pt x="91" y="0"/>
                    <a:pt x="61" y="0"/>
                    <a:pt x="61" y="31"/>
                  </a:cubicBezTo>
                  <a:cubicBezTo>
                    <a:pt x="31" y="122"/>
                    <a:pt x="31" y="213"/>
                    <a:pt x="31" y="274"/>
                  </a:cubicBezTo>
                  <a:cubicBezTo>
                    <a:pt x="0" y="335"/>
                    <a:pt x="0" y="365"/>
                    <a:pt x="0" y="395"/>
                  </a:cubicBezTo>
                  <a:cubicBezTo>
                    <a:pt x="0" y="456"/>
                    <a:pt x="0" y="487"/>
                    <a:pt x="0" y="517"/>
                  </a:cubicBezTo>
                  <a:cubicBezTo>
                    <a:pt x="0" y="547"/>
                    <a:pt x="31" y="578"/>
                    <a:pt x="61" y="578"/>
                  </a:cubicBezTo>
                  <a:cubicBezTo>
                    <a:pt x="91" y="578"/>
                    <a:pt x="122" y="578"/>
                    <a:pt x="122" y="547"/>
                  </a:cubicBezTo>
                  <a:cubicBezTo>
                    <a:pt x="122" y="456"/>
                    <a:pt x="122" y="365"/>
                    <a:pt x="122" y="304"/>
                  </a:cubicBezTo>
                  <a:cubicBezTo>
                    <a:pt x="152" y="213"/>
                    <a:pt x="152" y="152"/>
                    <a:pt x="152" y="61"/>
                  </a:cubicBezTo>
                  <a:cubicBezTo>
                    <a:pt x="15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2" name="Google Shape;3342;p41"/>
            <p:cNvSpPr/>
            <p:nvPr/>
          </p:nvSpPr>
          <p:spPr>
            <a:xfrm>
              <a:off x="2894500" y="1913825"/>
              <a:ext cx="4600" cy="7925"/>
            </a:xfrm>
            <a:custGeom>
              <a:avLst/>
              <a:gdLst/>
              <a:ahLst/>
              <a:cxnLst/>
              <a:rect l="l" t="t" r="r" b="b"/>
              <a:pathLst>
                <a:path w="184" h="317" extrusionOk="0">
                  <a:moveTo>
                    <a:pt x="62" y="0"/>
                  </a:moveTo>
                  <a:cubicBezTo>
                    <a:pt x="31" y="0"/>
                    <a:pt x="1" y="61"/>
                    <a:pt x="31" y="91"/>
                  </a:cubicBezTo>
                  <a:lnTo>
                    <a:pt x="62" y="183"/>
                  </a:lnTo>
                  <a:cubicBezTo>
                    <a:pt x="62" y="213"/>
                    <a:pt x="62" y="243"/>
                    <a:pt x="62" y="243"/>
                  </a:cubicBezTo>
                  <a:cubicBezTo>
                    <a:pt x="62" y="274"/>
                    <a:pt x="92" y="274"/>
                    <a:pt x="92" y="274"/>
                  </a:cubicBezTo>
                  <a:lnTo>
                    <a:pt x="122" y="304"/>
                  </a:lnTo>
                  <a:cubicBezTo>
                    <a:pt x="122" y="313"/>
                    <a:pt x="128" y="317"/>
                    <a:pt x="135" y="317"/>
                  </a:cubicBezTo>
                  <a:cubicBezTo>
                    <a:pt x="153" y="317"/>
                    <a:pt x="183" y="295"/>
                    <a:pt x="183" y="274"/>
                  </a:cubicBezTo>
                  <a:cubicBezTo>
                    <a:pt x="183" y="243"/>
                    <a:pt x="183" y="243"/>
                    <a:pt x="183" y="213"/>
                  </a:cubicBezTo>
                  <a:cubicBezTo>
                    <a:pt x="183" y="183"/>
                    <a:pt x="153" y="183"/>
                    <a:pt x="153" y="152"/>
                  </a:cubicBezTo>
                  <a:lnTo>
                    <a:pt x="122" y="31"/>
                  </a:ln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3" name="Google Shape;3343;p41"/>
            <p:cNvSpPr/>
            <p:nvPr/>
          </p:nvSpPr>
          <p:spPr>
            <a:xfrm>
              <a:off x="2901350" y="1919900"/>
              <a:ext cx="3825" cy="22050"/>
            </a:xfrm>
            <a:custGeom>
              <a:avLst/>
              <a:gdLst/>
              <a:ahLst/>
              <a:cxnLst/>
              <a:rect l="l" t="t" r="r" b="b"/>
              <a:pathLst>
                <a:path w="153" h="882" extrusionOk="0">
                  <a:moveTo>
                    <a:pt x="92" y="0"/>
                  </a:moveTo>
                  <a:cubicBezTo>
                    <a:pt x="61" y="0"/>
                    <a:pt x="31" y="31"/>
                    <a:pt x="31" y="61"/>
                  </a:cubicBezTo>
                  <a:cubicBezTo>
                    <a:pt x="0" y="183"/>
                    <a:pt x="0" y="335"/>
                    <a:pt x="0" y="456"/>
                  </a:cubicBezTo>
                  <a:cubicBezTo>
                    <a:pt x="0" y="578"/>
                    <a:pt x="0" y="699"/>
                    <a:pt x="0" y="821"/>
                  </a:cubicBezTo>
                  <a:cubicBezTo>
                    <a:pt x="0" y="851"/>
                    <a:pt x="31" y="882"/>
                    <a:pt x="61" y="882"/>
                  </a:cubicBezTo>
                  <a:cubicBezTo>
                    <a:pt x="92" y="882"/>
                    <a:pt x="122" y="851"/>
                    <a:pt x="122" y="821"/>
                  </a:cubicBezTo>
                  <a:cubicBezTo>
                    <a:pt x="122" y="699"/>
                    <a:pt x="122" y="578"/>
                    <a:pt x="122" y="456"/>
                  </a:cubicBezTo>
                  <a:cubicBezTo>
                    <a:pt x="122" y="335"/>
                    <a:pt x="122" y="183"/>
                    <a:pt x="152" y="61"/>
                  </a:cubicBezTo>
                  <a:cubicBezTo>
                    <a:pt x="15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4" name="Google Shape;3344;p41"/>
            <p:cNvSpPr/>
            <p:nvPr/>
          </p:nvSpPr>
          <p:spPr>
            <a:xfrm>
              <a:off x="2909275" y="1917000"/>
              <a:ext cx="5775" cy="23050"/>
            </a:xfrm>
            <a:custGeom>
              <a:avLst/>
              <a:gdLst/>
              <a:ahLst/>
              <a:cxnLst/>
              <a:rect l="l" t="t" r="r" b="b"/>
              <a:pathLst>
                <a:path w="231" h="922" extrusionOk="0">
                  <a:moveTo>
                    <a:pt x="65" y="0"/>
                  </a:moveTo>
                  <a:cubicBezTo>
                    <a:pt x="34" y="0"/>
                    <a:pt x="0" y="33"/>
                    <a:pt x="18" y="86"/>
                  </a:cubicBezTo>
                  <a:cubicBezTo>
                    <a:pt x="48" y="208"/>
                    <a:pt x="79" y="329"/>
                    <a:pt x="79" y="451"/>
                  </a:cubicBezTo>
                  <a:cubicBezTo>
                    <a:pt x="109" y="542"/>
                    <a:pt x="109" y="603"/>
                    <a:pt x="109" y="663"/>
                  </a:cubicBezTo>
                  <a:cubicBezTo>
                    <a:pt x="109" y="724"/>
                    <a:pt x="79" y="815"/>
                    <a:pt x="109" y="876"/>
                  </a:cubicBezTo>
                  <a:cubicBezTo>
                    <a:pt x="109" y="907"/>
                    <a:pt x="132" y="922"/>
                    <a:pt x="155" y="922"/>
                  </a:cubicBezTo>
                  <a:cubicBezTo>
                    <a:pt x="177" y="922"/>
                    <a:pt x="200" y="907"/>
                    <a:pt x="200" y="876"/>
                  </a:cubicBezTo>
                  <a:cubicBezTo>
                    <a:pt x="231" y="815"/>
                    <a:pt x="231" y="724"/>
                    <a:pt x="231" y="663"/>
                  </a:cubicBezTo>
                  <a:cubicBezTo>
                    <a:pt x="231" y="603"/>
                    <a:pt x="231" y="511"/>
                    <a:pt x="200" y="451"/>
                  </a:cubicBezTo>
                  <a:cubicBezTo>
                    <a:pt x="200" y="329"/>
                    <a:pt x="170" y="177"/>
                    <a:pt x="109" y="56"/>
                  </a:cubicBezTo>
                  <a:cubicBezTo>
                    <a:pt x="109" y="17"/>
                    <a:pt x="88" y="0"/>
                    <a:pt x="6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5" name="Google Shape;3345;p41"/>
            <p:cNvSpPr/>
            <p:nvPr/>
          </p:nvSpPr>
          <p:spPr>
            <a:xfrm>
              <a:off x="2924900" y="1917625"/>
              <a:ext cx="4600" cy="16100"/>
            </a:xfrm>
            <a:custGeom>
              <a:avLst/>
              <a:gdLst/>
              <a:ahLst/>
              <a:cxnLst/>
              <a:rect l="l" t="t" r="r" b="b"/>
              <a:pathLst>
                <a:path w="184" h="644" extrusionOk="0">
                  <a:moveTo>
                    <a:pt x="92" y="0"/>
                  </a:moveTo>
                  <a:cubicBezTo>
                    <a:pt x="31" y="0"/>
                    <a:pt x="1" y="31"/>
                    <a:pt x="31" y="61"/>
                  </a:cubicBezTo>
                  <a:lnTo>
                    <a:pt x="31" y="334"/>
                  </a:lnTo>
                  <a:lnTo>
                    <a:pt x="61" y="486"/>
                  </a:lnTo>
                  <a:cubicBezTo>
                    <a:pt x="61" y="517"/>
                    <a:pt x="61" y="578"/>
                    <a:pt x="61" y="608"/>
                  </a:cubicBezTo>
                  <a:cubicBezTo>
                    <a:pt x="79" y="626"/>
                    <a:pt x="107" y="643"/>
                    <a:pt x="127" y="643"/>
                  </a:cubicBezTo>
                  <a:cubicBezTo>
                    <a:pt x="142" y="643"/>
                    <a:pt x="153" y="634"/>
                    <a:pt x="153" y="608"/>
                  </a:cubicBezTo>
                  <a:cubicBezTo>
                    <a:pt x="183" y="578"/>
                    <a:pt x="183" y="517"/>
                    <a:pt x="183" y="486"/>
                  </a:cubicBezTo>
                  <a:lnTo>
                    <a:pt x="153" y="334"/>
                  </a:lnTo>
                  <a:lnTo>
                    <a:pt x="153" y="61"/>
                  </a:lnTo>
                  <a:cubicBezTo>
                    <a:pt x="12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6" name="Google Shape;3346;p41"/>
            <p:cNvSpPr/>
            <p:nvPr/>
          </p:nvSpPr>
          <p:spPr>
            <a:xfrm>
              <a:off x="2936300" y="1918375"/>
              <a:ext cx="3825" cy="7625"/>
            </a:xfrm>
            <a:custGeom>
              <a:avLst/>
              <a:gdLst/>
              <a:ahLst/>
              <a:cxnLst/>
              <a:rect l="l" t="t" r="r" b="b"/>
              <a:pathLst>
                <a:path w="153" h="305" extrusionOk="0">
                  <a:moveTo>
                    <a:pt x="31" y="1"/>
                  </a:moveTo>
                  <a:cubicBezTo>
                    <a:pt x="1" y="31"/>
                    <a:pt x="1" y="61"/>
                    <a:pt x="1" y="92"/>
                  </a:cubicBezTo>
                  <a:cubicBezTo>
                    <a:pt x="1" y="92"/>
                    <a:pt x="1" y="92"/>
                    <a:pt x="1" y="122"/>
                  </a:cubicBezTo>
                  <a:lnTo>
                    <a:pt x="31" y="122"/>
                  </a:lnTo>
                  <a:cubicBezTo>
                    <a:pt x="31" y="153"/>
                    <a:pt x="31" y="153"/>
                    <a:pt x="31" y="183"/>
                  </a:cubicBezTo>
                  <a:lnTo>
                    <a:pt x="31" y="213"/>
                  </a:lnTo>
                  <a:lnTo>
                    <a:pt x="31" y="274"/>
                  </a:lnTo>
                  <a:cubicBezTo>
                    <a:pt x="31" y="274"/>
                    <a:pt x="31" y="304"/>
                    <a:pt x="61" y="304"/>
                  </a:cubicBezTo>
                  <a:lnTo>
                    <a:pt x="92" y="304"/>
                  </a:lnTo>
                  <a:cubicBezTo>
                    <a:pt x="122" y="304"/>
                    <a:pt x="122" y="304"/>
                    <a:pt x="153" y="274"/>
                  </a:cubicBezTo>
                  <a:cubicBezTo>
                    <a:pt x="153" y="183"/>
                    <a:pt x="153" y="92"/>
                    <a:pt x="9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7" name="Google Shape;3347;p41"/>
            <p:cNvSpPr/>
            <p:nvPr/>
          </p:nvSpPr>
          <p:spPr>
            <a:xfrm>
              <a:off x="2947325" y="1891600"/>
              <a:ext cx="4200" cy="20025"/>
            </a:xfrm>
            <a:custGeom>
              <a:avLst/>
              <a:gdLst/>
              <a:ahLst/>
              <a:cxnLst/>
              <a:rect l="l" t="t" r="r" b="b"/>
              <a:pathLst>
                <a:path w="168" h="801" extrusionOk="0">
                  <a:moveTo>
                    <a:pt x="54" y="0"/>
                  </a:moveTo>
                  <a:cubicBezTo>
                    <a:pt x="23" y="0"/>
                    <a:pt x="0" y="23"/>
                    <a:pt x="16" y="68"/>
                  </a:cubicBezTo>
                  <a:cubicBezTo>
                    <a:pt x="16" y="190"/>
                    <a:pt x="16" y="281"/>
                    <a:pt x="16" y="403"/>
                  </a:cubicBezTo>
                  <a:cubicBezTo>
                    <a:pt x="46" y="524"/>
                    <a:pt x="46" y="646"/>
                    <a:pt x="46" y="768"/>
                  </a:cubicBezTo>
                  <a:cubicBezTo>
                    <a:pt x="58" y="791"/>
                    <a:pt x="78" y="801"/>
                    <a:pt x="99" y="801"/>
                  </a:cubicBezTo>
                  <a:cubicBezTo>
                    <a:pt x="133" y="801"/>
                    <a:pt x="168" y="775"/>
                    <a:pt x="168" y="737"/>
                  </a:cubicBezTo>
                  <a:cubicBezTo>
                    <a:pt x="168" y="646"/>
                    <a:pt x="168" y="524"/>
                    <a:pt x="137" y="403"/>
                  </a:cubicBezTo>
                  <a:cubicBezTo>
                    <a:pt x="137" y="281"/>
                    <a:pt x="137" y="190"/>
                    <a:pt x="137" y="68"/>
                  </a:cubicBezTo>
                  <a:cubicBezTo>
                    <a:pt x="122" y="23"/>
                    <a:pt x="84" y="0"/>
                    <a:pt x="5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8" name="Google Shape;3348;p41"/>
            <p:cNvSpPr/>
            <p:nvPr/>
          </p:nvSpPr>
          <p:spPr>
            <a:xfrm>
              <a:off x="2958350" y="1892550"/>
              <a:ext cx="3825" cy="22400"/>
            </a:xfrm>
            <a:custGeom>
              <a:avLst/>
              <a:gdLst/>
              <a:ahLst/>
              <a:cxnLst/>
              <a:rect l="l" t="t" r="r" b="b"/>
              <a:pathLst>
                <a:path w="153" h="896" extrusionOk="0">
                  <a:moveTo>
                    <a:pt x="61" y="0"/>
                  </a:moveTo>
                  <a:cubicBezTo>
                    <a:pt x="30" y="0"/>
                    <a:pt x="0" y="30"/>
                    <a:pt x="0" y="61"/>
                  </a:cubicBezTo>
                  <a:cubicBezTo>
                    <a:pt x="30" y="182"/>
                    <a:pt x="30" y="334"/>
                    <a:pt x="30" y="456"/>
                  </a:cubicBezTo>
                  <a:lnTo>
                    <a:pt x="30" y="669"/>
                  </a:lnTo>
                  <a:lnTo>
                    <a:pt x="30" y="760"/>
                  </a:lnTo>
                  <a:cubicBezTo>
                    <a:pt x="30" y="790"/>
                    <a:pt x="30" y="851"/>
                    <a:pt x="61" y="882"/>
                  </a:cubicBezTo>
                  <a:cubicBezTo>
                    <a:pt x="61" y="882"/>
                    <a:pt x="74" y="895"/>
                    <a:pt x="92" y="895"/>
                  </a:cubicBezTo>
                  <a:cubicBezTo>
                    <a:pt x="101" y="895"/>
                    <a:pt x="112" y="892"/>
                    <a:pt x="122" y="882"/>
                  </a:cubicBezTo>
                  <a:cubicBezTo>
                    <a:pt x="152" y="821"/>
                    <a:pt x="152" y="730"/>
                    <a:pt x="152" y="669"/>
                  </a:cubicBezTo>
                  <a:lnTo>
                    <a:pt x="152" y="456"/>
                  </a:lnTo>
                  <a:cubicBezTo>
                    <a:pt x="152" y="334"/>
                    <a:pt x="152" y="18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49" name="Google Shape;3349;p41"/>
            <p:cNvSpPr/>
            <p:nvPr/>
          </p:nvSpPr>
          <p:spPr>
            <a:xfrm>
              <a:off x="2967450" y="1890950"/>
              <a:ext cx="6100" cy="21175"/>
            </a:xfrm>
            <a:custGeom>
              <a:avLst/>
              <a:gdLst/>
              <a:ahLst/>
              <a:cxnLst/>
              <a:rect l="l" t="t" r="r" b="b"/>
              <a:pathLst>
                <a:path w="244" h="847" extrusionOk="0">
                  <a:moveTo>
                    <a:pt x="62" y="1"/>
                  </a:moveTo>
                  <a:cubicBezTo>
                    <a:pt x="36" y="1"/>
                    <a:pt x="1" y="27"/>
                    <a:pt x="1" y="64"/>
                  </a:cubicBezTo>
                  <a:cubicBezTo>
                    <a:pt x="1" y="186"/>
                    <a:pt x="31" y="307"/>
                    <a:pt x="62" y="459"/>
                  </a:cubicBezTo>
                  <a:cubicBezTo>
                    <a:pt x="62" y="520"/>
                    <a:pt x="62" y="581"/>
                    <a:pt x="92" y="642"/>
                  </a:cubicBezTo>
                  <a:cubicBezTo>
                    <a:pt x="92" y="672"/>
                    <a:pt x="92" y="702"/>
                    <a:pt x="92" y="733"/>
                  </a:cubicBezTo>
                  <a:cubicBezTo>
                    <a:pt x="122" y="763"/>
                    <a:pt x="122" y="794"/>
                    <a:pt x="153" y="824"/>
                  </a:cubicBezTo>
                  <a:cubicBezTo>
                    <a:pt x="153" y="839"/>
                    <a:pt x="160" y="847"/>
                    <a:pt x="172" y="847"/>
                  </a:cubicBezTo>
                  <a:cubicBezTo>
                    <a:pt x="183" y="847"/>
                    <a:pt x="198" y="839"/>
                    <a:pt x="214" y="824"/>
                  </a:cubicBezTo>
                  <a:cubicBezTo>
                    <a:pt x="244" y="763"/>
                    <a:pt x="214" y="672"/>
                    <a:pt x="183" y="611"/>
                  </a:cubicBezTo>
                  <a:cubicBezTo>
                    <a:pt x="183" y="550"/>
                    <a:pt x="183" y="490"/>
                    <a:pt x="153" y="429"/>
                  </a:cubicBezTo>
                  <a:cubicBezTo>
                    <a:pt x="153" y="307"/>
                    <a:pt x="122" y="186"/>
                    <a:pt x="92" y="34"/>
                  </a:cubicBezTo>
                  <a:cubicBezTo>
                    <a:pt x="92" y="10"/>
                    <a:pt x="79"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350" name="Google Shape;3350;p41"/>
            <p:cNvSpPr/>
            <p:nvPr/>
          </p:nvSpPr>
          <p:spPr>
            <a:xfrm>
              <a:off x="2980375" y="1891775"/>
              <a:ext cx="3075" cy="9525"/>
            </a:xfrm>
            <a:custGeom>
              <a:avLst/>
              <a:gdLst/>
              <a:ahLst/>
              <a:cxnLst/>
              <a:rect l="l" t="t" r="r" b="b"/>
              <a:pathLst>
                <a:path w="123" h="381" extrusionOk="0">
                  <a:moveTo>
                    <a:pt x="61" y="1"/>
                  </a:moveTo>
                  <a:cubicBezTo>
                    <a:pt x="31" y="1"/>
                    <a:pt x="1" y="31"/>
                    <a:pt x="1" y="61"/>
                  </a:cubicBezTo>
                  <a:lnTo>
                    <a:pt x="1" y="213"/>
                  </a:lnTo>
                  <a:cubicBezTo>
                    <a:pt x="1" y="213"/>
                    <a:pt x="1" y="244"/>
                    <a:pt x="1" y="274"/>
                  </a:cubicBezTo>
                  <a:cubicBezTo>
                    <a:pt x="1" y="305"/>
                    <a:pt x="31" y="335"/>
                    <a:pt x="31" y="335"/>
                  </a:cubicBezTo>
                  <a:cubicBezTo>
                    <a:pt x="31" y="365"/>
                    <a:pt x="46" y="381"/>
                    <a:pt x="61" y="381"/>
                  </a:cubicBezTo>
                  <a:cubicBezTo>
                    <a:pt x="77" y="381"/>
                    <a:pt x="92" y="365"/>
                    <a:pt x="92" y="335"/>
                  </a:cubicBezTo>
                  <a:cubicBezTo>
                    <a:pt x="122" y="335"/>
                    <a:pt x="122" y="305"/>
                    <a:pt x="122" y="274"/>
                  </a:cubicBezTo>
                  <a:cubicBezTo>
                    <a:pt x="122" y="244"/>
                    <a:pt x="122" y="213"/>
                    <a:pt x="122" y="213"/>
                  </a:cubicBezTo>
                  <a:lnTo>
                    <a:pt x="122" y="61"/>
                  </a:ln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3707" name="Google Shape;3707;p41"/>
          <p:cNvGrpSpPr/>
          <p:nvPr/>
        </p:nvGrpSpPr>
        <p:grpSpPr>
          <a:xfrm flipH="1">
            <a:off x="3705086" y="927581"/>
            <a:ext cx="1621642" cy="770215"/>
            <a:chOff x="2132275" y="1549000"/>
            <a:chExt cx="785750" cy="373200"/>
          </a:xfrm>
        </p:grpSpPr>
        <p:sp>
          <p:nvSpPr>
            <p:cNvPr id="3708" name="Google Shape;3708;p41"/>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3709" name="Google Shape;3709;p41"/>
            <p:cNvGrpSpPr/>
            <p:nvPr/>
          </p:nvGrpSpPr>
          <p:grpSpPr>
            <a:xfrm>
              <a:off x="2133025" y="1549000"/>
              <a:ext cx="785000" cy="373200"/>
              <a:chOff x="2133025" y="1549000"/>
              <a:chExt cx="785000" cy="373200"/>
            </a:xfrm>
          </p:grpSpPr>
          <p:sp>
            <p:nvSpPr>
              <p:cNvPr id="3710" name="Google Shape;3710;p41"/>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1" name="Google Shape;3711;p41"/>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2" name="Google Shape;3712;p41"/>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3" name="Google Shape;3713;p41"/>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4" name="Google Shape;3714;p41"/>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5" name="Google Shape;3715;p41"/>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6" name="Google Shape;3716;p41"/>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7" name="Google Shape;3717;p41"/>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8" name="Google Shape;3718;p41"/>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19" name="Google Shape;3719;p41"/>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0" name="Google Shape;3720;p41"/>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1" name="Google Shape;3721;p41"/>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2" name="Google Shape;3722;p41"/>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3" name="Google Shape;3723;p41"/>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4" name="Google Shape;3724;p41"/>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5" name="Google Shape;3725;p41"/>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6" name="Google Shape;3726;p41"/>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7" name="Google Shape;3727;p41"/>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8" name="Google Shape;3728;p41"/>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29" name="Google Shape;3729;p41"/>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0" name="Google Shape;3730;p41"/>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1" name="Google Shape;3731;p41"/>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2" name="Google Shape;3732;p41"/>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3" name="Google Shape;3733;p41"/>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4" name="Google Shape;3734;p41"/>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5" name="Google Shape;3735;p41"/>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6" name="Google Shape;3736;p41"/>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7" name="Google Shape;3737;p41"/>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8" name="Google Shape;3738;p41"/>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39" name="Google Shape;3739;p41"/>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0" name="Google Shape;3740;p41"/>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1" name="Google Shape;3741;p41"/>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2" name="Google Shape;3742;p41"/>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3" name="Google Shape;3743;p41"/>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4" name="Google Shape;3744;p41"/>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5" name="Google Shape;3745;p41"/>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6" name="Google Shape;3746;p41"/>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7" name="Google Shape;3747;p41"/>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8" name="Google Shape;3748;p41"/>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49" name="Google Shape;3749;p41"/>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0" name="Google Shape;3750;p41"/>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1" name="Google Shape;3751;p41"/>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2" name="Google Shape;3752;p41"/>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3" name="Google Shape;3753;p41"/>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4" name="Google Shape;3754;p41"/>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5" name="Google Shape;3755;p41"/>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6" name="Google Shape;3756;p41"/>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7" name="Google Shape;3757;p41"/>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8" name="Google Shape;3758;p41"/>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59" name="Google Shape;3759;p41"/>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0" name="Google Shape;3760;p41"/>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1" name="Google Shape;3761;p41"/>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2" name="Google Shape;3762;p41"/>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3" name="Google Shape;3763;p41"/>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4" name="Google Shape;3764;p41"/>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5" name="Google Shape;3765;p41"/>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6" name="Google Shape;3766;p41"/>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7" name="Google Shape;3767;p41"/>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8" name="Google Shape;3768;p41"/>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69" name="Google Shape;3769;p41"/>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0" name="Google Shape;3770;p41"/>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1" name="Google Shape;3771;p41"/>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2" name="Google Shape;3772;p41"/>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3" name="Google Shape;3773;p41"/>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4" name="Google Shape;3774;p41"/>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5" name="Google Shape;3775;p41"/>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6" name="Google Shape;3776;p41"/>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7" name="Google Shape;3777;p41"/>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8" name="Google Shape;3778;p41"/>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79" name="Google Shape;3779;p41"/>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0" name="Google Shape;3780;p41"/>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1" name="Google Shape;3781;p41"/>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2" name="Google Shape;3782;p41"/>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3" name="Google Shape;3783;p41"/>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4" name="Google Shape;3784;p41"/>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5" name="Google Shape;3785;p41"/>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6" name="Google Shape;3786;p41"/>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7" name="Google Shape;3787;p41"/>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8" name="Google Shape;3788;p41"/>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89" name="Google Shape;3789;p41"/>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0" name="Google Shape;3790;p41"/>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1" name="Google Shape;3791;p41"/>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2" name="Google Shape;3792;p41"/>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3" name="Google Shape;3793;p41"/>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4" name="Google Shape;3794;p41"/>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5" name="Google Shape;3795;p41"/>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6" name="Google Shape;3796;p41"/>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7" name="Google Shape;3797;p41"/>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8" name="Google Shape;3798;p41"/>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799" name="Google Shape;3799;p41"/>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0" name="Google Shape;3800;p41"/>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1" name="Google Shape;3801;p41"/>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2" name="Google Shape;3802;p41"/>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3" name="Google Shape;3803;p41"/>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4" name="Google Shape;3804;p41"/>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5" name="Google Shape;3805;p41"/>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6" name="Google Shape;3806;p41"/>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7" name="Google Shape;3807;p41"/>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8" name="Google Shape;3808;p41"/>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09" name="Google Shape;3809;p41"/>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0" name="Google Shape;3810;p41"/>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1" name="Google Shape;3811;p41"/>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2" name="Google Shape;3812;p41"/>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3" name="Google Shape;3813;p41"/>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4" name="Google Shape;3814;p41"/>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5" name="Google Shape;3815;p41"/>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6" name="Google Shape;3816;p41"/>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7" name="Google Shape;3817;p41"/>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8" name="Google Shape;3818;p41"/>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19" name="Google Shape;3819;p41"/>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0" name="Google Shape;3820;p41"/>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1" name="Google Shape;3821;p41"/>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2" name="Google Shape;3822;p41"/>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3" name="Google Shape;3823;p41"/>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4" name="Google Shape;3824;p41"/>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5" name="Google Shape;3825;p41"/>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6" name="Google Shape;3826;p41"/>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7" name="Google Shape;3827;p41"/>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8" name="Google Shape;3828;p41"/>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29" name="Google Shape;3829;p41"/>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0" name="Google Shape;3830;p41"/>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1" name="Google Shape;3831;p41"/>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2" name="Google Shape;3832;p41"/>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3" name="Google Shape;3833;p41"/>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4" name="Google Shape;3834;p41"/>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5" name="Google Shape;3835;p41"/>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6" name="Google Shape;3836;p41"/>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7" name="Google Shape;3837;p41"/>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8" name="Google Shape;3838;p41"/>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39" name="Google Shape;3839;p41"/>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0" name="Google Shape;3840;p41"/>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1" name="Google Shape;3841;p41"/>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2" name="Google Shape;3842;p41"/>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3" name="Google Shape;3843;p41"/>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4" name="Google Shape;3844;p41"/>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5" name="Google Shape;3845;p41"/>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6" name="Google Shape;3846;p41"/>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7" name="Google Shape;3847;p41"/>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8" name="Google Shape;3848;p41"/>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49" name="Google Shape;3849;p41"/>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0" name="Google Shape;3850;p41"/>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1" name="Google Shape;3851;p41"/>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2" name="Google Shape;3852;p41"/>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3" name="Google Shape;3853;p41"/>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4" name="Google Shape;3854;p41"/>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5" name="Google Shape;3855;p41"/>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6" name="Google Shape;3856;p41"/>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7" name="Google Shape;3857;p41"/>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8" name="Google Shape;3858;p41"/>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59" name="Google Shape;3859;p41"/>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0" name="Google Shape;3860;p41"/>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1" name="Google Shape;3861;p41"/>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2" name="Google Shape;3862;p41"/>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3" name="Google Shape;3863;p41"/>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4" name="Google Shape;3864;p41"/>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5" name="Google Shape;3865;p41"/>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6" name="Google Shape;3866;p41"/>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7" name="Google Shape;3867;p41"/>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8" name="Google Shape;3868;p41"/>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69" name="Google Shape;3869;p41"/>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0" name="Google Shape;3870;p41"/>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1" name="Google Shape;3871;p41"/>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2" name="Google Shape;3872;p41"/>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3" name="Google Shape;3873;p41"/>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4" name="Google Shape;3874;p41"/>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5" name="Google Shape;3875;p41"/>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6" name="Google Shape;3876;p41"/>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7" name="Google Shape;3877;p41"/>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78" name="Google Shape;3878;p41"/>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3879" name="Google Shape;3879;p41"/>
          <p:cNvGrpSpPr/>
          <p:nvPr/>
        </p:nvGrpSpPr>
        <p:grpSpPr>
          <a:xfrm flipH="1">
            <a:off x="1736439" y="726050"/>
            <a:ext cx="345403" cy="266592"/>
            <a:chOff x="2829150" y="1819475"/>
            <a:chExt cx="167200" cy="129050"/>
          </a:xfrm>
        </p:grpSpPr>
        <p:sp>
          <p:nvSpPr>
            <p:cNvPr id="3880" name="Google Shape;3880;p41"/>
            <p:cNvSpPr/>
            <p:nvPr/>
          </p:nvSpPr>
          <p:spPr>
            <a:xfrm>
              <a:off x="2835225" y="1826150"/>
              <a:ext cx="157325" cy="117350"/>
            </a:xfrm>
            <a:custGeom>
              <a:avLst/>
              <a:gdLst/>
              <a:ahLst/>
              <a:cxnLst/>
              <a:rect l="l" t="t" r="r" b="b"/>
              <a:pathLst>
                <a:path w="6293" h="4694" extrusionOk="0">
                  <a:moveTo>
                    <a:pt x="3686" y="0"/>
                  </a:moveTo>
                  <a:cubicBezTo>
                    <a:pt x="3384" y="0"/>
                    <a:pt x="3086" y="109"/>
                    <a:pt x="2858" y="316"/>
                  </a:cubicBezTo>
                  <a:cubicBezTo>
                    <a:pt x="2554" y="589"/>
                    <a:pt x="2341" y="1076"/>
                    <a:pt x="1916" y="1167"/>
                  </a:cubicBezTo>
                  <a:cubicBezTo>
                    <a:pt x="1856" y="1183"/>
                    <a:pt x="1796" y="1190"/>
                    <a:pt x="1737" y="1190"/>
                  </a:cubicBezTo>
                  <a:cubicBezTo>
                    <a:pt x="1485" y="1190"/>
                    <a:pt x="1233" y="1073"/>
                    <a:pt x="981" y="1073"/>
                  </a:cubicBezTo>
                  <a:cubicBezTo>
                    <a:pt x="958" y="1073"/>
                    <a:pt x="935" y="1073"/>
                    <a:pt x="913" y="1076"/>
                  </a:cubicBezTo>
                  <a:cubicBezTo>
                    <a:pt x="548" y="1136"/>
                    <a:pt x="244" y="1440"/>
                    <a:pt x="123" y="1775"/>
                  </a:cubicBezTo>
                  <a:cubicBezTo>
                    <a:pt x="1" y="2109"/>
                    <a:pt x="31" y="2474"/>
                    <a:pt x="31" y="2838"/>
                  </a:cubicBezTo>
                  <a:cubicBezTo>
                    <a:pt x="31" y="3021"/>
                    <a:pt x="31" y="3234"/>
                    <a:pt x="92" y="3386"/>
                  </a:cubicBezTo>
                  <a:cubicBezTo>
                    <a:pt x="183" y="3659"/>
                    <a:pt x="396" y="3872"/>
                    <a:pt x="639" y="3993"/>
                  </a:cubicBezTo>
                  <a:cubicBezTo>
                    <a:pt x="980" y="4188"/>
                    <a:pt x="1359" y="4285"/>
                    <a:pt x="1731" y="4285"/>
                  </a:cubicBezTo>
                  <a:cubicBezTo>
                    <a:pt x="1824" y="4285"/>
                    <a:pt x="1916" y="4279"/>
                    <a:pt x="2007" y="4267"/>
                  </a:cubicBezTo>
                  <a:cubicBezTo>
                    <a:pt x="2038" y="4252"/>
                    <a:pt x="2060" y="4244"/>
                    <a:pt x="2083" y="4244"/>
                  </a:cubicBezTo>
                  <a:cubicBezTo>
                    <a:pt x="2106" y="4244"/>
                    <a:pt x="2129" y="4252"/>
                    <a:pt x="2159" y="4267"/>
                  </a:cubicBezTo>
                  <a:cubicBezTo>
                    <a:pt x="2189" y="4297"/>
                    <a:pt x="2189" y="4328"/>
                    <a:pt x="2220" y="4358"/>
                  </a:cubicBezTo>
                  <a:cubicBezTo>
                    <a:pt x="2250" y="4419"/>
                    <a:pt x="2311" y="4480"/>
                    <a:pt x="2372" y="4510"/>
                  </a:cubicBezTo>
                  <a:cubicBezTo>
                    <a:pt x="2593" y="4635"/>
                    <a:pt x="2841" y="4693"/>
                    <a:pt x="3089" y="4693"/>
                  </a:cubicBezTo>
                  <a:cubicBezTo>
                    <a:pt x="3628" y="4693"/>
                    <a:pt x="4168" y="4421"/>
                    <a:pt x="4439" y="3963"/>
                  </a:cubicBezTo>
                  <a:cubicBezTo>
                    <a:pt x="4500" y="3872"/>
                    <a:pt x="4530" y="3750"/>
                    <a:pt x="4621" y="3720"/>
                  </a:cubicBezTo>
                  <a:lnTo>
                    <a:pt x="4834" y="3720"/>
                  </a:lnTo>
                  <a:cubicBezTo>
                    <a:pt x="4888" y="3728"/>
                    <a:pt x="4943" y="3732"/>
                    <a:pt x="4998" y="3732"/>
                  </a:cubicBezTo>
                  <a:cubicBezTo>
                    <a:pt x="5373" y="3732"/>
                    <a:pt x="5750" y="3556"/>
                    <a:pt x="5989" y="3264"/>
                  </a:cubicBezTo>
                  <a:cubicBezTo>
                    <a:pt x="6263" y="2899"/>
                    <a:pt x="6293" y="2413"/>
                    <a:pt x="6141" y="2018"/>
                  </a:cubicBezTo>
                  <a:cubicBezTo>
                    <a:pt x="5898" y="1471"/>
                    <a:pt x="5381" y="1379"/>
                    <a:pt x="5016" y="1015"/>
                  </a:cubicBezTo>
                  <a:cubicBezTo>
                    <a:pt x="4652" y="680"/>
                    <a:pt x="4621" y="255"/>
                    <a:pt x="4104" y="72"/>
                  </a:cubicBezTo>
                  <a:cubicBezTo>
                    <a:pt x="3969" y="24"/>
                    <a:pt x="3827" y="0"/>
                    <a:pt x="368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881" name="Google Shape;3881;p41"/>
            <p:cNvSpPr/>
            <p:nvPr/>
          </p:nvSpPr>
          <p:spPr>
            <a:xfrm>
              <a:off x="2951500" y="1846175"/>
              <a:ext cx="24350" cy="18275"/>
            </a:xfrm>
            <a:custGeom>
              <a:avLst/>
              <a:gdLst/>
              <a:ahLst/>
              <a:cxnLst/>
              <a:rect l="l" t="t" r="r" b="b"/>
              <a:pathLst>
                <a:path w="974" h="731" extrusionOk="0">
                  <a:moveTo>
                    <a:pt x="369" y="445"/>
                  </a:moveTo>
                  <a:cubicBezTo>
                    <a:pt x="374" y="449"/>
                    <a:pt x="379" y="452"/>
                    <a:pt x="384" y="455"/>
                  </a:cubicBezTo>
                  <a:lnTo>
                    <a:pt x="384" y="455"/>
                  </a:lnTo>
                  <a:cubicBezTo>
                    <a:pt x="378" y="453"/>
                    <a:pt x="373" y="449"/>
                    <a:pt x="369" y="445"/>
                  </a:cubicBezTo>
                  <a:close/>
                  <a:moveTo>
                    <a:pt x="274" y="1"/>
                  </a:moveTo>
                  <a:cubicBezTo>
                    <a:pt x="213" y="1"/>
                    <a:pt x="92" y="31"/>
                    <a:pt x="61" y="123"/>
                  </a:cubicBezTo>
                  <a:cubicBezTo>
                    <a:pt x="1" y="183"/>
                    <a:pt x="31" y="275"/>
                    <a:pt x="92" y="335"/>
                  </a:cubicBezTo>
                  <a:cubicBezTo>
                    <a:pt x="122" y="366"/>
                    <a:pt x="183" y="396"/>
                    <a:pt x="213" y="426"/>
                  </a:cubicBezTo>
                  <a:lnTo>
                    <a:pt x="274" y="426"/>
                  </a:lnTo>
                  <a:cubicBezTo>
                    <a:pt x="301" y="426"/>
                    <a:pt x="353" y="451"/>
                    <a:pt x="385" y="456"/>
                  </a:cubicBezTo>
                  <a:lnTo>
                    <a:pt x="385" y="456"/>
                  </a:lnTo>
                  <a:cubicBezTo>
                    <a:pt x="415" y="477"/>
                    <a:pt x="436" y="497"/>
                    <a:pt x="456" y="518"/>
                  </a:cubicBezTo>
                  <a:lnTo>
                    <a:pt x="426" y="457"/>
                  </a:lnTo>
                  <a:lnTo>
                    <a:pt x="426" y="457"/>
                  </a:lnTo>
                  <a:cubicBezTo>
                    <a:pt x="446" y="477"/>
                    <a:pt x="467" y="497"/>
                    <a:pt x="487" y="518"/>
                  </a:cubicBezTo>
                  <a:lnTo>
                    <a:pt x="487" y="518"/>
                  </a:lnTo>
                  <a:cubicBezTo>
                    <a:pt x="487" y="548"/>
                    <a:pt x="517" y="548"/>
                    <a:pt x="517" y="578"/>
                  </a:cubicBezTo>
                  <a:lnTo>
                    <a:pt x="488" y="549"/>
                  </a:lnTo>
                  <a:lnTo>
                    <a:pt x="488" y="549"/>
                  </a:lnTo>
                  <a:cubicBezTo>
                    <a:pt x="518" y="579"/>
                    <a:pt x="548" y="609"/>
                    <a:pt x="548" y="639"/>
                  </a:cubicBezTo>
                  <a:cubicBezTo>
                    <a:pt x="578" y="670"/>
                    <a:pt x="639" y="700"/>
                    <a:pt x="669" y="730"/>
                  </a:cubicBezTo>
                  <a:cubicBezTo>
                    <a:pt x="730" y="730"/>
                    <a:pt x="760" y="730"/>
                    <a:pt x="821" y="700"/>
                  </a:cubicBezTo>
                  <a:cubicBezTo>
                    <a:pt x="912" y="670"/>
                    <a:pt x="973" y="578"/>
                    <a:pt x="943" y="487"/>
                  </a:cubicBezTo>
                  <a:cubicBezTo>
                    <a:pt x="882" y="305"/>
                    <a:pt x="791" y="183"/>
                    <a:pt x="639" y="92"/>
                  </a:cubicBezTo>
                  <a:cubicBezTo>
                    <a:pt x="578" y="62"/>
                    <a:pt x="487" y="31"/>
                    <a:pt x="4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2" name="Google Shape;3882;p41"/>
            <p:cNvSpPr/>
            <p:nvPr/>
          </p:nvSpPr>
          <p:spPr>
            <a:xfrm>
              <a:off x="2887675" y="1819475"/>
              <a:ext cx="74625" cy="40325"/>
            </a:xfrm>
            <a:custGeom>
              <a:avLst/>
              <a:gdLst/>
              <a:ahLst/>
              <a:cxnLst/>
              <a:rect l="l" t="t" r="r" b="b"/>
              <a:pathLst>
                <a:path w="2985" h="1613" extrusionOk="0">
                  <a:moveTo>
                    <a:pt x="1535" y="1"/>
                  </a:moveTo>
                  <a:cubicBezTo>
                    <a:pt x="1500" y="1"/>
                    <a:pt x="1464" y="2"/>
                    <a:pt x="1429" y="5"/>
                  </a:cubicBezTo>
                  <a:cubicBezTo>
                    <a:pt x="1064" y="66"/>
                    <a:pt x="760" y="248"/>
                    <a:pt x="487" y="491"/>
                  </a:cubicBezTo>
                  <a:cubicBezTo>
                    <a:pt x="243" y="735"/>
                    <a:pt x="0" y="1099"/>
                    <a:pt x="61" y="1464"/>
                  </a:cubicBezTo>
                  <a:cubicBezTo>
                    <a:pt x="76" y="1566"/>
                    <a:pt x="161" y="1612"/>
                    <a:pt x="252" y="1612"/>
                  </a:cubicBezTo>
                  <a:cubicBezTo>
                    <a:pt x="350" y="1612"/>
                    <a:pt x="455" y="1559"/>
                    <a:pt x="487" y="1464"/>
                  </a:cubicBezTo>
                  <a:cubicBezTo>
                    <a:pt x="517" y="1343"/>
                    <a:pt x="517" y="1221"/>
                    <a:pt x="578" y="1099"/>
                  </a:cubicBezTo>
                  <a:cubicBezTo>
                    <a:pt x="639" y="1008"/>
                    <a:pt x="730" y="917"/>
                    <a:pt x="821" y="826"/>
                  </a:cubicBezTo>
                  <a:cubicBezTo>
                    <a:pt x="1003" y="643"/>
                    <a:pt x="1216" y="491"/>
                    <a:pt x="1459" y="461"/>
                  </a:cubicBezTo>
                  <a:cubicBezTo>
                    <a:pt x="1492" y="457"/>
                    <a:pt x="1525" y="456"/>
                    <a:pt x="1557" y="456"/>
                  </a:cubicBezTo>
                  <a:cubicBezTo>
                    <a:pt x="2054" y="456"/>
                    <a:pt x="2413" y="884"/>
                    <a:pt x="2584" y="1312"/>
                  </a:cubicBezTo>
                  <a:cubicBezTo>
                    <a:pt x="2621" y="1412"/>
                    <a:pt x="2699" y="1455"/>
                    <a:pt x="2774" y="1455"/>
                  </a:cubicBezTo>
                  <a:cubicBezTo>
                    <a:pt x="2883" y="1455"/>
                    <a:pt x="2985" y="1365"/>
                    <a:pt x="2949" y="1221"/>
                  </a:cubicBezTo>
                  <a:cubicBezTo>
                    <a:pt x="2833" y="556"/>
                    <a:pt x="2222" y="1"/>
                    <a:pt x="153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3" name="Google Shape;3883;p41"/>
            <p:cNvSpPr/>
            <p:nvPr/>
          </p:nvSpPr>
          <p:spPr>
            <a:xfrm>
              <a:off x="2876275" y="1849225"/>
              <a:ext cx="20550" cy="12375"/>
            </a:xfrm>
            <a:custGeom>
              <a:avLst/>
              <a:gdLst/>
              <a:ahLst/>
              <a:cxnLst/>
              <a:rect l="l" t="t" r="r" b="b"/>
              <a:pathLst>
                <a:path w="822" h="495" extrusionOk="0">
                  <a:moveTo>
                    <a:pt x="709" y="88"/>
                  </a:moveTo>
                  <a:cubicBezTo>
                    <a:pt x="716" y="90"/>
                    <a:pt x="723" y="92"/>
                    <a:pt x="730" y="92"/>
                  </a:cubicBezTo>
                  <a:lnTo>
                    <a:pt x="713" y="92"/>
                  </a:lnTo>
                  <a:cubicBezTo>
                    <a:pt x="711" y="90"/>
                    <a:pt x="710" y="89"/>
                    <a:pt x="709" y="88"/>
                  </a:cubicBezTo>
                  <a:close/>
                  <a:moveTo>
                    <a:pt x="716" y="96"/>
                  </a:moveTo>
                  <a:lnTo>
                    <a:pt x="716" y="96"/>
                  </a:lnTo>
                  <a:cubicBezTo>
                    <a:pt x="730" y="104"/>
                    <a:pt x="730" y="122"/>
                    <a:pt x="730" y="122"/>
                  </a:cubicBezTo>
                  <a:cubicBezTo>
                    <a:pt x="727" y="113"/>
                    <a:pt x="722" y="104"/>
                    <a:pt x="716" y="96"/>
                  </a:cubicBezTo>
                  <a:close/>
                  <a:moveTo>
                    <a:pt x="730" y="335"/>
                  </a:moveTo>
                  <a:lnTo>
                    <a:pt x="730" y="335"/>
                  </a:lnTo>
                  <a:cubicBezTo>
                    <a:pt x="706" y="359"/>
                    <a:pt x="701" y="364"/>
                    <a:pt x="685" y="365"/>
                  </a:cubicBezTo>
                  <a:lnTo>
                    <a:pt x="685" y="365"/>
                  </a:lnTo>
                  <a:cubicBezTo>
                    <a:pt x="700" y="357"/>
                    <a:pt x="715" y="350"/>
                    <a:pt x="730" y="335"/>
                  </a:cubicBezTo>
                  <a:close/>
                  <a:moveTo>
                    <a:pt x="699" y="365"/>
                  </a:moveTo>
                  <a:cubicBezTo>
                    <a:pt x="694" y="365"/>
                    <a:pt x="689" y="365"/>
                    <a:pt x="684" y="365"/>
                  </a:cubicBezTo>
                  <a:lnTo>
                    <a:pt x="684" y="365"/>
                  </a:lnTo>
                  <a:cubicBezTo>
                    <a:pt x="684" y="365"/>
                    <a:pt x="684" y="365"/>
                    <a:pt x="684" y="365"/>
                  </a:cubicBezTo>
                  <a:close/>
                  <a:moveTo>
                    <a:pt x="396" y="1"/>
                  </a:moveTo>
                  <a:cubicBezTo>
                    <a:pt x="365" y="1"/>
                    <a:pt x="304" y="1"/>
                    <a:pt x="244" y="31"/>
                  </a:cubicBezTo>
                  <a:lnTo>
                    <a:pt x="213" y="31"/>
                  </a:lnTo>
                  <a:cubicBezTo>
                    <a:pt x="183" y="61"/>
                    <a:pt x="122" y="61"/>
                    <a:pt x="122" y="92"/>
                  </a:cubicBezTo>
                  <a:cubicBezTo>
                    <a:pt x="61" y="122"/>
                    <a:pt x="31" y="153"/>
                    <a:pt x="0" y="213"/>
                  </a:cubicBezTo>
                  <a:cubicBezTo>
                    <a:pt x="0" y="274"/>
                    <a:pt x="0" y="304"/>
                    <a:pt x="31" y="365"/>
                  </a:cubicBezTo>
                  <a:cubicBezTo>
                    <a:pt x="56" y="440"/>
                    <a:pt x="143" y="495"/>
                    <a:pt x="223" y="495"/>
                  </a:cubicBezTo>
                  <a:cubicBezTo>
                    <a:pt x="241" y="495"/>
                    <a:pt x="258" y="492"/>
                    <a:pt x="274" y="487"/>
                  </a:cubicBezTo>
                  <a:cubicBezTo>
                    <a:pt x="285" y="487"/>
                    <a:pt x="296" y="487"/>
                    <a:pt x="307" y="485"/>
                  </a:cubicBezTo>
                  <a:lnTo>
                    <a:pt x="307" y="485"/>
                  </a:lnTo>
                  <a:cubicBezTo>
                    <a:pt x="306" y="486"/>
                    <a:pt x="305" y="486"/>
                    <a:pt x="304" y="487"/>
                  </a:cubicBezTo>
                  <a:cubicBezTo>
                    <a:pt x="312" y="487"/>
                    <a:pt x="317" y="485"/>
                    <a:pt x="322" y="482"/>
                  </a:cubicBezTo>
                  <a:lnTo>
                    <a:pt x="322" y="482"/>
                  </a:lnTo>
                  <a:cubicBezTo>
                    <a:pt x="317" y="484"/>
                    <a:pt x="312" y="485"/>
                    <a:pt x="307" y="485"/>
                  </a:cubicBezTo>
                  <a:lnTo>
                    <a:pt x="307" y="485"/>
                  </a:lnTo>
                  <a:cubicBezTo>
                    <a:pt x="316" y="481"/>
                    <a:pt x="325" y="477"/>
                    <a:pt x="332" y="474"/>
                  </a:cubicBezTo>
                  <a:lnTo>
                    <a:pt x="332" y="474"/>
                  </a:lnTo>
                  <a:cubicBezTo>
                    <a:pt x="329" y="477"/>
                    <a:pt x="326" y="480"/>
                    <a:pt x="322" y="482"/>
                  </a:cubicBezTo>
                  <a:lnTo>
                    <a:pt x="322" y="482"/>
                  </a:lnTo>
                  <a:cubicBezTo>
                    <a:pt x="333" y="479"/>
                    <a:pt x="344" y="474"/>
                    <a:pt x="356" y="465"/>
                  </a:cubicBezTo>
                  <a:lnTo>
                    <a:pt x="356" y="465"/>
                  </a:lnTo>
                  <a:cubicBezTo>
                    <a:pt x="388" y="453"/>
                    <a:pt x="415" y="447"/>
                    <a:pt x="456" y="426"/>
                  </a:cubicBezTo>
                  <a:lnTo>
                    <a:pt x="547" y="426"/>
                  </a:lnTo>
                  <a:cubicBezTo>
                    <a:pt x="578" y="396"/>
                    <a:pt x="608" y="396"/>
                    <a:pt x="608" y="396"/>
                  </a:cubicBezTo>
                  <a:lnTo>
                    <a:pt x="669" y="396"/>
                  </a:lnTo>
                  <a:cubicBezTo>
                    <a:pt x="699" y="396"/>
                    <a:pt x="730" y="365"/>
                    <a:pt x="760" y="365"/>
                  </a:cubicBezTo>
                  <a:cubicBezTo>
                    <a:pt x="791" y="335"/>
                    <a:pt x="821" y="304"/>
                    <a:pt x="821" y="274"/>
                  </a:cubicBezTo>
                  <a:cubicBezTo>
                    <a:pt x="821" y="244"/>
                    <a:pt x="821" y="213"/>
                    <a:pt x="821" y="183"/>
                  </a:cubicBezTo>
                  <a:cubicBezTo>
                    <a:pt x="821" y="153"/>
                    <a:pt x="791" y="122"/>
                    <a:pt x="760" y="92"/>
                  </a:cubicBezTo>
                  <a:cubicBezTo>
                    <a:pt x="739" y="92"/>
                    <a:pt x="718" y="77"/>
                    <a:pt x="687" y="68"/>
                  </a:cubicBezTo>
                  <a:lnTo>
                    <a:pt x="687" y="68"/>
                  </a:lnTo>
                  <a:cubicBezTo>
                    <a:pt x="618" y="18"/>
                    <a:pt x="489" y="1"/>
                    <a:pt x="3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4" name="Google Shape;3884;p41"/>
            <p:cNvSpPr/>
            <p:nvPr/>
          </p:nvSpPr>
          <p:spPr>
            <a:xfrm>
              <a:off x="2829150" y="1846950"/>
              <a:ext cx="55950" cy="51700"/>
            </a:xfrm>
            <a:custGeom>
              <a:avLst/>
              <a:gdLst/>
              <a:ahLst/>
              <a:cxnLst/>
              <a:rect l="l" t="t" r="r" b="b"/>
              <a:pathLst>
                <a:path w="2238" h="2068" extrusionOk="0">
                  <a:moveTo>
                    <a:pt x="1369" y="0"/>
                  </a:moveTo>
                  <a:cubicBezTo>
                    <a:pt x="1065" y="31"/>
                    <a:pt x="791" y="183"/>
                    <a:pt x="548" y="395"/>
                  </a:cubicBezTo>
                  <a:cubicBezTo>
                    <a:pt x="335" y="608"/>
                    <a:pt x="214" y="882"/>
                    <a:pt x="122" y="1186"/>
                  </a:cubicBezTo>
                  <a:cubicBezTo>
                    <a:pt x="62" y="1459"/>
                    <a:pt x="1" y="2037"/>
                    <a:pt x="426" y="2067"/>
                  </a:cubicBezTo>
                  <a:cubicBezTo>
                    <a:pt x="548" y="2067"/>
                    <a:pt x="609" y="1976"/>
                    <a:pt x="609" y="1854"/>
                  </a:cubicBezTo>
                  <a:cubicBezTo>
                    <a:pt x="609" y="1824"/>
                    <a:pt x="609" y="1794"/>
                    <a:pt x="609" y="1763"/>
                  </a:cubicBezTo>
                  <a:cubicBezTo>
                    <a:pt x="609" y="1737"/>
                    <a:pt x="586" y="1666"/>
                    <a:pt x="580" y="1666"/>
                  </a:cubicBezTo>
                  <a:cubicBezTo>
                    <a:pt x="579" y="1666"/>
                    <a:pt x="578" y="1668"/>
                    <a:pt x="578" y="1672"/>
                  </a:cubicBezTo>
                  <a:cubicBezTo>
                    <a:pt x="548" y="1611"/>
                    <a:pt x="548" y="1611"/>
                    <a:pt x="548" y="1551"/>
                  </a:cubicBezTo>
                  <a:cubicBezTo>
                    <a:pt x="548" y="1429"/>
                    <a:pt x="578" y="1368"/>
                    <a:pt x="609" y="1247"/>
                  </a:cubicBezTo>
                  <a:cubicBezTo>
                    <a:pt x="670" y="1034"/>
                    <a:pt x="761" y="851"/>
                    <a:pt x="913" y="730"/>
                  </a:cubicBezTo>
                  <a:cubicBezTo>
                    <a:pt x="1065" y="578"/>
                    <a:pt x="1217" y="487"/>
                    <a:pt x="1429" y="456"/>
                  </a:cubicBezTo>
                  <a:lnTo>
                    <a:pt x="1703" y="456"/>
                  </a:lnTo>
                  <a:cubicBezTo>
                    <a:pt x="1764" y="487"/>
                    <a:pt x="1825" y="487"/>
                    <a:pt x="1885" y="487"/>
                  </a:cubicBezTo>
                  <a:cubicBezTo>
                    <a:pt x="1920" y="487"/>
                    <a:pt x="1955" y="497"/>
                    <a:pt x="1989" y="499"/>
                  </a:cubicBezTo>
                  <a:lnTo>
                    <a:pt x="1989" y="499"/>
                  </a:lnTo>
                  <a:lnTo>
                    <a:pt x="2007" y="517"/>
                  </a:lnTo>
                  <a:cubicBezTo>
                    <a:pt x="2024" y="526"/>
                    <a:pt x="2041" y="529"/>
                    <a:pt x="2057" y="529"/>
                  </a:cubicBezTo>
                  <a:cubicBezTo>
                    <a:pt x="2158" y="529"/>
                    <a:pt x="2237" y="387"/>
                    <a:pt x="2159" y="335"/>
                  </a:cubicBezTo>
                  <a:cubicBezTo>
                    <a:pt x="2144" y="319"/>
                    <a:pt x="2136" y="312"/>
                    <a:pt x="2132" y="312"/>
                  </a:cubicBezTo>
                  <a:cubicBezTo>
                    <a:pt x="2129" y="312"/>
                    <a:pt x="2129" y="319"/>
                    <a:pt x="2129" y="335"/>
                  </a:cubicBezTo>
                  <a:cubicBezTo>
                    <a:pt x="2129" y="304"/>
                    <a:pt x="2129" y="274"/>
                    <a:pt x="2129" y="274"/>
                  </a:cubicBezTo>
                  <a:cubicBezTo>
                    <a:pt x="2098" y="244"/>
                    <a:pt x="2068" y="213"/>
                    <a:pt x="2037" y="183"/>
                  </a:cubicBezTo>
                  <a:cubicBezTo>
                    <a:pt x="1977" y="152"/>
                    <a:pt x="1916" y="92"/>
                    <a:pt x="1825" y="61"/>
                  </a:cubicBezTo>
                  <a:cubicBezTo>
                    <a:pt x="1673" y="0"/>
                    <a:pt x="1521" y="0"/>
                    <a:pt x="13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5" name="Google Shape;3885;p41"/>
            <p:cNvSpPr/>
            <p:nvPr/>
          </p:nvSpPr>
          <p:spPr>
            <a:xfrm>
              <a:off x="2830675" y="1890250"/>
              <a:ext cx="62350" cy="50175"/>
            </a:xfrm>
            <a:custGeom>
              <a:avLst/>
              <a:gdLst/>
              <a:ahLst/>
              <a:cxnLst/>
              <a:rect l="l" t="t" r="r" b="b"/>
              <a:pathLst>
                <a:path w="2494" h="2007" extrusionOk="0">
                  <a:moveTo>
                    <a:pt x="365" y="1"/>
                  </a:moveTo>
                  <a:cubicBezTo>
                    <a:pt x="153" y="31"/>
                    <a:pt x="61" y="214"/>
                    <a:pt x="31" y="396"/>
                  </a:cubicBezTo>
                  <a:cubicBezTo>
                    <a:pt x="1" y="548"/>
                    <a:pt x="31" y="730"/>
                    <a:pt x="92" y="882"/>
                  </a:cubicBezTo>
                  <a:cubicBezTo>
                    <a:pt x="183" y="1156"/>
                    <a:pt x="365" y="1399"/>
                    <a:pt x="578" y="1581"/>
                  </a:cubicBezTo>
                  <a:cubicBezTo>
                    <a:pt x="821" y="1764"/>
                    <a:pt x="1095" y="1916"/>
                    <a:pt x="1368" y="1977"/>
                  </a:cubicBezTo>
                  <a:cubicBezTo>
                    <a:pt x="1551" y="2007"/>
                    <a:pt x="1703" y="2007"/>
                    <a:pt x="1855" y="2007"/>
                  </a:cubicBezTo>
                  <a:cubicBezTo>
                    <a:pt x="2037" y="2007"/>
                    <a:pt x="2250" y="1977"/>
                    <a:pt x="2402" y="1855"/>
                  </a:cubicBezTo>
                  <a:cubicBezTo>
                    <a:pt x="2493" y="1733"/>
                    <a:pt x="2463" y="1521"/>
                    <a:pt x="2311" y="1490"/>
                  </a:cubicBezTo>
                  <a:lnTo>
                    <a:pt x="2068" y="1490"/>
                  </a:lnTo>
                  <a:cubicBezTo>
                    <a:pt x="2007" y="1521"/>
                    <a:pt x="1946" y="1521"/>
                    <a:pt x="1885" y="1521"/>
                  </a:cubicBezTo>
                  <a:lnTo>
                    <a:pt x="1551" y="1521"/>
                  </a:lnTo>
                  <a:cubicBezTo>
                    <a:pt x="1338" y="1460"/>
                    <a:pt x="1125" y="1399"/>
                    <a:pt x="943" y="1247"/>
                  </a:cubicBezTo>
                  <a:cubicBezTo>
                    <a:pt x="791" y="1126"/>
                    <a:pt x="639" y="943"/>
                    <a:pt x="548" y="761"/>
                  </a:cubicBezTo>
                  <a:cubicBezTo>
                    <a:pt x="487" y="670"/>
                    <a:pt x="457" y="578"/>
                    <a:pt x="487" y="487"/>
                  </a:cubicBezTo>
                  <a:cubicBezTo>
                    <a:pt x="487" y="426"/>
                    <a:pt x="487" y="366"/>
                    <a:pt x="517" y="335"/>
                  </a:cubicBezTo>
                  <a:cubicBezTo>
                    <a:pt x="548" y="244"/>
                    <a:pt x="548" y="183"/>
                    <a:pt x="517" y="92"/>
                  </a:cubicBezTo>
                  <a:cubicBezTo>
                    <a:pt x="487" y="31"/>
                    <a:pt x="426" y="1"/>
                    <a:pt x="36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6" name="Google Shape;3886;p41"/>
            <p:cNvSpPr/>
            <p:nvPr/>
          </p:nvSpPr>
          <p:spPr>
            <a:xfrm>
              <a:off x="2880900" y="1909950"/>
              <a:ext cx="74425" cy="38575"/>
            </a:xfrm>
            <a:custGeom>
              <a:avLst/>
              <a:gdLst/>
              <a:ahLst/>
              <a:cxnLst/>
              <a:rect l="l" t="t" r="r" b="b"/>
              <a:pathLst>
                <a:path w="2977" h="1543" extrusionOk="0">
                  <a:moveTo>
                    <a:pt x="2717" y="0"/>
                  </a:moveTo>
                  <a:cubicBezTo>
                    <a:pt x="2623" y="0"/>
                    <a:pt x="2530" y="49"/>
                    <a:pt x="2490" y="155"/>
                  </a:cubicBezTo>
                  <a:cubicBezTo>
                    <a:pt x="2429" y="368"/>
                    <a:pt x="2399" y="550"/>
                    <a:pt x="2277" y="702"/>
                  </a:cubicBezTo>
                  <a:cubicBezTo>
                    <a:pt x="2125" y="885"/>
                    <a:pt x="1943" y="1006"/>
                    <a:pt x="1730" y="1067"/>
                  </a:cubicBezTo>
                  <a:cubicBezTo>
                    <a:pt x="1487" y="1128"/>
                    <a:pt x="1244" y="1128"/>
                    <a:pt x="1001" y="1128"/>
                  </a:cubicBezTo>
                  <a:cubicBezTo>
                    <a:pt x="788" y="1097"/>
                    <a:pt x="545" y="1067"/>
                    <a:pt x="393" y="915"/>
                  </a:cubicBezTo>
                  <a:cubicBezTo>
                    <a:pt x="353" y="882"/>
                    <a:pt x="310" y="867"/>
                    <a:pt x="268" y="867"/>
                  </a:cubicBezTo>
                  <a:cubicBezTo>
                    <a:pt x="123" y="867"/>
                    <a:pt x="1" y="1046"/>
                    <a:pt x="119" y="1189"/>
                  </a:cubicBezTo>
                  <a:cubicBezTo>
                    <a:pt x="332" y="1401"/>
                    <a:pt x="636" y="1493"/>
                    <a:pt x="910" y="1523"/>
                  </a:cubicBezTo>
                  <a:cubicBezTo>
                    <a:pt x="1036" y="1536"/>
                    <a:pt x="1167" y="1543"/>
                    <a:pt x="1299" y="1543"/>
                  </a:cubicBezTo>
                  <a:cubicBezTo>
                    <a:pt x="1485" y="1543"/>
                    <a:pt x="1674" y="1528"/>
                    <a:pt x="1852" y="1493"/>
                  </a:cubicBezTo>
                  <a:cubicBezTo>
                    <a:pt x="2125" y="1432"/>
                    <a:pt x="2399" y="1280"/>
                    <a:pt x="2612" y="1037"/>
                  </a:cubicBezTo>
                  <a:cubicBezTo>
                    <a:pt x="2794" y="824"/>
                    <a:pt x="2977" y="520"/>
                    <a:pt x="2977" y="216"/>
                  </a:cubicBezTo>
                  <a:cubicBezTo>
                    <a:pt x="2959" y="79"/>
                    <a:pt x="2837" y="0"/>
                    <a:pt x="271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7" name="Google Shape;3887;p41"/>
            <p:cNvSpPr/>
            <p:nvPr/>
          </p:nvSpPr>
          <p:spPr>
            <a:xfrm>
              <a:off x="2946175" y="1878000"/>
              <a:ext cx="50175" cy="49525"/>
            </a:xfrm>
            <a:custGeom>
              <a:avLst/>
              <a:gdLst/>
              <a:ahLst/>
              <a:cxnLst/>
              <a:rect l="l" t="t" r="r" b="b"/>
              <a:pathLst>
                <a:path w="2007" h="1981" extrusionOk="0">
                  <a:moveTo>
                    <a:pt x="1513" y="1"/>
                  </a:moveTo>
                  <a:cubicBezTo>
                    <a:pt x="1454" y="1"/>
                    <a:pt x="1394" y="21"/>
                    <a:pt x="1338" y="65"/>
                  </a:cubicBezTo>
                  <a:cubicBezTo>
                    <a:pt x="1277" y="126"/>
                    <a:pt x="1277" y="217"/>
                    <a:pt x="1277" y="309"/>
                  </a:cubicBezTo>
                  <a:cubicBezTo>
                    <a:pt x="1308" y="369"/>
                    <a:pt x="1369" y="430"/>
                    <a:pt x="1429" y="491"/>
                  </a:cubicBezTo>
                  <a:cubicBezTo>
                    <a:pt x="1420" y="482"/>
                    <a:pt x="1417" y="478"/>
                    <a:pt x="1416" y="478"/>
                  </a:cubicBezTo>
                  <a:lnTo>
                    <a:pt x="1416" y="478"/>
                  </a:lnTo>
                  <a:cubicBezTo>
                    <a:pt x="1414" y="478"/>
                    <a:pt x="1429" y="500"/>
                    <a:pt x="1429" y="521"/>
                  </a:cubicBezTo>
                  <a:cubicBezTo>
                    <a:pt x="1460" y="521"/>
                    <a:pt x="1460" y="552"/>
                    <a:pt x="1460" y="582"/>
                  </a:cubicBezTo>
                  <a:cubicBezTo>
                    <a:pt x="1466" y="588"/>
                    <a:pt x="1470" y="591"/>
                    <a:pt x="1472" y="591"/>
                  </a:cubicBezTo>
                  <a:cubicBezTo>
                    <a:pt x="1478" y="591"/>
                    <a:pt x="1472" y="573"/>
                    <a:pt x="1478" y="573"/>
                  </a:cubicBezTo>
                  <a:cubicBezTo>
                    <a:pt x="1480" y="573"/>
                    <a:pt x="1484" y="576"/>
                    <a:pt x="1490" y="582"/>
                  </a:cubicBezTo>
                  <a:cubicBezTo>
                    <a:pt x="1490" y="612"/>
                    <a:pt x="1490" y="643"/>
                    <a:pt x="1490" y="673"/>
                  </a:cubicBezTo>
                  <a:cubicBezTo>
                    <a:pt x="1490" y="673"/>
                    <a:pt x="1521" y="704"/>
                    <a:pt x="1521" y="734"/>
                  </a:cubicBezTo>
                  <a:cubicBezTo>
                    <a:pt x="1521" y="795"/>
                    <a:pt x="1521" y="856"/>
                    <a:pt x="1521" y="886"/>
                  </a:cubicBezTo>
                  <a:cubicBezTo>
                    <a:pt x="1512" y="903"/>
                    <a:pt x="1508" y="908"/>
                    <a:pt x="1507" y="908"/>
                  </a:cubicBezTo>
                  <a:cubicBezTo>
                    <a:pt x="1504" y="908"/>
                    <a:pt x="1507" y="894"/>
                    <a:pt x="1504" y="894"/>
                  </a:cubicBezTo>
                  <a:cubicBezTo>
                    <a:pt x="1502" y="894"/>
                    <a:pt x="1499" y="900"/>
                    <a:pt x="1490" y="916"/>
                  </a:cubicBezTo>
                  <a:cubicBezTo>
                    <a:pt x="1490" y="916"/>
                    <a:pt x="1490" y="947"/>
                    <a:pt x="1490" y="977"/>
                  </a:cubicBezTo>
                  <a:cubicBezTo>
                    <a:pt x="1490" y="1008"/>
                    <a:pt x="1490" y="1008"/>
                    <a:pt x="1460" y="1038"/>
                  </a:cubicBezTo>
                  <a:cubicBezTo>
                    <a:pt x="1460" y="1038"/>
                    <a:pt x="1440" y="1077"/>
                    <a:pt x="1448" y="1077"/>
                  </a:cubicBezTo>
                  <a:cubicBezTo>
                    <a:pt x="1450" y="1077"/>
                    <a:pt x="1454" y="1074"/>
                    <a:pt x="1460" y="1068"/>
                  </a:cubicBezTo>
                  <a:lnTo>
                    <a:pt x="1460" y="1068"/>
                  </a:lnTo>
                  <a:cubicBezTo>
                    <a:pt x="1429" y="1099"/>
                    <a:pt x="1429" y="1160"/>
                    <a:pt x="1399" y="1190"/>
                  </a:cubicBezTo>
                  <a:cubicBezTo>
                    <a:pt x="1399" y="1190"/>
                    <a:pt x="1369" y="1220"/>
                    <a:pt x="1369" y="1251"/>
                  </a:cubicBezTo>
                  <a:cubicBezTo>
                    <a:pt x="1338" y="1251"/>
                    <a:pt x="1338" y="1251"/>
                    <a:pt x="1338" y="1281"/>
                  </a:cubicBezTo>
                  <a:cubicBezTo>
                    <a:pt x="1308" y="1312"/>
                    <a:pt x="1247" y="1342"/>
                    <a:pt x="1247" y="1372"/>
                  </a:cubicBezTo>
                  <a:cubicBezTo>
                    <a:pt x="1217" y="1372"/>
                    <a:pt x="1156" y="1433"/>
                    <a:pt x="1125" y="1433"/>
                  </a:cubicBezTo>
                  <a:cubicBezTo>
                    <a:pt x="1065" y="1464"/>
                    <a:pt x="1065" y="1464"/>
                    <a:pt x="1004" y="1494"/>
                  </a:cubicBezTo>
                  <a:cubicBezTo>
                    <a:pt x="943" y="1494"/>
                    <a:pt x="882" y="1524"/>
                    <a:pt x="852" y="1524"/>
                  </a:cubicBezTo>
                  <a:lnTo>
                    <a:pt x="791" y="1524"/>
                  </a:lnTo>
                  <a:cubicBezTo>
                    <a:pt x="761" y="1555"/>
                    <a:pt x="730" y="1555"/>
                    <a:pt x="700" y="1555"/>
                  </a:cubicBezTo>
                  <a:cubicBezTo>
                    <a:pt x="639" y="1555"/>
                    <a:pt x="609" y="1555"/>
                    <a:pt x="548" y="1524"/>
                  </a:cubicBezTo>
                  <a:lnTo>
                    <a:pt x="426" y="1524"/>
                  </a:lnTo>
                  <a:cubicBezTo>
                    <a:pt x="335" y="1494"/>
                    <a:pt x="274" y="1494"/>
                    <a:pt x="214" y="1494"/>
                  </a:cubicBezTo>
                  <a:cubicBezTo>
                    <a:pt x="122" y="1494"/>
                    <a:pt x="62" y="1555"/>
                    <a:pt x="31" y="1616"/>
                  </a:cubicBezTo>
                  <a:cubicBezTo>
                    <a:pt x="1" y="1707"/>
                    <a:pt x="62" y="1768"/>
                    <a:pt x="122" y="1828"/>
                  </a:cubicBezTo>
                  <a:cubicBezTo>
                    <a:pt x="153" y="1859"/>
                    <a:pt x="214" y="1889"/>
                    <a:pt x="274" y="1889"/>
                  </a:cubicBezTo>
                  <a:cubicBezTo>
                    <a:pt x="305" y="1919"/>
                    <a:pt x="366" y="1919"/>
                    <a:pt x="426" y="1950"/>
                  </a:cubicBezTo>
                  <a:cubicBezTo>
                    <a:pt x="517" y="1950"/>
                    <a:pt x="639" y="1980"/>
                    <a:pt x="730" y="1980"/>
                  </a:cubicBezTo>
                  <a:cubicBezTo>
                    <a:pt x="973" y="1950"/>
                    <a:pt x="1186" y="1919"/>
                    <a:pt x="1399" y="1798"/>
                  </a:cubicBezTo>
                  <a:cubicBezTo>
                    <a:pt x="1733" y="1585"/>
                    <a:pt x="1976" y="1190"/>
                    <a:pt x="2007" y="764"/>
                  </a:cubicBezTo>
                  <a:cubicBezTo>
                    <a:pt x="2007" y="552"/>
                    <a:pt x="1916" y="309"/>
                    <a:pt x="1794" y="157"/>
                  </a:cubicBezTo>
                  <a:cubicBezTo>
                    <a:pt x="1717" y="60"/>
                    <a:pt x="1616" y="1"/>
                    <a:pt x="151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8" name="Google Shape;3888;p41"/>
            <p:cNvSpPr/>
            <p:nvPr/>
          </p:nvSpPr>
          <p:spPr>
            <a:xfrm>
              <a:off x="2965950" y="1856825"/>
              <a:ext cx="25850" cy="30625"/>
            </a:xfrm>
            <a:custGeom>
              <a:avLst/>
              <a:gdLst/>
              <a:ahLst/>
              <a:cxnLst/>
              <a:rect l="l" t="t" r="r" b="b"/>
              <a:pathLst>
                <a:path w="1034" h="1225" extrusionOk="0">
                  <a:moveTo>
                    <a:pt x="274" y="0"/>
                  </a:moveTo>
                  <a:cubicBezTo>
                    <a:pt x="152" y="0"/>
                    <a:pt x="30" y="92"/>
                    <a:pt x="30" y="213"/>
                  </a:cubicBezTo>
                  <a:cubicBezTo>
                    <a:pt x="0" y="335"/>
                    <a:pt x="91" y="426"/>
                    <a:pt x="182" y="456"/>
                  </a:cubicBezTo>
                  <a:cubicBezTo>
                    <a:pt x="243" y="487"/>
                    <a:pt x="274" y="487"/>
                    <a:pt x="334" y="487"/>
                  </a:cubicBezTo>
                  <a:cubicBezTo>
                    <a:pt x="365" y="487"/>
                    <a:pt x="365" y="517"/>
                    <a:pt x="395" y="517"/>
                  </a:cubicBezTo>
                  <a:lnTo>
                    <a:pt x="426" y="517"/>
                  </a:lnTo>
                  <a:cubicBezTo>
                    <a:pt x="426" y="517"/>
                    <a:pt x="456" y="548"/>
                    <a:pt x="486" y="548"/>
                  </a:cubicBezTo>
                  <a:lnTo>
                    <a:pt x="517" y="548"/>
                  </a:lnTo>
                  <a:cubicBezTo>
                    <a:pt x="517" y="554"/>
                    <a:pt x="517" y="559"/>
                    <a:pt x="517" y="563"/>
                  </a:cubicBezTo>
                  <a:lnTo>
                    <a:pt x="517" y="563"/>
                  </a:lnTo>
                  <a:cubicBezTo>
                    <a:pt x="509" y="555"/>
                    <a:pt x="501" y="548"/>
                    <a:pt x="486" y="548"/>
                  </a:cubicBezTo>
                  <a:lnTo>
                    <a:pt x="486" y="548"/>
                  </a:lnTo>
                  <a:cubicBezTo>
                    <a:pt x="502" y="563"/>
                    <a:pt x="509" y="570"/>
                    <a:pt x="513" y="570"/>
                  </a:cubicBezTo>
                  <a:cubicBezTo>
                    <a:pt x="515" y="570"/>
                    <a:pt x="516" y="568"/>
                    <a:pt x="517" y="563"/>
                  </a:cubicBezTo>
                  <a:lnTo>
                    <a:pt x="517" y="563"/>
                  </a:lnTo>
                  <a:cubicBezTo>
                    <a:pt x="524" y="570"/>
                    <a:pt x="532" y="578"/>
                    <a:pt x="547" y="578"/>
                  </a:cubicBezTo>
                  <a:cubicBezTo>
                    <a:pt x="547" y="608"/>
                    <a:pt x="547" y="608"/>
                    <a:pt x="547" y="608"/>
                  </a:cubicBezTo>
                  <a:cubicBezTo>
                    <a:pt x="547" y="608"/>
                    <a:pt x="578" y="639"/>
                    <a:pt x="578" y="639"/>
                  </a:cubicBezTo>
                  <a:cubicBezTo>
                    <a:pt x="578" y="639"/>
                    <a:pt x="564" y="625"/>
                    <a:pt x="555" y="625"/>
                  </a:cubicBezTo>
                  <a:cubicBezTo>
                    <a:pt x="551" y="625"/>
                    <a:pt x="547" y="629"/>
                    <a:pt x="547" y="639"/>
                  </a:cubicBezTo>
                  <a:cubicBezTo>
                    <a:pt x="578" y="639"/>
                    <a:pt x="578" y="639"/>
                    <a:pt x="578" y="669"/>
                  </a:cubicBezTo>
                  <a:cubicBezTo>
                    <a:pt x="578" y="678"/>
                    <a:pt x="578" y="689"/>
                    <a:pt x="578" y="700"/>
                  </a:cubicBezTo>
                  <a:cubicBezTo>
                    <a:pt x="578" y="700"/>
                    <a:pt x="578" y="730"/>
                    <a:pt x="578" y="760"/>
                  </a:cubicBezTo>
                  <a:cubicBezTo>
                    <a:pt x="578" y="821"/>
                    <a:pt x="547" y="852"/>
                    <a:pt x="547" y="912"/>
                  </a:cubicBezTo>
                  <a:cubicBezTo>
                    <a:pt x="547" y="973"/>
                    <a:pt x="578" y="1034"/>
                    <a:pt x="578" y="1095"/>
                  </a:cubicBezTo>
                  <a:cubicBezTo>
                    <a:pt x="604" y="1147"/>
                    <a:pt x="675" y="1222"/>
                    <a:pt x="734" y="1222"/>
                  </a:cubicBezTo>
                  <a:cubicBezTo>
                    <a:pt x="743" y="1222"/>
                    <a:pt x="752" y="1220"/>
                    <a:pt x="760" y="1216"/>
                  </a:cubicBezTo>
                  <a:cubicBezTo>
                    <a:pt x="776" y="1222"/>
                    <a:pt x="791" y="1224"/>
                    <a:pt x="806" y="1224"/>
                  </a:cubicBezTo>
                  <a:cubicBezTo>
                    <a:pt x="872" y="1224"/>
                    <a:pt x="917" y="1170"/>
                    <a:pt x="942" y="1095"/>
                  </a:cubicBezTo>
                  <a:cubicBezTo>
                    <a:pt x="973" y="1034"/>
                    <a:pt x="1003" y="973"/>
                    <a:pt x="1003" y="882"/>
                  </a:cubicBezTo>
                  <a:cubicBezTo>
                    <a:pt x="1003" y="852"/>
                    <a:pt x="1003" y="791"/>
                    <a:pt x="1003" y="730"/>
                  </a:cubicBezTo>
                  <a:cubicBezTo>
                    <a:pt x="1034" y="608"/>
                    <a:pt x="1003" y="456"/>
                    <a:pt x="912" y="365"/>
                  </a:cubicBezTo>
                  <a:cubicBezTo>
                    <a:pt x="851" y="244"/>
                    <a:pt x="760" y="183"/>
                    <a:pt x="638" y="122"/>
                  </a:cubicBezTo>
                  <a:cubicBezTo>
                    <a:pt x="547" y="61"/>
                    <a:pt x="395" y="0"/>
                    <a:pt x="27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89" name="Google Shape;3889;p41"/>
            <p:cNvSpPr/>
            <p:nvPr/>
          </p:nvSpPr>
          <p:spPr>
            <a:xfrm>
              <a:off x="2929475" y="1902375"/>
              <a:ext cx="38775" cy="17550"/>
            </a:xfrm>
            <a:custGeom>
              <a:avLst/>
              <a:gdLst/>
              <a:ahLst/>
              <a:cxnLst/>
              <a:rect l="l" t="t" r="r" b="b"/>
              <a:pathLst>
                <a:path w="1551" h="702" extrusionOk="0">
                  <a:moveTo>
                    <a:pt x="1355" y="1"/>
                  </a:moveTo>
                  <a:cubicBezTo>
                    <a:pt x="1289" y="1"/>
                    <a:pt x="1225" y="35"/>
                    <a:pt x="1185" y="93"/>
                  </a:cubicBezTo>
                  <a:cubicBezTo>
                    <a:pt x="1185" y="93"/>
                    <a:pt x="1185" y="93"/>
                    <a:pt x="1185" y="124"/>
                  </a:cubicBezTo>
                  <a:lnTo>
                    <a:pt x="1125" y="124"/>
                  </a:lnTo>
                  <a:cubicBezTo>
                    <a:pt x="1094" y="154"/>
                    <a:pt x="1094" y="154"/>
                    <a:pt x="1064" y="154"/>
                  </a:cubicBezTo>
                  <a:cubicBezTo>
                    <a:pt x="1034" y="154"/>
                    <a:pt x="973" y="185"/>
                    <a:pt x="942" y="185"/>
                  </a:cubicBezTo>
                  <a:lnTo>
                    <a:pt x="730" y="185"/>
                  </a:lnTo>
                  <a:cubicBezTo>
                    <a:pt x="669" y="154"/>
                    <a:pt x="608" y="154"/>
                    <a:pt x="547" y="124"/>
                  </a:cubicBezTo>
                  <a:cubicBezTo>
                    <a:pt x="443" y="103"/>
                    <a:pt x="340" y="54"/>
                    <a:pt x="236" y="54"/>
                  </a:cubicBezTo>
                  <a:cubicBezTo>
                    <a:pt x="188" y="54"/>
                    <a:pt x="139" y="64"/>
                    <a:pt x="91" y="93"/>
                  </a:cubicBezTo>
                  <a:cubicBezTo>
                    <a:pt x="30" y="154"/>
                    <a:pt x="0" y="245"/>
                    <a:pt x="0" y="306"/>
                  </a:cubicBezTo>
                  <a:cubicBezTo>
                    <a:pt x="30" y="519"/>
                    <a:pt x="304" y="580"/>
                    <a:pt x="456" y="641"/>
                  </a:cubicBezTo>
                  <a:cubicBezTo>
                    <a:pt x="578" y="671"/>
                    <a:pt x="730" y="701"/>
                    <a:pt x="882" y="701"/>
                  </a:cubicBezTo>
                  <a:cubicBezTo>
                    <a:pt x="1034" y="671"/>
                    <a:pt x="1155" y="641"/>
                    <a:pt x="1277" y="580"/>
                  </a:cubicBezTo>
                  <a:cubicBezTo>
                    <a:pt x="1307" y="549"/>
                    <a:pt x="1337" y="519"/>
                    <a:pt x="1368" y="489"/>
                  </a:cubicBezTo>
                  <a:cubicBezTo>
                    <a:pt x="1398" y="458"/>
                    <a:pt x="1398" y="458"/>
                    <a:pt x="1398" y="428"/>
                  </a:cubicBezTo>
                  <a:cubicBezTo>
                    <a:pt x="1409" y="417"/>
                    <a:pt x="1421" y="406"/>
                    <a:pt x="1429" y="397"/>
                  </a:cubicBezTo>
                  <a:lnTo>
                    <a:pt x="1429" y="397"/>
                  </a:lnTo>
                  <a:lnTo>
                    <a:pt x="1489" y="337"/>
                  </a:lnTo>
                  <a:cubicBezTo>
                    <a:pt x="1489" y="306"/>
                    <a:pt x="1520" y="306"/>
                    <a:pt x="1520" y="276"/>
                  </a:cubicBezTo>
                  <a:cubicBezTo>
                    <a:pt x="1550" y="185"/>
                    <a:pt x="1550" y="63"/>
                    <a:pt x="1459" y="33"/>
                  </a:cubicBezTo>
                  <a:cubicBezTo>
                    <a:pt x="1427" y="11"/>
                    <a:pt x="1391" y="1"/>
                    <a:pt x="135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0" name="Google Shape;3890;p41"/>
            <p:cNvSpPr/>
            <p:nvPr/>
          </p:nvSpPr>
          <p:spPr>
            <a:xfrm>
              <a:off x="2872475" y="1920025"/>
              <a:ext cx="28900" cy="16500"/>
            </a:xfrm>
            <a:custGeom>
              <a:avLst/>
              <a:gdLst/>
              <a:ahLst/>
              <a:cxnLst/>
              <a:rect l="l" t="t" r="r" b="b"/>
              <a:pathLst>
                <a:path w="1156" h="660" extrusionOk="0">
                  <a:moveTo>
                    <a:pt x="219" y="123"/>
                  </a:moveTo>
                  <a:cubicBezTo>
                    <a:pt x="230" y="134"/>
                    <a:pt x="235" y="140"/>
                    <a:pt x="232" y="140"/>
                  </a:cubicBezTo>
                  <a:cubicBezTo>
                    <a:pt x="230" y="140"/>
                    <a:pt x="221" y="136"/>
                    <a:pt x="207" y="129"/>
                  </a:cubicBezTo>
                  <a:lnTo>
                    <a:pt x="207" y="129"/>
                  </a:lnTo>
                  <a:cubicBezTo>
                    <a:pt x="199" y="133"/>
                    <a:pt x="191" y="139"/>
                    <a:pt x="183" y="147"/>
                  </a:cubicBezTo>
                  <a:lnTo>
                    <a:pt x="183" y="147"/>
                  </a:lnTo>
                  <a:cubicBezTo>
                    <a:pt x="183" y="147"/>
                    <a:pt x="183" y="147"/>
                    <a:pt x="203" y="127"/>
                  </a:cubicBezTo>
                  <a:lnTo>
                    <a:pt x="203" y="127"/>
                  </a:lnTo>
                  <a:cubicBezTo>
                    <a:pt x="204" y="128"/>
                    <a:pt x="205" y="128"/>
                    <a:pt x="207" y="129"/>
                  </a:cubicBezTo>
                  <a:lnTo>
                    <a:pt x="207" y="129"/>
                  </a:lnTo>
                  <a:cubicBezTo>
                    <a:pt x="211" y="126"/>
                    <a:pt x="215" y="124"/>
                    <a:pt x="219" y="123"/>
                  </a:cubicBezTo>
                  <a:close/>
                  <a:moveTo>
                    <a:pt x="937" y="1"/>
                  </a:moveTo>
                  <a:cubicBezTo>
                    <a:pt x="907" y="1"/>
                    <a:pt x="878" y="8"/>
                    <a:pt x="851" y="26"/>
                  </a:cubicBezTo>
                  <a:cubicBezTo>
                    <a:pt x="821" y="56"/>
                    <a:pt x="791" y="87"/>
                    <a:pt x="760" y="87"/>
                  </a:cubicBezTo>
                  <a:cubicBezTo>
                    <a:pt x="730" y="87"/>
                    <a:pt x="730" y="117"/>
                    <a:pt x="730" y="117"/>
                  </a:cubicBezTo>
                  <a:cubicBezTo>
                    <a:pt x="716" y="117"/>
                    <a:pt x="703" y="117"/>
                    <a:pt x="692" y="120"/>
                  </a:cubicBezTo>
                  <a:lnTo>
                    <a:pt x="692" y="120"/>
                  </a:lnTo>
                  <a:cubicBezTo>
                    <a:pt x="690" y="117"/>
                    <a:pt x="683" y="117"/>
                    <a:pt x="669" y="117"/>
                  </a:cubicBezTo>
                  <a:cubicBezTo>
                    <a:pt x="669" y="147"/>
                    <a:pt x="669" y="147"/>
                    <a:pt x="639" y="147"/>
                  </a:cubicBezTo>
                  <a:lnTo>
                    <a:pt x="608" y="147"/>
                  </a:lnTo>
                  <a:cubicBezTo>
                    <a:pt x="578" y="147"/>
                    <a:pt x="548" y="178"/>
                    <a:pt x="517" y="178"/>
                  </a:cubicBezTo>
                  <a:lnTo>
                    <a:pt x="456" y="178"/>
                  </a:lnTo>
                  <a:cubicBezTo>
                    <a:pt x="426" y="178"/>
                    <a:pt x="396" y="147"/>
                    <a:pt x="396" y="147"/>
                  </a:cubicBezTo>
                  <a:cubicBezTo>
                    <a:pt x="335" y="147"/>
                    <a:pt x="304" y="117"/>
                    <a:pt x="244" y="117"/>
                  </a:cubicBezTo>
                  <a:cubicBezTo>
                    <a:pt x="244" y="117"/>
                    <a:pt x="233" y="117"/>
                    <a:pt x="219" y="123"/>
                  </a:cubicBezTo>
                  <a:lnTo>
                    <a:pt x="219" y="123"/>
                  </a:lnTo>
                  <a:cubicBezTo>
                    <a:pt x="217" y="121"/>
                    <a:pt x="215" y="119"/>
                    <a:pt x="213" y="117"/>
                  </a:cubicBezTo>
                  <a:cubicBezTo>
                    <a:pt x="209" y="121"/>
                    <a:pt x="206" y="124"/>
                    <a:pt x="203" y="127"/>
                  </a:cubicBezTo>
                  <a:lnTo>
                    <a:pt x="203" y="127"/>
                  </a:lnTo>
                  <a:cubicBezTo>
                    <a:pt x="197" y="124"/>
                    <a:pt x="190" y="121"/>
                    <a:pt x="183" y="117"/>
                  </a:cubicBezTo>
                  <a:cubicBezTo>
                    <a:pt x="152" y="117"/>
                    <a:pt x="152" y="117"/>
                    <a:pt x="122" y="147"/>
                  </a:cubicBezTo>
                  <a:cubicBezTo>
                    <a:pt x="0" y="178"/>
                    <a:pt x="0" y="299"/>
                    <a:pt x="31" y="360"/>
                  </a:cubicBezTo>
                  <a:cubicBezTo>
                    <a:pt x="31" y="421"/>
                    <a:pt x="61" y="482"/>
                    <a:pt x="92" y="512"/>
                  </a:cubicBezTo>
                  <a:cubicBezTo>
                    <a:pt x="122" y="542"/>
                    <a:pt x="152" y="573"/>
                    <a:pt x="213" y="603"/>
                  </a:cubicBezTo>
                  <a:cubicBezTo>
                    <a:pt x="285" y="643"/>
                    <a:pt x="360" y="660"/>
                    <a:pt x="437" y="660"/>
                  </a:cubicBezTo>
                  <a:cubicBezTo>
                    <a:pt x="655" y="660"/>
                    <a:pt x="885" y="525"/>
                    <a:pt x="1064" y="390"/>
                  </a:cubicBezTo>
                  <a:cubicBezTo>
                    <a:pt x="1095" y="360"/>
                    <a:pt x="1125" y="330"/>
                    <a:pt x="1155" y="269"/>
                  </a:cubicBezTo>
                  <a:cubicBezTo>
                    <a:pt x="1155" y="208"/>
                    <a:pt x="1155" y="147"/>
                    <a:pt x="1125" y="87"/>
                  </a:cubicBezTo>
                  <a:cubicBezTo>
                    <a:pt x="1082" y="44"/>
                    <a:pt x="1009" y="1"/>
                    <a:pt x="9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1" name="Google Shape;3891;p41"/>
            <p:cNvSpPr/>
            <p:nvPr/>
          </p:nvSpPr>
          <p:spPr>
            <a:xfrm>
              <a:off x="2895275" y="1894125"/>
              <a:ext cx="50675" cy="21025"/>
            </a:xfrm>
            <a:custGeom>
              <a:avLst/>
              <a:gdLst/>
              <a:ahLst/>
              <a:cxnLst/>
              <a:rect l="l" t="t" r="r" b="b"/>
              <a:pathLst>
                <a:path w="2027" h="841" extrusionOk="0">
                  <a:moveTo>
                    <a:pt x="1801" y="0"/>
                  </a:moveTo>
                  <a:cubicBezTo>
                    <a:pt x="1742" y="0"/>
                    <a:pt x="1683" y="27"/>
                    <a:pt x="1642" y="89"/>
                  </a:cubicBezTo>
                  <a:cubicBezTo>
                    <a:pt x="1611" y="180"/>
                    <a:pt x="1520" y="211"/>
                    <a:pt x="1429" y="241"/>
                  </a:cubicBezTo>
                  <a:cubicBezTo>
                    <a:pt x="1307" y="271"/>
                    <a:pt x="1155" y="302"/>
                    <a:pt x="1034" y="332"/>
                  </a:cubicBezTo>
                  <a:cubicBezTo>
                    <a:pt x="992" y="337"/>
                    <a:pt x="952" y="340"/>
                    <a:pt x="913" y="340"/>
                  </a:cubicBezTo>
                  <a:cubicBezTo>
                    <a:pt x="727" y="340"/>
                    <a:pt x="572" y="281"/>
                    <a:pt x="395" y="180"/>
                  </a:cubicBezTo>
                  <a:cubicBezTo>
                    <a:pt x="352" y="159"/>
                    <a:pt x="309" y="149"/>
                    <a:pt x="268" y="149"/>
                  </a:cubicBezTo>
                  <a:cubicBezTo>
                    <a:pt x="191" y="149"/>
                    <a:pt x="120" y="182"/>
                    <a:pt x="61" y="241"/>
                  </a:cubicBezTo>
                  <a:cubicBezTo>
                    <a:pt x="0" y="332"/>
                    <a:pt x="0" y="484"/>
                    <a:pt x="91" y="575"/>
                  </a:cubicBezTo>
                  <a:cubicBezTo>
                    <a:pt x="324" y="761"/>
                    <a:pt x="609" y="840"/>
                    <a:pt x="893" y="840"/>
                  </a:cubicBezTo>
                  <a:cubicBezTo>
                    <a:pt x="981" y="840"/>
                    <a:pt x="1069" y="833"/>
                    <a:pt x="1155" y="819"/>
                  </a:cubicBezTo>
                  <a:cubicBezTo>
                    <a:pt x="1490" y="758"/>
                    <a:pt x="1915" y="636"/>
                    <a:pt x="2006" y="241"/>
                  </a:cubicBezTo>
                  <a:cubicBezTo>
                    <a:pt x="2026" y="101"/>
                    <a:pt x="1914" y="0"/>
                    <a:pt x="180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2" name="Google Shape;3892;p41"/>
            <p:cNvSpPr/>
            <p:nvPr/>
          </p:nvSpPr>
          <p:spPr>
            <a:xfrm>
              <a:off x="2845125" y="1893875"/>
              <a:ext cx="7625" cy="25275"/>
            </a:xfrm>
            <a:custGeom>
              <a:avLst/>
              <a:gdLst/>
              <a:ahLst/>
              <a:cxnLst/>
              <a:rect l="l" t="t" r="r" b="b"/>
              <a:pathLst>
                <a:path w="305" h="1011" extrusionOk="0">
                  <a:moveTo>
                    <a:pt x="122" y="0"/>
                  </a:moveTo>
                  <a:cubicBezTo>
                    <a:pt x="91" y="0"/>
                    <a:pt x="61" y="23"/>
                    <a:pt x="61" y="69"/>
                  </a:cubicBezTo>
                  <a:cubicBezTo>
                    <a:pt x="31" y="221"/>
                    <a:pt x="31" y="403"/>
                    <a:pt x="31" y="555"/>
                  </a:cubicBezTo>
                  <a:cubicBezTo>
                    <a:pt x="31" y="677"/>
                    <a:pt x="0" y="829"/>
                    <a:pt x="91" y="950"/>
                  </a:cubicBezTo>
                  <a:cubicBezTo>
                    <a:pt x="122" y="981"/>
                    <a:pt x="152" y="1011"/>
                    <a:pt x="213" y="1011"/>
                  </a:cubicBezTo>
                  <a:cubicBezTo>
                    <a:pt x="274" y="1011"/>
                    <a:pt x="304" y="920"/>
                    <a:pt x="243" y="889"/>
                  </a:cubicBezTo>
                  <a:lnTo>
                    <a:pt x="183" y="889"/>
                  </a:lnTo>
                  <a:cubicBezTo>
                    <a:pt x="183" y="859"/>
                    <a:pt x="183" y="829"/>
                    <a:pt x="152" y="829"/>
                  </a:cubicBezTo>
                  <a:cubicBezTo>
                    <a:pt x="152" y="768"/>
                    <a:pt x="152" y="677"/>
                    <a:pt x="152" y="616"/>
                  </a:cubicBezTo>
                  <a:cubicBezTo>
                    <a:pt x="152" y="433"/>
                    <a:pt x="152" y="251"/>
                    <a:pt x="183" y="69"/>
                  </a:cubicBezTo>
                  <a:cubicBezTo>
                    <a:pt x="183" y="23"/>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3" name="Google Shape;3893;p41"/>
            <p:cNvSpPr/>
            <p:nvPr/>
          </p:nvSpPr>
          <p:spPr>
            <a:xfrm>
              <a:off x="2856525" y="1905275"/>
              <a:ext cx="3825" cy="21100"/>
            </a:xfrm>
            <a:custGeom>
              <a:avLst/>
              <a:gdLst/>
              <a:ahLst/>
              <a:cxnLst/>
              <a:rect l="l" t="t" r="r" b="b"/>
              <a:pathLst>
                <a:path w="153" h="844" extrusionOk="0">
                  <a:moveTo>
                    <a:pt x="91" y="0"/>
                  </a:moveTo>
                  <a:cubicBezTo>
                    <a:pt x="61" y="0"/>
                    <a:pt x="30" y="23"/>
                    <a:pt x="30" y="69"/>
                  </a:cubicBezTo>
                  <a:cubicBezTo>
                    <a:pt x="30" y="190"/>
                    <a:pt x="30" y="312"/>
                    <a:pt x="30" y="433"/>
                  </a:cubicBezTo>
                  <a:cubicBezTo>
                    <a:pt x="0" y="494"/>
                    <a:pt x="0" y="525"/>
                    <a:pt x="0" y="585"/>
                  </a:cubicBezTo>
                  <a:cubicBezTo>
                    <a:pt x="0" y="646"/>
                    <a:pt x="0" y="737"/>
                    <a:pt x="0" y="798"/>
                  </a:cubicBezTo>
                  <a:cubicBezTo>
                    <a:pt x="0" y="828"/>
                    <a:pt x="23" y="844"/>
                    <a:pt x="46" y="844"/>
                  </a:cubicBezTo>
                  <a:cubicBezTo>
                    <a:pt x="68" y="844"/>
                    <a:pt x="91" y="828"/>
                    <a:pt x="91" y="798"/>
                  </a:cubicBezTo>
                  <a:cubicBezTo>
                    <a:pt x="122" y="737"/>
                    <a:pt x="122" y="677"/>
                    <a:pt x="122" y="616"/>
                  </a:cubicBezTo>
                  <a:cubicBezTo>
                    <a:pt x="122" y="555"/>
                    <a:pt x="122" y="494"/>
                    <a:pt x="152" y="433"/>
                  </a:cubicBezTo>
                  <a:cubicBezTo>
                    <a:pt x="152" y="312"/>
                    <a:pt x="152" y="190"/>
                    <a:pt x="152" y="69"/>
                  </a:cubicBezTo>
                  <a:cubicBezTo>
                    <a:pt x="152" y="23"/>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4" name="Google Shape;3894;p41"/>
            <p:cNvSpPr/>
            <p:nvPr/>
          </p:nvSpPr>
          <p:spPr>
            <a:xfrm>
              <a:off x="2866400" y="1911525"/>
              <a:ext cx="4575" cy="16300"/>
            </a:xfrm>
            <a:custGeom>
              <a:avLst/>
              <a:gdLst/>
              <a:ahLst/>
              <a:cxnLst/>
              <a:rect l="l" t="t" r="r" b="b"/>
              <a:pathLst>
                <a:path w="183" h="652" extrusionOk="0">
                  <a:moveTo>
                    <a:pt x="91" y="1"/>
                  </a:moveTo>
                  <a:cubicBezTo>
                    <a:pt x="61" y="1"/>
                    <a:pt x="31" y="1"/>
                    <a:pt x="0" y="31"/>
                  </a:cubicBezTo>
                  <a:cubicBezTo>
                    <a:pt x="0" y="153"/>
                    <a:pt x="0" y="244"/>
                    <a:pt x="0" y="335"/>
                  </a:cubicBezTo>
                  <a:cubicBezTo>
                    <a:pt x="0" y="396"/>
                    <a:pt x="31" y="457"/>
                    <a:pt x="31" y="487"/>
                  </a:cubicBezTo>
                  <a:cubicBezTo>
                    <a:pt x="31" y="548"/>
                    <a:pt x="61" y="609"/>
                    <a:pt x="91" y="639"/>
                  </a:cubicBezTo>
                  <a:cubicBezTo>
                    <a:pt x="100" y="648"/>
                    <a:pt x="109" y="652"/>
                    <a:pt x="118" y="652"/>
                  </a:cubicBezTo>
                  <a:cubicBezTo>
                    <a:pt x="140" y="652"/>
                    <a:pt x="161" y="630"/>
                    <a:pt x="183" y="609"/>
                  </a:cubicBezTo>
                  <a:cubicBezTo>
                    <a:pt x="183" y="548"/>
                    <a:pt x="152" y="518"/>
                    <a:pt x="152" y="457"/>
                  </a:cubicBezTo>
                  <a:cubicBezTo>
                    <a:pt x="122" y="427"/>
                    <a:pt x="122" y="396"/>
                    <a:pt x="122" y="335"/>
                  </a:cubicBezTo>
                  <a:cubicBezTo>
                    <a:pt x="122" y="244"/>
                    <a:pt x="122" y="153"/>
                    <a:pt x="122" y="92"/>
                  </a:cubicBezTo>
                  <a:cubicBezTo>
                    <a:pt x="122" y="62"/>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5" name="Google Shape;3895;p41"/>
            <p:cNvSpPr/>
            <p:nvPr/>
          </p:nvSpPr>
          <p:spPr>
            <a:xfrm>
              <a:off x="2885400" y="1910025"/>
              <a:ext cx="3825" cy="14450"/>
            </a:xfrm>
            <a:custGeom>
              <a:avLst/>
              <a:gdLst/>
              <a:ahLst/>
              <a:cxnLst/>
              <a:rect l="l" t="t" r="r" b="b"/>
              <a:pathLst>
                <a:path w="153" h="578" extrusionOk="0">
                  <a:moveTo>
                    <a:pt x="122" y="0"/>
                  </a:moveTo>
                  <a:cubicBezTo>
                    <a:pt x="91" y="0"/>
                    <a:pt x="61" y="0"/>
                    <a:pt x="61" y="31"/>
                  </a:cubicBezTo>
                  <a:cubicBezTo>
                    <a:pt x="31" y="122"/>
                    <a:pt x="31" y="213"/>
                    <a:pt x="31" y="274"/>
                  </a:cubicBezTo>
                  <a:cubicBezTo>
                    <a:pt x="0" y="335"/>
                    <a:pt x="0" y="365"/>
                    <a:pt x="0" y="395"/>
                  </a:cubicBezTo>
                  <a:cubicBezTo>
                    <a:pt x="0" y="456"/>
                    <a:pt x="0" y="487"/>
                    <a:pt x="0" y="517"/>
                  </a:cubicBezTo>
                  <a:cubicBezTo>
                    <a:pt x="0" y="547"/>
                    <a:pt x="31" y="578"/>
                    <a:pt x="61" y="578"/>
                  </a:cubicBezTo>
                  <a:cubicBezTo>
                    <a:pt x="91" y="578"/>
                    <a:pt x="122" y="578"/>
                    <a:pt x="122" y="547"/>
                  </a:cubicBezTo>
                  <a:cubicBezTo>
                    <a:pt x="122" y="456"/>
                    <a:pt x="122" y="365"/>
                    <a:pt x="122" y="304"/>
                  </a:cubicBezTo>
                  <a:cubicBezTo>
                    <a:pt x="152" y="213"/>
                    <a:pt x="152" y="152"/>
                    <a:pt x="152" y="61"/>
                  </a:cubicBezTo>
                  <a:cubicBezTo>
                    <a:pt x="15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6" name="Google Shape;3896;p41"/>
            <p:cNvSpPr/>
            <p:nvPr/>
          </p:nvSpPr>
          <p:spPr>
            <a:xfrm>
              <a:off x="2894500" y="1913825"/>
              <a:ext cx="4600" cy="7925"/>
            </a:xfrm>
            <a:custGeom>
              <a:avLst/>
              <a:gdLst/>
              <a:ahLst/>
              <a:cxnLst/>
              <a:rect l="l" t="t" r="r" b="b"/>
              <a:pathLst>
                <a:path w="184" h="317" extrusionOk="0">
                  <a:moveTo>
                    <a:pt x="62" y="0"/>
                  </a:moveTo>
                  <a:cubicBezTo>
                    <a:pt x="31" y="0"/>
                    <a:pt x="1" y="61"/>
                    <a:pt x="31" y="91"/>
                  </a:cubicBezTo>
                  <a:lnTo>
                    <a:pt x="62" y="183"/>
                  </a:lnTo>
                  <a:cubicBezTo>
                    <a:pt x="62" y="213"/>
                    <a:pt x="62" y="243"/>
                    <a:pt x="62" y="243"/>
                  </a:cubicBezTo>
                  <a:cubicBezTo>
                    <a:pt x="62" y="274"/>
                    <a:pt x="92" y="274"/>
                    <a:pt x="92" y="274"/>
                  </a:cubicBezTo>
                  <a:lnTo>
                    <a:pt x="122" y="304"/>
                  </a:lnTo>
                  <a:cubicBezTo>
                    <a:pt x="122" y="313"/>
                    <a:pt x="128" y="317"/>
                    <a:pt x="135" y="317"/>
                  </a:cubicBezTo>
                  <a:cubicBezTo>
                    <a:pt x="153" y="317"/>
                    <a:pt x="183" y="295"/>
                    <a:pt x="183" y="274"/>
                  </a:cubicBezTo>
                  <a:cubicBezTo>
                    <a:pt x="183" y="243"/>
                    <a:pt x="183" y="243"/>
                    <a:pt x="183" y="213"/>
                  </a:cubicBezTo>
                  <a:cubicBezTo>
                    <a:pt x="183" y="183"/>
                    <a:pt x="153" y="183"/>
                    <a:pt x="153" y="152"/>
                  </a:cubicBezTo>
                  <a:lnTo>
                    <a:pt x="122" y="31"/>
                  </a:ln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7" name="Google Shape;3897;p41"/>
            <p:cNvSpPr/>
            <p:nvPr/>
          </p:nvSpPr>
          <p:spPr>
            <a:xfrm>
              <a:off x="2901350" y="1919900"/>
              <a:ext cx="3825" cy="22050"/>
            </a:xfrm>
            <a:custGeom>
              <a:avLst/>
              <a:gdLst/>
              <a:ahLst/>
              <a:cxnLst/>
              <a:rect l="l" t="t" r="r" b="b"/>
              <a:pathLst>
                <a:path w="153" h="882" extrusionOk="0">
                  <a:moveTo>
                    <a:pt x="92" y="0"/>
                  </a:moveTo>
                  <a:cubicBezTo>
                    <a:pt x="61" y="0"/>
                    <a:pt x="31" y="31"/>
                    <a:pt x="31" y="61"/>
                  </a:cubicBezTo>
                  <a:cubicBezTo>
                    <a:pt x="0" y="183"/>
                    <a:pt x="0" y="335"/>
                    <a:pt x="0" y="456"/>
                  </a:cubicBezTo>
                  <a:cubicBezTo>
                    <a:pt x="0" y="578"/>
                    <a:pt x="0" y="699"/>
                    <a:pt x="0" y="821"/>
                  </a:cubicBezTo>
                  <a:cubicBezTo>
                    <a:pt x="0" y="851"/>
                    <a:pt x="31" y="882"/>
                    <a:pt x="61" y="882"/>
                  </a:cubicBezTo>
                  <a:cubicBezTo>
                    <a:pt x="92" y="882"/>
                    <a:pt x="122" y="851"/>
                    <a:pt x="122" y="821"/>
                  </a:cubicBezTo>
                  <a:cubicBezTo>
                    <a:pt x="122" y="699"/>
                    <a:pt x="122" y="578"/>
                    <a:pt x="122" y="456"/>
                  </a:cubicBezTo>
                  <a:cubicBezTo>
                    <a:pt x="122" y="335"/>
                    <a:pt x="122" y="183"/>
                    <a:pt x="152" y="61"/>
                  </a:cubicBezTo>
                  <a:cubicBezTo>
                    <a:pt x="15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8" name="Google Shape;3898;p41"/>
            <p:cNvSpPr/>
            <p:nvPr/>
          </p:nvSpPr>
          <p:spPr>
            <a:xfrm>
              <a:off x="2909275" y="1917000"/>
              <a:ext cx="5775" cy="23050"/>
            </a:xfrm>
            <a:custGeom>
              <a:avLst/>
              <a:gdLst/>
              <a:ahLst/>
              <a:cxnLst/>
              <a:rect l="l" t="t" r="r" b="b"/>
              <a:pathLst>
                <a:path w="231" h="922" extrusionOk="0">
                  <a:moveTo>
                    <a:pt x="65" y="0"/>
                  </a:moveTo>
                  <a:cubicBezTo>
                    <a:pt x="34" y="0"/>
                    <a:pt x="0" y="33"/>
                    <a:pt x="18" y="86"/>
                  </a:cubicBezTo>
                  <a:cubicBezTo>
                    <a:pt x="48" y="208"/>
                    <a:pt x="79" y="329"/>
                    <a:pt x="79" y="451"/>
                  </a:cubicBezTo>
                  <a:cubicBezTo>
                    <a:pt x="109" y="542"/>
                    <a:pt x="109" y="603"/>
                    <a:pt x="109" y="663"/>
                  </a:cubicBezTo>
                  <a:cubicBezTo>
                    <a:pt x="109" y="724"/>
                    <a:pt x="79" y="815"/>
                    <a:pt x="109" y="876"/>
                  </a:cubicBezTo>
                  <a:cubicBezTo>
                    <a:pt x="109" y="907"/>
                    <a:pt x="132" y="922"/>
                    <a:pt x="155" y="922"/>
                  </a:cubicBezTo>
                  <a:cubicBezTo>
                    <a:pt x="177" y="922"/>
                    <a:pt x="200" y="907"/>
                    <a:pt x="200" y="876"/>
                  </a:cubicBezTo>
                  <a:cubicBezTo>
                    <a:pt x="231" y="815"/>
                    <a:pt x="231" y="724"/>
                    <a:pt x="231" y="663"/>
                  </a:cubicBezTo>
                  <a:cubicBezTo>
                    <a:pt x="231" y="603"/>
                    <a:pt x="231" y="511"/>
                    <a:pt x="200" y="451"/>
                  </a:cubicBezTo>
                  <a:cubicBezTo>
                    <a:pt x="200" y="329"/>
                    <a:pt x="170" y="177"/>
                    <a:pt x="109" y="56"/>
                  </a:cubicBezTo>
                  <a:cubicBezTo>
                    <a:pt x="109" y="17"/>
                    <a:pt x="88" y="0"/>
                    <a:pt x="6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899" name="Google Shape;3899;p41"/>
            <p:cNvSpPr/>
            <p:nvPr/>
          </p:nvSpPr>
          <p:spPr>
            <a:xfrm>
              <a:off x="2924900" y="1917625"/>
              <a:ext cx="4600" cy="16100"/>
            </a:xfrm>
            <a:custGeom>
              <a:avLst/>
              <a:gdLst/>
              <a:ahLst/>
              <a:cxnLst/>
              <a:rect l="l" t="t" r="r" b="b"/>
              <a:pathLst>
                <a:path w="184" h="644" extrusionOk="0">
                  <a:moveTo>
                    <a:pt x="92" y="0"/>
                  </a:moveTo>
                  <a:cubicBezTo>
                    <a:pt x="31" y="0"/>
                    <a:pt x="1" y="31"/>
                    <a:pt x="31" y="61"/>
                  </a:cubicBezTo>
                  <a:lnTo>
                    <a:pt x="31" y="334"/>
                  </a:lnTo>
                  <a:lnTo>
                    <a:pt x="61" y="486"/>
                  </a:lnTo>
                  <a:cubicBezTo>
                    <a:pt x="61" y="517"/>
                    <a:pt x="61" y="578"/>
                    <a:pt x="61" y="608"/>
                  </a:cubicBezTo>
                  <a:cubicBezTo>
                    <a:pt x="79" y="626"/>
                    <a:pt x="107" y="643"/>
                    <a:pt x="127" y="643"/>
                  </a:cubicBezTo>
                  <a:cubicBezTo>
                    <a:pt x="142" y="643"/>
                    <a:pt x="153" y="634"/>
                    <a:pt x="153" y="608"/>
                  </a:cubicBezTo>
                  <a:cubicBezTo>
                    <a:pt x="183" y="578"/>
                    <a:pt x="183" y="517"/>
                    <a:pt x="183" y="486"/>
                  </a:cubicBezTo>
                  <a:lnTo>
                    <a:pt x="153" y="334"/>
                  </a:lnTo>
                  <a:lnTo>
                    <a:pt x="153" y="61"/>
                  </a:lnTo>
                  <a:cubicBezTo>
                    <a:pt x="12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900" name="Google Shape;3900;p41"/>
            <p:cNvSpPr/>
            <p:nvPr/>
          </p:nvSpPr>
          <p:spPr>
            <a:xfrm>
              <a:off x="2936300" y="1918375"/>
              <a:ext cx="3825" cy="7625"/>
            </a:xfrm>
            <a:custGeom>
              <a:avLst/>
              <a:gdLst/>
              <a:ahLst/>
              <a:cxnLst/>
              <a:rect l="l" t="t" r="r" b="b"/>
              <a:pathLst>
                <a:path w="153" h="305" extrusionOk="0">
                  <a:moveTo>
                    <a:pt x="31" y="1"/>
                  </a:moveTo>
                  <a:cubicBezTo>
                    <a:pt x="1" y="31"/>
                    <a:pt x="1" y="61"/>
                    <a:pt x="1" y="92"/>
                  </a:cubicBezTo>
                  <a:cubicBezTo>
                    <a:pt x="1" y="92"/>
                    <a:pt x="1" y="92"/>
                    <a:pt x="1" y="122"/>
                  </a:cubicBezTo>
                  <a:lnTo>
                    <a:pt x="31" y="122"/>
                  </a:lnTo>
                  <a:cubicBezTo>
                    <a:pt x="31" y="153"/>
                    <a:pt x="31" y="153"/>
                    <a:pt x="31" y="183"/>
                  </a:cubicBezTo>
                  <a:lnTo>
                    <a:pt x="31" y="213"/>
                  </a:lnTo>
                  <a:lnTo>
                    <a:pt x="31" y="274"/>
                  </a:lnTo>
                  <a:cubicBezTo>
                    <a:pt x="31" y="274"/>
                    <a:pt x="31" y="304"/>
                    <a:pt x="61" y="304"/>
                  </a:cubicBezTo>
                  <a:lnTo>
                    <a:pt x="92" y="304"/>
                  </a:lnTo>
                  <a:cubicBezTo>
                    <a:pt x="122" y="304"/>
                    <a:pt x="122" y="304"/>
                    <a:pt x="153" y="274"/>
                  </a:cubicBezTo>
                  <a:cubicBezTo>
                    <a:pt x="153" y="183"/>
                    <a:pt x="153" y="92"/>
                    <a:pt x="9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901" name="Google Shape;3901;p41"/>
            <p:cNvSpPr/>
            <p:nvPr/>
          </p:nvSpPr>
          <p:spPr>
            <a:xfrm>
              <a:off x="2947325" y="1891600"/>
              <a:ext cx="4200" cy="20025"/>
            </a:xfrm>
            <a:custGeom>
              <a:avLst/>
              <a:gdLst/>
              <a:ahLst/>
              <a:cxnLst/>
              <a:rect l="l" t="t" r="r" b="b"/>
              <a:pathLst>
                <a:path w="168" h="801" extrusionOk="0">
                  <a:moveTo>
                    <a:pt x="54" y="0"/>
                  </a:moveTo>
                  <a:cubicBezTo>
                    <a:pt x="23" y="0"/>
                    <a:pt x="0" y="23"/>
                    <a:pt x="16" y="68"/>
                  </a:cubicBezTo>
                  <a:cubicBezTo>
                    <a:pt x="16" y="190"/>
                    <a:pt x="16" y="281"/>
                    <a:pt x="16" y="403"/>
                  </a:cubicBezTo>
                  <a:cubicBezTo>
                    <a:pt x="46" y="524"/>
                    <a:pt x="46" y="646"/>
                    <a:pt x="46" y="768"/>
                  </a:cubicBezTo>
                  <a:cubicBezTo>
                    <a:pt x="58" y="791"/>
                    <a:pt x="78" y="801"/>
                    <a:pt x="99" y="801"/>
                  </a:cubicBezTo>
                  <a:cubicBezTo>
                    <a:pt x="133" y="801"/>
                    <a:pt x="168" y="775"/>
                    <a:pt x="168" y="737"/>
                  </a:cubicBezTo>
                  <a:cubicBezTo>
                    <a:pt x="168" y="646"/>
                    <a:pt x="168" y="524"/>
                    <a:pt x="137" y="403"/>
                  </a:cubicBezTo>
                  <a:cubicBezTo>
                    <a:pt x="137" y="281"/>
                    <a:pt x="137" y="190"/>
                    <a:pt x="137" y="68"/>
                  </a:cubicBezTo>
                  <a:cubicBezTo>
                    <a:pt x="122" y="23"/>
                    <a:pt x="84" y="0"/>
                    <a:pt x="5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902" name="Google Shape;3902;p41"/>
            <p:cNvSpPr/>
            <p:nvPr/>
          </p:nvSpPr>
          <p:spPr>
            <a:xfrm>
              <a:off x="2958350" y="1892550"/>
              <a:ext cx="3825" cy="22400"/>
            </a:xfrm>
            <a:custGeom>
              <a:avLst/>
              <a:gdLst/>
              <a:ahLst/>
              <a:cxnLst/>
              <a:rect l="l" t="t" r="r" b="b"/>
              <a:pathLst>
                <a:path w="153" h="896" extrusionOk="0">
                  <a:moveTo>
                    <a:pt x="61" y="0"/>
                  </a:moveTo>
                  <a:cubicBezTo>
                    <a:pt x="30" y="0"/>
                    <a:pt x="0" y="30"/>
                    <a:pt x="0" y="61"/>
                  </a:cubicBezTo>
                  <a:cubicBezTo>
                    <a:pt x="30" y="182"/>
                    <a:pt x="30" y="334"/>
                    <a:pt x="30" y="456"/>
                  </a:cubicBezTo>
                  <a:lnTo>
                    <a:pt x="30" y="669"/>
                  </a:lnTo>
                  <a:lnTo>
                    <a:pt x="30" y="760"/>
                  </a:lnTo>
                  <a:cubicBezTo>
                    <a:pt x="30" y="790"/>
                    <a:pt x="30" y="851"/>
                    <a:pt x="61" y="882"/>
                  </a:cubicBezTo>
                  <a:cubicBezTo>
                    <a:pt x="61" y="882"/>
                    <a:pt x="74" y="895"/>
                    <a:pt x="92" y="895"/>
                  </a:cubicBezTo>
                  <a:cubicBezTo>
                    <a:pt x="101" y="895"/>
                    <a:pt x="112" y="892"/>
                    <a:pt x="122" y="882"/>
                  </a:cubicBezTo>
                  <a:cubicBezTo>
                    <a:pt x="152" y="821"/>
                    <a:pt x="152" y="730"/>
                    <a:pt x="152" y="669"/>
                  </a:cubicBezTo>
                  <a:lnTo>
                    <a:pt x="152" y="456"/>
                  </a:lnTo>
                  <a:cubicBezTo>
                    <a:pt x="152" y="334"/>
                    <a:pt x="152" y="18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903" name="Google Shape;3903;p41"/>
            <p:cNvSpPr/>
            <p:nvPr/>
          </p:nvSpPr>
          <p:spPr>
            <a:xfrm>
              <a:off x="2967450" y="1890950"/>
              <a:ext cx="6100" cy="21175"/>
            </a:xfrm>
            <a:custGeom>
              <a:avLst/>
              <a:gdLst/>
              <a:ahLst/>
              <a:cxnLst/>
              <a:rect l="l" t="t" r="r" b="b"/>
              <a:pathLst>
                <a:path w="244" h="847" extrusionOk="0">
                  <a:moveTo>
                    <a:pt x="62" y="1"/>
                  </a:moveTo>
                  <a:cubicBezTo>
                    <a:pt x="36" y="1"/>
                    <a:pt x="1" y="27"/>
                    <a:pt x="1" y="64"/>
                  </a:cubicBezTo>
                  <a:cubicBezTo>
                    <a:pt x="1" y="186"/>
                    <a:pt x="31" y="307"/>
                    <a:pt x="62" y="459"/>
                  </a:cubicBezTo>
                  <a:cubicBezTo>
                    <a:pt x="62" y="520"/>
                    <a:pt x="62" y="581"/>
                    <a:pt x="92" y="642"/>
                  </a:cubicBezTo>
                  <a:cubicBezTo>
                    <a:pt x="92" y="672"/>
                    <a:pt x="92" y="702"/>
                    <a:pt x="92" y="733"/>
                  </a:cubicBezTo>
                  <a:cubicBezTo>
                    <a:pt x="122" y="763"/>
                    <a:pt x="122" y="794"/>
                    <a:pt x="153" y="824"/>
                  </a:cubicBezTo>
                  <a:cubicBezTo>
                    <a:pt x="153" y="839"/>
                    <a:pt x="160" y="847"/>
                    <a:pt x="172" y="847"/>
                  </a:cubicBezTo>
                  <a:cubicBezTo>
                    <a:pt x="183" y="847"/>
                    <a:pt x="198" y="839"/>
                    <a:pt x="214" y="824"/>
                  </a:cubicBezTo>
                  <a:cubicBezTo>
                    <a:pt x="244" y="763"/>
                    <a:pt x="214" y="672"/>
                    <a:pt x="183" y="611"/>
                  </a:cubicBezTo>
                  <a:cubicBezTo>
                    <a:pt x="183" y="550"/>
                    <a:pt x="183" y="490"/>
                    <a:pt x="153" y="429"/>
                  </a:cubicBezTo>
                  <a:cubicBezTo>
                    <a:pt x="153" y="307"/>
                    <a:pt x="122" y="186"/>
                    <a:pt x="92" y="34"/>
                  </a:cubicBezTo>
                  <a:cubicBezTo>
                    <a:pt x="92" y="10"/>
                    <a:pt x="79"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3904" name="Google Shape;3904;p41"/>
            <p:cNvSpPr/>
            <p:nvPr/>
          </p:nvSpPr>
          <p:spPr>
            <a:xfrm>
              <a:off x="2980375" y="1891775"/>
              <a:ext cx="3075" cy="9525"/>
            </a:xfrm>
            <a:custGeom>
              <a:avLst/>
              <a:gdLst/>
              <a:ahLst/>
              <a:cxnLst/>
              <a:rect l="l" t="t" r="r" b="b"/>
              <a:pathLst>
                <a:path w="123" h="381" extrusionOk="0">
                  <a:moveTo>
                    <a:pt x="61" y="1"/>
                  </a:moveTo>
                  <a:cubicBezTo>
                    <a:pt x="31" y="1"/>
                    <a:pt x="1" y="31"/>
                    <a:pt x="1" y="61"/>
                  </a:cubicBezTo>
                  <a:lnTo>
                    <a:pt x="1" y="213"/>
                  </a:lnTo>
                  <a:cubicBezTo>
                    <a:pt x="1" y="213"/>
                    <a:pt x="1" y="244"/>
                    <a:pt x="1" y="274"/>
                  </a:cubicBezTo>
                  <a:cubicBezTo>
                    <a:pt x="1" y="305"/>
                    <a:pt x="31" y="335"/>
                    <a:pt x="31" y="335"/>
                  </a:cubicBezTo>
                  <a:cubicBezTo>
                    <a:pt x="31" y="365"/>
                    <a:pt x="46" y="381"/>
                    <a:pt x="61" y="381"/>
                  </a:cubicBezTo>
                  <a:cubicBezTo>
                    <a:pt x="77" y="381"/>
                    <a:pt x="92" y="365"/>
                    <a:pt x="92" y="335"/>
                  </a:cubicBezTo>
                  <a:cubicBezTo>
                    <a:pt x="122" y="335"/>
                    <a:pt x="122" y="305"/>
                    <a:pt x="122" y="274"/>
                  </a:cubicBezTo>
                  <a:cubicBezTo>
                    <a:pt x="122" y="244"/>
                    <a:pt x="122" y="213"/>
                    <a:pt x="122" y="213"/>
                  </a:cubicBezTo>
                  <a:lnTo>
                    <a:pt x="122" y="61"/>
                  </a:ln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2" name="Google Shape;361;p37">
            <a:extLst>
              <a:ext uri="{FF2B5EF4-FFF2-40B4-BE49-F238E27FC236}">
                <a16:creationId xmlns:a16="http://schemas.microsoft.com/office/drawing/2014/main" id="{34F3DDB5-8CB4-DE91-3AE8-1D12C457FE76}"/>
              </a:ext>
            </a:extLst>
          </p:cNvPr>
          <p:cNvGrpSpPr/>
          <p:nvPr/>
        </p:nvGrpSpPr>
        <p:grpSpPr>
          <a:xfrm flipH="1">
            <a:off x="1663921" y="1868371"/>
            <a:ext cx="2795540" cy="2944276"/>
            <a:chOff x="-2314175" y="910675"/>
            <a:chExt cx="1628400" cy="1733025"/>
          </a:xfrm>
        </p:grpSpPr>
        <p:sp>
          <p:nvSpPr>
            <p:cNvPr id="3" name="Google Shape;362;p37">
              <a:extLst>
                <a:ext uri="{FF2B5EF4-FFF2-40B4-BE49-F238E27FC236}">
                  <a16:creationId xmlns:a16="http://schemas.microsoft.com/office/drawing/2014/main" id="{9EDC4EE7-AA7B-9119-0D33-211484A7F4C2}"/>
                </a:ext>
              </a:extLst>
            </p:cNvPr>
            <p:cNvSpPr/>
            <p:nvPr/>
          </p:nvSpPr>
          <p:spPr>
            <a:xfrm>
              <a:off x="-2265025" y="2299475"/>
              <a:ext cx="747525" cy="219200"/>
            </a:xfrm>
            <a:custGeom>
              <a:avLst/>
              <a:gdLst/>
              <a:ahLst/>
              <a:cxnLst/>
              <a:rect l="l" t="t" r="r" b="b"/>
              <a:pathLst>
                <a:path w="29901" h="8768" extrusionOk="0">
                  <a:moveTo>
                    <a:pt x="2700" y="7847"/>
                  </a:moveTo>
                  <a:cubicBezTo>
                    <a:pt x="3098" y="7763"/>
                    <a:pt x="3453" y="7638"/>
                    <a:pt x="3830" y="7533"/>
                  </a:cubicBezTo>
                  <a:cubicBezTo>
                    <a:pt x="4834" y="7219"/>
                    <a:pt x="5839" y="6926"/>
                    <a:pt x="6885" y="6780"/>
                  </a:cubicBezTo>
                  <a:cubicBezTo>
                    <a:pt x="7533" y="6675"/>
                    <a:pt x="8182" y="6529"/>
                    <a:pt x="8852" y="6466"/>
                  </a:cubicBezTo>
                  <a:cubicBezTo>
                    <a:pt x="9898" y="6298"/>
                    <a:pt x="10944" y="6173"/>
                    <a:pt x="11990" y="6173"/>
                  </a:cubicBezTo>
                  <a:cubicBezTo>
                    <a:pt x="13831" y="6194"/>
                    <a:pt x="15715" y="6194"/>
                    <a:pt x="17577" y="6173"/>
                  </a:cubicBezTo>
                  <a:cubicBezTo>
                    <a:pt x="18560" y="6173"/>
                    <a:pt x="19564" y="6215"/>
                    <a:pt x="20527" y="6403"/>
                  </a:cubicBezTo>
                  <a:cubicBezTo>
                    <a:pt x="20757" y="6466"/>
                    <a:pt x="21008" y="6508"/>
                    <a:pt x="21238" y="6529"/>
                  </a:cubicBezTo>
                  <a:cubicBezTo>
                    <a:pt x="24021" y="6989"/>
                    <a:pt x="26762" y="7449"/>
                    <a:pt x="29440" y="8307"/>
                  </a:cubicBezTo>
                  <a:cubicBezTo>
                    <a:pt x="29587" y="8370"/>
                    <a:pt x="29733" y="8349"/>
                    <a:pt x="29901" y="8349"/>
                  </a:cubicBezTo>
                  <a:cubicBezTo>
                    <a:pt x="29399" y="7052"/>
                    <a:pt x="29064" y="5775"/>
                    <a:pt x="27767" y="5064"/>
                  </a:cubicBezTo>
                  <a:cubicBezTo>
                    <a:pt x="27495" y="5357"/>
                    <a:pt x="27118" y="5462"/>
                    <a:pt x="26679" y="5462"/>
                  </a:cubicBezTo>
                  <a:cubicBezTo>
                    <a:pt x="26386" y="5148"/>
                    <a:pt x="26155" y="4813"/>
                    <a:pt x="25842" y="4583"/>
                  </a:cubicBezTo>
                  <a:cubicBezTo>
                    <a:pt x="25465" y="4269"/>
                    <a:pt x="25088" y="3997"/>
                    <a:pt x="24837" y="3578"/>
                  </a:cubicBezTo>
                  <a:cubicBezTo>
                    <a:pt x="24712" y="3348"/>
                    <a:pt x="24461" y="3244"/>
                    <a:pt x="24189" y="3139"/>
                  </a:cubicBezTo>
                  <a:cubicBezTo>
                    <a:pt x="23833" y="3013"/>
                    <a:pt x="23477" y="2846"/>
                    <a:pt x="23205" y="2532"/>
                  </a:cubicBezTo>
                  <a:cubicBezTo>
                    <a:pt x="23017" y="2344"/>
                    <a:pt x="22745" y="2239"/>
                    <a:pt x="22515" y="2093"/>
                  </a:cubicBezTo>
                  <a:cubicBezTo>
                    <a:pt x="22305" y="1967"/>
                    <a:pt x="22075" y="1884"/>
                    <a:pt x="21887" y="1716"/>
                  </a:cubicBezTo>
                  <a:cubicBezTo>
                    <a:pt x="21531" y="1360"/>
                    <a:pt x="21113" y="1235"/>
                    <a:pt x="20611" y="1088"/>
                  </a:cubicBezTo>
                  <a:cubicBezTo>
                    <a:pt x="19481" y="816"/>
                    <a:pt x="18309" y="565"/>
                    <a:pt x="17242" y="105"/>
                  </a:cubicBezTo>
                  <a:cubicBezTo>
                    <a:pt x="17012" y="0"/>
                    <a:pt x="16719" y="0"/>
                    <a:pt x="16447" y="0"/>
                  </a:cubicBezTo>
                  <a:lnTo>
                    <a:pt x="11300" y="0"/>
                  </a:lnTo>
                  <a:cubicBezTo>
                    <a:pt x="11049" y="0"/>
                    <a:pt x="10756" y="21"/>
                    <a:pt x="10484" y="42"/>
                  </a:cubicBezTo>
                  <a:cubicBezTo>
                    <a:pt x="9479" y="210"/>
                    <a:pt x="8475" y="419"/>
                    <a:pt x="7450" y="565"/>
                  </a:cubicBezTo>
                  <a:cubicBezTo>
                    <a:pt x="6048" y="754"/>
                    <a:pt x="4751" y="1360"/>
                    <a:pt x="3432" y="1884"/>
                  </a:cubicBezTo>
                  <a:cubicBezTo>
                    <a:pt x="3265" y="2595"/>
                    <a:pt x="3014" y="3223"/>
                    <a:pt x="2575" y="3767"/>
                  </a:cubicBezTo>
                  <a:cubicBezTo>
                    <a:pt x="1884" y="4604"/>
                    <a:pt x="1424" y="5587"/>
                    <a:pt x="838" y="6508"/>
                  </a:cubicBezTo>
                  <a:cubicBezTo>
                    <a:pt x="419" y="7198"/>
                    <a:pt x="231" y="7930"/>
                    <a:pt x="1" y="8767"/>
                  </a:cubicBezTo>
                  <a:cubicBezTo>
                    <a:pt x="273" y="8684"/>
                    <a:pt x="503" y="8684"/>
                    <a:pt x="650" y="8579"/>
                  </a:cubicBezTo>
                  <a:cubicBezTo>
                    <a:pt x="1319" y="8161"/>
                    <a:pt x="1989" y="7993"/>
                    <a:pt x="2700" y="784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63;p37">
              <a:extLst>
                <a:ext uri="{FF2B5EF4-FFF2-40B4-BE49-F238E27FC236}">
                  <a16:creationId xmlns:a16="http://schemas.microsoft.com/office/drawing/2014/main" id="{FE46E49F-2922-9D08-7688-B6507130E548}"/>
                </a:ext>
              </a:extLst>
            </p:cNvPr>
            <p:cNvSpPr/>
            <p:nvPr/>
          </p:nvSpPr>
          <p:spPr>
            <a:xfrm>
              <a:off x="-1461025" y="2493025"/>
              <a:ext cx="621975" cy="109875"/>
            </a:xfrm>
            <a:custGeom>
              <a:avLst/>
              <a:gdLst/>
              <a:ahLst/>
              <a:cxnLst/>
              <a:rect l="l" t="t" r="r" b="b"/>
              <a:pathLst>
                <a:path w="24879" h="4395" extrusionOk="0">
                  <a:moveTo>
                    <a:pt x="24000" y="1779"/>
                  </a:moveTo>
                  <a:cubicBezTo>
                    <a:pt x="22765" y="1402"/>
                    <a:pt x="21636" y="879"/>
                    <a:pt x="20401" y="753"/>
                  </a:cubicBezTo>
                  <a:cubicBezTo>
                    <a:pt x="19439" y="649"/>
                    <a:pt x="18497" y="523"/>
                    <a:pt x="17555" y="356"/>
                  </a:cubicBezTo>
                  <a:cubicBezTo>
                    <a:pt x="16363" y="188"/>
                    <a:pt x="15170" y="84"/>
                    <a:pt x="13977" y="105"/>
                  </a:cubicBezTo>
                  <a:cubicBezTo>
                    <a:pt x="12910" y="126"/>
                    <a:pt x="11822" y="105"/>
                    <a:pt x="10734" y="105"/>
                  </a:cubicBezTo>
                  <a:cubicBezTo>
                    <a:pt x="9249" y="0"/>
                    <a:pt x="7826" y="42"/>
                    <a:pt x="6319" y="209"/>
                  </a:cubicBezTo>
                  <a:cubicBezTo>
                    <a:pt x="5629" y="293"/>
                    <a:pt x="4980" y="419"/>
                    <a:pt x="4353" y="649"/>
                  </a:cubicBezTo>
                  <a:cubicBezTo>
                    <a:pt x="3662" y="921"/>
                    <a:pt x="3369" y="1088"/>
                    <a:pt x="3034" y="1758"/>
                  </a:cubicBezTo>
                  <a:cubicBezTo>
                    <a:pt x="2993" y="1821"/>
                    <a:pt x="3097" y="1967"/>
                    <a:pt x="3181" y="1883"/>
                  </a:cubicBezTo>
                  <a:cubicBezTo>
                    <a:pt x="4332" y="1151"/>
                    <a:pt x="6026" y="1339"/>
                    <a:pt x="7366" y="1256"/>
                  </a:cubicBezTo>
                  <a:cubicBezTo>
                    <a:pt x="8726" y="1172"/>
                    <a:pt x="10086" y="1297"/>
                    <a:pt x="11446" y="1402"/>
                  </a:cubicBezTo>
                  <a:cubicBezTo>
                    <a:pt x="12387" y="1486"/>
                    <a:pt x="13266" y="1695"/>
                    <a:pt x="14187" y="1883"/>
                  </a:cubicBezTo>
                  <a:cubicBezTo>
                    <a:pt x="13057" y="1800"/>
                    <a:pt x="11927" y="1695"/>
                    <a:pt x="10818" y="1611"/>
                  </a:cubicBezTo>
                  <a:cubicBezTo>
                    <a:pt x="9186" y="1507"/>
                    <a:pt x="7575" y="1381"/>
                    <a:pt x="5943" y="1695"/>
                  </a:cubicBezTo>
                  <a:cubicBezTo>
                    <a:pt x="5692" y="1758"/>
                    <a:pt x="5399" y="1758"/>
                    <a:pt x="5127" y="1758"/>
                  </a:cubicBezTo>
                  <a:cubicBezTo>
                    <a:pt x="3537" y="1674"/>
                    <a:pt x="2051" y="2134"/>
                    <a:pt x="524" y="2511"/>
                  </a:cubicBezTo>
                  <a:cubicBezTo>
                    <a:pt x="377" y="2532"/>
                    <a:pt x="252" y="2657"/>
                    <a:pt x="0" y="2804"/>
                  </a:cubicBezTo>
                  <a:cubicBezTo>
                    <a:pt x="210" y="2909"/>
                    <a:pt x="314" y="2971"/>
                    <a:pt x="419" y="2971"/>
                  </a:cubicBezTo>
                  <a:cubicBezTo>
                    <a:pt x="670" y="2950"/>
                    <a:pt x="900" y="2929"/>
                    <a:pt x="1130" y="2825"/>
                  </a:cubicBezTo>
                  <a:cubicBezTo>
                    <a:pt x="1528" y="2657"/>
                    <a:pt x="1946" y="2616"/>
                    <a:pt x="2365" y="2616"/>
                  </a:cubicBezTo>
                  <a:cubicBezTo>
                    <a:pt x="5796" y="2595"/>
                    <a:pt x="9228" y="2532"/>
                    <a:pt x="12680" y="2511"/>
                  </a:cubicBezTo>
                  <a:cubicBezTo>
                    <a:pt x="13350" y="2511"/>
                    <a:pt x="14061" y="2532"/>
                    <a:pt x="14731" y="2637"/>
                  </a:cubicBezTo>
                  <a:cubicBezTo>
                    <a:pt x="15589" y="2762"/>
                    <a:pt x="16467" y="2825"/>
                    <a:pt x="17346" y="2804"/>
                  </a:cubicBezTo>
                  <a:cubicBezTo>
                    <a:pt x="17576" y="2804"/>
                    <a:pt x="17848" y="2804"/>
                    <a:pt x="18079" y="2825"/>
                  </a:cubicBezTo>
                  <a:cubicBezTo>
                    <a:pt x="20150" y="3181"/>
                    <a:pt x="22242" y="3536"/>
                    <a:pt x="24230" y="4206"/>
                  </a:cubicBezTo>
                  <a:cubicBezTo>
                    <a:pt x="24418" y="4269"/>
                    <a:pt x="24628" y="4310"/>
                    <a:pt x="24879" y="4394"/>
                  </a:cubicBezTo>
                  <a:cubicBezTo>
                    <a:pt x="24669" y="3432"/>
                    <a:pt x="24125" y="2657"/>
                    <a:pt x="24000" y="1779"/>
                  </a:cubicBezTo>
                  <a:close/>
                  <a:moveTo>
                    <a:pt x="23100" y="3369"/>
                  </a:moveTo>
                  <a:cubicBezTo>
                    <a:pt x="23037" y="3453"/>
                    <a:pt x="22828" y="3536"/>
                    <a:pt x="22724" y="3494"/>
                  </a:cubicBezTo>
                  <a:cubicBezTo>
                    <a:pt x="22200" y="3369"/>
                    <a:pt x="21698" y="3181"/>
                    <a:pt x="21175" y="3055"/>
                  </a:cubicBezTo>
                  <a:cubicBezTo>
                    <a:pt x="20464" y="2867"/>
                    <a:pt x="19752" y="2699"/>
                    <a:pt x="19020" y="2553"/>
                  </a:cubicBezTo>
                  <a:cubicBezTo>
                    <a:pt x="19229" y="2532"/>
                    <a:pt x="19439" y="2511"/>
                    <a:pt x="19627" y="2406"/>
                  </a:cubicBezTo>
                  <a:cubicBezTo>
                    <a:pt x="19836" y="2302"/>
                    <a:pt x="19878" y="2009"/>
                    <a:pt x="19773" y="1821"/>
                  </a:cubicBezTo>
                  <a:cubicBezTo>
                    <a:pt x="20694" y="2030"/>
                    <a:pt x="21615" y="2302"/>
                    <a:pt x="22535" y="2595"/>
                  </a:cubicBezTo>
                  <a:cubicBezTo>
                    <a:pt x="22724" y="2637"/>
                    <a:pt x="22891" y="2762"/>
                    <a:pt x="23058" y="2909"/>
                  </a:cubicBezTo>
                  <a:cubicBezTo>
                    <a:pt x="23184" y="3013"/>
                    <a:pt x="23247" y="3243"/>
                    <a:pt x="23100" y="336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64;p37">
              <a:extLst>
                <a:ext uri="{FF2B5EF4-FFF2-40B4-BE49-F238E27FC236}">
                  <a16:creationId xmlns:a16="http://schemas.microsoft.com/office/drawing/2014/main" id="{D7FB2BE1-3314-4D99-D1A9-6B54E026A5CD}"/>
                </a:ext>
              </a:extLst>
            </p:cNvPr>
            <p:cNvSpPr/>
            <p:nvPr/>
          </p:nvSpPr>
          <p:spPr>
            <a:xfrm>
              <a:off x="-2009750" y="2479425"/>
              <a:ext cx="9450" cy="1075"/>
            </a:xfrm>
            <a:custGeom>
              <a:avLst/>
              <a:gdLst/>
              <a:ahLst/>
              <a:cxnLst/>
              <a:rect l="l" t="t" r="r" b="b"/>
              <a:pathLst>
                <a:path w="378" h="43" extrusionOk="0">
                  <a:moveTo>
                    <a:pt x="1" y="42"/>
                  </a:moveTo>
                  <a:lnTo>
                    <a:pt x="377" y="42"/>
                  </a:lnTo>
                  <a:lnTo>
                    <a:pt x="377" y="0"/>
                  </a:lnTo>
                  <a:lnTo>
                    <a:pt x="1" y="0"/>
                  </a:lnTo>
                  <a:close/>
                </a:path>
              </a:pathLst>
            </a:custGeom>
            <a:solidFill>
              <a:srgbClr val="E6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65;p37">
              <a:extLst>
                <a:ext uri="{FF2B5EF4-FFF2-40B4-BE49-F238E27FC236}">
                  <a16:creationId xmlns:a16="http://schemas.microsoft.com/office/drawing/2014/main" id="{61FB2F2B-AB92-AE2E-C27D-43586EC3461D}"/>
                </a:ext>
              </a:extLst>
            </p:cNvPr>
            <p:cNvSpPr/>
            <p:nvPr/>
          </p:nvSpPr>
          <p:spPr>
            <a:xfrm>
              <a:off x="-2285950" y="2359100"/>
              <a:ext cx="1445325" cy="228100"/>
            </a:xfrm>
            <a:custGeom>
              <a:avLst/>
              <a:gdLst/>
              <a:ahLst/>
              <a:cxnLst/>
              <a:rect l="l" t="t" r="r" b="b"/>
              <a:pathLst>
                <a:path w="57813" h="9124" extrusionOk="0">
                  <a:moveTo>
                    <a:pt x="32746" y="7261"/>
                  </a:moveTo>
                  <a:lnTo>
                    <a:pt x="32956" y="7261"/>
                  </a:lnTo>
                  <a:cubicBezTo>
                    <a:pt x="33793" y="7031"/>
                    <a:pt x="34630" y="6759"/>
                    <a:pt x="35404" y="6341"/>
                  </a:cubicBezTo>
                  <a:cubicBezTo>
                    <a:pt x="35759" y="6173"/>
                    <a:pt x="36115" y="6027"/>
                    <a:pt x="36492" y="5901"/>
                  </a:cubicBezTo>
                  <a:cubicBezTo>
                    <a:pt x="38187" y="5294"/>
                    <a:pt x="39965" y="4960"/>
                    <a:pt x="41764" y="4750"/>
                  </a:cubicBezTo>
                  <a:cubicBezTo>
                    <a:pt x="42706" y="4646"/>
                    <a:pt x="43710" y="4625"/>
                    <a:pt x="44652" y="4646"/>
                  </a:cubicBezTo>
                  <a:cubicBezTo>
                    <a:pt x="46263" y="4646"/>
                    <a:pt x="47895" y="4541"/>
                    <a:pt x="49506" y="4750"/>
                  </a:cubicBezTo>
                  <a:cubicBezTo>
                    <a:pt x="50092" y="4834"/>
                    <a:pt x="50636" y="4876"/>
                    <a:pt x="51222" y="4960"/>
                  </a:cubicBezTo>
                  <a:cubicBezTo>
                    <a:pt x="53168" y="5169"/>
                    <a:pt x="55093" y="5504"/>
                    <a:pt x="56913" y="6236"/>
                  </a:cubicBezTo>
                  <a:cubicBezTo>
                    <a:pt x="57185" y="6341"/>
                    <a:pt x="57457" y="6424"/>
                    <a:pt x="57813" y="6529"/>
                  </a:cubicBezTo>
                  <a:cubicBezTo>
                    <a:pt x="57813" y="6382"/>
                    <a:pt x="57813" y="6278"/>
                    <a:pt x="57771" y="6215"/>
                  </a:cubicBezTo>
                  <a:cubicBezTo>
                    <a:pt x="57520" y="5776"/>
                    <a:pt x="57248" y="5336"/>
                    <a:pt x="56976" y="4918"/>
                  </a:cubicBezTo>
                  <a:cubicBezTo>
                    <a:pt x="56474" y="4144"/>
                    <a:pt x="55930" y="3453"/>
                    <a:pt x="55449" y="2658"/>
                  </a:cubicBezTo>
                  <a:cubicBezTo>
                    <a:pt x="55239" y="2323"/>
                    <a:pt x="55009" y="2114"/>
                    <a:pt x="54674" y="1988"/>
                  </a:cubicBezTo>
                  <a:cubicBezTo>
                    <a:pt x="53733" y="1612"/>
                    <a:pt x="52770" y="1193"/>
                    <a:pt x="51808" y="859"/>
                  </a:cubicBezTo>
                  <a:cubicBezTo>
                    <a:pt x="50552" y="419"/>
                    <a:pt x="49255" y="147"/>
                    <a:pt x="47916" y="126"/>
                  </a:cubicBezTo>
                  <a:cubicBezTo>
                    <a:pt x="45928" y="105"/>
                    <a:pt x="43941" y="1"/>
                    <a:pt x="41953" y="273"/>
                  </a:cubicBezTo>
                  <a:cubicBezTo>
                    <a:pt x="40572" y="482"/>
                    <a:pt x="39128" y="566"/>
                    <a:pt x="37768" y="1005"/>
                  </a:cubicBezTo>
                  <a:cubicBezTo>
                    <a:pt x="37412" y="1152"/>
                    <a:pt x="37015" y="1214"/>
                    <a:pt x="36617" y="1277"/>
                  </a:cubicBezTo>
                  <a:cubicBezTo>
                    <a:pt x="35885" y="1361"/>
                    <a:pt x="35215" y="1591"/>
                    <a:pt x="34546" y="1884"/>
                  </a:cubicBezTo>
                  <a:cubicBezTo>
                    <a:pt x="34190" y="2030"/>
                    <a:pt x="33814" y="2198"/>
                    <a:pt x="33458" y="2302"/>
                  </a:cubicBezTo>
                  <a:cubicBezTo>
                    <a:pt x="32809" y="2470"/>
                    <a:pt x="32286" y="2888"/>
                    <a:pt x="31721" y="3244"/>
                  </a:cubicBezTo>
                  <a:cubicBezTo>
                    <a:pt x="31365" y="3474"/>
                    <a:pt x="31198" y="3809"/>
                    <a:pt x="31261" y="4227"/>
                  </a:cubicBezTo>
                  <a:cubicBezTo>
                    <a:pt x="31303" y="4604"/>
                    <a:pt x="31386" y="4939"/>
                    <a:pt x="31512" y="5273"/>
                  </a:cubicBezTo>
                  <a:cubicBezTo>
                    <a:pt x="31700" y="5713"/>
                    <a:pt x="31909" y="6173"/>
                    <a:pt x="32119" y="6592"/>
                  </a:cubicBezTo>
                  <a:cubicBezTo>
                    <a:pt x="32223" y="6759"/>
                    <a:pt x="32349" y="6947"/>
                    <a:pt x="32453" y="7136"/>
                  </a:cubicBezTo>
                  <a:cubicBezTo>
                    <a:pt x="31679" y="6634"/>
                    <a:pt x="30759" y="6445"/>
                    <a:pt x="29838" y="6278"/>
                  </a:cubicBezTo>
                  <a:cubicBezTo>
                    <a:pt x="28562" y="5985"/>
                    <a:pt x="27264" y="5797"/>
                    <a:pt x="25946" y="5671"/>
                  </a:cubicBezTo>
                  <a:cubicBezTo>
                    <a:pt x="24879" y="5566"/>
                    <a:pt x="23770" y="5483"/>
                    <a:pt x="22682" y="5462"/>
                  </a:cubicBezTo>
                  <a:cubicBezTo>
                    <a:pt x="20883" y="5273"/>
                    <a:pt x="19041" y="5169"/>
                    <a:pt x="17242" y="5085"/>
                  </a:cubicBezTo>
                  <a:cubicBezTo>
                    <a:pt x="15882" y="5043"/>
                    <a:pt x="14543" y="5064"/>
                    <a:pt x="13183" y="5064"/>
                  </a:cubicBezTo>
                  <a:cubicBezTo>
                    <a:pt x="11781" y="5043"/>
                    <a:pt x="10316" y="4918"/>
                    <a:pt x="8914" y="5085"/>
                  </a:cubicBezTo>
                  <a:cubicBezTo>
                    <a:pt x="7910" y="5232"/>
                    <a:pt x="6885" y="5399"/>
                    <a:pt x="5860" y="5608"/>
                  </a:cubicBezTo>
                  <a:cubicBezTo>
                    <a:pt x="5316" y="5692"/>
                    <a:pt x="4730" y="5776"/>
                    <a:pt x="4186" y="5901"/>
                  </a:cubicBezTo>
                  <a:cubicBezTo>
                    <a:pt x="3349" y="6090"/>
                    <a:pt x="2575" y="6403"/>
                    <a:pt x="1779" y="6717"/>
                  </a:cubicBezTo>
                  <a:cubicBezTo>
                    <a:pt x="1256" y="6926"/>
                    <a:pt x="524" y="7157"/>
                    <a:pt x="189" y="7659"/>
                  </a:cubicBezTo>
                  <a:cubicBezTo>
                    <a:pt x="1" y="7910"/>
                    <a:pt x="294" y="8224"/>
                    <a:pt x="587" y="8161"/>
                  </a:cubicBezTo>
                  <a:cubicBezTo>
                    <a:pt x="943" y="8077"/>
                    <a:pt x="1319" y="7952"/>
                    <a:pt x="1654" y="7847"/>
                  </a:cubicBezTo>
                  <a:cubicBezTo>
                    <a:pt x="2198" y="7868"/>
                    <a:pt x="2721" y="7742"/>
                    <a:pt x="3265" y="7575"/>
                  </a:cubicBezTo>
                  <a:cubicBezTo>
                    <a:pt x="2700" y="7805"/>
                    <a:pt x="2114" y="8056"/>
                    <a:pt x="1528" y="8224"/>
                  </a:cubicBezTo>
                  <a:cubicBezTo>
                    <a:pt x="1466" y="8224"/>
                    <a:pt x="1424" y="8224"/>
                    <a:pt x="1361" y="8266"/>
                  </a:cubicBezTo>
                  <a:cubicBezTo>
                    <a:pt x="1277" y="8286"/>
                    <a:pt x="1215" y="8307"/>
                    <a:pt x="1152" y="8328"/>
                  </a:cubicBezTo>
                  <a:cubicBezTo>
                    <a:pt x="754" y="8496"/>
                    <a:pt x="817" y="9061"/>
                    <a:pt x="1256" y="9061"/>
                  </a:cubicBezTo>
                  <a:cubicBezTo>
                    <a:pt x="2407" y="9123"/>
                    <a:pt x="3621" y="8496"/>
                    <a:pt x="4709" y="8161"/>
                  </a:cubicBezTo>
                  <a:cubicBezTo>
                    <a:pt x="5985" y="7763"/>
                    <a:pt x="7324" y="7554"/>
                    <a:pt x="8642" y="7345"/>
                  </a:cubicBezTo>
                  <a:cubicBezTo>
                    <a:pt x="10023" y="7136"/>
                    <a:pt x="11404" y="6843"/>
                    <a:pt x="12827" y="6696"/>
                  </a:cubicBezTo>
                  <a:cubicBezTo>
                    <a:pt x="14187" y="6529"/>
                    <a:pt x="15568" y="6613"/>
                    <a:pt x="16949" y="6613"/>
                  </a:cubicBezTo>
                  <a:cubicBezTo>
                    <a:pt x="18393" y="6613"/>
                    <a:pt x="19837" y="6613"/>
                    <a:pt x="21259" y="6634"/>
                  </a:cubicBezTo>
                  <a:cubicBezTo>
                    <a:pt x="22410" y="6738"/>
                    <a:pt x="23540" y="6843"/>
                    <a:pt x="24691" y="6968"/>
                  </a:cubicBezTo>
                  <a:cubicBezTo>
                    <a:pt x="26051" y="7136"/>
                    <a:pt x="27202" y="7491"/>
                    <a:pt x="28478" y="7952"/>
                  </a:cubicBezTo>
                  <a:cubicBezTo>
                    <a:pt x="29064" y="8119"/>
                    <a:pt x="29671" y="8224"/>
                    <a:pt x="30236" y="8328"/>
                  </a:cubicBezTo>
                  <a:cubicBezTo>
                    <a:pt x="30780" y="8433"/>
                    <a:pt x="31303" y="8642"/>
                    <a:pt x="31889" y="8705"/>
                  </a:cubicBezTo>
                  <a:cubicBezTo>
                    <a:pt x="32181" y="8726"/>
                    <a:pt x="32349" y="8600"/>
                    <a:pt x="32453" y="8412"/>
                  </a:cubicBezTo>
                  <a:cubicBezTo>
                    <a:pt x="32935" y="8328"/>
                    <a:pt x="33270" y="7680"/>
                    <a:pt x="32746" y="72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66;p37">
              <a:extLst>
                <a:ext uri="{FF2B5EF4-FFF2-40B4-BE49-F238E27FC236}">
                  <a16:creationId xmlns:a16="http://schemas.microsoft.com/office/drawing/2014/main" id="{D8A20C9F-60A4-77CD-0E3E-5D331543E0C0}"/>
                </a:ext>
              </a:extLst>
            </p:cNvPr>
            <p:cNvSpPr/>
            <p:nvPr/>
          </p:nvSpPr>
          <p:spPr>
            <a:xfrm>
              <a:off x="-1738275" y="928450"/>
              <a:ext cx="1032625" cy="640825"/>
            </a:xfrm>
            <a:custGeom>
              <a:avLst/>
              <a:gdLst/>
              <a:ahLst/>
              <a:cxnLst/>
              <a:rect l="l" t="t" r="r" b="b"/>
              <a:pathLst>
                <a:path w="41305" h="25633" extrusionOk="0">
                  <a:moveTo>
                    <a:pt x="27181" y="17995"/>
                  </a:moveTo>
                  <a:cubicBezTo>
                    <a:pt x="26595" y="18372"/>
                    <a:pt x="26407" y="18978"/>
                    <a:pt x="26114" y="19481"/>
                  </a:cubicBezTo>
                  <a:cubicBezTo>
                    <a:pt x="25904" y="19564"/>
                    <a:pt x="25695" y="19627"/>
                    <a:pt x="25528" y="19732"/>
                  </a:cubicBezTo>
                  <a:cubicBezTo>
                    <a:pt x="25402" y="19836"/>
                    <a:pt x="25277" y="19983"/>
                    <a:pt x="25172" y="20108"/>
                  </a:cubicBezTo>
                  <a:cubicBezTo>
                    <a:pt x="24963" y="20422"/>
                    <a:pt x="24775" y="20778"/>
                    <a:pt x="24544" y="21071"/>
                  </a:cubicBezTo>
                  <a:cubicBezTo>
                    <a:pt x="24126" y="21594"/>
                    <a:pt x="23561" y="21740"/>
                    <a:pt x="22912" y="21573"/>
                  </a:cubicBezTo>
                  <a:cubicBezTo>
                    <a:pt x="21866" y="21217"/>
                    <a:pt x="20987" y="20694"/>
                    <a:pt x="20674" y="19564"/>
                  </a:cubicBezTo>
                  <a:cubicBezTo>
                    <a:pt x="20611" y="19376"/>
                    <a:pt x="20548" y="19209"/>
                    <a:pt x="20443" y="19062"/>
                  </a:cubicBezTo>
                  <a:cubicBezTo>
                    <a:pt x="20067" y="18623"/>
                    <a:pt x="20025" y="18100"/>
                    <a:pt x="20025" y="17535"/>
                  </a:cubicBezTo>
                  <a:cubicBezTo>
                    <a:pt x="20025" y="17012"/>
                    <a:pt x="20025" y="16509"/>
                    <a:pt x="19983" y="15986"/>
                  </a:cubicBezTo>
                  <a:cubicBezTo>
                    <a:pt x="19962" y="15610"/>
                    <a:pt x="19565" y="15421"/>
                    <a:pt x="19293" y="15693"/>
                  </a:cubicBezTo>
                  <a:cubicBezTo>
                    <a:pt x="18728" y="16154"/>
                    <a:pt x="18079" y="16488"/>
                    <a:pt x="17577" y="16991"/>
                  </a:cubicBezTo>
                  <a:cubicBezTo>
                    <a:pt x="17096" y="17493"/>
                    <a:pt x="16531" y="17911"/>
                    <a:pt x="15966" y="18267"/>
                  </a:cubicBezTo>
                  <a:cubicBezTo>
                    <a:pt x="15589" y="18518"/>
                    <a:pt x="15150" y="18413"/>
                    <a:pt x="14731" y="18330"/>
                  </a:cubicBezTo>
                  <a:cubicBezTo>
                    <a:pt x="14585" y="18309"/>
                    <a:pt x="14417" y="18162"/>
                    <a:pt x="14271" y="18079"/>
                  </a:cubicBezTo>
                  <a:cubicBezTo>
                    <a:pt x="14062" y="17158"/>
                    <a:pt x="14083" y="15777"/>
                    <a:pt x="14334" y="14940"/>
                  </a:cubicBezTo>
                  <a:cubicBezTo>
                    <a:pt x="14438" y="14584"/>
                    <a:pt x="14522" y="14187"/>
                    <a:pt x="14585" y="13789"/>
                  </a:cubicBezTo>
                  <a:cubicBezTo>
                    <a:pt x="14606" y="13664"/>
                    <a:pt x="14543" y="13517"/>
                    <a:pt x="14522" y="13350"/>
                  </a:cubicBezTo>
                  <a:cubicBezTo>
                    <a:pt x="14480" y="13141"/>
                    <a:pt x="14187" y="13036"/>
                    <a:pt x="13999" y="13141"/>
                  </a:cubicBezTo>
                  <a:cubicBezTo>
                    <a:pt x="13811" y="13245"/>
                    <a:pt x="13664" y="13413"/>
                    <a:pt x="13497" y="13538"/>
                  </a:cubicBezTo>
                  <a:cubicBezTo>
                    <a:pt x="12974" y="14061"/>
                    <a:pt x="12492" y="14563"/>
                    <a:pt x="11865" y="14919"/>
                  </a:cubicBezTo>
                  <a:cubicBezTo>
                    <a:pt x="11593" y="15087"/>
                    <a:pt x="11404" y="15317"/>
                    <a:pt x="11174" y="15526"/>
                  </a:cubicBezTo>
                  <a:cubicBezTo>
                    <a:pt x="10400" y="16237"/>
                    <a:pt x="9521" y="16802"/>
                    <a:pt x="8580" y="17325"/>
                  </a:cubicBezTo>
                  <a:cubicBezTo>
                    <a:pt x="8140" y="17597"/>
                    <a:pt x="7680" y="17597"/>
                    <a:pt x="7199" y="17576"/>
                  </a:cubicBezTo>
                  <a:cubicBezTo>
                    <a:pt x="6759" y="17514"/>
                    <a:pt x="6571" y="17325"/>
                    <a:pt x="6550" y="16865"/>
                  </a:cubicBezTo>
                  <a:cubicBezTo>
                    <a:pt x="6529" y="16112"/>
                    <a:pt x="6655" y="15380"/>
                    <a:pt x="7094" y="14710"/>
                  </a:cubicBezTo>
                  <a:cubicBezTo>
                    <a:pt x="7638" y="13957"/>
                    <a:pt x="8057" y="13120"/>
                    <a:pt x="8726" y="12450"/>
                  </a:cubicBezTo>
                  <a:cubicBezTo>
                    <a:pt x="8894" y="12241"/>
                    <a:pt x="8998" y="11927"/>
                    <a:pt x="9103" y="11655"/>
                  </a:cubicBezTo>
                  <a:cubicBezTo>
                    <a:pt x="9186" y="11425"/>
                    <a:pt x="8935" y="11153"/>
                    <a:pt x="8684" y="11216"/>
                  </a:cubicBezTo>
                  <a:cubicBezTo>
                    <a:pt x="8454" y="11258"/>
                    <a:pt x="8224" y="11341"/>
                    <a:pt x="8015" y="11446"/>
                  </a:cubicBezTo>
                  <a:cubicBezTo>
                    <a:pt x="6529" y="12178"/>
                    <a:pt x="5064" y="12931"/>
                    <a:pt x="3600" y="13706"/>
                  </a:cubicBezTo>
                  <a:cubicBezTo>
                    <a:pt x="3140" y="13936"/>
                    <a:pt x="2721" y="14082"/>
                    <a:pt x="2240" y="14061"/>
                  </a:cubicBezTo>
                  <a:cubicBezTo>
                    <a:pt x="1675" y="14040"/>
                    <a:pt x="1152" y="14061"/>
                    <a:pt x="608" y="14040"/>
                  </a:cubicBezTo>
                  <a:cubicBezTo>
                    <a:pt x="189" y="14019"/>
                    <a:pt x="64" y="13831"/>
                    <a:pt x="43" y="13392"/>
                  </a:cubicBezTo>
                  <a:cubicBezTo>
                    <a:pt x="1" y="13036"/>
                    <a:pt x="147" y="12785"/>
                    <a:pt x="315" y="12471"/>
                  </a:cubicBezTo>
                  <a:cubicBezTo>
                    <a:pt x="943" y="11446"/>
                    <a:pt x="1863" y="10797"/>
                    <a:pt x="2868" y="10211"/>
                  </a:cubicBezTo>
                  <a:cubicBezTo>
                    <a:pt x="3725" y="9730"/>
                    <a:pt x="4646" y="9521"/>
                    <a:pt x="5609" y="9458"/>
                  </a:cubicBezTo>
                  <a:cubicBezTo>
                    <a:pt x="6006" y="9437"/>
                    <a:pt x="6383" y="9416"/>
                    <a:pt x="6759" y="9333"/>
                  </a:cubicBezTo>
                  <a:cubicBezTo>
                    <a:pt x="7010" y="9270"/>
                    <a:pt x="7073" y="9102"/>
                    <a:pt x="6948" y="8830"/>
                  </a:cubicBezTo>
                  <a:cubicBezTo>
                    <a:pt x="6173" y="8809"/>
                    <a:pt x="5420" y="8747"/>
                    <a:pt x="4646" y="8726"/>
                  </a:cubicBezTo>
                  <a:cubicBezTo>
                    <a:pt x="4248" y="8726"/>
                    <a:pt x="3935" y="8579"/>
                    <a:pt x="3767" y="8203"/>
                  </a:cubicBezTo>
                  <a:cubicBezTo>
                    <a:pt x="3725" y="8098"/>
                    <a:pt x="3663" y="7973"/>
                    <a:pt x="3600" y="7889"/>
                  </a:cubicBezTo>
                  <a:cubicBezTo>
                    <a:pt x="2805" y="7157"/>
                    <a:pt x="2930" y="6194"/>
                    <a:pt x="3035" y="5273"/>
                  </a:cubicBezTo>
                  <a:cubicBezTo>
                    <a:pt x="3098" y="4708"/>
                    <a:pt x="3391" y="4185"/>
                    <a:pt x="3914" y="3830"/>
                  </a:cubicBezTo>
                  <a:cubicBezTo>
                    <a:pt x="4039" y="3767"/>
                    <a:pt x="4165" y="3662"/>
                    <a:pt x="4248" y="3558"/>
                  </a:cubicBezTo>
                  <a:cubicBezTo>
                    <a:pt x="4772" y="2993"/>
                    <a:pt x="5441" y="2951"/>
                    <a:pt x="6173" y="2993"/>
                  </a:cubicBezTo>
                  <a:cubicBezTo>
                    <a:pt x="6278" y="2993"/>
                    <a:pt x="6445" y="3035"/>
                    <a:pt x="6529" y="3076"/>
                  </a:cubicBezTo>
                  <a:cubicBezTo>
                    <a:pt x="7052" y="3411"/>
                    <a:pt x="7701" y="3558"/>
                    <a:pt x="8161" y="3997"/>
                  </a:cubicBezTo>
                  <a:cubicBezTo>
                    <a:pt x="8245" y="4039"/>
                    <a:pt x="8308" y="4123"/>
                    <a:pt x="8370" y="4144"/>
                  </a:cubicBezTo>
                  <a:cubicBezTo>
                    <a:pt x="8873" y="4311"/>
                    <a:pt x="9291" y="4541"/>
                    <a:pt x="9605" y="5022"/>
                  </a:cubicBezTo>
                  <a:cubicBezTo>
                    <a:pt x="9730" y="4918"/>
                    <a:pt x="9814" y="4855"/>
                    <a:pt x="9940" y="4771"/>
                  </a:cubicBezTo>
                  <a:cubicBezTo>
                    <a:pt x="9689" y="4562"/>
                    <a:pt x="9458" y="4395"/>
                    <a:pt x="9270" y="4185"/>
                  </a:cubicBezTo>
                  <a:cubicBezTo>
                    <a:pt x="9082" y="3976"/>
                    <a:pt x="8977" y="3704"/>
                    <a:pt x="8852" y="3495"/>
                  </a:cubicBezTo>
                  <a:cubicBezTo>
                    <a:pt x="8684" y="3286"/>
                    <a:pt x="8663" y="3055"/>
                    <a:pt x="8663" y="2825"/>
                  </a:cubicBezTo>
                  <a:cubicBezTo>
                    <a:pt x="8663" y="2616"/>
                    <a:pt x="8684" y="2407"/>
                    <a:pt x="8663" y="2198"/>
                  </a:cubicBezTo>
                  <a:cubicBezTo>
                    <a:pt x="8538" y="1361"/>
                    <a:pt x="9166" y="440"/>
                    <a:pt x="10086" y="126"/>
                  </a:cubicBezTo>
                  <a:cubicBezTo>
                    <a:pt x="10421" y="1"/>
                    <a:pt x="10735" y="22"/>
                    <a:pt x="10986" y="252"/>
                  </a:cubicBezTo>
                  <a:cubicBezTo>
                    <a:pt x="11279" y="524"/>
                    <a:pt x="11593" y="775"/>
                    <a:pt x="11802" y="1089"/>
                  </a:cubicBezTo>
                  <a:cubicBezTo>
                    <a:pt x="12513" y="2051"/>
                    <a:pt x="13162" y="3076"/>
                    <a:pt x="13559" y="4227"/>
                  </a:cubicBezTo>
                  <a:cubicBezTo>
                    <a:pt x="13601" y="4353"/>
                    <a:pt x="13685" y="4520"/>
                    <a:pt x="13769" y="4625"/>
                  </a:cubicBezTo>
                  <a:cubicBezTo>
                    <a:pt x="14020" y="4939"/>
                    <a:pt x="14313" y="4960"/>
                    <a:pt x="14627" y="4708"/>
                  </a:cubicBezTo>
                  <a:cubicBezTo>
                    <a:pt x="14940" y="4436"/>
                    <a:pt x="15171" y="4144"/>
                    <a:pt x="15317" y="3767"/>
                  </a:cubicBezTo>
                  <a:cubicBezTo>
                    <a:pt x="15464" y="3181"/>
                    <a:pt x="15798" y="2742"/>
                    <a:pt x="16217" y="2323"/>
                  </a:cubicBezTo>
                  <a:lnTo>
                    <a:pt x="17242" y="1298"/>
                  </a:lnTo>
                  <a:cubicBezTo>
                    <a:pt x="17891" y="649"/>
                    <a:pt x="18623" y="273"/>
                    <a:pt x="19606" y="335"/>
                  </a:cubicBezTo>
                  <a:cubicBezTo>
                    <a:pt x="20150" y="356"/>
                    <a:pt x="20674" y="356"/>
                    <a:pt x="21218" y="335"/>
                  </a:cubicBezTo>
                  <a:cubicBezTo>
                    <a:pt x="21552" y="335"/>
                    <a:pt x="21866" y="419"/>
                    <a:pt x="22159" y="628"/>
                  </a:cubicBezTo>
                  <a:cubicBezTo>
                    <a:pt x="22473" y="859"/>
                    <a:pt x="22808" y="1047"/>
                    <a:pt x="23122" y="1277"/>
                  </a:cubicBezTo>
                  <a:cubicBezTo>
                    <a:pt x="23938" y="1926"/>
                    <a:pt x="24461" y="2742"/>
                    <a:pt x="24377" y="3830"/>
                  </a:cubicBezTo>
                  <a:cubicBezTo>
                    <a:pt x="24356" y="4353"/>
                    <a:pt x="24461" y="4918"/>
                    <a:pt x="24147" y="5399"/>
                  </a:cubicBezTo>
                  <a:cubicBezTo>
                    <a:pt x="24042" y="5566"/>
                    <a:pt x="24147" y="5776"/>
                    <a:pt x="24272" y="5901"/>
                  </a:cubicBezTo>
                  <a:cubicBezTo>
                    <a:pt x="24419" y="6027"/>
                    <a:pt x="24628" y="6068"/>
                    <a:pt x="24775" y="5985"/>
                  </a:cubicBezTo>
                  <a:cubicBezTo>
                    <a:pt x="24900" y="5922"/>
                    <a:pt x="25005" y="5796"/>
                    <a:pt x="25151" y="5713"/>
                  </a:cubicBezTo>
                  <a:cubicBezTo>
                    <a:pt x="25716" y="5273"/>
                    <a:pt x="26260" y="4834"/>
                    <a:pt x="26846" y="4395"/>
                  </a:cubicBezTo>
                  <a:cubicBezTo>
                    <a:pt x="27306" y="4018"/>
                    <a:pt x="27871" y="3872"/>
                    <a:pt x="28436" y="3892"/>
                  </a:cubicBezTo>
                  <a:lnTo>
                    <a:pt x="29796" y="3892"/>
                  </a:lnTo>
                  <a:cubicBezTo>
                    <a:pt x="30801" y="3872"/>
                    <a:pt x="31763" y="4771"/>
                    <a:pt x="31805" y="5922"/>
                  </a:cubicBezTo>
                  <a:cubicBezTo>
                    <a:pt x="31847" y="6382"/>
                    <a:pt x="31575" y="6738"/>
                    <a:pt x="31324" y="7052"/>
                  </a:cubicBezTo>
                  <a:cubicBezTo>
                    <a:pt x="31114" y="7324"/>
                    <a:pt x="30842" y="7533"/>
                    <a:pt x="30633" y="7763"/>
                  </a:cubicBezTo>
                  <a:cubicBezTo>
                    <a:pt x="30529" y="7868"/>
                    <a:pt x="30424" y="7993"/>
                    <a:pt x="30403" y="8119"/>
                  </a:cubicBezTo>
                  <a:cubicBezTo>
                    <a:pt x="30382" y="8265"/>
                    <a:pt x="30424" y="8412"/>
                    <a:pt x="30508" y="8537"/>
                  </a:cubicBezTo>
                  <a:cubicBezTo>
                    <a:pt x="30612" y="8705"/>
                    <a:pt x="30821" y="8747"/>
                    <a:pt x="30968" y="8684"/>
                  </a:cubicBezTo>
                  <a:cubicBezTo>
                    <a:pt x="31156" y="8579"/>
                    <a:pt x="31324" y="8433"/>
                    <a:pt x="31470" y="8286"/>
                  </a:cubicBezTo>
                  <a:cubicBezTo>
                    <a:pt x="32161" y="7638"/>
                    <a:pt x="33018" y="7366"/>
                    <a:pt x="33897" y="7282"/>
                  </a:cubicBezTo>
                  <a:cubicBezTo>
                    <a:pt x="34399" y="7240"/>
                    <a:pt x="34922" y="7324"/>
                    <a:pt x="35446" y="7282"/>
                  </a:cubicBezTo>
                  <a:cubicBezTo>
                    <a:pt x="36387" y="7240"/>
                    <a:pt x="37140" y="7596"/>
                    <a:pt x="37810" y="8265"/>
                  </a:cubicBezTo>
                  <a:cubicBezTo>
                    <a:pt x="38082" y="8537"/>
                    <a:pt x="38354" y="8893"/>
                    <a:pt x="38605" y="9228"/>
                  </a:cubicBezTo>
                  <a:cubicBezTo>
                    <a:pt x="38919" y="9667"/>
                    <a:pt x="38919" y="10295"/>
                    <a:pt x="38605" y="10734"/>
                  </a:cubicBezTo>
                  <a:cubicBezTo>
                    <a:pt x="38500" y="10902"/>
                    <a:pt x="38375" y="11027"/>
                    <a:pt x="38249" y="11132"/>
                  </a:cubicBezTo>
                  <a:cubicBezTo>
                    <a:pt x="37705" y="11467"/>
                    <a:pt x="37140" y="11760"/>
                    <a:pt x="36596" y="12074"/>
                  </a:cubicBezTo>
                  <a:cubicBezTo>
                    <a:pt x="36471" y="12157"/>
                    <a:pt x="36303" y="12157"/>
                    <a:pt x="36157" y="12178"/>
                  </a:cubicBezTo>
                  <a:cubicBezTo>
                    <a:pt x="35990" y="12199"/>
                    <a:pt x="35843" y="12199"/>
                    <a:pt x="35718" y="12241"/>
                  </a:cubicBezTo>
                  <a:cubicBezTo>
                    <a:pt x="35467" y="12283"/>
                    <a:pt x="35320" y="12471"/>
                    <a:pt x="35320" y="12680"/>
                  </a:cubicBezTo>
                  <a:cubicBezTo>
                    <a:pt x="35320" y="12869"/>
                    <a:pt x="35508" y="13078"/>
                    <a:pt x="35739" y="13078"/>
                  </a:cubicBezTo>
                  <a:cubicBezTo>
                    <a:pt x="36031" y="13078"/>
                    <a:pt x="36345" y="13099"/>
                    <a:pt x="36617" y="13015"/>
                  </a:cubicBezTo>
                  <a:cubicBezTo>
                    <a:pt x="37308" y="12827"/>
                    <a:pt x="37977" y="12785"/>
                    <a:pt x="38689" y="12806"/>
                  </a:cubicBezTo>
                  <a:cubicBezTo>
                    <a:pt x="38898" y="12806"/>
                    <a:pt x="39107" y="12827"/>
                    <a:pt x="39316" y="12890"/>
                  </a:cubicBezTo>
                  <a:cubicBezTo>
                    <a:pt x="40446" y="13141"/>
                    <a:pt x="40760" y="13538"/>
                    <a:pt x="40907" y="14668"/>
                  </a:cubicBezTo>
                  <a:cubicBezTo>
                    <a:pt x="40948" y="14815"/>
                    <a:pt x="40948" y="14961"/>
                    <a:pt x="40948" y="15107"/>
                  </a:cubicBezTo>
                  <a:cubicBezTo>
                    <a:pt x="41011" y="15819"/>
                    <a:pt x="40781" y="16321"/>
                    <a:pt x="40070" y="16593"/>
                  </a:cubicBezTo>
                  <a:cubicBezTo>
                    <a:pt x="39212" y="16991"/>
                    <a:pt x="39086" y="17388"/>
                    <a:pt x="39505" y="18246"/>
                  </a:cubicBezTo>
                  <a:cubicBezTo>
                    <a:pt x="39714" y="18685"/>
                    <a:pt x="39902" y="19104"/>
                    <a:pt x="40258" y="19460"/>
                  </a:cubicBezTo>
                  <a:cubicBezTo>
                    <a:pt x="40384" y="19564"/>
                    <a:pt x="40467" y="19732"/>
                    <a:pt x="40551" y="19899"/>
                  </a:cubicBezTo>
                  <a:cubicBezTo>
                    <a:pt x="40760" y="20317"/>
                    <a:pt x="40948" y="20715"/>
                    <a:pt x="41095" y="21133"/>
                  </a:cubicBezTo>
                  <a:cubicBezTo>
                    <a:pt x="41304" y="21573"/>
                    <a:pt x="41200" y="22096"/>
                    <a:pt x="40760" y="22284"/>
                  </a:cubicBezTo>
                  <a:cubicBezTo>
                    <a:pt x="40132" y="22535"/>
                    <a:pt x="39505" y="22870"/>
                    <a:pt x="38793" y="22745"/>
                  </a:cubicBezTo>
                  <a:cubicBezTo>
                    <a:pt x="38584" y="22494"/>
                    <a:pt x="38668" y="22201"/>
                    <a:pt x="38647" y="21929"/>
                  </a:cubicBezTo>
                  <a:cubicBezTo>
                    <a:pt x="38563" y="20966"/>
                    <a:pt x="38040" y="20255"/>
                    <a:pt x="37391" y="19606"/>
                  </a:cubicBezTo>
                  <a:cubicBezTo>
                    <a:pt x="37224" y="19460"/>
                    <a:pt x="36994" y="19313"/>
                    <a:pt x="36680" y="19418"/>
                  </a:cubicBezTo>
                  <a:cubicBezTo>
                    <a:pt x="36806" y="19773"/>
                    <a:pt x="36910" y="20045"/>
                    <a:pt x="37015" y="20359"/>
                  </a:cubicBezTo>
                  <a:cubicBezTo>
                    <a:pt x="37119" y="20673"/>
                    <a:pt x="37245" y="20987"/>
                    <a:pt x="37391" y="21280"/>
                  </a:cubicBezTo>
                  <a:cubicBezTo>
                    <a:pt x="37517" y="21573"/>
                    <a:pt x="37622" y="21824"/>
                    <a:pt x="37601" y="22138"/>
                  </a:cubicBezTo>
                  <a:cubicBezTo>
                    <a:pt x="37559" y="22389"/>
                    <a:pt x="37559" y="22598"/>
                    <a:pt x="37412" y="22828"/>
                  </a:cubicBezTo>
                  <a:cubicBezTo>
                    <a:pt x="37287" y="23017"/>
                    <a:pt x="37224" y="23289"/>
                    <a:pt x="37245" y="23498"/>
                  </a:cubicBezTo>
                  <a:cubicBezTo>
                    <a:pt x="37350" y="24188"/>
                    <a:pt x="36994" y="24711"/>
                    <a:pt x="36659" y="25235"/>
                  </a:cubicBezTo>
                  <a:cubicBezTo>
                    <a:pt x="36450" y="25569"/>
                    <a:pt x="36073" y="25632"/>
                    <a:pt x="35676" y="25527"/>
                  </a:cubicBezTo>
                  <a:cubicBezTo>
                    <a:pt x="34922" y="25339"/>
                    <a:pt x="34316" y="24921"/>
                    <a:pt x="33730" y="24439"/>
                  </a:cubicBezTo>
                  <a:cubicBezTo>
                    <a:pt x="33123" y="24000"/>
                    <a:pt x="32893" y="23372"/>
                    <a:pt x="32851" y="22661"/>
                  </a:cubicBezTo>
                  <a:lnTo>
                    <a:pt x="32851" y="21489"/>
                  </a:lnTo>
                  <a:cubicBezTo>
                    <a:pt x="32851" y="21343"/>
                    <a:pt x="32851" y="21175"/>
                    <a:pt x="32809" y="21050"/>
                  </a:cubicBezTo>
                  <a:cubicBezTo>
                    <a:pt x="32746" y="20924"/>
                    <a:pt x="32621" y="20820"/>
                    <a:pt x="32495" y="20757"/>
                  </a:cubicBezTo>
                  <a:cubicBezTo>
                    <a:pt x="32286" y="20715"/>
                    <a:pt x="32161" y="20841"/>
                    <a:pt x="32077" y="21029"/>
                  </a:cubicBezTo>
                  <a:cubicBezTo>
                    <a:pt x="32014" y="21175"/>
                    <a:pt x="31993" y="21364"/>
                    <a:pt x="31993" y="21552"/>
                  </a:cubicBezTo>
                  <a:cubicBezTo>
                    <a:pt x="31972" y="21970"/>
                    <a:pt x="31972" y="22389"/>
                    <a:pt x="31993" y="22807"/>
                  </a:cubicBezTo>
                  <a:cubicBezTo>
                    <a:pt x="31993" y="23121"/>
                    <a:pt x="31909" y="23372"/>
                    <a:pt x="31700" y="23644"/>
                  </a:cubicBezTo>
                  <a:cubicBezTo>
                    <a:pt x="31449" y="23916"/>
                    <a:pt x="31219" y="24230"/>
                    <a:pt x="30863" y="24439"/>
                  </a:cubicBezTo>
                  <a:cubicBezTo>
                    <a:pt x="30612" y="24607"/>
                    <a:pt x="30403" y="24837"/>
                    <a:pt x="30173" y="25004"/>
                  </a:cubicBezTo>
                  <a:cubicBezTo>
                    <a:pt x="29985" y="25130"/>
                    <a:pt x="29754" y="25255"/>
                    <a:pt x="29545" y="25339"/>
                  </a:cubicBezTo>
                  <a:cubicBezTo>
                    <a:pt x="28938" y="25486"/>
                    <a:pt x="28436" y="25381"/>
                    <a:pt x="28039" y="24837"/>
                  </a:cubicBezTo>
                  <a:cubicBezTo>
                    <a:pt x="27348" y="23895"/>
                    <a:pt x="26888" y="22870"/>
                    <a:pt x="26951" y="21678"/>
                  </a:cubicBezTo>
                  <a:cubicBezTo>
                    <a:pt x="26951" y="21447"/>
                    <a:pt x="26951" y="21196"/>
                    <a:pt x="26930" y="20945"/>
                  </a:cubicBezTo>
                  <a:cubicBezTo>
                    <a:pt x="26846" y="20213"/>
                    <a:pt x="26951" y="19501"/>
                    <a:pt x="27264" y="18832"/>
                  </a:cubicBezTo>
                  <a:cubicBezTo>
                    <a:pt x="27264" y="18665"/>
                    <a:pt x="27432" y="18372"/>
                    <a:pt x="27181" y="1799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67;p37">
              <a:extLst>
                <a:ext uri="{FF2B5EF4-FFF2-40B4-BE49-F238E27FC236}">
                  <a16:creationId xmlns:a16="http://schemas.microsoft.com/office/drawing/2014/main" id="{4A5BDEA4-E34D-0F22-8149-DD0CE087311F}"/>
                </a:ext>
              </a:extLst>
            </p:cNvPr>
            <p:cNvSpPr/>
            <p:nvPr/>
          </p:nvSpPr>
          <p:spPr>
            <a:xfrm>
              <a:off x="-1773825" y="1255900"/>
              <a:ext cx="863125" cy="669600"/>
            </a:xfrm>
            <a:custGeom>
              <a:avLst/>
              <a:gdLst/>
              <a:ahLst/>
              <a:cxnLst/>
              <a:rect l="l" t="t" r="r" b="b"/>
              <a:pathLst>
                <a:path w="34525" h="26784" extrusionOk="0">
                  <a:moveTo>
                    <a:pt x="8516" y="1"/>
                  </a:moveTo>
                  <a:cubicBezTo>
                    <a:pt x="8328" y="503"/>
                    <a:pt x="8077" y="817"/>
                    <a:pt x="7847" y="1131"/>
                  </a:cubicBezTo>
                  <a:cubicBezTo>
                    <a:pt x="7114" y="2072"/>
                    <a:pt x="6947" y="3139"/>
                    <a:pt x="7010" y="4290"/>
                  </a:cubicBezTo>
                  <a:cubicBezTo>
                    <a:pt x="7010" y="4625"/>
                    <a:pt x="7156" y="4834"/>
                    <a:pt x="7428" y="5043"/>
                  </a:cubicBezTo>
                  <a:cubicBezTo>
                    <a:pt x="7847" y="5357"/>
                    <a:pt x="8286" y="5546"/>
                    <a:pt x="8830" y="5546"/>
                  </a:cubicBezTo>
                  <a:cubicBezTo>
                    <a:pt x="9520" y="5546"/>
                    <a:pt x="10148" y="5420"/>
                    <a:pt x="10713" y="5064"/>
                  </a:cubicBezTo>
                  <a:cubicBezTo>
                    <a:pt x="11696" y="4499"/>
                    <a:pt x="12596" y="3872"/>
                    <a:pt x="13349" y="3056"/>
                  </a:cubicBezTo>
                  <a:cubicBezTo>
                    <a:pt x="13726" y="2658"/>
                    <a:pt x="14124" y="2323"/>
                    <a:pt x="14605" y="2114"/>
                  </a:cubicBezTo>
                  <a:cubicBezTo>
                    <a:pt x="14584" y="3077"/>
                    <a:pt x="14584" y="4060"/>
                    <a:pt x="14563" y="5022"/>
                  </a:cubicBezTo>
                  <a:cubicBezTo>
                    <a:pt x="14563" y="5441"/>
                    <a:pt x="14751" y="5671"/>
                    <a:pt x="15086" y="5880"/>
                  </a:cubicBezTo>
                  <a:cubicBezTo>
                    <a:pt x="15798" y="6320"/>
                    <a:pt x="16551" y="6403"/>
                    <a:pt x="17325" y="6362"/>
                  </a:cubicBezTo>
                  <a:cubicBezTo>
                    <a:pt x="17618" y="6320"/>
                    <a:pt x="17827" y="6194"/>
                    <a:pt x="18036" y="6006"/>
                  </a:cubicBezTo>
                  <a:cubicBezTo>
                    <a:pt x="18748" y="5420"/>
                    <a:pt x="19501" y="4855"/>
                    <a:pt x="20129" y="4165"/>
                  </a:cubicBezTo>
                  <a:cubicBezTo>
                    <a:pt x="20191" y="4102"/>
                    <a:pt x="20296" y="4081"/>
                    <a:pt x="20422" y="3997"/>
                  </a:cubicBezTo>
                  <a:cubicBezTo>
                    <a:pt x="20484" y="4102"/>
                    <a:pt x="20547" y="4206"/>
                    <a:pt x="20547" y="4311"/>
                  </a:cubicBezTo>
                  <a:cubicBezTo>
                    <a:pt x="20589" y="4541"/>
                    <a:pt x="20589" y="4792"/>
                    <a:pt x="20547" y="5043"/>
                  </a:cubicBezTo>
                  <a:cubicBezTo>
                    <a:pt x="20526" y="5483"/>
                    <a:pt x="20631" y="5859"/>
                    <a:pt x="20861" y="6257"/>
                  </a:cubicBezTo>
                  <a:cubicBezTo>
                    <a:pt x="21028" y="6487"/>
                    <a:pt x="21154" y="6780"/>
                    <a:pt x="21259" y="7052"/>
                  </a:cubicBezTo>
                  <a:cubicBezTo>
                    <a:pt x="21551" y="7847"/>
                    <a:pt x="22012" y="8496"/>
                    <a:pt x="22765" y="8893"/>
                  </a:cubicBezTo>
                  <a:cubicBezTo>
                    <a:pt x="23142" y="9103"/>
                    <a:pt x="23539" y="9291"/>
                    <a:pt x="23895" y="9437"/>
                  </a:cubicBezTo>
                  <a:cubicBezTo>
                    <a:pt x="24920" y="9877"/>
                    <a:pt x="26113" y="9542"/>
                    <a:pt x="26824" y="8663"/>
                  </a:cubicBezTo>
                  <a:cubicBezTo>
                    <a:pt x="26950" y="8496"/>
                    <a:pt x="27096" y="8349"/>
                    <a:pt x="27201" y="8182"/>
                  </a:cubicBezTo>
                  <a:cubicBezTo>
                    <a:pt x="27431" y="8287"/>
                    <a:pt x="27347" y="8475"/>
                    <a:pt x="27389" y="8600"/>
                  </a:cubicBezTo>
                  <a:lnTo>
                    <a:pt x="27389" y="8977"/>
                  </a:lnTo>
                  <a:cubicBezTo>
                    <a:pt x="27326" y="10609"/>
                    <a:pt x="27996" y="11927"/>
                    <a:pt x="29147" y="13078"/>
                  </a:cubicBezTo>
                  <a:cubicBezTo>
                    <a:pt x="29398" y="13308"/>
                    <a:pt x="29670" y="13434"/>
                    <a:pt x="30046" y="13434"/>
                  </a:cubicBezTo>
                  <a:cubicBezTo>
                    <a:pt x="30967" y="13476"/>
                    <a:pt x="31741" y="13287"/>
                    <a:pt x="32432" y="12597"/>
                  </a:cubicBezTo>
                  <a:cubicBezTo>
                    <a:pt x="32787" y="12220"/>
                    <a:pt x="33269" y="11948"/>
                    <a:pt x="33708" y="11613"/>
                  </a:cubicBezTo>
                  <a:cubicBezTo>
                    <a:pt x="33917" y="11760"/>
                    <a:pt x="34148" y="11948"/>
                    <a:pt x="34440" y="12157"/>
                  </a:cubicBezTo>
                  <a:cubicBezTo>
                    <a:pt x="34524" y="12471"/>
                    <a:pt x="34461" y="12806"/>
                    <a:pt x="34336" y="13162"/>
                  </a:cubicBezTo>
                  <a:cubicBezTo>
                    <a:pt x="34001" y="13999"/>
                    <a:pt x="33708" y="14857"/>
                    <a:pt x="33394" y="15694"/>
                  </a:cubicBezTo>
                  <a:cubicBezTo>
                    <a:pt x="33206" y="16154"/>
                    <a:pt x="33018" y="16635"/>
                    <a:pt x="32683" y="17054"/>
                  </a:cubicBezTo>
                  <a:cubicBezTo>
                    <a:pt x="32599" y="17158"/>
                    <a:pt x="32557" y="17305"/>
                    <a:pt x="32495" y="17451"/>
                  </a:cubicBezTo>
                  <a:cubicBezTo>
                    <a:pt x="32432" y="17619"/>
                    <a:pt x="32369" y="17828"/>
                    <a:pt x="32285" y="18016"/>
                  </a:cubicBezTo>
                  <a:cubicBezTo>
                    <a:pt x="31971" y="18748"/>
                    <a:pt x="31553" y="19376"/>
                    <a:pt x="30967" y="19920"/>
                  </a:cubicBezTo>
                  <a:cubicBezTo>
                    <a:pt x="30591" y="20234"/>
                    <a:pt x="30256" y="20611"/>
                    <a:pt x="29942" y="20945"/>
                  </a:cubicBezTo>
                  <a:cubicBezTo>
                    <a:pt x="28394" y="22598"/>
                    <a:pt x="26489" y="23749"/>
                    <a:pt x="24481" y="24691"/>
                  </a:cubicBezTo>
                  <a:cubicBezTo>
                    <a:pt x="23686" y="25046"/>
                    <a:pt x="22849" y="25360"/>
                    <a:pt x="22075" y="25674"/>
                  </a:cubicBezTo>
                  <a:cubicBezTo>
                    <a:pt x="20861" y="26176"/>
                    <a:pt x="19606" y="26469"/>
                    <a:pt x="18329" y="26658"/>
                  </a:cubicBezTo>
                  <a:cubicBezTo>
                    <a:pt x="17367" y="26783"/>
                    <a:pt x="16342" y="26741"/>
                    <a:pt x="15337" y="26720"/>
                  </a:cubicBezTo>
                  <a:cubicBezTo>
                    <a:pt x="13873" y="26678"/>
                    <a:pt x="12387" y="26469"/>
                    <a:pt x="11006" y="26030"/>
                  </a:cubicBezTo>
                  <a:cubicBezTo>
                    <a:pt x="10002" y="25716"/>
                    <a:pt x="9060" y="25235"/>
                    <a:pt x="8098" y="24774"/>
                  </a:cubicBezTo>
                  <a:cubicBezTo>
                    <a:pt x="7575" y="24523"/>
                    <a:pt x="7114" y="24189"/>
                    <a:pt x="6633" y="23875"/>
                  </a:cubicBezTo>
                  <a:cubicBezTo>
                    <a:pt x="6382" y="23728"/>
                    <a:pt x="6131" y="23519"/>
                    <a:pt x="5922" y="23310"/>
                  </a:cubicBezTo>
                  <a:cubicBezTo>
                    <a:pt x="5126" y="22494"/>
                    <a:pt x="4310" y="21699"/>
                    <a:pt x="3494" y="20862"/>
                  </a:cubicBezTo>
                  <a:cubicBezTo>
                    <a:pt x="3264" y="20632"/>
                    <a:pt x="3076" y="20380"/>
                    <a:pt x="2929" y="20088"/>
                  </a:cubicBezTo>
                  <a:cubicBezTo>
                    <a:pt x="1988" y="18351"/>
                    <a:pt x="1277" y="16530"/>
                    <a:pt x="586" y="14689"/>
                  </a:cubicBezTo>
                  <a:cubicBezTo>
                    <a:pt x="314" y="13957"/>
                    <a:pt x="251" y="13099"/>
                    <a:pt x="209" y="12283"/>
                  </a:cubicBezTo>
                  <a:cubicBezTo>
                    <a:pt x="168" y="11634"/>
                    <a:pt x="0" y="10986"/>
                    <a:pt x="335" y="10337"/>
                  </a:cubicBezTo>
                  <a:cubicBezTo>
                    <a:pt x="356" y="10274"/>
                    <a:pt x="335" y="10149"/>
                    <a:pt x="314" y="10065"/>
                  </a:cubicBezTo>
                  <a:cubicBezTo>
                    <a:pt x="42" y="9416"/>
                    <a:pt x="126" y="8789"/>
                    <a:pt x="314" y="8140"/>
                  </a:cubicBezTo>
                  <a:cubicBezTo>
                    <a:pt x="481" y="7512"/>
                    <a:pt x="649" y="6843"/>
                    <a:pt x="774" y="6194"/>
                  </a:cubicBezTo>
                  <a:cubicBezTo>
                    <a:pt x="942" y="5483"/>
                    <a:pt x="1297" y="4918"/>
                    <a:pt x="1716" y="4374"/>
                  </a:cubicBezTo>
                  <a:cubicBezTo>
                    <a:pt x="2009" y="3997"/>
                    <a:pt x="2365" y="3662"/>
                    <a:pt x="2741" y="3349"/>
                  </a:cubicBezTo>
                  <a:cubicBezTo>
                    <a:pt x="2846" y="3244"/>
                    <a:pt x="2992" y="3160"/>
                    <a:pt x="3139" y="3160"/>
                  </a:cubicBezTo>
                  <a:cubicBezTo>
                    <a:pt x="3620" y="3181"/>
                    <a:pt x="3829" y="2742"/>
                    <a:pt x="4206" y="2554"/>
                  </a:cubicBezTo>
                  <a:cubicBezTo>
                    <a:pt x="4248" y="2533"/>
                    <a:pt x="4290" y="2407"/>
                    <a:pt x="4310" y="2323"/>
                  </a:cubicBezTo>
                  <a:cubicBezTo>
                    <a:pt x="4352" y="2219"/>
                    <a:pt x="4415" y="2114"/>
                    <a:pt x="4520" y="2072"/>
                  </a:cubicBezTo>
                  <a:cubicBezTo>
                    <a:pt x="5754" y="1403"/>
                    <a:pt x="6947" y="775"/>
                    <a:pt x="8181" y="126"/>
                  </a:cubicBezTo>
                  <a:cubicBezTo>
                    <a:pt x="8202" y="85"/>
                    <a:pt x="8307" y="43"/>
                    <a:pt x="8516" y="1"/>
                  </a:cubicBezTo>
                  <a:close/>
                  <a:moveTo>
                    <a:pt x="23958" y="19815"/>
                  </a:moveTo>
                  <a:cubicBezTo>
                    <a:pt x="23581" y="19920"/>
                    <a:pt x="23121" y="19962"/>
                    <a:pt x="22849" y="20318"/>
                  </a:cubicBezTo>
                  <a:cubicBezTo>
                    <a:pt x="22598" y="20652"/>
                    <a:pt x="22284" y="20820"/>
                    <a:pt x="21928" y="21008"/>
                  </a:cubicBezTo>
                  <a:cubicBezTo>
                    <a:pt x="21719" y="21113"/>
                    <a:pt x="21510" y="21259"/>
                    <a:pt x="21342" y="21385"/>
                  </a:cubicBezTo>
                  <a:cubicBezTo>
                    <a:pt x="20715" y="21887"/>
                    <a:pt x="20003" y="22180"/>
                    <a:pt x="19187" y="22180"/>
                  </a:cubicBezTo>
                  <a:cubicBezTo>
                    <a:pt x="17785" y="22180"/>
                    <a:pt x="16362" y="22201"/>
                    <a:pt x="14961" y="22180"/>
                  </a:cubicBezTo>
                  <a:cubicBezTo>
                    <a:pt x="14145" y="22159"/>
                    <a:pt x="13349" y="21992"/>
                    <a:pt x="12554" y="21887"/>
                  </a:cubicBezTo>
                  <a:cubicBezTo>
                    <a:pt x="12450" y="21866"/>
                    <a:pt x="12303" y="21845"/>
                    <a:pt x="12199" y="21782"/>
                  </a:cubicBezTo>
                  <a:cubicBezTo>
                    <a:pt x="11717" y="21552"/>
                    <a:pt x="11215" y="21343"/>
                    <a:pt x="10734" y="21113"/>
                  </a:cubicBezTo>
                  <a:cubicBezTo>
                    <a:pt x="10629" y="21050"/>
                    <a:pt x="10525" y="20966"/>
                    <a:pt x="10462" y="20904"/>
                  </a:cubicBezTo>
                  <a:cubicBezTo>
                    <a:pt x="9834" y="20067"/>
                    <a:pt x="9039" y="19334"/>
                    <a:pt x="8537" y="18393"/>
                  </a:cubicBezTo>
                  <a:cubicBezTo>
                    <a:pt x="7993" y="17305"/>
                    <a:pt x="7575" y="16196"/>
                    <a:pt x="8014" y="14940"/>
                  </a:cubicBezTo>
                  <a:cubicBezTo>
                    <a:pt x="8056" y="14836"/>
                    <a:pt x="8056" y="14689"/>
                    <a:pt x="8014" y="14585"/>
                  </a:cubicBezTo>
                  <a:cubicBezTo>
                    <a:pt x="7993" y="14522"/>
                    <a:pt x="7909" y="14438"/>
                    <a:pt x="7847" y="14417"/>
                  </a:cubicBezTo>
                  <a:cubicBezTo>
                    <a:pt x="7763" y="14375"/>
                    <a:pt x="7637" y="14417"/>
                    <a:pt x="7595" y="14459"/>
                  </a:cubicBezTo>
                  <a:cubicBezTo>
                    <a:pt x="7386" y="14731"/>
                    <a:pt x="7219" y="14982"/>
                    <a:pt x="7156" y="15317"/>
                  </a:cubicBezTo>
                  <a:cubicBezTo>
                    <a:pt x="7031" y="16677"/>
                    <a:pt x="7261" y="17974"/>
                    <a:pt x="8014" y="19125"/>
                  </a:cubicBezTo>
                  <a:cubicBezTo>
                    <a:pt x="8432" y="19774"/>
                    <a:pt x="8935" y="20380"/>
                    <a:pt x="9416" y="21008"/>
                  </a:cubicBezTo>
                  <a:cubicBezTo>
                    <a:pt x="9772" y="21489"/>
                    <a:pt x="10190" y="21887"/>
                    <a:pt x="10776" y="22159"/>
                  </a:cubicBezTo>
                  <a:cubicBezTo>
                    <a:pt x="11111" y="22305"/>
                    <a:pt x="11424" y="22494"/>
                    <a:pt x="11738" y="22619"/>
                  </a:cubicBezTo>
                  <a:cubicBezTo>
                    <a:pt x="12073" y="22745"/>
                    <a:pt x="12408" y="22849"/>
                    <a:pt x="12785" y="22912"/>
                  </a:cubicBezTo>
                  <a:cubicBezTo>
                    <a:pt x="13182" y="22933"/>
                    <a:pt x="13538" y="22996"/>
                    <a:pt x="13935" y="23101"/>
                  </a:cubicBezTo>
                  <a:cubicBezTo>
                    <a:pt x="14186" y="23163"/>
                    <a:pt x="14458" y="23205"/>
                    <a:pt x="14751" y="23205"/>
                  </a:cubicBezTo>
                  <a:lnTo>
                    <a:pt x="19522" y="23205"/>
                  </a:lnTo>
                  <a:cubicBezTo>
                    <a:pt x="19731" y="23205"/>
                    <a:pt x="19940" y="23163"/>
                    <a:pt x="20150" y="23121"/>
                  </a:cubicBezTo>
                  <a:cubicBezTo>
                    <a:pt x="21342" y="22828"/>
                    <a:pt x="22200" y="21992"/>
                    <a:pt x="23225" y="21427"/>
                  </a:cubicBezTo>
                  <a:cubicBezTo>
                    <a:pt x="23246" y="21385"/>
                    <a:pt x="23267" y="21385"/>
                    <a:pt x="23267" y="21364"/>
                  </a:cubicBezTo>
                  <a:cubicBezTo>
                    <a:pt x="23456" y="20966"/>
                    <a:pt x="23769" y="20673"/>
                    <a:pt x="24062" y="20401"/>
                  </a:cubicBezTo>
                  <a:cubicBezTo>
                    <a:pt x="24146" y="20192"/>
                    <a:pt x="24188" y="20004"/>
                    <a:pt x="23958" y="19815"/>
                  </a:cubicBezTo>
                  <a:close/>
                  <a:moveTo>
                    <a:pt x="22075" y="14543"/>
                  </a:moveTo>
                  <a:cubicBezTo>
                    <a:pt x="22075" y="14480"/>
                    <a:pt x="22054" y="14354"/>
                    <a:pt x="22012" y="14250"/>
                  </a:cubicBezTo>
                  <a:cubicBezTo>
                    <a:pt x="21907" y="13852"/>
                    <a:pt x="21551" y="13706"/>
                    <a:pt x="21259" y="13957"/>
                  </a:cubicBezTo>
                  <a:cubicBezTo>
                    <a:pt x="21028" y="14166"/>
                    <a:pt x="20798" y="14438"/>
                    <a:pt x="20610" y="14689"/>
                  </a:cubicBezTo>
                  <a:cubicBezTo>
                    <a:pt x="20484" y="14878"/>
                    <a:pt x="20526" y="15108"/>
                    <a:pt x="20652" y="15296"/>
                  </a:cubicBezTo>
                  <a:cubicBezTo>
                    <a:pt x="20819" y="15526"/>
                    <a:pt x="21028" y="15589"/>
                    <a:pt x="21279" y="15568"/>
                  </a:cubicBezTo>
                  <a:cubicBezTo>
                    <a:pt x="21719" y="15484"/>
                    <a:pt x="22054" y="15087"/>
                    <a:pt x="22075" y="14543"/>
                  </a:cubicBezTo>
                  <a:close/>
                  <a:moveTo>
                    <a:pt x="10504" y="11111"/>
                  </a:moveTo>
                  <a:cubicBezTo>
                    <a:pt x="10504" y="11111"/>
                    <a:pt x="10295" y="11111"/>
                    <a:pt x="10127" y="11216"/>
                  </a:cubicBezTo>
                  <a:cubicBezTo>
                    <a:pt x="10023" y="11279"/>
                    <a:pt x="9876" y="11425"/>
                    <a:pt x="9876" y="11551"/>
                  </a:cubicBezTo>
                  <a:cubicBezTo>
                    <a:pt x="9876" y="12241"/>
                    <a:pt x="10357" y="12639"/>
                    <a:pt x="10985" y="12534"/>
                  </a:cubicBezTo>
                  <a:cubicBezTo>
                    <a:pt x="11111" y="12492"/>
                    <a:pt x="11278" y="12429"/>
                    <a:pt x="11341" y="12325"/>
                  </a:cubicBezTo>
                  <a:cubicBezTo>
                    <a:pt x="11529" y="12053"/>
                    <a:pt x="11529" y="11739"/>
                    <a:pt x="11404" y="11446"/>
                  </a:cubicBezTo>
                  <a:cubicBezTo>
                    <a:pt x="11257" y="11174"/>
                    <a:pt x="11006" y="11090"/>
                    <a:pt x="10504" y="111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68;p37">
              <a:extLst>
                <a:ext uri="{FF2B5EF4-FFF2-40B4-BE49-F238E27FC236}">
                  <a16:creationId xmlns:a16="http://schemas.microsoft.com/office/drawing/2014/main" id="{6615FFF7-127B-89FE-CA16-C39B108EC6EC}"/>
                </a:ext>
              </a:extLst>
            </p:cNvPr>
            <p:cNvSpPr/>
            <p:nvPr/>
          </p:nvSpPr>
          <p:spPr>
            <a:xfrm>
              <a:off x="-1903025" y="1787375"/>
              <a:ext cx="809225" cy="644475"/>
            </a:xfrm>
            <a:custGeom>
              <a:avLst/>
              <a:gdLst/>
              <a:ahLst/>
              <a:cxnLst/>
              <a:rect l="l" t="t" r="r" b="b"/>
              <a:pathLst>
                <a:path w="32369" h="25779" extrusionOk="0">
                  <a:moveTo>
                    <a:pt x="20338" y="6549"/>
                  </a:moveTo>
                  <a:cubicBezTo>
                    <a:pt x="21258" y="6549"/>
                    <a:pt x="22116" y="6591"/>
                    <a:pt x="22932" y="6507"/>
                  </a:cubicBezTo>
                  <a:cubicBezTo>
                    <a:pt x="23790" y="6445"/>
                    <a:pt x="24648" y="6256"/>
                    <a:pt x="25485" y="6047"/>
                  </a:cubicBezTo>
                  <a:cubicBezTo>
                    <a:pt x="26301" y="5838"/>
                    <a:pt x="27075" y="5566"/>
                    <a:pt x="27912" y="5315"/>
                  </a:cubicBezTo>
                  <a:cubicBezTo>
                    <a:pt x="28226" y="5859"/>
                    <a:pt x="28414" y="6382"/>
                    <a:pt x="28540" y="6926"/>
                  </a:cubicBezTo>
                  <a:cubicBezTo>
                    <a:pt x="28665" y="7449"/>
                    <a:pt x="28833" y="7972"/>
                    <a:pt x="29084" y="8453"/>
                  </a:cubicBezTo>
                  <a:cubicBezTo>
                    <a:pt x="29230" y="8704"/>
                    <a:pt x="29335" y="8997"/>
                    <a:pt x="29419" y="9290"/>
                  </a:cubicBezTo>
                  <a:cubicBezTo>
                    <a:pt x="29942" y="11194"/>
                    <a:pt x="30381" y="13119"/>
                    <a:pt x="30779" y="15086"/>
                  </a:cubicBezTo>
                  <a:cubicBezTo>
                    <a:pt x="30800" y="15170"/>
                    <a:pt x="30821" y="15274"/>
                    <a:pt x="30821" y="15358"/>
                  </a:cubicBezTo>
                  <a:cubicBezTo>
                    <a:pt x="30904" y="16028"/>
                    <a:pt x="30883" y="16739"/>
                    <a:pt x="31302" y="17367"/>
                  </a:cubicBezTo>
                  <a:cubicBezTo>
                    <a:pt x="30946" y="17451"/>
                    <a:pt x="30716" y="17492"/>
                    <a:pt x="30465" y="17576"/>
                  </a:cubicBezTo>
                  <a:cubicBezTo>
                    <a:pt x="29691" y="17743"/>
                    <a:pt x="28937" y="17890"/>
                    <a:pt x="28184" y="18078"/>
                  </a:cubicBezTo>
                  <a:cubicBezTo>
                    <a:pt x="27912" y="18120"/>
                    <a:pt x="27682" y="18287"/>
                    <a:pt x="27473" y="18434"/>
                  </a:cubicBezTo>
                  <a:cubicBezTo>
                    <a:pt x="27389" y="18497"/>
                    <a:pt x="27305" y="18664"/>
                    <a:pt x="27347" y="18727"/>
                  </a:cubicBezTo>
                  <a:cubicBezTo>
                    <a:pt x="27389" y="18852"/>
                    <a:pt x="27515" y="18957"/>
                    <a:pt x="27661" y="19020"/>
                  </a:cubicBezTo>
                  <a:cubicBezTo>
                    <a:pt x="27766" y="19041"/>
                    <a:pt x="27891" y="19020"/>
                    <a:pt x="27996" y="18957"/>
                  </a:cubicBezTo>
                  <a:cubicBezTo>
                    <a:pt x="29042" y="18539"/>
                    <a:pt x="30109" y="18329"/>
                    <a:pt x="31218" y="18183"/>
                  </a:cubicBezTo>
                  <a:cubicBezTo>
                    <a:pt x="31469" y="18141"/>
                    <a:pt x="31741" y="18078"/>
                    <a:pt x="32055" y="18287"/>
                  </a:cubicBezTo>
                  <a:cubicBezTo>
                    <a:pt x="31867" y="18392"/>
                    <a:pt x="31762" y="18497"/>
                    <a:pt x="31637" y="18539"/>
                  </a:cubicBezTo>
                  <a:cubicBezTo>
                    <a:pt x="31134" y="18811"/>
                    <a:pt x="30611" y="19062"/>
                    <a:pt x="30109" y="19355"/>
                  </a:cubicBezTo>
                  <a:cubicBezTo>
                    <a:pt x="29963" y="19438"/>
                    <a:pt x="29816" y="19564"/>
                    <a:pt x="29691" y="19689"/>
                  </a:cubicBezTo>
                  <a:cubicBezTo>
                    <a:pt x="29544" y="19857"/>
                    <a:pt x="29544" y="20150"/>
                    <a:pt x="29670" y="20275"/>
                  </a:cubicBezTo>
                  <a:cubicBezTo>
                    <a:pt x="29795" y="20401"/>
                    <a:pt x="29984" y="20484"/>
                    <a:pt x="30172" y="20380"/>
                  </a:cubicBezTo>
                  <a:cubicBezTo>
                    <a:pt x="30507" y="20212"/>
                    <a:pt x="30841" y="20024"/>
                    <a:pt x="31260" y="19857"/>
                  </a:cubicBezTo>
                  <a:cubicBezTo>
                    <a:pt x="31030" y="20233"/>
                    <a:pt x="30821" y="20547"/>
                    <a:pt x="30632" y="20861"/>
                  </a:cubicBezTo>
                  <a:cubicBezTo>
                    <a:pt x="30590" y="20966"/>
                    <a:pt x="30507" y="21070"/>
                    <a:pt x="30444" y="21175"/>
                  </a:cubicBezTo>
                  <a:cubicBezTo>
                    <a:pt x="30381" y="21363"/>
                    <a:pt x="30444" y="21552"/>
                    <a:pt x="30611" y="21656"/>
                  </a:cubicBezTo>
                  <a:cubicBezTo>
                    <a:pt x="30716" y="21740"/>
                    <a:pt x="30925" y="21761"/>
                    <a:pt x="31030" y="21698"/>
                  </a:cubicBezTo>
                  <a:cubicBezTo>
                    <a:pt x="31239" y="21552"/>
                    <a:pt x="31427" y="21342"/>
                    <a:pt x="31574" y="21133"/>
                  </a:cubicBezTo>
                  <a:cubicBezTo>
                    <a:pt x="31762" y="20861"/>
                    <a:pt x="31909" y="20589"/>
                    <a:pt x="32306" y="20401"/>
                  </a:cubicBezTo>
                  <a:cubicBezTo>
                    <a:pt x="32369" y="20945"/>
                    <a:pt x="32369" y="21384"/>
                    <a:pt x="32285" y="21907"/>
                  </a:cubicBezTo>
                  <a:cubicBezTo>
                    <a:pt x="32097" y="21949"/>
                    <a:pt x="31950" y="22012"/>
                    <a:pt x="31762" y="22012"/>
                  </a:cubicBezTo>
                  <a:cubicBezTo>
                    <a:pt x="31176" y="22054"/>
                    <a:pt x="30611" y="22054"/>
                    <a:pt x="30025" y="22012"/>
                  </a:cubicBezTo>
                  <a:cubicBezTo>
                    <a:pt x="28414" y="21949"/>
                    <a:pt x="26782" y="22200"/>
                    <a:pt x="25171" y="22388"/>
                  </a:cubicBezTo>
                  <a:cubicBezTo>
                    <a:pt x="24104" y="22493"/>
                    <a:pt x="23016" y="22744"/>
                    <a:pt x="22012" y="23058"/>
                  </a:cubicBezTo>
                  <a:cubicBezTo>
                    <a:pt x="21823" y="23121"/>
                    <a:pt x="21656" y="23163"/>
                    <a:pt x="21489" y="23205"/>
                  </a:cubicBezTo>
                  <a:cubicBezTo>
                    <a:pt x="20484" y="23309"/>
                    <a:pt x="19564" y="23686"/>
                    <a:pt x="18622" y="24000"/>
                  </a:cubicBezTo>
                  <a:cubicBezTo>
                    <a:pt x="17513" y="24376"/>
                    <a:pt x="16488" y="24899"/>
                    <a:pt x="15630" y="25715"/>
                  </a:cubicBezTo>
                  <a:cubicBezTo>
                    <a:pt x="15567" y="25736"/>
                    <a:pt x="15525" y="25757"/>
                    <a:pt x="15442" y="25778"/>
                  </a:cubicBezTo>
                  <a:cubicBezTo>
                    <a:pt x="15107" y="25736"/>
                    <a:pt x="14856" y="25569"/>
                    <a:pt x="14709" y="25234"/>
                  </a:cubicBezTo>
                  <a:cubicBezTo>
                    <a:pt x="14605" y="25025"/>
                    <a:pt x="14416" y="24878"/>
                    <a:pt x="14228" y="24711"/>
                  </a:cubicBezTo>
                  <a:cubicBezTo>
                    <a:pt x="13956" y="24481"/>
                    <a:pt x="13705" y="24209"/>
                    <a:pt x="13475" y="23958"/>
                  </a:cubicBezTo>
                  <a:cubicBezTo>
                    <a:pt x="13077" y="23560"/>
                    <a:pt x="13015" y="23142"/>
                    <a:pt x="13140" y="22640"/>
                  </a:cubicBezTo>
                  <a:cubicBezTo>
                    <a:pt x="13266" y="22179"/>
                    <a:pt x="13328" y="21698"/>
                    <a:pt x="13391" y="21238"/>
                  </a:cubicBezTo>
                  <a:cubicBezTo>
                    <a:pt x="13475" y="20756"/>
                    <a:pt x="13496" y="20275"/>
                    <a:pt x="13266" y="19836"/>
                  </a:cubicBezTo>
                  <a:cubicBezTo>
                    <a:pt x="13245" y="19773"/>
                    <a:pt x="13224" y="19731"/>
                    <a:pt x="13224" y="19647"/>
                  </a:cubicBezTo>
                  <a:cubicBezTo>
                    <a:pt x="13287" y="18518"/>
                    <a:pt x="12805" y="17451"/>
                    <a:pt x="12847" y="16342"/>
                  </a:cubicBezTo>
                  <a:cubicBezTo>
                    <a:pt x="12868" y="16028"/>
                    <a:pt x="12805" y="15693"/>
                    <a:pt x="12743" y="15358"/>
                  </a:cubicBezTo>
                  <a:cubicBezTo>
                    <a:pt x="12554" y="14438"/>
                    <a:pt x="12345" y="13517"/>
                    <a:pt x="12178" y="12596"/>
                  </a:cubicBezTo>
                  <a:cubicBezTo>
                    <a:pt x="12094" y="12136"/>
                    <a:pt x="12031" y="11655"/>
                    <a:pt x="11989" y="11173"/>
                  </a:cubicBezTo>
                  <a:cubicBezTo>
                    <a:pt x="11968" y="11006"/>
                    <a:pt x="11989" y="10860"/>
                    <a:pt x="11968" y="10713"/>
                  </a:cubicBezTo>
                  <a:cubicBezTo>
                    <a:pt x="11675" y="9939"/>
                    <a:pt x="11717" y="9123"/>
                    <a:pt x="11717" y="8307"/>
                  </a:cubicBezTo>
                  <a:cubicBezTo>
                    <a:pt x="11717" y="7972"/>
                    <a:pt x="11696" y="7637"/>
                    <a:pt x="11382" y="7428"/>
                  </a:cubicBezTo>
                  <a:cubicBezTo>
                    <a:pt x="11236" y="7323"/>
                    <a:pt x="11027" y="7219"/>
                    <a:pt x="10838" y="7177"/>
                  </a:cubicBezTo>
                  <a:cubicBezTo>
                    <a:pt x="10566" y="7114"/>
                    <a:pt x="10294" y="7114"/>
                    <a:pt x="10022" y="7177"/>
                  </a:cubicBezTo>
                  <a:cubicBezTo>
                    <a:pt x="8893" y="7344"/>
                    <a:pt x="7805" y="7658"/>
                    <a:pt x="6863" y="8349"/>
                  </a:cubicBezTo>
                  <a:cubicBezTo>
                    <a:pt x="6486" y="8600"/>
                    <a:pt x="6424" y="8767"/>
                    <a:pt x="6256" y="9437"/>
                  </a:cubicBezTo>
                  <a:cubicBezTo>
                    <a:pt x="6528" y="9625"/>
                    <a:pt x="6758" y="9876"/>
                    <a:pt x="6779" y="10274"/>
                  </a:cubicBezTo>
                  <a:cubicBezTo>
                    <a:pt x="6779" y="10483"/>
                    <a:pt x="6884" y="10692"/>
                    <a:pt x="6905" y="10901"/>
                  </a:cubicBezTo>
                  <a:cubicBezTo>
                    <a:pt x="7051" y="11927"/>
                    <a:pt x="7219" y="12910"/>
                    <a:pt x="7595" y="13894"/>
                  </a:cubicBezTo>
                  <a:cubicBezTo>
                    <a:pt x="7721" y="14249"/>
                    <a:pt x="7742" y="14647"/>
                    <a:pt x="7825" y="15065"/>
                  </a:cubicBezTo>
                  <a:cubicBezTo>
                    <a:pt x="6989" y="15421"/>
                    <a:pt x="6277" y="15944"/>
                    <a:pt x="5608" y="16467"/>
                  </a:cubicBezTo>
                  <a:cubicBezTo>
                    <a:pt x="5503" y="16551"/>
                    <a:pt x="5336" y="16614"/>
                    <a:pt x="5210" y="16655"/>
                  </a:cubicBezTo>
                  <a:cubicBezTo>
                    <a:pt x="4917" y="16739"/>
                    <a:pt x="4645" y="16781"/>
                    <a:pt x="4331" y="16844"/>
                  </a:cubicBezTo>
                  <a:cubicBezTo>
                    <a:pt x="4164" y="16865"/>
                    <a:pt x="4017" y="16886"/>
                    <a:pt x="3871" y="16844"/>
                  </a:cubicBezTo>
                  <a:cubicBezTo>
                    <a:pt x="2783" y="16572"/>
                    <a:pt x="1632" y="16425"/>
                    <a:pt x="586" y="15944"/>
                  </a:cubicBezTo>
                  <a:cubicBezTo>
                    <a:pt x="398" y="15881"/>
                    <a:pt x="209" y="15777"/>
                    <a:pt x="0" y="15672"/>
                  </a:cubicBezTo>
                  <a:cubicBezTo>
                    <a:pt x="0" y="14940"/>
                    <a:pt x="188" y="14270"/>
                    <a:pt x="481" y="13642"/>
                  </a:cubicBezTo>
                  <a:cubicBezTo>
                    <a:pt x="732" y="13077"/>
                    <a:pt x="1004" y="12492"/>
                    <a:pt x="1214" y="11906"/>
                  </a:cubicBezTo>
                  <a:cubicBezTo>
                    <a:pt x="1402" y="11320"/>
                    <a:pt x="1716" y="10797"/>
                    <a:pt x="2030" y="10274"/>
                  </a:cubicBezTo>
                  <a:cubicBezTo>
                    <a:pt x="2281" y="9834"/>
                    <a:pt x="2490" y="9353"/>
                    <a:pt x="2615" y="8872"/>
                  </a:cubicBezTo>
                  <a:cubicBezTo>
                    <a:pt x="2783" y="8307"/>
                    <a:pt x="3034" y="7826"/>
                    <a:pt x="3390" y="7323"/>
                  </a:cubicBezTo>
                  <a:cubicBezTo>
                    <a:pt x="4331" y="5880"/>
                    <a:pt x="5210" y="4415"/>
                    <a:pt x="6005" y="2867"/>
                  </a:cubicBezTo>
                  <a:cubicBezTo>
                    <a:pt x="6214" y="2490"/>
                    <a:pt x="6445" y="2093"/>
                    <a:pt x="6696" y="1737"/>
                  </a:cubicBezTo>
                  <a:cubicBezTo>
                    <a:pt x="6989" y="1277"/>
                    <a:pt x="7281" y="816"/>
                    <a:pt x="7386" y="251"/>
                  </a:cubicBezTo>
                  <a:cubicBezTo>
                    <a:pt x="7407" y="189"/>
                    <a:pt x="7491" y="126"/>
                    <a:pt x="7574" y="0"/>
                  </a:cubicBezTo>
                  <a:cubicBezTo>
                    <a:pt x="7721" y="105"/>
                    <a:pt x="7888" y="189"/>
                    <a:pt x="7993" y="293"/>
                  </a:cubicBezTo>
                  <a:cubicBezTo>
                    <a:pt x="8746" y="1046"/>
                    <a:pt x="9499" y="1821"/>
                    <a:pt x="10294" y="2595"/>
                  </a:cubicBezTo>
                  <a:cubicBezTo>
                    <a:pt x="10608" y="2909"/>
                    <a:pt x="10964" y="3202"/>
                    <a:pt x="11341" y="3432"/>
                  </a:cubicBezTo>
                  <a:cubicBezTo>
                    <a:pt x="12324" y="4038"/>
                    <a:pt x="13349" y="4603"/>
                    <a:pt x="14437" y="5231"/>
                  </a:cubicBezTo>
                  <a:cubicBezTo>
                    <a:pt x="14626" y="5733"/>
                    <a:pt x="14814" y="6319"/>
                    <a:pt x="15107" y="6884"/>
                  </a:cubicBezTo>
                  <a:cubicBezTo>
                    <a:pt x="15421" y="7512"/>
                    <a:pt x="16007" y="7847"/>
                    <a:pt x="16697" y="7930"/>
                  </a:cubicBezTo>
                  <a:cubicBezTo>
                    <a:pt x="17304" y="8014"/>
                    <a:pt x="17890" y="7951"/>
                    <a:pt x="18497" y="7930"/>
                  </a:cubicBezTo>
                  <a:cubicBezTo>
                    <a:pt x="18622" y="7930"/>
                    <a:pt x="18810" y="7868"/>
                    <a:pt x="18915" y="7784"/>
                  </a:cubicBezTo>
                  <a:cubicBezTo>
                    <a:pt x="19375" y="7512"/>
                    <a:pt x="20045" y="7303"/>
                    <a:pt x="20338" y="65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69;p37">
              <a:extLst>
                <a:ext uri="{FF2B5EF4-FFF2-40B4-BE49-F238E27FC236}">
                  <a16:creationId xmlns:a16="http://schemas.microsoft.com/office/drawing/2014/main" id="{846E7BE2-C1CA-F33B-124C-4B44E89C3133}"/>
                </a:ext>
              </a:extLst>
            </p:cNvPr>
            <p:cNvSpPr/>
            <p:nvPr/>
          </p:nvSpPr>
          <p:spPr>
            <a:xfrm>
              <a:off x="-1722050" y="1988225"/>
              <a:ext cx="128700" cy="337950"/>
            </a:xfrm>
            <a:custGeom>
              <a:avLst/>
              <a:gdLst/>
              <a:ahLst/>
              <a:cxnLst/>
              <a:rect l="l" t="t" r="r" b="b"/>
              <a:pathLst>
                <a:path w="5148" h="13518" extrusionOk="0">
                  <a:moveTo>
                    <a:pt x="1" y="1173"/>
                  </a:moveTo>
                  <a:cubicBezTo>
                    <a:pt x="586" y="629"/>
                    <a:pt x="1151" y="294"/>
                    <a:pt x="1842" y="231"/>
                  </a:cubicBezTo>
                  <a:cubicBezTo>
                    <a:pt x="2009" y="231"/>
                    <a:pt x="2135" y="126"/>
                    <a:pt x="2260" y="106"/>
                  </a:cubicBezTo>
                  <a:cubicBezTo>
                    <a:pt x="2532" y="43"/>
                    <a:pt x="2783" y="1"/>
                    <a:pt x="3055" y="1"/>
                  </a:cubicBezTo>
                  <a:cubicBezTo>
                    <a:pt x="3474" y="1"/>
                    <a:pt x="3599" y="126"/>
                    <a:pt x="3620" y="524"/>
                  </a:cubicBezTo>
                  <a:cubicBezTo>
                    <a:pt x="3662" y="775"/>
                    <a:pt x="3620" y="1068"/>
                    <a:pt x="3620" y="1340"/>
                  </a:cubicBezTo>
                  <a:cubicBezTo>
                    <a:pt x="3620" y="1758"/>
                    <a:pt x="3620" y="2177"/>
                    <a:pt x="3788" y="2595"/>
                  </a:cubicBezTo>
                  <a:cubicBezTo>
                    <a:pt x="3830" y="2742"/>
                    <a:pt x="3913" y="2951"/>
                    <a:pt x="3892" y="3119"/>
                  </a:cubicBezTo>
                  <a:cubicBezTo>
                    <a:pt x="3809" y="4395"/>
                    <a:pt x="4206" y="5629"/>
                    <a:pt x="4415" y="6843"/>
                  </a:cubicBezTo>
                  <a:cubicBezTo>
                    <a:pt x="4541" y="7554"/>
                    <a:pt x="4667" y="8266"/>
                    <a:pt x="4646" y="8998"/>
                  </a:cubicBezTo>
                  <a:cubicBezTo>
                    <a:pt x="4646" y="9145"/>
                    <a:pt x="4625" y="9312"/>
                    <a:pt x="4667" y="9437"/>
                  </a:cubicBezTo>
                  <a:cubicBezTo>
                    <a:pt x="4855" y="10170"/>
                    <a:pt x="4876" y="10923"/>
                    <a:pt x="4918" y="11655"/>
                  </a:cubicBezTo>
                  <a:cubicBezTo>
                    <a:pt x="4918" y="12011"/>
                    <a:pt x="5064" y="12346"/>
                    <a:pt x="5148" y="12743"/>
                  </a:cubicBezTo>
                  <a:cubicBezTo>
                    <a:pt x="4939" y="12869"/>
                    <a:pt x="4750" y="13015"/>
                    <a:pt x="4562" y="13057"/>
                  </a:cubicBezTo>
                  <a:cubicBezTo>
                    <a:pt x="3913" y="13099"/>
                    <a:pt x="3307" y="13371"/>
                    <a:pt x="2616" y="13518"/>
                  </a:cubicBezTo>
                  <a:cubicBezTo>
                    <a:pt x="2574" y="12262"/>
                    <a:pt x="2323" y="11090"/>
                    <a:pt x="1905" y="9940"/>
                  </a:cubicBezTo>
                  <a:cubicBezTo>
                    <a:pt x="1633" y="9249"/>
                    <a:pt x="1612" y="8517"/>
                    <a:pt x="1507" y="7784"/>
                  </a:cubicBezTo>
                  <a:cubicBezTo>
                    <a:pt x="1737" y="7617"/>
                    <a:pt x="1967" y="7429"/>
                    <a:pt x="2198" y="7220"/>
                  </a:cubicBezTo>
                  <a:cubicBezTo>
                    <a:pt x="2260" y="7136"/>
                    <a:pt x="2344" y="6948"/>
                    <a:pt x="2323" y="6822"/>
                  </a:cubicBezTo>
                  <a:cubicBezTo>
                    <a:pt x="2302" y="6613"/>
                    <a:pt x="2093" y="6571"/>
                    <a:pt x="1905" y="6571"/>
                  </a:cubicBezTo>
                  <a:cubicBezTo>
                    <a:pt x="1716" y="6571"/>
                    <a:pt x="1570" y="6613"/>
                    <a:pt x="1382" y="6676"/>
                  </a:cubicBezTo>
                  <a:cubicBezTo>
                    <a:pt x="733" y="4855"/>
                    <a:pt x="335" y="3035"/>
                    <a:pt x="1" y="117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70;p37">
              <a:extLst>
                <a:ext uri="{FF2B5EF4-FFF2-40B4-BE49-F238E27FC236}">
                  <a16:creationId xmlns:a16="http://schemas.microsoft.com/office/drawing/2014/main" id="{DA1C23B1-E164-C2C9-1840-3CEDB60C6F07}"/>
                </a:ext>
              </a:extLst>
            </p:cNvPr>
            <p:cNvSpPr/>
            <p:nvPr/>
          </p:nvSpPr>
          <p:spPr>
            <a:xfrm>
              <a:off x="-1927100" y="2205850"/>
              <a:ext cx="251100" cy="128700"/>
            </a:xfrm>
            <a:custGeom>
              <a:avLst/>
              <a:gdLst/>
              <a:ahLst/>
              <a:cxnLst/>
              <a:rect l="l" t="t" r="r" b="b"/>
              <a:pathLst>
                <a:path w="10044" h="5148" extrusionOk="0">
                  <a:moveTo>
                    <a:pt x="9584" y="2469"/>
                  </a:moveTo>
                  <a:cubicBezTo>
                    <a:pt x="9625" y="2699"/>
                    <a:pt x="9709" y="2908"/>
                    <a:pt x="9730" y="3139"/>
                  </a:cubicBezTo>
                  <a:cubicBezTo>
                    <a:pt x="9772" y="3829"/>
                    <a:pt x="9981" y="4478"/>
                    <a:pt x="10044" y="5147"/>
                  </a:cubicBezTo>
                  <a:cubicBezTo>
                    <a:pt x="9521" y="5105"/>
                    <a:pt x="9270" y="5043"/>
                    <a:pt x="8935" y="4708"/>
                  </a:cubicBezTo>
                  <a:cubicBezTo>
                    <a:pt x="8537" y="4310"/>
                    <a:pt x="8098" y="4164"/>
                    <a:pt x="7596" y="4038"/>
                  </a:cubicBezTo>
                  <a:cubicBezTo>
                    <a:pt x="6382" y="3745"/>
                    <a:pt x="5190" y="3473"/>
                    <a:pt x="4039" y="3013"/>
                  </a:cubicBezTo>
                  <a:cubicBezTo>
                    <a:pt x="3767" y="2908"/>
                    <a:pt x="3453" y="2888"/>
                    <a:pt x="3139" y="2888"/>
                  </a:cubicBezTo>
                  <a:cubicBezTo>
                    <a:pt x="2302" y="2846"/>
                    <a:pt x="1465" y="2888"/>
                    <a:pt x="607" y="2888"/>
                  </a:cubicBezTo>
                  <a:cubicBezTo>
                    <a:pt x="398" y="2888"/>
                    <a:pt x="189" y="2846"/>
                    <a:pt x="1" y="2825"/>
                  </a:cubicBezTo>
                  <a:lnTo>
                    <a:pt x="1" y="1548"/>
                  </a:lnTo>
                  <a:cubicBezTo>
                    <a:pt x="377" y="1130"/>
                    <a:pt x="147" y="481"/>
                    <a:pt x="586" y="0"/>
                  </a:cubicBezTo>
                  <a:cubicBezTo>
                    <a:pt x="775" y="63"/>
                    <a:pt x="942" y="84"/>
                    <a:pt x="1130" y="168"/>
                  </a:cubicBezTo>
                  <a:cubicBezTo>
                    <a:pt x="2177" y="628"/>
                    <a:pt x="3327" y="795"/>
                    <a:pt x="4436" y="1025"/>
                  </a:cubicBezTo>
                  <a:cubicBezTo>
                    <a:pt x="4687" y="1067"/>
                    <a:pt x="4980" y="1046"/>
                    <a:pt x="5231" y="1004"/>
                  </a:cubicBezTo>
                  <a:cubicBezTo>
                    <a:pt x="5545" y="942"/>
                    <a:pt x="5817" y="1025"/>
                    <a:pt x="6068" y="1214"/>
                  </a:cubicBezTo>
                  <a:cubicBezTo>
                    <a:pt x="6654" y="1590"/>
                    <a:pt x="7219" y="1988"/>
                    <a:pt x="7805" y="2323"/>
                  </a:cubicBezTo>
                  <a:cubicBezTo>
                    <a:pt x="8349" y="2678"/>
                    <a:pt x="8830" y="2699"/>
                    <a:pt x="9584" y="24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71;p37">
              <a:extLst>
                <a:ext uri="{FF2B5EF4-FFF2-40B4-BE49-F238E27FC236}">
                  <a16:creationId xmlns:a16="http://schemas.microsoft.com/office/drawing/2014/main" id="{A34C1D09-F3F4-BC01-E533-5E24B4FB61F9}"/>
                </a:ext>
              </a:extLst>
            </p:cNvPr>
            <p:cNvSpPr/>
            <p:nvPr/>
          </p:nvSpPr>
          <p:spPr>
            <a:xfrm>
              <a:off x="-1839225" y="1357400"/>
              <a:ext cx="62800" cy="127125"/>
            </a:xfrm>
            <a:custGeom>
              <a:avLst/>
              <a:gdLst/>
              <a:ahLst/>
              <a:cxnLst/>
              <a:rect l="l" t="t" r="r" b="b"/>
              <a:pathLst>
                <a:path w="2512" h="5085" extrusionOk="0">
                  <a:moveTo>
                    <a:pt x="1716" y="5084"/>
                  </a:moveTo>
                  <a:cubicBezTo>
                    <a:pt x="1612" y="4980"/>
                    <a:pt x="1528" y="4938"/>
                    <a:pt x="1486" y="4854"/>
                  </a:cubicBezTo>
                  <a:cubicBezTo>
                    <a:pt x="1131" y="4227"/>
                    <a:pt x="754" y="3620"/>
                    <a:pt x="419" y="2992"/>
                  </a:cubicBezTo>
                  <a:cubicBezTo>
                    <a:pt x="1" y="2197"/>
                    <a:pt x="126" y="1297"/>
                    <a:pt x="189" y="439"/>
                  </a:cubicBezTo>
                  <a:cubicBezTo>
                    <a:pt x="189" y="209"/>
                    <a:pt x="419" y="21"/>
                    <a:pt x="670" y="21"/>
                  </a:cubicBezTo>
                  <a:cubicBezTo>
                    <a:pt x="900" y="0"/>
                    <a:pt x="1152" y="0"/>
                    <a:pt x="1382" y="0"/>
                  </a:cubicBezTo>
                  <a:cubicBezTo>
                    <a:pt x="1988" y="21"/>
                    <a:pt x="2365" y="377"/>
                    <a:pt x="2428" y="983"/>
                  </a:cubicBezTo>
                  <a:cubicBezTo>
                    <a:pt x="2512" y="1841"/>
                    <a:pt x="2449" y="2720"/>
                    <a:pt x="2093" y="3515"/>
                  </a:cubicBezTo>
                  <a:cubicBezTo>
                    <a:pt x="1988" y="3766"/>
                    <a:pt x="1905" y="4017"/>
                    <a:pt x="1821" y="4289"/>
                  </a:cubicBezTo>
                  <a:cubicBezTo>
                    <a:pt x="1800" y="4520"/>
                    <a:pt x="1779" y="4771"/>
                    <a:pt x="1716" y="50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72;p37">
              <a:extLst>
                <a:ext uri="{FF2B5EF4-FFF2-40B4-BE49-F238E27FC236}">
                  <a16:creationId xmlns:a16="http://schemas.microsoft.com/office/drawing/2014/main" id="{F1119B4C-2D11-2B11-DC90-7481AF2AB75E}"/>
                </a:ext>
              </a:extLst>
            </p:cNvPr>
            <p:cNvSpPr/>
            <p:nvPr/>
          </p:nvSpPr>
          <p:spPr>
            <a:xfrm>
              <a:off x="-962000" y="1680125"/>
              <a:ext cx="111975" cy="75875"/>
            </a:xfrm>
            <a:custGeom>
              <a:avLst/>
              <a:gdLst/>
              <a:ahLst/>
              <a:cxnLst/>
              <a:rect l="l" t="t" r="r" b="b"/>
              <a:pathLst>
                <a:path w="4479" h="3035" extrusionOk="0">
                  <a:moveTo>
                    <a:pt x="1" y="2993"/>
                  </a:moveTo>
                  <a:cubicBezTo>
                    <a:pt x="503" y="1968"/>
                    <a:pt x="984" y="1026"/>
                    <a:pt x="1444" y="106"/>
                  </a:cubicBezTo>
                  <a:cubicBezTo>
                    <a:pt x="2177" y="1"/>
                    <a:pt x="2867" y="64"/>
                    <a:pt x="3558" y="106"/>
                  </a:cubicBezTo>
                  <a:cubicBezTo>
                    <a:pt x="4144" y="126"/>
                    <a:pt x="4478" y="963"/>
                    <a:pt x="4081" y="1424"/>
                  </a:cubicBezTo>
                  <a:cubicBezTo>
                    <a:pt x="3244" y="2323"/>
                    <a:pt x="2302" y="3035"/>
                    <a:pt x="1005" y="3035"/>
                  </a:cubicBezTo>
                  <a:cubicBezTo>
                    <a:pt x="691" y="3035"/>
                    <a:pt x="398" y="3014"/>
                    <a:pt x="1" y="299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73;p37">
              <a:extLst>
                <a:ext uri="{FF2B5EF4-FFF2-40B4-BE49-F238E27FC236}">
                  <a16:creationId xmlns:a16="http://schemas.microsoft.com/office/drawing/2014/main" id="{D70EC3CD-6F4B-89DB-DE8C-93F39A30D981}"/>
                </a:ext>
              </a:extLst>
            </p:cNvPr>
            <p:cNvSpPr/>
            <p:nvPr/>
          </p:nvSpPr>
          <p:spPr>
            <a:xfrm>
              <a:off x="-1511775" y="1933300"/>
              <a:ext cx="91050" cy="34025"/>
            </a:xfrm>
            <a:custGeom>
              <a:avLst/>
              <a:gdLst/>
              <a:ahLst/>
              <a:cxnLst/>
              <a:rect l="l" t="t" r="r" b="b"/>
              <a:pathLst>
                <a:path w="3642" h="1361" extrusionOk="0">
                  <a:moveTo>
                    <a:pt x="3642" y="650"/>
                  </a:moveTo>
                  <a:cubicBezTo>
                    <a:pt x="3265" y="901"/>
                    <a:pt x="3014" y="1131"/>
                    <a:pt x="2700" y="1361"/>
                  </a:cubicBezTo>
                  <a:lnTo>
                    <a:pt x="1382" y="1361"/>
                  </a:lnTo>
                  <a:cubicBezTo>
                    <a:pt x="1235" y="1361"/>
                    <a:pt x="1110" y="1319"/>
                    <a:pt x="942" y="1298"/>
                  </a:cubicBezTo>
                  <a:cubicBezTo>
                    <a:pt x="336" y="1131"/>
                    <a:pt x="1" y="733"/>
                    <a:pt x="22" y="1"/>
                  </a:cubicBezTo>
                  <a:cubicBezTo>
                    <a:pt x="1214" y="189"/>
                    <a:pt x="2344" y="419"/>
                    <a:pt x="3642" y="65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74;p37">
              <a:extLst>
                <a:ext uri="{FF2B5EF4-FFF2-40B4-BE49-F238E27FC236}">
                  <a16:creationId xmlns:a16="http://schemas.microsoft.com/office/drawing/2014/main" id="{C125E372-1E1D-5B78-573B-C2CE9C1B582B}"/>
                </a:ext>
              </a:extLst>
            </p:cNvPr>
            <p:cNvSpPr/>
            <p:nvPr/>
          </p:nvSpPr>
          <p:spPr>
            <a:xfrm>
              <a:off x="-1642025" y="2339750"/>
              <a:ext cx="50775" cy="56525"/>
            </a:xfrm>
            <a:custGeom>
              <a:avLst/>
              <a:gdLst/>
              <a:ahLst/>
              <a:cxnLst/>
              <a:rect l="l" t="t" r="r" b="b"/>
              <a:pathLst>
                <a:path w="2031" h="2261" extrusionOk="0">
                  <a:moveTo>
                    <a:pt x="1" y="670"/>
                  </a:moveTo>
                  <a:cubicBezTo>
                    <a:pt x="691" y="105"/>
                    <a:pt x="1340" y="105"/>
                    <a:pt x="2031" y="1"/>
                  </a:cubicBezTo>
                  <a:lnTo>
                    <a:pt x="2031" y="1863"/>
                  </a:lnTo>
                  <a:cubicBezTo>
                    <a:pt x="1842" y="1967"/>
                    <a:pt x="1654" y="2093"/>
                    <a:pt x="1424" y="2260"/>
                  </a:cubicBezTo>
                  <a:cubicBezTo>
                    <a:pt x="838" y="1821"/>
                    <a:pt x="357" y="1319"/>
                    <a:pt x="1" y="67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75;p37">
              <a:extLst>
                <a:ext uri="{FF2B5EF4-FFF2-40B4-BE49-F238E27FC236}">
                  <a16:creationId xmlns:a16="http://schemas.microsoft.com/office/drawing/2014/main" id="{27DA3A13-71F2-7A6A-3FCF-B7B25BF736CE}"/>
                </a:ext>
              </a:extLst>
            </p:cNvPr>
            <p:cNvSpPr/>
            <p:nvPr/>
          </p:nvSpPr>
          <p:spPr>
            <a:xfrm>
              <a:off x="-1752375" y="2221000"/>
              <a:ext cx="55975" cy="30900"/>
            </a:xfrm>
            <a:custGeom>
              <a:avLst/>
              <a:gdLst/>
              <a:ahLst/>
              <a:cxnLst/>
              <a:rect l="l" t="t" r="r" b="b"/>
              <a:pathLst>
                <a:path w="2239" h="1236" extrusionOk="0">
                  <a:moveTo>
                    <a:pt x="0" y="294"/>
                  </a:moveTo>
                  <a:cubicBezTo>
                    <a:pt x="167" y="85"/>
                    <a:pt x="293" y="1"/>
                    <a:pt x="502" y="85"/>
                  </a:cubicBezTo>
                  <a:cubicBezTo>
                    <a:pt x="942" y="210"/>
                    <a:pt x="1360" y="503"/>
                    <a:pt x="1883" y="461"/>
                  </a:cubicBezTo>
                  <a:cubicBezTo>
                    <a:pt x="2092" y="461"/>
                    <a:pt x="2197" y="629"/>
                    <a:pt x="2218" y="817"/>
                  </a:cubicBezTo>
                  <a:cubicBezTo>
                    <a:pt x="2239" y="984"/>
                    <a:pt x="1988" y="1235"/>
                    <a:pt x="1799" y="1235"/>
                  </a:cubicBezTo>
                  <a:cubicBezTo>
                    <a:pt x="1695" y="1235"/>
                    <a:pt x="1569" y="1194"/>
                    <a:pt x="1465" y="1152"/>
                  </a:cubicBezTo>
                  <a:cubicBezTo>
                    <a:pt x="963" y="838"/>
                    <a:pt x="502" y="545"/>
                    <a:pt x="0" y="29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76;p37">
              <a:extLst>
                <a:ext uri="{FF2B5EF4-FFF2-40B4-BE49-F238E27FC236}">
                  <a16:creationId xmlns:a16="http://schemas.microsoft.com/office/drawing/2014/main" id="{FCEC950F-735B-3E94-36E6-C697D91C076B}"/>
                </a:ext>
              </a:extLst>
            </p:cNvPr>
            <p:cNvSpPr/>
            <p:nvPr/>
          </p:nvSpPr>
          <p:spPr>
            <a:xfrm>
              <a:off x="-1726750" y="2191725"/>
              <a:ext cx="24075" cy="22500"/>
            </a:xfrm>
            <a:custGeom>
              <a:avLst/>
              <a:gdLst/>
              <a:ahLst/>
              <a:cxnLst/>
              <a:rect l="l" t="t" r="r" b="b"/>
              <a:pathLst>
                <a:path w="963" h="900" extrusionOk="0">
                  <a:moveTo>
                    <a:pt x="0" y="481"/>
                  </a:moveTo>
                  <a:cubicBezTo>
                    <a:pt x="210" y="147"/>
                    <a:pt x="461" y="21"/>
                    <a:pt x="837" y="0"/>
                  </a:cubicBezTo>
                  <a:cubicBezTo>
                    <a:pt x="879" y="209"/>
                    <a:pt x="921" y="440"/>
                    <a:pt x="963" y="649"/>
                  </a:cubicBezTo>
                  <a:cubicBezTo>
                    <a:pt x="565" y="900"/>
                    <a:pt x="335" y="649"/>
                    <a:pt x="0" y="48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77;p37">
              <a:extLst>
                <a:ext uri="{FF2B5EF4-FFF2-40B4-BE49-F238E27FC236}">
                  <a16:creationId xmlns:a16="http://schemas.microsoft.com/office/drawing/2014/main" id="{425672A1-FE06-5CF9-5FF8-64931D380E33}"/>
                </a:ext>
              </a:extLst>
            </p:cNvPr>
            <p:cNvSpPr/>
            <p:nvPr/>
          </p:nvSpPr>
          <p:spPr>
            <a:xfrm>
              <a:off x="-1748200" y="1455700"/>
              <a:ext cx="211250" cy="206300"/>
            </a:xfrm>
            <a:custGeom>
              <a:avLst/>
              <a:gdLst/>
              <a:ahLst/>
              <a:cxnLst/>
              <a:rect l="l" t="t" r="r" b="b"/>
              <a:pathLst>
                <a:path w="8450" h="8252" extrusionOk="0">
                  <a:moveTo>
                    <a:pt x="3345" y="1"/>
                  </a:moveTo>
                  <a:cubicBezTo>
                    <a:pt x="2812" y="1"/>
                    <a:pt x="2295" y="220"/>
                    <a:pt x="1842" y="734"/>
                  </a:cubicBezTo>
                  <a:cubicBezTo>
                    <a:pt x="1612" y="1006"/>
                    <a:pt x="1402" y="1341"/>
                    <a:pt x="1277" y="1696"/>
                  </a:cubicBezTo>
                  <a:cubicBezTo>
                    <a:pt x="524" y="2073"/>
                    <a:pt x="0" y="2784"/>
                    <a:pt x="63" y="4019"/>
                  </a:cubicBezTo>
                  <a:cubicBezTo>
                    <a:pt x="168" y="5505"/>
                    <a:pt x="1068" y="6760"/>
                    <a:pt x="2218" y="7430"/>
                  </a:cubicBezTo>
                  <a:cubicBezTo>
                    <a:pt x="2637" y="7869"/>
                    <a:pt x="3160" y="8204"/>
                    <a:pt x="3829" y="8246"/>
                  </a:cubicBezTo>
                  <a:cubicBezTo>
                    <a:pt x="3883" y="8250"/>
                    <a:pt x="3936" y="8252"/>
                    <a:pt x="3988" y="8252"/>
                  </a:cubicBezTo>
                  <a:cubicBezTo>
                    <a:pt x="4446" y="8252"/>
                    <a:pt x="4849" y="8092"/>
                    <a:pt x="5169" y="7848"/>
                  </a:cubicBezTo>
                  <a:cubicBezTo>
                    <a:pt x="5817" y="7639"/>
                    <a:pt x="6424" y="7220"/>
                    <a:pt x="6926" y="6551"/>
                  </a:cubicBezTo>
                  <a:cubicBezTo>
                    <a:pt x="8450" y="4445"/>
                    <a:pt x="5744" y="1"/>
                    <a:pt x="33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78;p37">
              <a:extLst>
                <a:ext uri="{FF2B5EF4-FFF2-40B4-BE49-F238E27FC236}">
                  <a16:creationId xmlns:a16="http://schemas.microsoft.com/office/drawing/2014/main" id="{35C10330-9E38-5437-0F03-010025812F53}"/>
                </a:ext>
              </a:extLst>
            </p:cNvPr>
            <p:cNvSpPr/>
            <p:nvPr/>
          </p:nvSpPr>
          <p:spPr>
            <a:xfrm>
              <a:off x="-1228775" y="1649625"/>
              <a:ext cx="220250" cy="167775"/>
            </a:xfrm>
            <a:custGeom>
              <a:avLst/>
              <a:gdLst/>
              <a:ahLst/>
              <a:cxnLst/>
              <a:rect l="l" t="t" r="r" b="b"/>
              <a:pathLst>
                <a:path w="8810" h="6711" extrusionOk="0">
                  <a:moveTo>
                    <a:pt x="5246" y="1"/>
                  </a:moveTo>
                  <a:cubicBezTo>
                    <a:pt x="4260" y="1"/>
                    <a:pt x="3239" y="372"/>
                    <a:pt x="2511" y="970"/>
                  </a:cubicBezTo>
                  <a:cubicBezTo>
                    <a:pt x="2490" y="991"/>
                    <a:pt x="2449" y="1012"/>
                    <a:pt x="2407" y="1033"/>
                  </a:cubicBezTo>
                  <a:cubicBezTo>
                    <a:pt x="2260" y="1137"/>
                    <a:pt x="2114" y="1284"/>
                    <a:pt x="1988" y="1409"/>
                  </a:cubicBezTo>
                  <a:cubicBezTo>
                    <a:pt x="1528" y="1702"/>
                    <a:pt x="1130" y="2037"/>
                    <a:pt x="879" y="2455"/>
                  </a:cubicBezTo>
                  <a:cubicBezTo>
                    <a:pt x="1" y="3711"/>
                    <a:pt x="817" y="5196"/>
                    <a:pt x="1967" y="5908"/>
                  </a:cubicBezTo>
                  <a:cubicBezTo>
                    <a:pt x="2344" y="6305"/>
                    <a:pt x="2804" y="6619"/>
                    <a:pt x="3348" y="6682"/>
                  </a:cubicBezTo>
                  <a:cubicBezTo>
                    <a:pt x="3469" y="6701"/>
                    <a:pt x="3588" y="6711"/>
                    <a:pt x="3704" y="6711"/>
                  </a:cubicBezTo>
                  <a:cubicBezTo>
                    <a:pt x="4092" y="6711"/>
                    <a:pt x="4454" y="6608"/>
                    <a:pt x="4792" y="6431"/>
                  </a:cubicBezTo>
                  <a:cubicBezTo>
                    <a:pt x="5503" y="6326"/>
                    <a:pt x="6194" y="6033"/>
                    <a:pt x="6780" y="5573"/>
                  </a:cubicBezTo>
                  <a:cubicBezTo>
                    <a:pt x="8119" y="4464"/>
                    <a:pt x="8809" y="2560"/>
                    <a:pt x="7638" y="1074"/>
                  </a:cubicBezTo>
                  <a:cubicBezTo>
                    <a:pt x="7044" y="320"/>
                    <a:pt x="6160" y="1"/>
                    <a:pt x="52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79;p37">
              <a:extLst>
                <a:ext uri="{FF2B5EF4-FFF2-40B4-BE49-F238E27FC236}">
                  <a16:creationId xmlns:a16="http://schemas.microsoft.com/office/drawing/2014/main" id="{355E4CA3-7109-AE58-0439-D4288431D7B0}"/>
                </a:ext>
              </a:extLst>
            </p:cNvPr>
            <p:cNvSpPr/>
            <p:nvPr/>
          </p:nvSpPr>
          <p:spPr>
            <a:xfrm>
              <a:off x="-2314175" y="910675"/>
              <a:ext cx="1628400" cy="1733025"/>
            </a:xfrm>
            <a:custGeom>
              <a:avLst/>
              <a:gdLst/>
              <a:ahLst/>
              <a:cxnLst/>
              <a:rect l="l" t="t" r="r" b="b"/>
              <a:pathLst>
                <a:path w="65136" h="69321" extrusionOk="0">
                  <a:moveTo>
                    <a:pt x="14626" y="54715"/>
                  </a:moveTo>
                  <a:cubicBezTo>
                    <a:pt x="14396" y="53397"/>
                    <a:pt x="14709" y="52309"/>
                    <a:pt x="15170" y="51221"/>
                  </a:cubicBezTo>
                  <a:cubicBezTo>
                    <a:pt x="15044" y="51096"/>
                    <a:pt x="14960" y="50970"/>
                    <a:pt x="14814" y="50845"/>
                  </a:cubicBezTo>
                  <a:cubicBezTo>
                    <a:pt x="14437" y="50552"/>
                    <a:pt x="14061" y="50238"/>
                    <a:pt x="13663" y="49966"/>
                  </a:cubicBezTo>
                  <a:cubicBezTo>
                    <a:pt x="12931" y="49506"/>
                    <a:pt x="12387" y="48878"/>
                    <a:pt x="11906" y="48166"/>
                  </a:cubicBezTo>
                  <a:cubicBezTo>
                    <a:pt x="11403" y="47434"/>
                    <a:pt x="10964" y="46702"/>
                    <a:pt x="10441" y="45990"/>
                  </a:cubicBezTo>
                  <a:cubicBezTo>
                    <a:pt x="9520" y="44777"/>
                    <a:pt x="9813" y="43354"/>
                    <a:pt x="10671" y="42266"/>
                  </a:cubicBezTo>
                  <a:cubicBezTo>
                    <a:pt x="10943" y="41910"/>
                    <a:pt x="11194" y="41596"/>
                    <a:pt x="11466" y="41283"/>
                  </a:cubicBezTo>
                  <a:cubicBezTo>
                    <a:pt x="11613" y="41115"/>
                    <a:pt x="11780" y="40927"/>
                    <a:pt x="11968" y="40801"/>
                  </a:cubicBezTo>
                  <a:cubicBezTo>
                    <a:pt x="13391" y="39692"/>
                    <a:pt x="14835" y="38625"/>
                    <a:pt x="16279" y="37537"/>
                  </a:cubicBezTo>
                  <a:cubicBezTo>
                    <a:pt x="16488" y="37370"/>
                    <a:pt x="16718" y="37244"/>
                    <a:pt x="16948" y="37077"/>
                  </a:cubicBezTo>
                  <a:cubicBezTo>
                    <a:pt x="17827" y="36554"/>
                    <a:pt x="18685" y="36093"/>
                    <a:pt x="19522" y="35549"/>
                  </a:cubicBezTo>
                  <a:cubicBezTo>
                    <a:pt x="20505" y="34922"/>
                    <a:pt x="21551" y="34399"/>
                    <a:pt x="22660" y="33980"/>
                  </a:cubicBezTo>
                  <a:cubicBezTo>
                    <a:pt x="22786" y="33917"/>
                    <a:pt x="22911" y="33876"/>
                    <a:pt x="23079" y="33792"/>
                  </a:cubicBezTo>
                  <a:cubicBezTo>
                    <a:pt x="23016" y="33624"/>
                    <a:pt x="22995" y="33520"/>
                    <a:pt x="22974" y="33415"/>
                  </a:cubicBezTo>
                  <a:cubicBezTo>
                    <a:pt x="22347" y="31888"/>
                    <a:pt x="21698" y="30360"/>
                    <a:pt x="21091" y="28812"/>
                  </a:cubicBezTo>
                  <a:cubicBezTo>
                    <a:pt x="20756" y="27871"/>
                    <a:pt x="20714" y="26887"/>
                    <a:pt x="20694" y="25883"/>
                  </a:cubicBezTo>
                  <a:cubicBezTo>
                    <a:pt x="20673" y="25318"/>
                    <a:pt x="20694" y="24732"/>
                    <a:pt x="20694" y="24188"/>
                  </a:cubicBezTo>
                  <a:cubicBezTo>
                    <a:pt x="20442" y="23979"/>
                    <a:pt x="20170" y="23832"/>
                    <a:pt x="19982" y="23581"/>
                  </a:cubicBezTo>
                  <a:cubicBezTo>
                    <a:pt x="19794" y="23372"/>
                    <a:pt x="19731" y="23121"/>
                    <a:pt x="19606" y="22891"/>
                  </a:cubicBezTo>
                  <a:cubicBezTo>
                    <a:pt x="19396" y="22535"/>
                    <a:pt x="19187" y="22200"/>
                    <a:pt x="18999" y="21886"/>
                  </a:cubicBezTo>
                  <a:cubicBezTo>
                    <a:pt x="18559" y="21154"/>
                    <a:pt x="18266" y="20380"/>
                    <a:pt x="18350" y="19480"/>
                  </a:cubicBezTo>
                  <a:cubicBezTo>
                    <a:pt x="18371" y="19083"/>
                    <a:pt x="18350" y="18706"/>
                    <a:pt x="18371" y="18308"/>
                  </a:cubicBezTo>
                  <a:cubicBezTo>
                    <a:pt x="18392" y="17681"/>
                    <a:pt x="18894" y="17179"/>
                    <a:pt x="19522" y="17137"/>
                  </a:cubicBezTo>
                  <a:lnTo>
                    <a:pt x="19606" y="17137"/>
                  </a:lnTo>
                  <a:cubicBezTo>
                    <a:pt x="21007" y="17074"/>
                    <a:pt x="21175" y="17158"/>
                    <a:pt x="22116" y="18329"/>
                  </a:cubicBezTo>
                  <a:cubicBezTo>
                    <a:pt x="22891" y="17471"/>
                    <a:pt x="23623" y="16551"/>
                    <a:pt x="24627" y="15902"/>
                  </a:cubicBezTo>
                  <a:cubicBezTo>
                    <a:pt x="24523" y="15714"/>
                    <a:pt x="24313" y="15818"/>
                    <a:pt x="24146" y="15798"/>
                  </a:cubicBezTo>
                  <a:cubicBezTo>
                    <a:pt x="23999" y="15777"/>
                    <a:pt x="23832" y="15798"/>
                    <a:pt x="23707" y="15798"/>
                  </a:cubicBezTo>
                  <a:cubicBezTo>
                    <a:pt x="23267" y="15818"/>
                    <a:pt x="22870" y="15630"/>
                    <a:pt x="22535" y="15400"/>
                  </a:cubicBezTo>
                  <a:cubicBezTo>
                    <a:pt x="22388" y="15295"/>
                    <a:pt x="22242" y="15170"/>
                    <a:pt x="22158" y="15002"/>
                  </a:cubicBezTo>
                  <a:cubicBezTo>
                    <a:pt x="21865" y="14521"/>
                    <a:pt x="22012" y="13308"/>
                    <a:pt x="22388" y="12889"/>
                  </a:cubicBezTo>
                  <a:cubicBezTo>
                    <a:pt x="22451" y="12805"/>
                    <a:pt x="22535" y="12764"/>
                    <a:pt x="22577" y="12701"/>
                  </a:cubicBezTo>
                  <a:cubicBezTo>
                    <a:pt x="23288" y="11613"/>
                    <a:pt x="24418" y="11090"/>
                    <a:pt x="25506" y="10546"/>
                  </a:cubicBezTo>
                  <a:cubicBezTo>
                    <a:pt x="25778" y="10399"/>
                    <a:pt x="26029" y="10274"/>
                    <a:pt x="26322" y="10148"/>
                  </a:cubicBezTo>
                  <a:cubicBezTo>
                    <a:pt x="26134" y="9604"/>
                    <a:pt x="25820" y="9144"/>
                    <a:pt x="25485" y="8767"/>
                  </a:cubicBezTo>
                  <a:cubicBezTo>
                    <a:pt x="25150" y="8370"/>
                    <a:pt x="25046" y="7951"/>
                    <a:pt x="25046" y="7428"/>
                  </a:cubicBezTo>
                  <a:cubicBezTo>
                    <a:pt x="25067" y="6675"/>
                    <a:pt x="25004" y="5943"/>
                    <a:pt x="25360" y="5210"/>
                  </a:cubicBezTo>
                  <a:cubicBezTo>
                    <a:pt x="25569" y="4792"/>
                    <a:pt x="25778" y="4415"/>
                    <a:pt x="26155" y="4122"/>
                  </a:cubicBezTo>
                  <a:cubicBezTo>
                    <a:pt x="26343" y="3997"/>
                    <a:pt x="26510" y="3871"/>
                    <a:pt x="26657" y="3746"/>
                  </a:cubicBezTo>
                  <a:cubicBezTo>
                    <a:pt x="27264" y="3160"/>
                    <a:pt x="27975" y="2950"/>
                    <a:pt x="28812" y="3013"/>
                  </a:cubicBezTo>
                  <a:cubicBezTo>
                    <a:pt x="29356" y="3034"/>
                    <a:pt x="29879" y="3055"/>
                    <a:pt x="30235" y="3557"/>
                  </a:cubicBezTo>
                  <a:cubicBezTo>
                    <a:pt x="30318" y="3662"/>
                    <a:pt x="30507" y="3683"/>
                    <a:pt x="30611" y="3746"/>
                  </a:cubicBezTo>
                  <a:cubicBezTo>
                    <a:pt x="30841" y="3578"/>
                    <a:pt x="30758" y="3390"/>
                    <a:pt x="30800" y="3222"/>
                  </a:cubicBezTo>
                  <a:cubicBezTo>
                    <a:pt x="30821" y="3055"/>
                    <a:pt x="30821" y="2909"/>
                    <a:pt x="30800" y="2762"/>
                  </a:cubicBezTo>
                  <a:cubicBezTo>
                    <a:pt x="30632" y="1549"/>
                    <a:pt x="31867" y="335"/>
                    <a:pt x="33038" y="105"/>
                  </a:cubicBezTo>
                  <a:cubicBezTo>
                    <a:pt x="33582" y="0"/>
                    <a:pt x="34085" y="126"/>
                    <a:pt x="34482" y="502"/>
                  </a:cubicBezTo>
                  <a:cubicBezTo>
                    <a:pt x="34838" y="837"/>
                    <a:pt x="35215" y="1193"/>
                    <a:pt x="35528" y="1611"/>
                  </a:cubicBezTo>
                  <a:cubicBezTo>
                    <a:pt x="36051" y="2323"/>
                    <a:pt x="36512" y="3055"/>
                    <a:pt x="36888" y="3850"/>
                  </a:cubicBezTo>
                  <a:cubicBezTo>
                    <a:pt x="36993" y="4059"/>
                    <a:pt x="37119" y="4227"/>
                    <a:pt x="37286" y="4499"/>
                  </a:cubicBezTo>
                  <a:cubicBezTo>
                    <a:pt x="37495" y="4101"/>
                    <a:pt x="37621" y="3766"/>
                    <a:pt x="37809" y="3474"/>
                  </a:cubicBezTo>
                  <a:cubicBezTo>
                    <a:pt x="38500" y="2448"/>
                    <a:pt x="39378" y="1590"/>
                    <a:pt x="40383" y="858"/>
                  </a:cubicBezTo>
                  <a:cubicBezTo>
                    <a:pt x="40948" y="461"/>
                    <a:pt x="41575" y="293"/>
                    <a:pt x="42245" y="314"/>
                  </a:cubicBezTo>
                  <a:cubicBezTo>
                    <a:pt x="42977" y="335"/>
                    <a:pt x="43689" y="314"/>
                    <a:pt x="44421" y="314"/>
                  </a:cubicBezTo>
                  <a:cubicBezTo>
                    <a:pt x="44735" y="314"/>
                    <a:pt x="45028" y="398"/>
                    <a:pt x="45258" y="565"/>
                  </a:cubicBezTo>
                  <a:cubicBezTo>
                    <a:pt x="45614" y="837"/>
                    <a:pt x="46011" y="1046"/>
                    <a:pt x="46388" y="1339"/>
                  </a:cubicBezTo>
                  <a:cubicBezTo>
                    <a:pt x="47455" y="2176"/>
                    <a:pt x="48166" y="3181"/>
                    <a:pt x="48166" y="4603"/>
                  </a:cubicBezTo>
                  <a:cubicBezTo>
                    <a:pt x="48166" y="4708"/>
                    <a:pt x="48187" y="4813"/>
                    <a:pt x="48229" y="5022"/>
                  </a:cubicBezTo>
                  <a:cubicBezTo>
                    <a:pt x="48522" y="4813"/>
                    <a:pt x="48794" y="4687"/>
                    <a:pt x="49024" y="4499"/>
                  </a:cubicBezTo>
                  <a:cubicBezTo>
                    <a:pt x="49736" y="3976"/>
                    <a:pt x="50510" y="3704"/>
                    <a:pt x="51368" y="3766"/>
                  </a:cubicBezTo>
                  <a:cubicBezTo>
                    <a:pt x="51849" y="3787"/>
                    <a:pt x="52351" y="3766"/>
                    <a:pt x="52811" y="3766"/>
                  </a:cubicBezTo>
                  <a:cubicBezTo>
                    <a:pt x="53544" y="3787"/>
                    <a:pt x="54171" y="3997"/>
                    <a:pt x="54673" y="4541"/>
                  </a:cubicBezTo>
                  <a:cubicBezTo>
                    <a:pt x="54820" y="4729"/>
                    <a:pt x="55008" y="4896"/>
                    <a:pt x="55176" y="5064"/>
                  </a:cubicBezTo>
                  <a:cubicBezTo>
                    <a:pt x="55238" y="5147"/>
                    <a:pt x="55343" y="5252"/>
                    <a:pt x="55385" y="5357"/>
                  </a:cubicBezTo>
                  <a:cubicBezTo>
                    <a:pt x="55531" y="6047"/>
                    <a:pt x="55866" y="6717"/>
                    <a:pt x="55615" y="7512"/>
                  </a:cubicBezTo>
                  <a:lnTo>
                    <a:pt x="56054" y="7512"/>
                  </a:lnTo>
                  <a:cubicBezTo>
                    <a:pt x="56347" y="7470"/>
                    <a:pt x="56661" y="7428"/>
                    <a:pt x="56954" y="7407"/>
                  </a:cubicBezTo>
                  <a:cubicBezTo>
                    <a:pt x="57394" y="7365"/>
                    <a:pt x="57854" y="7428"/>
                    <a:pt x="58314" y="7407"/>
                  </a:cubicBezTo>
                  <a:cubicBezTo>
                    <a:pt x="59507" y="7324"/>
                    <a:pt x="60469" y="7847"/>
                    <a:pt x="61285" y="8663"/>
                  </a:cubicBezTo>
                  <a:cubicBezTo>
                    <a:pt x="61516" y="8893"/>
                    <a:pt x="61725" y="9144"/>
                    <a:pt x="61913" y="9416"/>
                  </a:cubicBezTo>
                  <a:cubicBezTo>
                    <a:pt x="62666" y="10399"/>
                    <a:pt x="62666" y="11299"/>
                    <a:pt x="61871" y="12261"/>
                  </a:cubicBezTo>
                  <a:cubicBezTo>
                    <a:pt x="61767" y="12366"/>
                    <a:pt x="61683" y="12492"/>
                    <a:pt x="61599" y="12596"/>
                  </a:cubicBezTo>
                  <a:cubicBezTo>
                    <a:pt x="61725" y="12847"/>
                    <a:pt x="61934" y="12743"/>
                    <a:pt x="62101" y="12785"/>
                  </a:cubicBezTo>
                  <a:cubicBezTo>
                    <a:pt x="62541" y="12952"/>
                    <a:pt x="63022" y="13078"/>
                    <a:pt x="63440" y="13287"/>
                  </a:cubicBezTo>
                  <a:cubicBezTo>
                    <a:pt x="63984" y="13580"/>
                    <a:pt x="64340" y="14019"/>
                    <a:pt x="64487" y="14668"/>
                  </a:cubicBezTo>
                  <a:cubicBezTo>
                    <a:pt x="64591" y="15254"/>
                    <a:pt x="64654" y="15798"/>
                    <a:pt x="64633" y="16363"/>
                  </a:cubicBezTo>
                  <a:cubicBezTo>
                    <a:pt x="64633" y="17095"/>
                    <a:pt x="64298" y="17618"/>
                    <a:pt x="63692" y="17995"/>
                  </a:cubicBezTo>
                  <a:cubicBezTo>
                    <a:pt x="63482" y="18120"/>
                    <a:pt x="63294" y="18225"/>
                    <a:pt x="63043" y="18392"/>
                  </a:cubicBezTo>
                  <a:cubicBezTo>
                    <a:pt x="63189" y="18873"/>
                    <a:pt x="63399" y="19292"/>
                    <a:pt x="63712" y="19668"/>
                  </a:cubicBezTo>
                  <a:cubicBezTo>
                    <a:pt x="63901" y="19878"/>
                    <a:pt x="64026" y="20108"/>
                    <a:pt x="64131" y="20338"/>
                  </a:cubicBezTo>
                  <a:cubicBezTo>
                    <a:pt x="64319" y="20756"/>
                    <a:pt x="64487" y="21175"/>
                    <a:pt x="64654" y="21593"/>
                  </a:cubicBezTo>
                  <a:cubicBezTo>
                    <a:pt x="65135" y="22640"/>
                    <a:pt x="64717" y="23623"/>
                    <a:pt x="63650" y="24000"/>
                  </a:cubicBezTo>
                  <a:cubicBezTo>
                    <a:pt x="62959" y="24272"/>
                    <a:pt x="62290" y="24481"/>
                    <a:pt x="61516" y="24460"/>
                  </a:cubicBezTo>
                  <a:cubicBezTo>
                    <a:pt x="61160" y="24899"/>
                    <a:pt x="60992" y="25422"/>
                    <a:pt x="60825" y="25925"/>
                  </a:cubicBezTo>
                  <a:cubicBezTo>
                    <a:pt x="60658" y="26364"/>
                    <a:pt x="60407" y="26699"/>
                    <a:pt x="60030" y="27013"/>
                  </a:cubicBezTo>
                  <a:cubicBezTo>
                    <a:pt x="59570" y="27410"/>
                    <a:pt x="59047" y="27598"/>
                    <a:pt x="58440" y="27389"/>
                  </a:cubicBezTo>
                  <a:cubicBezTo>
                    <a:pt x="58105" y="27285"/>
                    <a:pt x="57749" y="27138"/>
                    <a:pt x="57414" y="27034"/>
                  </a:cubicBezTo>
                  <a:cubicBezTo>
                    <a:pt x="57268" y="26992"/>
                    <a:pt x="57080" y="26908"/>
                    <a:pt x="56891" y="26824"/>
                  </a:cubicBezTo>
                  <a:cubicBezTo>
                    <a:pt x="56557" y="27933"/>
                    <a:pt x="56034" y="28979"/>
                    <a:pt x="55824" y="30151"/>
                  </a:cubicBezTo>
                  <a:lnTo>
                    <a:pt x="57394" y="30151"/>
                  </a:lnTo>
                  <a:cubicBezTo>
                    <a:pt x="57958" y="30172"/>
                    <a:pt x="58440" y="30381"/>
                    <a:pt x="58775" y="30863"/>
                  </a:cubicBezTo>
                  <a:cubicBezTo>
                    <a:pt x="59235" y="31511"/>
                    <a:pt x="59277" y="32139"/>
                    <a:pt x="58754" y="32746"/>
                  </a:cubicBezTo>
                  <a:cubicBezTo>
                    <a:pt x="57666" y="33938"/>
                    <a:pt x="56389" y="34796"/>
                    <a:pt x="54694" y="34754"/>
                  </a:cubicBezTo>
                  <a:cubicBezTo>
                    <a:pt x="54150" y="34733"/>
                    <a:pt x="53627" y="34713"/>
                    <a:pt x="52958" y="34671"/>
                  </a:cubicBezTo>
                  <a:cubicBezTo>
                    <a:pt x="52288" y="35319"/>
                    <a:pt x="51598" y="36052"/>
                    <a:pt x="50824" y="36721"/>
                  </a:cubicBezTo>
                  <a:cubicBezTo>
                    <a:pt x="50070" y="37349"/>
                    <a:pt x="49233" y="37872"/>
                    <a:pt x="48417" y="38437"/>
                  </a:cubicBezTo>
                  <a:cubicBezTo>
                    <a:pt x="48438" y="38667"/>
                    <a:pt x="48627" y="38646"/>
                    <a:pt x="48752" y="38667"/>
                  </a:cubicBezTo>
                  <a:cubicBezTo>
                    <a:pt x="49464" y="38897"/>
                    <a:pt x="50112" y="39169"/>
                    <a:pt x="50740" y="39546"/>
                  </a:cubicBezTo>
                  <a:cubicBezTo>
                    <a:pt x="51556" y="40006"/>
                    <a:pt x="52372" y="40467"/>
                    <a:pt x="53251" y="40759"/>
                  </a:cubicBezTo>
                  <a:cubicBezTo>
                    <a:pt x="53355" y="40822"/>
                    <a:pt x="53481" y="40843"/>
                    <a:pt x="53585" y="40927"/>
                  </a:cubicBezTo>
                  <a:cubicBezTo>
                    <a:pt x="55197" y="41847"/>
                    <a:pt x="56808" y="42705"/>
                    <a:pt x="58293" y="43772"/>
                  </a:cubicBezTo>
                  <a:cubicBezTo>
                    <a:pt x="59026" y="44296"/>
                    <a:pt x="59507" y="44986"/>
                    <a:pt x="59695" y="45823"/>
                  </a:cubicBezTo>
                  <a:cubicBezTo>
                    <a:pt x="59863" y="46702"/>
                    <a:pt x="59632" y="47560"/>
                    <a:pt x="59026" y="48250"/>
                  </a:cubicBezTo>
                  <a:cubicBezTo>
                    <a:pt x="58503" y="48857"/>
                    <a:pt x="57875" y="49401"/>
                    <a:pt x="57247" y="49924"/>
                  </a:cubicBezTo>
                  <a:cubicBezTo>
                    <a:pt x="55531" y="51368"/>
                    <a:pt x="53565" y="52414"/>
                    <a:pt x="51640" y="53502"/>
                  </a:cubicBezTo>
                  <a:cubicBezTo>
                    <a:pt x="51075" y="53816"/>
                    <a:pt x="50447" y="53941"/>
                    <a:pt x="49861" y="54171"/>
                  </a:cubicBezTo>
                  <a:cubicBezTo>
                    <a:pt x="49484" y="54297"/>
                    <a:pt x="49359" y="54381"/>
                    <a:pt x="49359" y="54695"/>
                  </a:cubicBezTo>
                  <a:cubicBezTo>
                    <a:pt x="49359" y="55490"/>
                    <a:pt x="49359" y="56306"/>
                    <a:pt x="49401" y="57143"/>
                  </a:cubicBezTo>
                  <a:cubicBezTo>
                    <a:pt x="49652" y="57164"/>
                    <a:pt x="49798" y="57226"/>
                    <a:pt x="49987" y="57226"/>
                  </a:cubicBezTo>
                  <a:cubicBezTo>
                    <a:pt x="51368" y="57373"/>
                    <a:pt x="52707" y="57708"/>
                    <a:pt x="53983" y="58273"/>
                  </a:cubicBezTo>
                  <a:cubicBezTo>
                    <a:pt x="54820" y="58607"/>
                    <a:pt x="55657" y="58963"/>
                    <a:pt x="56473" y="59319"/>
                  </a:cubicBezTo>
                  <a:cubicBezTo>
                    <a:pt x="56766" y="59444"/>
                    <a:pt x="56975" y="59570"/>
                    <a:pt x="57059" y="59946"/>
                  </a:cubicBezTo>
                  <a:cubicBezTo>
                    <a:pt x="57122" y="60197"/>
                    <a:pt x="57373" y="60428"/>
                    <a:pt x="57519" y="60700"/>
                  </a:cubicBezTo>
                  <a:cubicBezTo>
                    <a:pt x="57917" y="61306"/>
                    <a:pt x="58293" y="61892"/>
                    <a:pt x="58775" y="62457"/>
                  </a:cubicBezTo>
                  <a:cubicBezTo>
                    <a:pt x="59423" y="63210"/>
                    <a:pt x="59800" y="64152"/>
                    <a:pt x="60218" y="65031"/>
                  </a:cubicBezTo>
                  <a:cubicBezTo>
                    <a:pt x="60344" y="65324"/>
                    <a:pt x="60490" y="65638"/>
                    <a:pt x="60574" y="65951"/>
                  </a:cubicBezTo>
                  <a:cubicBezTo>
                    <a:pt x="60637" y="66119"/>
                    <a:pt x="60574" y="66286"/>
                    <a:pt x="60553" y="66475"/>
                  </a:cubicBezTo>
                  <a:cubicBezTo>
                    <a:pt x="60532" y="66600"/>
                    <a:pt x="60260" y="66684"/>
                    <a:pt x="60176" y="66579"/>
                  </a:cubicBezTo>
                  <a:cubicBezTo>
                    <a:pt x="60009" y="66370"/>
                    <a:pt x="59821" y="66182"/>
                    <a:pt x="59695" y="65951"/>
                  </a:cubicBezTo>
                  <a:cubicBezTo>
                    <a:pt x="59507" y="65659"/>
                    <a:pt x="59319" y="65428"/>
                    <a:pt x="58900" y="65407"/>
                  </a:cubicBezTo>
                  <a:cubicBezTo>
                    <a:pt x="58900" y="65533"/>
                    <a:pt x="58900" y="65617"/>
                    <a:pt x="58921" y="65700"/>
                  </a:cubicBezTo>
                  <a:cubicBezTo>
                    <a:pt x="59193" y="66286"/>
                    <a:pt x="59507" y="66872"/>
                    <a:pt x="59737" y="67479"/>
                  </a:cubicBezTo>
                  <a:cubicBezTo>
                    <a:pt x="59821" y="67688"/>
                    <a:pt x="59737" y="67939"/>
                    <a:pt x="59737" y="68232"/>
                  </a:cubicBezTo>
                  <a:cubicBezTo>
                    <a:pt x="59863" y="68337"/>
                    <a:pt x="60030" y="68462"/>
                    <a:pt x="60197" y="68588"/>
                  </a:cubicBezTo>
                  <a:cubicBezTo>
                    <a:pt x="60344" y="68734"/>
                    <a:pt x="60386" y="68881"/>
                    <a:pt x="60323" y="69069"/>
                  </a:cubicBezTo>
                  <a:cubicBezTo>
                    <a:pt x="60218" y="69257"/>
                    <a:pt x="60051" y="69320"/>
                    <a:pt x="59863" y="69299"/>
                  </a:cubicBezTo>
                  <a:cubicBezTo>
                    <a:pt x="59758" y="69278"/>
                    <a:pt x="59611" y="69257"/>
                    <a:pt x="59528" y="69174"/>
                  </a:cubicBezTo>
                  <a:cubicBezTo>
                    <a:pt x="58754" y="68358"/>
                    <a:pt x="57707" y="68148"/>
                    <a:pt x="56682" y="67897"/>
                  </a:cubicBezTo>
                  <a:cubicBezTo>
                    <a:pt x="55280" y="67542"/>
                    <a:pt x="53857" y="67291"/>
                    <a:pt x="52435" y="67019"/>
                  </a:cubicBezTo>
                  <a:cubicBezTo>
                    <a:pt x="51953" y="66914"/>
                    <a:pt x="51430" y="66893"/>
                    <a:pt x="50928" y="66893"/>
                  </a:cubicBezTo>
                  <a:cubicBezTo>
                    <a:pt x="50049" y="66893"/>
                    <a:pt x="49171" y="66809"/>
                    <a:pt x="48313" y="66684"/>
                  </a:cubicBezTo>
                  <a:cubicBezTo>
                    <a:pt x="47894" y="66642"/>
                    <a:pt x="47476" y="66600"/>
                    <a:pt x="47057" y="66600"/>
                  </a:cubicBezTo>
                  <a:cubicBezTo>
                    <a:pt x="43458" y="66579"/>
                    <a:pt x="39839" y="66558"/>
                    <a:pt x="36198" y="66558"/>
                  </a:cubicBezTo>
                  <a:cubicBezTo>
                    <a:pt x="35570" y="66558"/>
                    <a:pt x="34943" y="66705"/>
                    <a:pt x="34315" y="66767"/>
                  </a:cubicBezTo>
                  <a:cubicBezTo>
                    <a:pt x="34064" y="66788"/>
                    <a:pt x="33834" y="66914"/>
                    <a:pt x="33541" y="66809"/>
                  </a:cubicBezTo>
                  <a:cubicBezTo>
                    <a:pt x="33394" y="66767"/>
                    <a:pt x="33164" y="66977"/>
                    <a:pt x="32955" y="67102"/>
                  </a:cubicBezTo>
                  <a:cubicBezTo>
                    <a:pt x="32829" y="67060"/>
                    <a:pt x="32641" y="66998"/>
                    <a:pt x="32494" y="66914"/>
                  </a:cubicBezTo>
                  <a:cubicBezTo>
                    <a:pt x="31260" y="66391"/>
                    <a:pt x="29984" y="66140"/>
                    <a:pt x="28665" y="65910"/>
                  </a:cubicBezTo>
                  <a:cubicBezTo>
                    <a:pt x="27640" y="65721"/>
                    <a:pt x="26657" y="65554"/>
                    <a:pt x="25632" y="65449"/>
                  </a:cubicBezTo>
                  <a:cubicBezTo>
                    <a:pt x="24899" y="65387"/>
                    <a:pt x="24146" y="65303"/>
                    <a:pt x="23393" y="65303"/>
                  </a:cubicBezTo>
                  <a:cubicBezTo>
                    <a:pt x="20422" y="65282"/>
                    <a:pt x="17471" y="65282"/>
                    <a:pt x="14521" y="65282"/>
                  </a:cubicBezTo>
                  <a:cubicBezTo>
                    <a:pt x="13914" y="65282"/>
                    <a:pt x="13308" y="65387"/>
                    <a:pt x="12722" y="65428"/>
                  </a:cubicBezTo>
                  <a:cubicBezTo>
                    <a:pt x="12450" y="65449"/>
                    <a:pt x="12157" y="65533"/>
                    <a:pt x="11906" y="65512"/>
                  </a:cubicBezTo>
                  <a:cubicBezTo>
                    <a:pt x="10839" y="65428"/>
                    <a:pt x="9813" y="65617"/>
                    <a:pt x="8767" y="65763"/>
                  </a:cubicBezTo>
                  <a:cubicBezTo>
                    <a:pt x="7742" y="65910"/>
                    <a:pt x="6717" y="66035"/>
                    <a:pt x="5733" y="66161"/>
                  </a:cubicBezTo>
                  <a:cubicBezTo>
                    <a:pt x="5440" y="66182"/>
                    <a:pt x="5126" y="66244"/>
                    <a:pt x="4917" y="65910"/>
                  </a:cubicBezTo>
                  <a:cubicBezTo>
                    <a:pt x="5001" y="65826"/>
                    <a:pt x="5043" y="65742"/>
                    <a:pt x="5126" y="65721"/>
                  </a:cubicBezTo>
                  <a:cubicBezTo>
                    <a:pt x="6758" y="65407"/>
                    <a:pt x="8370" y="65094"/>
                    <a:pt x="10022" y="64801"/>
                  </a:cubicBezTo>
                  <a:cubicBezTo>
                    <a:pt x="10420" y="64717"/>
                    <a:pt x="10797" y="64717"/>
                    <a:pt x="11194" y="64696"/>
                  </a:cubicBezTo>
                  <a:cubicBezTo>
                    <a:pt x="11738" y="64654"/>
                    <a:pt x="12303" y="64654"/>
                    <a:pt x="12826" y="64550"/>
                  </a:cubicBezTo>
                  <a:cubicBezTo>
                    <a:pt x="13412" y="64445"/>
                    <a:pt x="14019" y="64382"/>
                    <a:pt x="14626" y="64382"/>
                  </a:cubicBezTo>
                  <a:cubicBezTo>
                    <a:pt x="17325" y="64382"/>
                    <a:pt x="19982" y="64403"/>
                    <a:pt x="22681" y="64361"/>
                  </a:cubicBezTo>
                  <a:cubicBezTo>
                    <a:pt x="24439" y="64340"/>
                    <a:pt x="26155" y="64571"/>
                    <a:pt x="27891" y="64822"/>
                  </a:cubicBezTo>
                  <a:cubicBezTo>
                    <a:pt x="29251" y="65031"/>
                    <a:pt x="30611" y="65324"/>
                    <a:pt x="31930" y="65700"/>
                  </a:cubicBezTo>
                  <a:cubicBezTo>
                    <a:pt x="32139" y="65742"/>
                    <a:pt x="32348" y="65826"/>
                    <a:pt x="32536" y="65533"/>
                  </a:cubicBezTo>
                  <a:cubicBezTo>
                    <a:pt x="32494" y="65282"/>
                    <a:pt x="32348" y="65010"/>
                    <a:pt x="32034" y="64905"/>
                  </a:cubicBezTo>
                  <a:cubicBezTo>
                    <a:pt x="31825" y="64822"/>
                    <a:pt x="31658" y="64780"/>
                    <a:pt x="31448" y="64717"/>
                  </a:cubicBezTo>
                  <a:cubicBezTo>
                    <a:pt x="29795" y="64236"/>
                    <a:pt x="28142" y="63817"/>
                    <a:pt x="26448" y="63503"/>
                  </a:cubicBezTo>
                  <a:cubicBezTo>
                    <a:pt x="25904" y="63399"/>
                    <a:pt x="25318" y="63294"/>
                    <a:pt x="24774" y="63190"/>
                  </a:cubicBezTo>
                  <a:cubicBezTo>
                    <a:pt x="24146" y="63085"/>
                    <a:pt x="23539" y="63001"/>
                    <a:pt x="22911" y="63127"/>
                  </a:cubicBezTo>
                  <a:cubicBezTo>
                    <a:pt x="21823" y="63336"/>
                    <a:pt x="20694" y="63148"/>
                    <a:pt x="19585" y="63043"/>
                  </a:cubicBezTo>
                  <a:cubicBezTo>
                    <a:pt x="18225" y="62918"/>
                    <a:pt x="16906" y="62918"/>
                    <a:pt x="15546" y="63190"/>
                  </a:cubicBezTo>
                  <a:cubicBezTo>
                    <a:pt x="15274" y="63231"/>
                    <a:pt x="14981" y="63294"/>
                    <a:pt x="14730" y="63252"/>
                  </a:cubicBezTo>
                  <a:cubicBezTo>
                    <a:pt x="13161" y="63190"/>
                    <a:pt x="11675" y="63545"/>
                    <a:pt x="10169" y="63880"/>
                  </a:cubicBezTo>
                  <a:cubicBezTo>
                    <a:pt x="8370" y="64340"/>
                    <a:pt x="6570" y="64801"/>
                    <a:pt x="4771" y="65282"/>
                  </a:cubicBezTo>
                  <a:cubicBezTo>
                    <a:pt x="4478" y="65345"/>
                    <a:pt x="4185" y="65449"/>
                    <a:pt x="3892" y="65554"/>
                  </a:cubicBezTo>
                  <a:cubicBezTo>
                    <a:pt x="3620" y="65659"/>
                    <a:pt x="3348" y="65805"/>
                    <a:pt x="3097" y="65910"/>
                  </a:cubicBezTo>
                  <a:cubicBezTo>
                    <a:pt x="2825" y="65742"/>
                    <a:pt x="2929" y="65554"/>
                    <a:pt x="3055" y="65449"/>
                  </a:cubicBezTo>
                  <a:cubicBezTo>
                    <a:pt x="3557" y="65073"/>
                    <a:pt x="4143" y="64780"/>
                    <a:pt x="4729" y="64633"/>
                  </a:cubicBezTo>
                  <a:cubicBezTo>
                    <a:pt x="5733" y="64361"/>
                    <a:pt x="6717" y="64131"/>
                    <a:pt x="7721" y="63859"/>
                  </a:cubicBezTo>
                  <a:cubicBezTo>
                    <a:pt x="8955" y="63545"/>
                    <a:pt x="10148" y="63210"/>
                    <a:pt x="11529" y="62855"/>
                  </a:cubicBezTo>
                  <a:cubicBezTo>
                    <a:pt x="11152" y="62855"/>
                    <a:pt x="10901" y="62813"/>
                    <a:pt x="10692" y="62855"/>
                  </a:cubicBezTo>
                  <a:cubicBezTo>
                    <a:pt x="10043" y="62959"/>
                    <a:pt x="9395" y="63085"/>
                    <a:pt x="8746" y="63169"/>
                  </a:cubicBezTo>
                  <a:cubicBezTo>
                    <a:pt x="7700" y="63315"/>
                    <a:pt x="6696" y="63629"/>
                    <a:pt x="5670" y="63943"/>
                  </a:cubicBezTo>
                  <a:cubicBezTo>
                    <a:pt x="5315" y="64047"/>
                    <a:pt x="4917" y="64173"/>
                    <a:pt x="4561" y="64236"/>
                  </a:cubicBezTo>
                  <a:cubicBezTo>
                    <a:pt x="3996" y="64340"/>
                    <a:pt x="3536" y="64529"/>
                    <a:pt x="3055" y="64801"/>
                  </a:cubicBezTo>
                  <a:cubicBezTo>
                    <a:pt x="2385" y="65177"/>
                    <a:pt x="1653" y="65470"/>
                    <a:pt x="921" y="65784"/>
                  </a:cubicBezTo>
                  <a:cubicBezTo>
                    <a:pt x="628" y="65910"/>
                    <a:pt x="377" y="65847"/>
                    <a:pt x="188" y="65617"/>
                  </a:cubicBezTo>
                  <a:cubicBezTo>
                    <a:pt x="0" y="65407"/>
                    <a:pt x="0" y="65073"/>
                    <a:pt x="209" y="64780"/>
                  </a:cubicBezTo>
                  <a:cubicBezTo>
                    <a:pt x="335" y="64591"/>
                    <a:pt x="523" y="64424"/>
                    <a:pt x="691" y="64236"/>
                  </a:cubicBezTo>
                  <a:cubicBezTo>
                    <a:pt x="1004" y="63838"/>
                    <a:pt x="1318" y="63420"/>
                    <a:pt x="1381" y="62897"/>
                  </a:cubicBezTo>
                  <a:cubicBezTo>
                    <a:pt x="1444" y="62625"/>
                    <a:pt x="1590" y="62394"/>
                    <a:pt x="1737" y="62164"/>
                  </a:cubicBezTo>
                  <a:cubicBezTo>
                    <a:pt x="2051" y="61620"/>
                    <a:pt x="2406" y="61097"/>
                    <a:pt x="2720" y="60532"/>
                  </a:cubicBezTo>
                  <a:cubicBezTo>
                    <a:pt x="2992" y="60093"/>
                    <a:pt x="3243" y="59674"/>
                    <a:pt x="3641" y="59319"/>
                  </a:cubicBezTo>
                  <a:cubicBezTo>
                    <a:pt x="3996" y="58942"/>
                    <a:pt x="4289" y="58524"/>
                    <a:pt x="4394" y="57980"/>
                  </a:cubicBezTo>
                  <a:cubicBezTo>
                    <a:pt x="4310" y="57959"/>
                    <a:pt x="4248" y="57896"/>
                    <a:pt x="4164" y="57896"/>
                  </a:cubicBezTo>
                  <a:cubicBezTo>
                    <a:pt x="4080" y="57875"/>
                    <a:pt x="3996" y="57854"/>
                    <a:pt x="3850" y="57812"/>
                  </a:cubicBezTo>
                  <a:cubicBezTo>
                    <a:pt x="3955" y="57666"/>
                    <a:pt x="3976" y="57498"/>
                    <a:pt x="4080" y="57436"/>
                  </a:cubicBezTo>
                  <a:cubicBezTo>
                    <a:pt x="4499" y="57143"/>
                    <a:pt x="4938" y="56850"/>
                    <a:pt x="5398" y="56620"/>
                  </a:cubicBezTo>
                  <a:cubicBezTo>
                    <a:pt x="5838" y="56389"/>
                    <a:pt x="6298" y="56138"/>
                    <a:pt x="6779" y="55971"/>
                  </a:cubicBezTo>
                  <a:cubicBezTo>
                    <a:pt x="7386" y="55762"/>
                    <a:pt x="7972" y="55552"/>
                    <a:pt x="8579" y="55406"/>
                  </a:cubicBezTo>
                  <a:cubicBezTo>
                    <a:pt x="9813" y="55155"/>
                    <a:pt x="11069" y="54925"/>
                    <a:pt x="12303" y="54674"/>
                  </a:cubicBezTo>
                  <a:cubicBezTo>
                    <a:pt x="12617" y="54632"/>
                    <a:pt x="12952" y="54632"/>
                    <a:pt x="13287" y="54632"/>
                  </a:cubicBezTo>
                  <a:cubicBezTo>
                    <a:pt x="13810" y="54695"/>
                    <a:pt x="14186" y="54715"/>
                    <a:pt x="14626" y="54715"/>
                  </a:cubicBezTo>
                  <a:close/>
                  <a:moveTo>
                    <a:pt x="40655" y="64047"/>
                  </a:moveTo>
                  <a:cubicBezTo>
                    <a:pt x="40948" y="63838"/>
                    <a:pt x="41282" y="63922"/>
                    <a:pt x="41617" y="63922"/>
                  </a:cubicBezTo>
                  <a:cubicBezTo>
                    <a:pt x="44400" y="63859"/>
                    <a:pt x="47141" y="64215"/>
                    <a:pt x="49903" y="64382"/>
                  </a:cubicBezTo>
                  <a:cubicBezTo>
                    <a:pt x="50384" y="64424"/>
                    <a:pt x="50886" y="64487"/>
                    <a:pt x="51347" y="64571"/>
                  </a:cubicBezTo>
                  <a:cubicBezTo>
                    <a:pt x="53146" y="64843"/>
                    <a:pt x="54925" y="65303"/>
                    <a:pt x="56682" y="65847"/>
                  </a:cubicBezTo>
                  <a:cubicBezTo>
                    <a:pt x="56870" y="65910"/>
                    <a:pt x="57059" y="66035"/>
                    <a:pt x="57205" y="66161"/>
                  </a:cubicBezTo>
                  <a:cubicBezTo>
                    <a:pt x="57331" y="66286"/>
                    <a:pt x="57394" y="66495"/>
                    <a:pt x="57268" y="66663"/>
                  </a:cubicBezTo>
                  <a:cubicBezTo>
                    <a:pt x="57184" y="66747"/>
                    <a:pt x="56975" y="66809"/>
                    <a:pt x="56870" y="66788"/>
                  </a:cubicBezTo>
                  <a:cubicBezTo>
                    <a:pt x="56347" y="66663"/>
                    <a:pt x="55845" y="66475"/>
                    <a:pt x="55322" y="66349"/>
                  </a:cubicBezTo>
                  <a:cubicBezTo>
                    <a:pt x="53146" y="65805"/>
                    <a:pt x="50991" y="65324"/>
                    <a:pt x="48752" y="65219"/>
                  </a:cubicBezTo>
                  <a:cubicBezTo>
                    <a:pt x="47497" y="65177"/>
                    <a:pt x="46241" y="65031"/>
                    <a:pt x="44965" y="64926"/>
                  </a:cubicBezTo>
                  <a:cubicBezTo>
                    <a:pt x="43354" y="64822"/>
                    <a:pt x="41722" y="64696"/>
                    <a:pt x="40111" y="65010"/>
                  </a:cubicBezTo>
                  <a:cubicBezTo>
                    <a:pt x="39839" y="65073"/>
                    <a:pt x="39546" y="65073"/>
                    <a:pt x="39295" y="65073"/>
                  </a:cubicBezTo>
                  <a:cubicBezTo>
                    <a:pt x="37704" y="64989"/>
                    <a:pt x="36198" y="65449"/>
                    <a:pt x="34691" y="65826"/>
                  </a:cubicBezTo>
                  <a:cubicBezTo>
                    <a:pt x="34524" y="65847"/>
                    <a:pt x="34399" y="65972"/>
                    <a:pt x="34168" y="66119"/>
                  </a:cubicBezTo>
                  <a:cubicBezTo>
                    <a:pt x="34378" y="66223"/>
                    <a:pt x="34482" y="66286"/>
                    <a:pt x="34587" y="66286"/>
                  </a:cubicBezTo>
                  <a:cubicBezTo>
                    <a:pt x="34817" y="66265"/>
                    <a:pt x="35047" y="66244"/>
                    <a:pt x="35298" y="66140"/>
                  </a:cubicBezTo>
                  <a:cubicBezTo>
                    <a:pt x="35675" y="65972"/>
                    <a:pt x="36093" y="65931"/>
                    <a:pt x="36512" y="65931"/>
                  </a:cubicBezTo>
                  <a:cubicBezTo>
                    <a:pt x="39943" y="65910"/>
                    <a:pt x="43375" y="65847"/>
                    <a:pt x="46827" y="65826"/>
                  </a:cubicBezTo>
                  <a:cubicBezTo>
                    <a:pt x="47497" y="65826"/>
                    <a:pt x="48208" y="65847"/>
                    <a:pt x="48899" y="65951"/>
                  </a:cubicBezTo>
                  <a:cubicBezTo>
                    <a:pt x="49756" y="66077"/>
                    <a:pt x="50614" y="66140"/>
                    <a:pt x="51514" y="66119"/>
                  </a:cubicBezTo>
                  <a:cubicBezTo>
                    <a:pt x="51744" y="66119"/>
                    <a:pt x="51995" y="66119"/>
                    <a:pt x="52246" y="66140"/>
                  </a:cubicBezTo>
                  <a:cubicBezTo>
                    <a:pt x="54297" y="66495"/>
                    <a:pt x="56389" y="66851"/>
                    <a:pt x="58377" y="67521"/>
                  </a:cubicBezTo>
                  <a:cubicBezTo>
                    <a:pt x="58565" y="67584"/>
                    <a:pt x="58775" y="67625"/>
                    <a:pt x="59047" y="67709"/>
                  </a:cubicBezTo>
                  <a:cubicBezTo>
                    <a:pt x="58879" y="66747"/>
                    <a:pt x="58335" y="65972"/>
                    <a:pt x="58168" y="65094"/>
                  </a:cubicBezTo>
                  <a:cubicBezTo>
                    <a:pt x="56954" y="64717"/>
                    <a:pt x="55824" y="64194"/>
                    <a:pt x="54590" y="64068"/>
                  </a:cubicBezTo>
                  <a:cubicBezTo>
                    <a:pt x="53627" y="63964"/>
                    <a:pt x="52686" y="63838"/>
                    <a:pt x="51744" y="63671"/>
                  </a:cubicBezTo>
                  <a:cubicBezTo>
                    <a:pt x="50531" y="63503"/>
                    <a:pt x="49359" y="63399"/>
                    <a:pt x="48166" y="63420"/>
                  </a:cubicBezTo>
                  <a:cubicBezTo>
                    <a:pt x="47015" y="63441"/>
                    <a:pt x="45886" y="63420"/>
                    <a:pt x="44735" y="63420"/>
                  </a:cubicBezTo>
                  <a:cubicBezTo>
                    <a:pt x="44044" y="63420"/>
                    <a:pt x="43354" y="63420"/>
                    <a:pt x="42663" y="63545"/>
                  </a:cubicBezTo>
                  <a:cubicBezTo>
                    <a:pt x="42098" y="63671"/>
                    <a:pt x="41492" y="63734"/>
                    <a:pt x="40885" y="63838"/>
                  </a:cubicBezTo>
                  <a:cubicBezTo>
                    <a:pt x="40759" y="63901"/>
                    <a:pt x="40697" y="63964"/>
                    <a:pt x="40655" y="64047"/>
                  </a:cubicBezTo>
                  <a:cubicBezTo>
                    <a:pt x="40425" y="63943"/>
                    <a:pt x="40152" y="63880"/>
                    <a:pt x="39755" y="64047"/>
                  </a:cubicBezTo>
                  <a:close/>
                  <a:moveTo>
                    <a:pt x="50217" y="18706"/>
                  </a:moveTo>
                  <a:cubicBezTo>
                    <a:pt x="50468" y="19083"/>
                    <a:pt x="50300" y="19376"/>
                    <a:pt x="50175" y="19606"/>
                  </a:cubicBezTo>
                  <a:cubicBezTo>
                    <a:pt x="49861" y="20296"/>
                    <a:pt x="49777" y="21008"/>
                    <a:pt x="49840" y="21740"/>
                  </a:cubicBezTo>
                  <a:cubicBezTo>
                    <a:pt x="49861" y="21970"/>
                    <a:pt x="49861" y="22200"/>
                    <a:pt x="49861" y="22472"/>
                  </a:cubicBezTo>
                  <a:cubicBezTo>
                    <a:pt x="49798" y="23665"/>
                    <a:pt x="50259" y="24690"/>
                    <a:pt x="50949" y="25632"/>
                  </a:cubicBezTo>
                  <a:cubicBezTo>
                    <a:pt x="51368" y="26176"/>
                    <a:pt x="51870" y="26280"/>
                    <a:pt x="52456" y="26134"/>
                  </a:cubicBezTo>
                  <a:cubicBezTo>
                    <a:pt x="52686" y="26071"/>
                    <a:pt x="52895" y="25946"/>
                    <a:pt x="53083" y="25778"/>
                  </a:cubicBezTo>
                  <a:cubicBezTo>
                    <a:pt x="53313" y="25632"/>
                    <a:pt x="53523" y="25402"/>
                    <a:pt x="53774" y="25234"/>
                  </a:cubicBezTo>
                  <a:cubicBezTo>
                    <a:pt x="54129" y="25025"/>
                    <a:pt x="54360" y="24711"/>
                    <a:pt x="54611" y="24418"/>
                  </a:cubicBezTo>
                  <a:cubicBezTo>
                    <a:pt x="54820" y="24188"/>
                    <a:pt x="54904" y="23937"/>
                    <a:pt x="54904" y="23581"/>
                  </a:cubicBezTo>
                  <a:lnTo>
                    <a:pt x="54904" y="22326"/>
                  </a:lnTo>
                  <a:cubicBezTo>
                    <a:pt x="54904" y="22158"/>
                    <a:pt x="54925" y="21970"/>
                    <a:pt x="54987" y="21803"/>
                  </a:cubicBezTo>
                  <a:cubicBezTo>
                    <a:pt x="55029" y="21635"/>
                    <a:pt x="55197" y="21489"/>
                    <a:pt x="55406" y="21552"/>
                  </a:cubicBezTo>
                  <a:cubicBezTo>
                    <a:pt x="55531" y="21593"/>
                    <a:pt x="55657" y="21698"/>
                    <a:pt x="55720" y="21844"/>
                  </a:cubicBezTo>
                  <a:cubicBezTo>
                    <a:pt x="55762" y="21970"/>
                    <a:pt x="55762" y="22117"/>
                    <a:pt x="55762" y="22284"/>
                  </a:cubicBezTo>
                  <a:lnTo>
                    <a:pt x="55762" y="23456"/>
                  </a:lnTo>
                  <a:cubicBezTo>
                    <a:pt x="55803" y="24188"/>
                    <a:pt x="56034" y="24795"/>
                    <a:pt x="56640" y="25234"/>
                  </a:cubicBezTo>
                  <a:cubicBezTo>
                    <a:pt x="57226" y="25674"/>
                    <a:pt x="57854" y="26134"/>
                    <a:pt x="58586" y="26301"/>
                  </a:cubicBezTo>
                  <a:cubicBezTo>
                    <a:pt x="58984" y="26406"/>
                    <a:pt x="59319" y="26364"/>
                    <a:pt x="59570" y="26029"/>
                  </a:cubicBezTo>
                  <a:cubicBezTo>
                    <a:pt x="59904" y="25506"/>
                    <a:pt x="60260" y="24983"/>
                    <a:pt x="60155" y="24293"/>
                  </a:cubicBezTo>
                  <a:cubicBezTo>
                    <a:pt x="60135" y="24083"/>
                    <a:pt x="60197" y="23790"/>
                    <a:pt x="60323" y="23623"/>
                  </a:cubicBezTo>
                  <a:cubicBezTo>
                    <a:pt x="60469" y="23414"/>
                    <a:pt x="60469" y="23163"/>
                    <a:pt x="60511" y="22933"/>
                  </a:cubicBezTo>
                  <a:cubicBezTo>
                    <a:pt x="60532" y="22619"/>
                    <a:pt x="60427" y="22326"/>
                    <a:pt x="60302" y="22075"/>
                  </a:cubicBezTo>
                  <a:cubicBezTo>
                    <a:pt x="60155" y="21761"/>
                    <a:pt x="60051" y="21447"/>
                    <a:pt x="59925" y="21154"/>
                  </a:cubicBezTo>
                  <a:cubicBezTo>
                    <a:pt x="59821" y="20861"/>
                    <a:pt x="59695" y="20547"/>
                    <a:pt x="59591" y="20212"/>
                  </a:cubicBezTo>
                  <a:cubicBezTo>
                    <a:pt x="59925" y="20129"/>
                    <a:pt x="60135" y="20275"/>
                    <a:pt x="60302" y="20401"/>
                  </a:cubicBezTo>
                  <a:cubicBezTo>
                    <a:pt x="60951" y="21028"/>
                    <a:pt x="61474" y="21761"/>
                    <a:pt x="61557" y="22723"/>
                  </a:cubicBezTo>
                  <a:cubicBezTo>
                    <a:pt x="61578" y="22995"/>
                    <a:pt x="61474" y="23267"/>
                    <a:pt x="61704" y="23539"/>
                  </a:cubicBezTo>
                  <a:cubicBezTo>
                    <a:pt x="62415" y="23665"/>
                    <a:pt x="63043" y="23351"/>
                    <a:pt x="63671" y="23058"/>
                  </a:cubicBezTo>
                  <a:cubicBezTo>
                    <a:pt x="64110" y="22891"/>
                    <a:pt x="64215" y="22368"/>
                    <a:pt x="64005" y="21907"/>
                  </a:cubicBezTo>
                  <a:cubicBezTo>
                    <a:pt x="63817" y="21489"/>
                    <a:pt x="63650" y="21070"/>
                    <a:pt x="63461" y="20694"/>
                  </a:cubicBezTo>
                  <a:cubicBezTo>
                    <a:pt x="63378" y="20526"/>
                    <a:pt x="63294" y="20338"/>
                    <a:pt x="63168" y="20233"/>
                  </a:cubicBezTo>
                  <a:cubicBezTo>
                    <a:pt x="62813" y="19899"/>
                    <a:pt x="62604" y="19459"/>
                    <a:pt x="62415" y="19041"/>
                  </a:cubicBezTo>
                  <a:cubicBezTo>
                    <a:pt x="62018" y="18183"/>
                    <a:pt x="62122" y="17764"/>
                    <a:pt x="62980" y="17388"/>
                  </a:cubicBezTo>
                  <a:cubicBezTo>
                    <a:pt x="63692" y="17074"/>
                    <a:pt x="63922" y="16614"/>
                    <a:pt x="63859" y="15902"/>
                  </a:cubicBezTo>
                  <a:cubicBezTo>
                    <a:pt x="63817" y="15735"/>
                    <a:pt x="63817" y="15609"/>
                    <a:pt x="63817" y="15463"/>
                  </a:cubicBezTo>
                  <a:cubicBezTo>
                    <a:pt x="63692" y="14333"/>
                    <a:pt x="63357" y="13935"/>
                    <a:pt x="62227" y="13684"/>
                  </a:cubicBezTo>
                  <a:cubicBezTo>
                    <a:pt x="62018" y="13622"/>
                    <a:pt x="61808" y="13601"/>
                    <a:pt x="61599" y="13601"/>
                  </a:cubicBezTo>
                  <a:cubicBezTo>
                    <a:pt x="60888" y="13580"/>
                    <a:pt x="60218" y="13622"/>
                    <a:pt x="59528" y="13810"/>
                  </a:cubicBezTo>
                  <a:cubicBezTo>
                    <a:pt x="59256" y="13894"/>
                    <a:pt x="58942" y="13894"/>
                    <a:pt x="58649" y="13852"/>
                  </a:cubicBezTo>
                  <a:cubicBezTo>
                    <a:pt x="58440" y="13852"/>
                    <a:pt x="58231" y="13642"/>
                    <a:pt x="58231" y="13475"/>
                  </a:cubicBezTo>
                  <a:cubicBezTo>
                    <a:pt x="58231" y="13287"/>
                    <a:pt x="58377" y="13078"/>
                    <a:pt x="58628" y="13015"/>
                  </a:cubicBezTo>
                  <a:cubicBezTo>
                    <a:pt x="58775" y="12994"/>
                    <a:pt x="58900" y="12994"/>
                    <a:pt x="59067" y="12973"/>
                  </a:cubicBezTo>
                  <a:cubicBezTo>
                    <a:pt x="59214" y="12952"/>
                    <a:pt x="59381" y="12952"/>
                    <a:pt x="59507" y="12868"/>
                  </a:cubicBezTo>
                  <a:cubicBezTo>
                    <a:pt x="60051" y="12575"/>
                    <a:pt x="60616" y="12261"/>
                    <a:pt x="61160" y="11927"/>
                  </a:cubicBezTo>
                  <a:cubicBezTo>
                    <a:pt x="61306" y="11843"/>
                    <a:pt x="61411" y="11697"/>
                    <a:pt x="61516" y="11529"/>
                  </a:cubicBezTo>
                  <a:cubicBezTo>
                    <a:pt x="61829" y="11090"/>
                    <a:pt x="61871" y="10462"/>
                    <a:pt x="61516" y="10023"/>
                  </a:cubicBezTo>
                  <a:cubicBezTo>
                    <a:pt x="61285" y="9667"/>
                    <a:pt x="61034" y="9332"/>
                    <a:pt x="60720" y="9039"/>
                  </a:cubicBezTo>
                  <a:cubicBezTo>
                    <a:pt x="60051" y="8412"/>
                    <a:pt x="59298" y="8035"/>
                    <a:pt x="58356" y="8077"/>
                  </a:cubicBezTo>
                  <a:cubicBezTo>
                    <a:pt x="57833" y="8098"/>
                    <a:pt x="57331" y="8056"/>
                    <a:pt x="56808" y="8077"/>
                  </a:cubicBezTo>
                  <a:cubicBezTo>
                    <a:pt x="55908" y="8160"/>
                    <a:pt x="55071" y="8412"/>
                    <a:pt x="54381" y="9081"/>
                  </a:cubicBezTo>
                  <a:cubicBezTo>
                    <a:pt x="54234" y="9207"/>
                    <a:pt x="54067" y="9353"/>
                    <a:pt x="53878" y="9458"/>
                  </a:cubicBezTo>
                  <a:cubicBezTo>
                    <a:pt x="53711" y="9562"/>
                    <a:pt x="53523" y="9500"/>
                    <a:pt x="53418" y="9332"/>
                  </a:cubicBezTo>
                  <a:cubicBezTo>
                    <a:pt x="53334" y="9228"/>
                    <a:pt x="53293" y="9039"/>
                    <a:pt x="53313" y="8914"/>
                  </a:cubicBezTo>
                  <a:cubicBezTo>
                    <a:pt x="53334" y="8788"/>
                    <a:pt x="53439" y="8663"/>
                    <a:pt x="53544" y="8558"/>
                  </a:cubicBezTo>
                  <a:cubicBezTo>
                    <a:pt x="53774" y="8307"/>
                    <a:pt x="54025" y="8077"/>
                    <a:pt x="54234" y="7847"/>
                  </a:cubicBezTo>
                  <a:cubicBezTo>
                    <a:pt x="54485" y="7533"/>
                    <a:pt x="54757" y="7156"/>
                    <a:pt x="54715" y="6717"/>
                  </a:cubicBezTo>
                  <a:cubicBezTo>
                    <a:pt x="54673" y="5566"/>
                    <a:pt x="53711" y="4687"/>
                    <a:pt x="52707" y="4687"/>
                  </a:cubicBezTo>
                  <a:lnTo>
                    <a:pt x="51347" y="4687"/>
                  </a:lnTo>
                  <a:cubicBezTo>
                    <a:pt x="50740" y="4645"/>
                    <a:pt x="50217" y="4834"/>
                    <a:pt x="49756" y="5168"/>
                  </a:cubicBezTo>
                  <a:cubicBezTo>
                    <a:pt x="49171" y="5629"/>
                    <a:pt x="48606" y="6068"/>
                    <a:pt x="48062" y="6507"/>
                  </a:cubicBezTo>
                  <a:cubicBezTo>
                    <a:pt x="47915" y="6612"/>
                    <a:pt x="47811" y="6717"/>
                    <a:pt x="47685" y="6779"/>
                  </a:cubicBezTo>
                  <a:cubicBezTo>
                    <a:pt x="47497" y="6842"/>
                    <a:pt x="47329" y="6821"/>
                    <a:pt x="47183" y="6696"/>
                  </a:cubicBezTo>
                  <a:cubicBezTo>
                    <a:pt x="47057" y="6570"/>
                    <a:pt x="46953" y="6382"/>
                    <a:pt x="47057" y="6194"/>
                  </a:cubicBezTo>
                  <a:cubicBezTo>
                    <a:pt x="47371" y="5691"/>
                    <a:pt x="47267" y="5147"/>
                    <a:pt x="47287" y="4624"/>
                  </a:cubicBezTo>
                  <a:cubicBezTo>
                    <a:pt x="47350" y="3536"/>
                    <a:pt x="46827" y="2720"/>
                    <a:pt x="46032" y="2072"/>
                  </a:cubicBezTo>
                  <a:cubicBezTo>
                    <a:pt x="45718" y="1821"/>
                    <a:pt x="45383" y="1611"/>
                    <a:pt x="45070" y="1402"/>
                  </a:cubicBezTo>
                  <a:cubicBezTo>
                    <a:pt x="44777" y="1193"/>
                    <a:pt x="44505" y="1130"/>
                    <a:pt x="44128" y="1130"/>
                  </a:cubicBezTo>
                  <a:cubicBezTo>
                    <a:pt x="43584" y="1130"/>
                    <a:pt x="43061" y="1151"/>
                    <a:pt x="42517" y="1130"/>
                  </a:cubicBezTo>
                  <a:cubicBezTo>
                    <a:pt x="41575" y="1067"/>
                    <a:pt x="40801" y="1444"/>
                    <a:pt x="40152" y="2093"/>
                  </a:cubicBezTo>
                  <a:lnTo>
                    <a:pt x="39127" y="3118"/>
                  </a:lnTo>
                  <a:cubicBezTo>
                    <a:pt x="38709" y="3536"/>
                    <a:pt x="38374" y="3976"/>
                    <a:pt x="38228" y="4541"/>
                  </a:cubicBezTo>
                  <a:cubicBezTo>
                    <a:pt x="38123" y="4938"/>
                    <a:pt x="37851" y="5231"/>
                    <a:pt x="37537" y="5482"/>
                  </a:cubicBezTo>
                  <a:cubicBezTo>
                    <a:pt x="37223" y="5754"/>
                    <a:pt x="36930" y="5733"/>
                    <a:pt x="36679" y="5399"/>
                  </a:cubicBezTo>
                  <a:cubicBezTo>
                    <a:pt x="36575" y="5294"/>
                    <a:pt x="36491" y="5147"/>
                    <a:pt x="36470" y="5022"/>
                  </a:cubicBezTo>
                  <a:cubicBezTo>
                    <a:pt x="36093" y="3871"/>
                    <a:pt x="35424" y="2846"/>
                    <a:pt x="34712" y="1883"/>
                  </a:cubicBezTo>
                  <a:cubicBezTo>
                    <a:pt x="34482" y="1570"/>
                    <a:pt x="34189" y="1298"/>
                    <a:pt x="33896" y="1046"/>
                  </a:cubicBezTo>
                  <a:cubicBezTo>
                    <a:pt x="33645" y="816"/>
                    <a:pt x="33331" y="774"/>
                    <a:pt x="32997" y="921"/>
                  </a:cubicBezTo>
                  <a:cubicBezTo>
                    <a:pt x="32076" y="1256"/>
                    <a:pt x="31448" y="2134"/>
                    <a:pt x="31574" y="2971"/>
                  </a:cubicBezTo>
                  <a:cubicBezTo>
                    <a:pt x="31595" y="3181"/>
                    <a:pt x="31574" y="3390"/>
                    <a:pt x="31574" y="3599"/>
                  </a:cubicBezTo>
                  <a:cubicBezTo>
                    <a:pt x="31574" y="3871"/>
                    <a:pt x="31595" y="4080"/>
                    <a:pt x="31762" y="4290"/>
                  </a:cubicBezTo>
                  <a:cubicBezTo>
                    <a:pt x="31909" y="4520"/>
                    <a:pt x="32013" y="4792"/>
                    <a:pt x="32181" y="4959"/>
                  </a:cubicBezTo>
                  <a:cubicBezTo>
                    <a:pt x="32369" y="5168"/>
                    <a:pt x="32620" y="5357"/>
                    <a:pt x="32850" y="5566"/>
                  </a:cubicBezTo>
                  <a:cubicBezTo>
                    <a:pt x="32746" y="5650"/>
                    <a:pt x="32641" y="5733"/>
                    <a:pt x="32515" y="5796"/>
                  </a:cubicBezTo>
                  <a:cubicBezTo>
                    <a:pt x="32202" y="5336"/>
                    <a:pt x="31783" y="5106"/>
                    <a:pt x="31281" y="4938"/>
                  </a:cubicBezTo>
                  <a:cubicBezTo>
                    <a:pt x="31218" y="4917"/>
                    <a:pt x="31134" y="4834"/>
                    <a:pt x="31072" y="4792"/>
                  </a:cubicBezTo>
                  <a:cubicBezTo>
                    <a:pt x="30611" y="4331"/>
                    <a:pt x="29963" y="4227"/>
                    <a:pt x="29440" y="3871"/>
                  </a:cubicBezTo>
                  <a:cubicBezTo>
                    <a:pt x="29335" y="3808"/>
                    <a:pt x="29189" y="3787"/>
                    <a:pt x="29084" y="3787"/>
                  </a:cubicBezTo>
                  <a:cubicBezTo>
                    <a:pt x="28393" y="3746"/>
                    <a:pt x="27703" y="3766"/>
                    <a:pt x="27159" y="4331"/>
                  </a:cubicBezTo>
                  <a:cubicBezTo>
                    <a:pt x="27054" y="4436"/>
                    <a:pt x="26929" y="4541"/>
                    <a:pt x="26824" y="4624"/>
                  </a:cubicBezTo>
                  <a:cubicBezTo>
                    <a:pt x="26301" y="4959"/>
                    <a:pt x="26029" y="5482"/>
                    <a:pt x="25945" y="6068"/>
                  </a:cubicBezTo>
                  <a:cubicBezTo>
                    <a:pt x="25841" y="6968"/>
                    <a:pt x="25715" y="7951"/>
                    <a:pt x="26510" y="8684"/>
                  </a:cubicBezTo>
                  <a:cubicBezTo>
                    <a:pt x="26573" y="8767"/>
                    <a:pt x="26657" y="8851"/>
                    <a:pt x="26678" y="8997"/>
                  </a:cubicBezTo>
                  <a:cubicBezTo>
                    <a:pt x="26866" y="9353"/>
                    <a:pt x="27159" y="9520"/>
                    <a:pt x="27556" y="9520"/>
                  </a:cubicBezTo>
                  <a:cubicBezTo>
                    <a:pt x="28331" y="9541"/>
                    <a:pt x="29084" y="9562"/>
                    <a:pt x="29858" y="9625"/>
                  </a:cubicBezTo>
                  <a:cubicBezTo>
                    <a:pt x="30005" y="9876"/>
                    <a:pt x="29921" y="10065"/>
                    <a:pt x="29670" y="10127"/>
                  </a:cubicBezTo>
                  <a:cubicBezTo>
                    <a:pt x="29272" y="10190"/>
                    <a:pt x="28917" y="10253"/>
                    <a:pt x="28519" y="10253"/>
                  </a:cubicBezTo>
                  <a:cubicBezTo>
                    <a:pt x="27556" y="10295"/>
                    <a:pt x="26615" y="10504"/>
                    <a:pt x="25778" y="11006"/>
                  </a:cubicBezTo>
                  <a:cubicBezTo>
                    <a:pt x="24774" y="11592"/>
                    <a:pt x="23853" y="12241"/>
                    <a:pt x="23225" y="13266"/>
                  </a:cubicBezTo>
                  <a:cubicBezTo>
                    <a:pt x="23058" y="13559"/>
                    <a:pt x="22953" y="13831"/>
                    <a:pt x="22953" y="14166"/>
                  </a:cubicBezTo>
                  <a:cubicBezTo>
                    <a:pt x="22974" y="14605"/>
                    <a:pt x="23100" y="14793"/>
                    <a:pt x="23518" y="14835"/>
                  </a:cubicBezTo>
                  <a:cubicBezTo>
                    <a:pt x="24062" y="14856"/>
                    <a:pt x="24585" y="14835"/>
                    <a:pt x="25150" y="14856"/>
                  </a:cubicBezTo>
                  <a:cubicBezTo>
                    <a:pt x="25632" y="14877"/>
                    <a:pt x="26050" y="14730"/>
                    <a:pt x="26510" y="14479"/>
                  </a:cubicBezTo>
                  <a:cubicBezTo>
                    <a:pt x="27975" y="13705"/>
                    <a:pt x="29461" y="12973"/>
                    <a:pt x="30925" y="12241"/>
                  </a:cubicBezTo>
                  <a:cubicBezTo>
                    <a:pt x="31134" y="12136"/>
                    <a:pt x="31365" y="12052"/>
                    <a:pt x="31595" y="11989"/>
                  </a:cubicBezTo>
                  <a:cubicBezTo>
                    <a:pt x="31846" y="11948"/>
                    <a:pt x="32097" y="12241"/>
                    <a:pt x="32013" y="12450"/>
                  </a:cubicBezTo>
                  <a:cubicBezTo>
                    <a:pt x="31909" y="12722"/>
                    <a:pt x="31846" y="13036"/>
                    <a:pt x="31637" y="13224"/>
                  </a:cubicBezTo>
                  <a:cubicBezTo>
                    <a:pt x="30967" y="13914"/>
                    <a:pt x="30549" y="14751"/>
                    <a:pt x="30005" y="15505"/>
                  </a:cubicBezTo>
                  <a:cubicBezTo>
                    <a:pt x="29544" y="16153"/>
                    <a:pt x="29398" y="16865"/>
                    <a:pt x="29461" y="17639"/>
                  </a:cubicBezTo>
                  <a:cubicBezTo>
                    <a:pt x="29481" y="18120"/>
                    <a:pt x="29670" y="18308"/>
                    <a:pt x="30109" y="18350"/>
                  </a:cubicBezTo>
                  <a:cubicBezTo>
                    <a:pt x="30590" y="18413"/>
                    <a:pt x="31051" y="18371"/>
                    <a:pt x="31490" y="18120"/>
                  </a:cubicBezTo>
                  <a:cubicBezTo>
                    <a:pt x="32411" y="17597"/>
                    <a:pt x="33269" y="17011"/>
                    <a:pt x="34085" y="16321"/>
                  </a:cubicBezTo>
                  <a:cubicBezTo>
                    <a:pt x="34315" y="16111"/>
                    <a:pt x="34503" y="15860"/>
                    <a:pt x="34775" y="15714"/>
                  </a:cubicBezTo>
                  <a:cubicBezTo>
                    <a:pt x="35403" y="15337"/>
                    <a:pt x="35884" y="14814"/>
                    <a:pt x="36407" y="14333"/>
                  </a:cubicBezTo>
                  <a:cubicBezTo>
                    <a:pt x="36575" y="14166"/>
                    <a:pt x="36721" y="14040"/>
                    <a:pt x="36909" y="13935"/>
                  </a:cubicBezTo>
                  <a:cubicBezTo>
                    <a:pt x="37077" y="13831"/>
                    <a:pt x="37391" y="13935"/>
                    <a:pt x="37432" y="14145"/>
                  </a:cubicBezTo>
                  <a:cubicBezTo>
                    <a:pt x="37495" y="14270"/>
                    <a:pt x="37516" y="14438"/>
                    <a:pt x="37495" y="14584"/>
                  </a:cubicBezTo>
                  <a:cubicBezTo>
                    <a:pt x="37432" y="14982"/>
                    <a:pt x="37349" y="15337"/>
                    <a:pt x="37244" y="15735"/>
                  </a:cubicBezTo>
                  <a:cubicBezTo>
                    <a:pt x="37014" y="16572"/>
                    <a:pt x="36972" y="17932"/>
                    <a:pt x="37181" y="18873"/>
                  </a:cubicBezTo>
                  <a:cubicBezTo>
                    <a:pt x="37307" y="18957"/>
                    <a:pt x="37453" y="19062"/>
                    <a:pt x="37642" y="19104"/>
                  </a:cubicBezTo>
                  <a:cubicBezTo>
                    <a:pt x="38060" y="19187"/>
                    <a:pt x="38500" y="19292"/>
                    <a:pt x="38876" y="19062"/>
                  </a:cubicBezTo>
                  <a:cubicBezTo>
                    <a:pt x="39441" y="18664"/>
                    <a:pt x="40006" y="18246"/>
                    <a:pt x="40487" y="17785"/>
                  </a:cubicBezTo>
                  <a:cubicBezTo>
                    <a:pt x="41010" y="17262"/>
                    <a:pt x="41680" y="16948"/>
                    <a:pt x="42203" y="16467"/>
                  </a:cubicBezTo>
                  <a:cubicBezTo>
                    <a:pt x="42475" y="16216"/>
                    <a:pt x="42873" y="16383"/>
                    <a:pt x="42893" y="16781"/>
                  </a:cubicBezTo>
                  <a:cubicBezTo>
                    <a:pt x="42935" y="17283"/>
                    <a:pt x="42956" y="17806"/>
                    <a:pt x="42935" y="18329"/>
                  </a:cubicBezTo>
                  <a:cubicBezTo>
                    <a:pt x="42935" y="18873"/>
                    <a:pt x="42977" y="19396"/>
                    <a:pt x="43354" y="19836"/>
                  </a:cubicBezTo>
                  <a:cubicBezTo>
                    <a:pt x="43458" y="19982"/>
                    <a:pt x="43521" y="20150"/>
                    <a:pt x="43584" y="20338"/>
                  </a:cubicBezTo>
                  <a:cubicBezTo>
                    <a:pt x="43898" y="21489"/>
                    <a:pt x="44777" y="22012"/>
                    <a:pt x="45823" y="22347"/>
                  </a:cubicBezTo>
                  <a:cubicBezTo>
                    <a:pt x="46451" y="22556"/>
                    <a:pt x="47036" y="22389"/>
                    <a:pt x="47455" y="21865"/>
                  </a:cubicBezTo>
                  <a:cubicBezTo>
                    <a:pt x="47685" y="21552"/>
                    <a:pt x="47873" y="21196"/>
                    <a:pt x="48083" y="20882"/>
                  </a:cubicBezTo>
                  <a:cubicBezTo>
                    <a:pt x="48187" y="20756"/>
                    <a:pt x="48292" y="20610"/>
                    <a:pt x="48438" y="20526"/>
                  </a:cubicBezTo>
                  <a:cubicBezTo>
                    <a:pt x="48627" y="20422"/>
                    <a:pt x="48815" y="20338"/>
                    <a:pt x="49024" y="20254"/>
                  </a:cubicBezTo>
                  <a:cubicBezTo>
                    <a:pt x="49464" y="19710"/>
                    <a:pt x="49610" y="19124"/>
                    <a:pt x="50217" y="18706"/>
                  </a:cubicBezTo>
                  <a:close/>
                  <a:moveTo>
                    <a:pt x="30130" y="13810"/>
                  </a:moveTo>
                  <a:cubicBezTo>
                    <a:pt x="29921" y="13852"/>
                    <a:pt x="29816" y="13852"/>
                    <a:pt x="29712" y="13914"/>
                  </a:cubicBezTo>
                  <a:cubicBezTo>
                    <a:pt x="28477" y="14542"/>
                    <a:pt x="27264" y="15191"/>
                    <a:pt x="26050" y="15839"/>
                  </a:cubicBezTo>
                  <a:cubicBezTo>
                    <a:pt x="25987" y="15902"/>
                    <a:pt x="25904" y="16007"/>
                    <a:pt x="25841" y="16111"/>
                  </a:cubicBezTo>
                  <a:cubicBezTo>
                    <a:pt x="25799" y="16195"/>
                    <a:pt x="25799" y="16321"/>
                    <a:pt x="25736" y="16342"/>
                  </a:cubicBezTo>
                  <a:cubicBezTo>
                    <a:pt x="25380" y="16530"/>
                    <a:pt x="25171" y="16969"/>
                    <a:pt x="24669" y="16948"/>
                  </a:cubicBezTo>
                  <a:cubicBezTo>
                    <a:pt x="24543" y="16948"/>
                    <a:pt x="24376" y="17032"/>
                    <a:pt x="24271" y="17137"/>
                  </a:cubicBezTo>
                  <a:cubicBezTo>
                    <a:pt x="23937" y="17471"/>
                    <a:pt x="23539" y="17785"/>
                    <a:pt x="23267" y="18141"/>
                  </a:cubicBezTo>
                  <a:cubicBezTo>
                    <a:pt x="22849" y="18706"/>
                    <a:pt x="22472" y="19271"/>
                    <a:pt x="22326" y="19982"/>
                  </a:cubicBezTo>
                  <a:cubicBezTo>
                    <a:pt x="22179" y="20631"/>
                    <a:pt x="22033" y="21259"/>
                    <a:pt x="21844" y="21907"/>
                  </a:cubicBezTo>
                  <a:cubicBezTo>
                    <a:pt x="21656" y="22577"/>
                    <a:pt x="21593" y="23205"/>
                    <a:pt x="21844" y="23853"/>
                  </a:cubicBezTo>
                  <a:cubicBezTo>
                    <a:pt x="21865" y="23937"/>
                    <a:pt x="21928" y="24041"/>
                    <a:pt x="21865" y="24104"/>
                  </a:cubicBezTo>
                  <a:cubicBezTo>
                    <a:pt x="21530" y="24732"/>
                    <a:pt x="21698" y="25422"/>
                    <a:pt x="21740" y="26071"/>
                  </a:cubicBezTo>
                  <a:cubicBezTo>
                    <a:pt x="21802" y="26887"/>
                    <a:pt x="21844" y="27724"/>
                    <a:pt x="22137" y="28477"/>
                  </a:cubicBezTo>
                  <a:cubicBezTo>
                    <a:pt x="22807" y="30319"/>
                    <a:pt x="23518" y="32139"/>
                    <a:pt x="24460" y="33876"/>
                  </a:cubicBezTo>
                  <a:cubicBezTo>
                    <a:pt x="24627" y="34148"/>
                    <a:pt x="24836" y="34420"/>
                    <a:pt x="25046" y="34650"/>
                  </a:cubicBezTo>
                  <a:lnTo>
                    <a:pt x="27473" y="37077"/>
                  </a:lnTo>
                  <a:cubicBezTo>
                    <a:pt x="27682" y="37286"/>
                    <a:pt x="27912" y="37474"/>
                    <a:pt x="28184" y="37663"/>
                  </a:cubicBezTo>
                  <a:cubicBezTo>
                    <a:pt x="28645" y="37977"/>
                    <a:pt x="29126" y="38311"/>
                    <a:pt x="29649" y="38542"/>
                  </a:cubicBezTo>
                  <a:cubicBezTo>
                    <a:pt x="30590" y="39002"/>
                    <a:pt x="31532" y="39483"/>
                    <a:pt x="32536" y="39797"/>
                  </a:cubicBezTo>
                  <a:cubicBezTo>
                    <a:pt x="33959" y="40257"/>
                    <a:pt x="35424" y="40467"/>
                    <a:pt x="36888" y="40508"/>
                  </a:cubicBezTo>
                  <a:cubicBezTo>
                    <a:pt x="37872" y="40529"/>
                    <a:pt x="38876" y="40571"/>
                    <a:pt x="39860" y="40425"/>
                  </a:cubicBezTo>
                  <a:cubicBezTo>
                    <a:pt x="41157" y="40278"/>
                    <a:pt x="42412" y="39964"/>
                    <a:pt x="43605" y="39462"/>
                  </a:cubicBezTo>
                  <a:cubicBezTo>
                    <a:pt x="44421" y="39148"/>
                    <a:pt x="45237" y="38834"/>
                    <a:pt x="46011" y="38479"/>
                  </a:cubicBezTo>
                  <a:cubicBezTo>
                    <a:pt x="48062" y="37537"/>
                    <a:pt x="49945" y="36386"/>
                    <a:pt x="51472" y="34733"/>
                  </a:cubicBezTo>
                  <a:cubicBezTo>
                    <a:pt x="51828" y="34399"/>
                    <a:pt x="52142" y="34022"/>
                    <a:pt x="52497" y="33708"/>
                  </a:cubicBezTo>
                  <a:cubicBezTo>
                    <a:pt x="53104" y="33185"/>
                    <a:pt x="53523" y="32536"/>
                    <a:pt x="53837" y="31804"/>
                  </a:cubicBezTo>
                  <a:cubicBezTo>
                    <a:pt x="53920" y="31616"/>
                    <a:pt x="53962" y="31407"/>
                    <a:pt x="54046" y="31218"/>
                  </a:cubicBezTo>
                  <a:cubicBezTo>
                    <a:pt x="54088" y="31093"/>
                    <a:pt x="54150" y="30946"/>
                    <a:pt x="54234" y="30842"/>
                  </a:cubicBezTo>
                  <a:cubicBezTo>
                    <a:pt x="54569" y="30444"/>
                    <a:pt x="54757" y="29963"/>
                    <a:pt x="54925" y="29482"/>
                  </a:cubicBezTo>
                  <a:cubicBezTo>
                    <a:pt x="55238" y="28645"/>
                    <a:pt x="55552" y="27766"/>
                    <a:pt x="55866" y="26929"/>
                  </a:cubicBezTo>
                  <a:cubicBezTo>
                    <a:pt x="56013" y="26594"/>
                    <a:pt x="56054" y="26259"/>
                    <a:pt x="55971" y="25946"/>
                  </a:cubicBezTo>
                  <a:cubicBezTo>
                    <a:pt x="55699" y="25736"/>
                    <a:pt x="55448" y="25569"/>
                    <a:pt x="55238" y="25402"/>
                  </a:cubicBezTo>
                  <a:cubicBezTo>
                    <a:pt x="54799" y="25736"/>
                    <a:pt x="54339" y="26029"/>
                    <a:pt x="53962" y="26385"/>
                  </a:cubicBezTo>
                  <a:cubicBezTo>
                    <a:pt x="53293" y="27075"/>
                    <a:pt x="52497" y="27243"/>
                    <a:pt x="51577" y="27222"/>
                  </a:cubicBezTo>
                  <a:cubicBezTo>
                    <a:pt x="51221" y="27222"/>
                    <a:pt x="50949" y="27096"/>
                    <a:pt x="50698" y="26866"/>
                  </a:cubicBezTo>
                  <a:cubicBezTo>
                    <a:pt x="49568" y="25736"/>
                    <a:pt x="48857" y="24397"/>
                    <a:pt x="48919" y="22744"/>
                  </a:cubicBezTo>
                  <a:cubicBezTo>
                    <a:pt x="48919" y="22619"/>
                    <a:pt x="48940" y="22514"/>
                    <a:pt x="48919" y="22389"/>
                  </a:cubicBezTo>
                  <a:cubicBezTo>
                    <a:pt x="48899" y="22263"/>
                    <a:pt x="49003" y="22075"/>
                    <a:pt x="48731" y="21970"/>
                  </a:cubicBezTo>
                  <a:cubicBezTo>
                    <a:pt x="48606" y="22117"/>
                    <a:pt x="48480" y="22284"/>
                    <a:pt x="48375" y="22430"/>
                  </a:cubicBezTo>
                  <a:cubicBezTo>
                    <a:pt x="47685" y="23330"/>
                    <a:pt x="46492" y="23665"/>
                    <a:pt x="45446" y="23225"/>
                  </a:cubicBezTo>
                  <a:cubicBezTo>
                    <a:pt x="45049" y="23058"/>
                    <a:pt x="44672" y="22891"/>
                    <a:pt x="44316" y="22681"/>
                  </a:cubicBezTo>
                  <a:cubicBezTo>
                    <a:pt x="43563" y="22284"/>
                    <a:pt x="43103" y="21635"/>
                    <a:pt x="42789" y="20840"/>
                  </a:cubicBezTo>
                  <a:cubicBezTo>
                    <a:pt x="42684" y="20547"/>
                    <a:pt x="42559" y="20296"/>
                    <a:pt x="42412" y="20024"/>
                  </a:cubicBezTo>
                  <a:cubicBezTo>
                    <a:pt x="42161" y="19668"/>
                    <a:pt x="42036" y="19271"/>
                    <a:pt x="42098" y="18831"/>
                  </a:cubicBezTo>
                  <a:cubicBezTo>
                    <a:pt x="42119" y="18601"/>
                    <a:pt x="42119" y="18350"/>
                    <a:pt x="42098" y="18099"/>
                  </a:cubicBezTo>
                  <a:cubicBezTo>
                    <a:pt x="42098" y="17995"/>
                    <a:pt x="42015" y="17911"/>
                    <a:pt x="41952" y="17785"/>
                  </a:cubicBezTo>
                  <a:cubicBezTo>
                    <a:pt x="41826" y="17869"/>
                    <a:pt x="41722" y="17890"/>
                    <a:pt x="41680" y="17932"/>
                  </a:cubicBezTo>
                  <a:cubicBezTo>
                    <a:pt x="41052" y="18643"/>
                    <a:pt x="40278" y="19187"/>
                    <a:pt x="39588" y="19794"/>
                  </a:cubicBezTo>
                  <a:cubicBezTo>
                    <a:pt x="39378" y="19982"/>
                    <a:pt x="39169" y="20108"/>
                    <a:pt x="38876" y="20129"/>
                  </a:cubicBezTo>
                  <a:cubicBezTo>
                    <a:pt x="38081" y="20192"/>
                    <a:pt x="37328" y="20108"/>
                    <a:pt x="36616" y="19668"/>
                  </a:cubicBezTo>
                  <a:cubicBezTo>
                    <a:pt x="36282" y="19459"/>
                    <a:pt x="36093" y="19187"/>
                    <a:pt x="36093" y="18811"/>
                  </a:cubicBezTo>
                  <a:cubicBezTo>
                    <a:pt x="36135" y="17827"/>
                    <a:pt x="36135" y="16886"/>
                    <a:pt x="36156" y="15902"/>
                  </a:cubicBezTo>
                  <a:cubicBezTo>
                    <a:pt x="35675" y="16091"/>
                    <a:pt x="35298" y="16446"/>
                    <a:pt x="34901" y="16844"/>
                  </a:cubicBezTo>
                  <a:cubicBezTo>
                    <a:pt x="34106" y="17660"/>
                    <a:pt x="33206" y="18287"/>
                    <a:pt x="32264" y="18852"/>
                  </a:cubicBezTo>
                  <a:cubicBezTo>
                    <a:pt x="31678" y="19187"/>
                    <a:pt x="31051" y="19334"/>
                    <a:pt x="30381" y="19334"/>
                  </a:cubicBezTo>
                  <a:cubicBezTo>
                    <a:pt x="29816" y="19334"/>
                    <a:pt x="29377" y="19145"/>
                    <a:pt x="28958" y="18831"/>
                  </a:cubicBezTo>
                  <a:cubicBezTo>
                    <a:pt x="28707" y="18643"/>
                    <a:pt x="28540" y="18413"/>
                    <a:pt x="28540" y="18078"/>
                  </a:cubicBezTo>
                  <a:cubicBezTo>
                    <a:pt x="28498" y="16948"/>
                    <a:pt x="28645" y="15839"/>
                    <a:pt x="29377" y="14898"/>
                  </a:cubicBezTo>
                  <a:cubicBezTo>
                    <a:pt x="29691" y="14626"/>
                    <a:pt x="29963" y="14312"/>
                    <a:pt x="30130" y="13810"/>
                  </a:cubicBezTo>
                  <a:close/>
                  <a:moveTo>
                    <a:pt x="36784" y="41617"/>
                  </a:moveTo>
                  <a:cubicBezTo>
                    <a:pt x="36491" y="42371"/>
                    <a:pt x="35821" y="42580"/>
                    <a:pt x="35319" y="42998"/>
                  </a:cubicBezTo>
                  <a:cubicBezTo>
                    <a:pt x="35215" y="43082"/>
                    <a:pt x="35026" y="43124"/>
                    <a:pt x="34901" y="43124"/>
                  </a:cubicBezTo>
                  <a:cubicBezTo>
                    <a:pt x="34294" y="43145"/>
                    <a:pt x="33687" y="43187"/>
                    <a:pt x="33101" y="43124"/>
                  </a:cubicBezTo>
                  <a:cubicBezTo>
                    <a:pt x="32411" y="43040"/>
                    <a:pt x="31804" y="42705"/>
                    <a:pt x="31490" y="42078"/>
                  </a:cubicBezTo>
                  <a:cubicBezTo>
                    <a:pt x="31218" y="41534"/>
                    <a:pt x="31030" y="40906"/>
                    <a:pt x="30841" y="40425"/>
                  </a:cubicBezTo>
                  <a:cubicBezTo>
                    <a:pt x="29733" y="39797"/>
                    <a:pt x="28728" y="39232"/>
                    <a:pt x="27724" y="38625"/>
                  </a:cubicBezTo>
                  <a:cubicBezTo>
                    <a:pt x="27347" y="38395"/>
                    <a:pt x="26992" y="38102"/>
                    <a:pt x="26678" y="37788"/>
                  </a:cubicBezTo>
                  <a:cubicBezTo>
                    <a:pt x="25904" y="37035"/>
                    <a:pt x="25150" y="36240"/>
                    <a:pt x="24376" y="35487"/>
                  </a:cubicBezTo>
                  <a:cubicBezTo>
                    <a:pt x="24251" y="35382"/>
                    <a:pt x="24125" y="35277"/>
                    <a:pt x="23958" y="35194"/>
                  </a:cubicBezTo>
                  <a:cubicBezTo>
                    <a:pt x="23895" y="35298"/>
                    <a:pt x="23811" y="35382"/>
                    <a:pt x="23790" y="35466"/>
                  </a:cubicBezTo>
                  <a:cubicBezTo>
                    <a:pt x="23686" y="36010"/>
                    <a:pt x="23393" y="36491"/>
                    <a:pt x="23100" y="36930"/>
                  </a:cubicBezTo>
                  <a:cubicBezTo>
                    <a:pt x="22870" y="37286"/>
                    <a:pt x="22598" y="37684"/>
                    <a:pt x="22388" y="38081"/>
                  </a:cubicBezTo>
                  <a:cubicBezTo>
                    <a:pt x="21635" y="39630"/>
                    <a:pt x="20714" y="41094"/>
                    <a:pt x="19773" y="42517"/>
                  </a:cubicBezTo>
                  <a:cubicBezTo>
                    <a:pt x="19459" y="42998"/>
                    <a:pt x="19187" y="43500"/>
                    <a:pt x="19020" y="44065"/>
                  </a:cubicBezTo>
                  <a:cubicBezTo>
                    <a:pt x="18894" y="44568"/>
                    <a:pt x="18664" y="45028"/>
                    <a:pt x="18413" y="45467"/>
                  </a:cubicBezTo>
                  <a:cubicBezTo>
                    <a:pt x="18141" y="45990"/>
                    <a:pt x="17785" y="46513"/>
                    <a:pt x="17618" y="47099"/>
                  </a:cubicBezTo>
                  <a:cubicBezTo>
                    <a:pt x="17409" y="47706"/>
                    <a:pt x="17137" y="48271"/>
                    <a:pt x="16885" y="48857"/>
                  </a:cubicBezTo>
                  <a:cubicBezTo>
                    <a:pt x="16593" y="49485"/>
                    <a:pt x="16404" y="50133"/>
                    <a:pt x="16404" y="50866"/>
                  </a:cubicBezTo>
                  <a:cubicBezTo>
                    <a:pt x="16613" y="50970"/>
                    <a:pt x="16802" y="51075"/>
                    <a:pt x="16969" y="51158"/>
                  </a:cubicBezTo>
                  <a:cubicBezTo>
                    <a:pt x="18036" y="51619"/>
                    <a:pt x="19187" y="51786"/>
                    <a:pt x="20275" y="52037"/>
                  </a:cubicBezTo>
                  <a:cubicBezTo>
                    <a:pt x="20401" y="52058"/>
                    <a:pt x="20568" y="52058"/>
                    <a:pt x="20714" y="52037"/>
                  </a:cubicBezTo>
                  <a:cubicBezTo>
                    <a:pt x="21007" y="51995"/>
                    <a:pt x="21300" y="51933"/>
                    <a:pt x="21614" y="51849"/>
                  </a:cubicBezTo>
                  <a:cubicBezTo>
                    <a:pt x="21740" y="51828"/>
                    <a:pt x="21886" y="51786"/>
                    <a:pt x="21991" y="51682"/>
                  </a:cubicBezTo>
                  <a:cubicBezTo>
                    <a:pt x="22681" y="51158"/>
                    <a:pt x="23372" y="50635"/>
                    <a:pt x="24230" y="50259"/>
                  </a:cubicBezTo>
                  <a:cubicBezTo>
                    <a:pt x="24146" y="49840"/>
                    <a:pt x="24125" y="49443"/>
                    <a:pt x="23979" y="49087"/>
                  </a:cubicBezTo>
                  <a:cubicBezTo>
                    <a:pt x="23644" y="48125"/>
                    <a:pt x="23455" y="47120"/>
                    <a:pt x="23309" y="46116"/>
                  </a:cubicBezTo>
                  <a:cubicBezTo>
                    <a:pt x="23288" y="45907"/>
                    <a:pt x="23183" y="45697"/>
                    <a:pt x="23183" y="45488"/>
                  </a:cubicBezTo>
                  <a:cubicBezTo>
                    <a:pt x="23142" y="45091"/>
                    <a:pt x="22911" y="44819"/>
                    <a:pt x="22660" y="44651"/>
                  </a:cubicBezTo>
                  <a:cubicBezTo>
                    <a:pt x="22807" y="43961"/>
                    <a:pt x="22891" y="43772"/>
                    <a:pt x="23246" y="43542"/>
                  </a:cubicBezTo>
                  <a:cubicBezTo>
                    <a:pt x="24230" y="42894"/>
                    <a:pt x="25297" y="42559"/>
                    <a:pt x="26427" y="42371"/>
                  </a:cubicBezTo>
                  <a:cubicBezTo>
                    <a:pt x="26678" y="42308"/>
                    <a:pt x="26971" y="42350"/>
                    <a:pt x="27222" y="42371"/>
                  </a:cubicBezTo>
                  <a:cubicBezTo>
                    <a:pt x="27410" y="42391"/>
                    <a:pt x="27619" y="42496"/>
                    <a:pt x="27787" y="42622"/>
                  </a:cubicBezTo>
                  <a:cubicBezTo>
                    <a:pt x="28100" y="42831"/>
                    <a:pt x="28121" y="43187"/>
                    <a:pt x="28121" y="43521"/>
                  </a:cubicBezTo>
                  <a:cubicBezTo>
                    <a:pt x="28121" y="44337"/>
                    <a:pt x="28038" y="45132"/>
                    <a:pt x="28352" y="45928"/>
                  </a:cubicBezTo>
                  <a:cubicBezTo>
                    <a:pt x="28414" y="46053"/>
                    <a:pt x="28373" y="46221"/>
                    <a:pt x="28373" y="46367"/>
                  </a:cubicBezTo>
                  <a:cubicBezTo>
                    <a:pt x="28435" y="46848"/>
                    <a:pt x="28477" y="47329"/>
                    <a:pt x="28561" y="47811"/>
                  </a:cubicBezTo>
                  <a:cubicBezTo>
                    <a:pt x="28749" y="48731"/>
                    <a:pt x="28958" y="49631"/>
                    <a:pt x="29147" y="50552"/>
                  </a:cubicBezTo>
                  <a:cubicBezTo>
                    <a:pt x="29189" y="50866"/>
                    <a:pt x="29272" y="51200"/>
                    <a:pt x="29251" y="51556"/>
                  </a:cubicBezTo>
                  <a:cubicBezTo>
                    <a:pt x="29189" y="52665"/>
                    <a:pt x="29691" y="53711"/>
                    <a:pt x="29607" y="54841"/>
                  </a:cubicBezTo>
                  <a:cubicBezTo>
                    <a:pt x="29607" y="54904"/>
                    <a:pt x="29649" y="54946"/>
                    <a:pt x="29670" y="55029"/>
                  </a:cubicBezTo>
                  <a:cubicBezTo>
                    <a:pt x="29900" y="55469"/>
                    <a:pt x="29879" y="55971"/>
                    <a:pt x="29795" y="56431"/>
                  </a:cubicBezTo>
                  <a:cubicBezTo>
                    <a:pt x="29712" y="56912"/>
                    <a:pt x="29670" y="57373"/>
                    <a:pt x="29544" y="57854"/>
                  </a:cubicBezTo>
                  <a:cubicBezTo>
                    <a:pt x="29398" y="58377"/>
                    <a:pt x="29481" y="58775"/>
                    <a:pt x="29879" y="59151"/>
                  </a:cubicBezTo>
                  <a:cubicBezTo>
                    <a:pt x="30130" y="59423"/>
                    <a:pt x="30339" y="59674"/>
                    <a:pt x="30632" y="59925"/>
                  </a:cubicBezTo>
                  <a:cubicBezTo>
                    <a:pt x="30821" y="60072"/>
                    <a:pt x="31030" y="60218"/>
                    <a:pt x="31093" y="60449"/>
                  </a:cubicBezTo>
                  <a:cubicBezTo>
                    <a:pt x="31260" y="60783"/>
                    <a:pt x="31511" y="60930"/>
                    <a:pt x="31825" y="60993"/>
                  </a:cubicBezTo>
                  <a:cubicBezTo>
                    <a:pt x="31909" y="60972"/>
                    <a:pt x="31992" y="60972"/>
                    <a:pt x="32013" y="60909"/>
                  </a:cubicBezTo>
                  <a:cubicBezTo>
                    <a:pt x="32871" y="60093"/>
                    <a:pt x="33896" y="59570"/>
                    <a:pt x="35026" y="59214"/>
                  </a:cubicBezTo>
                  <a:cubicBezTo>
                    <a:pt x="35968" y="58900"/>
                    <a:pt x="36888" y="58503"/>
                    <a:pt x="37872" y="58398"/>
                  </a:cubicBezTo>
                  <a:cubicBezTo>
                    <a:pt x="38060" y="58377"/>
                    <a:pt x="38207" y="58314"/>
                    <a:pt x="38395" y="58273"/>
                  </a:cubicBezTo>
                  <a:cubicBezTo>
                    <a:pt x="39441" y="57959"/>
                    <a:pt x="40487" y="57708"/>
                    <a:pt x="41554" y="57582"/>
                  </a:cubicBezTo>
                  <a:cubicBezTo>
                    <a:pt x="43186" y="57394"/>
                    <a:pt x="44777" y="57164"/>
                    <a:pt x="46430" y="57226"/>
                  </a:cubicBezTo>
                  <a:cubicBezTo>
                    <a:pt x="46995" y="57247"/>
                    <a:pt x="47580" y="57226"/>
                    <a:pt x="48145" y="57226"/>
                  </a:cubicBezTo>
                  <a:cubicBezTo>
                    <a:pt x="48313" y="57226"/>
                    <a:pt x="48501" y="57164"/>
                    <a:pt x="48668" y="57122"/>
                  </a:cubicBezTo>
                  <a:cubicBezTo>
                    <a:pt x="48752" y="56599"/>
                    <a:pt x="48752" y="56159"/>
                    <a:pt x="48710" y="55594"/>
                  </a:cubicBezTo>
                  <a:cubicBezTo>
                    <a:pt x="48313" y="55762"/>
                    <a:pt x="48145" y="56034"/>
                    <a:pt x="47978" y="56327"/>
                  </a:cubicBezTo>
                  <a:cubicBezTo>
                    <a:pt x="47811" y="56536"/>
                    <a:pt x="47643" y="56745"/>
                    <a:pt x="47434" y="56912"/>
                  </a:cubicBezTo>
                  <a:cubicBezTo>
                    <a:pt x="47350" y="56954"/>
                    <a:pt x="47141" y="56933"/>
                    <a:pt x="46995" y="56850"/>
                  </a:cubicBezTo>
                  <a:cubicBezTo>
                    <a:pt x="46848" y="56745"/>
                    <a:pt x="46764" y="56557"/>
                    <a:pt x="46848" y="56389"/>
                  </a:cubicBezTo>
                  <a:cubicBezTo>
                    <a:pt x="46911" y="56285"/>
                    <a:pt x="46974" y="56180"/>
                    <a:pt x="47036" y="56076"/>
                  </a:cubicBezTo>
                  <a:cubicBezTo>
                    <a:pt x="47246" y="55762"/>
                    <a:pt x="47434" y="55427"/>
                    <a:pt x="47664" y="55050"/>
                  </a:cubicBezTo>
                  <a:cubicBezTo>
                    <a:pt x="47246" y="55260"/>
                    <a:pt x="46911" y="55427"/>
                    <a:pt x="46555" y="55573"/>
                  </a:cubicBezTo>
                  <a:cubicBezTo>
                    <a:pt x="46367" y="55657"/>
                    <a:pt x="46199" y="55594"/>
                    <a:pt x="46053" y="55469"/>
                  </a:cubicBezTo>
                  <a:cubicBezTo>
                    <a:pt x="45927" y="55343"/>
                    <a:pt x="45927" y="55050"/>
                    <a:pt x="46095" y="54904"/>
                  </a:cubicBezTo>
                  <a:cubicBezTo>
                    <a:pt x="46220" y="54757"/>
                    <a:pt x="46346" y="54653"/>
                    <a:pt x="46513" y="54548"/>
                  </a:cubicBezTo>
                  <a:cubicBezTo>
                    <a:pt x="46995" y="54276"/>
                    <a:pt x="47518" y="54025"/>
                    <a:pt x="48020" y="53753"/>
                  </a:cubicBezTo>
                  <a:cubicBezTo>
                    <a:pt x="48145" y="53690"/>
                    <a:pt x="48250" y="53586"/>
                    <a:pt x="48438" y="53481"/>
                  </a:cubicBezTo>
                  <a:cubicBezTo>
                    <a:pt x="48124" y="53272"/>
                    <a:pt x="47852" y="53355"/>
                    <a:pt x="47601" y="53376"/>
                  </a:cubicBezTo>
                  <a:cubicBezTo>
                    <a:pt x="46513" y="53544"/>
                    <a:pt x="45404" y="53753"/>
                    <a:pt x="44379" y="54171"/>
                  </a:cubicBezTo>
                  <a:cubicBezTo>
                    <a:pt x="44295" y="54213"/>
                    <a:pt x="44128" y="54234"/>
                    <a:pt x="44044" y="54213"/>
                  </a:cubicBezTo>
                  <a:cubicBezTo>
                    <a:pt x="43919" y="54171"/>
                    <a:pt x="43793" y="54067"/>
                    <a:pt x="43730" y="53920"/>
                  </a:cubicBezTo>
                  <a:cubicBezTo>
                    <a:pt x="43710" y="53858"/>
                    <a:pt x="43793" y="53669"/>
                    <a:pt x="43856" y="53648"/>
                  </a:cubicBezTo>
                  <a:cubicBezTo>
                    <a:pt x="44107" y="53481"/>
                    <a:pt x="44337" y="53355"/>
                    <a:pt x="44567" y="53272"/>
                  </a:cubicBezTo>
                  <a:cubicBezTo>
                    <a:pt x="45342" y="53083"/>
                    <a:pt x="46095" y="52937"/>
                    <a:pt x="46848" y="52770"/>
                  </a:cubicBezTo>
                  <a:cubicBezTo>
                    <a:pt x="47120" y="52728"/>
                    <a:pt x="47371" y="52644"/>
                    <a:pt x="47685" y="52560"/>
                  </a:cubicBezTo>
                  <a:cubicBezTo>
                    <a:pt x="47267" y="51912"/>
                    <a:pt x="47287" y="51221"/>
                    <a:pt x="47225" y="50552"/>
                  </a:cubicBezTo>
                  <a:cubicBezTo>
                    <a:pt x="47225" y="50468"/>
                    <a:pt x="47162" y="50363"/>
                    <a:pt x="47162" y="50301"/>
                  </a:cubicBezTo>
                  <a:cubicBezTo>
                    <a:pt x="46764" y="48355"/>
                    <a:pt x="46325" y="46388"/>
                    <a:pt x="45802" y="44484"/>
                  </a:cubicBezTo>
                  <a:cubicBezTo>
                    <a:pt x="45718" y="44191"/>
                    <a:pt x="45614" y="43919"/>
                    <a:pt x="45488" y="43647"/>
                  </a:cubicBezTo>
                  <a:cubicBezTo>
                    <a:pt x="45258" y="43145"/>
                    <a:pt x="45070" y="42663"/>
                    <a:pt x="44944" y="42140"/>
                  </a:cubicBezTo>
                  <a:cubicBezTo>
                    <a:pt x="44818" y="41575"/>
                    <a:pt x="44630" y="41031"/>
                    <a:pt x="44316" y="40508"/>
                  </a:cubicBezTo>
                  <a:cubicBezTo>
                    <a:pt x="43479" y="40780"/>
                    <a:pt x="42684" y="41052"/>
                    <a:pt x="41889" y="41241"/>
                  </a:cubicBezTo>
                  <a:cubicBezTo>
                    <a:pt x="41052" y="41450"/>
                    <a:pt x="40173" y="41638"/>
                    <a:pt x="39316" y="41722"/>
                  </a:cubicBezTo>
                  <a:cubicBezTo>
                    <a:pt x="38541" y="41659"/>
                    <a:pt x="37704" y="41617"/>
                    <a:pt x="36784" y="41617"/>
                  </a:cubicBezTo>
                  <a:close/>
                  <a:moveTo>
                    <a:pt x="28665" y="61034"/>
                  </a:moveTo>
                  <a:cubicBezTo>
                    <a:pt x="28393" y="60721"/>
                    <a:pt x="28142" y="60386"/>
                    <a:pt x="27828" y="60156"/>
                  </a:cubicBezTo>
                  <a:cubicBezTo>
                    <a:pt x="27473" y="59842"/>
                    <a:pt x="27075" y="59570"/>
                    <a:pt x="26845" y="59151"/>
                  </a:cubicBezTo>
                  <a:cubicBezTo>
                    <a:pt x="26720" y="58921"/>
                    <a:pt x="26448" y="58817"/>
                    <a:pt x="26196" y="58712"/>
                  </a:cubicBezTo>
                  <a:cubicBezTo>
                    <a:pt x="25820" y="58586"/>
                    <a:pt x="25485" y="58419"/>
                    <a:pt x="25192" y="58105"/>
                  </a:cubicBezTo>
                  <a:cubicBezTo>
                    <a:pt x="25004" y="57938"/>
                    <a:pt x="24753" y="57833"/>
                    <a:pt x="24523" y="57666"/>
                  </a:cubicBezTo>
                  <a:cubicBezTo>
                    <a:pt x="24313" y="57540"/>
                    <a:pt x="24062" y="57456"/>
                    <a:pt x="23895" y="57310"/>
                  </a:cubicBezTo>
                  <a:cubicBezTo>
                    <a:pt x="23518" y="56933"/>
                    <a:pt x="23100" y="56808"/>
                    <a:pt x="22598" y="56682"/>
                  </a:cubicBezTo>
                  <a:cubicBezTo>
                    <a:pt x="21489" y="56389"/>
                    <a:pt x="20296" y="56159"/>
                    <a:pt x="19229" y="55678"/>
                  </a:cubicBezTo>
                  <a:cubicBezTo>
                    <a:pt x="18999" y="55573"/>
                    <a:pt x="18706" y="55573"/>
                    <a:pt x="18455" y="55573"/>
                  </a:cubicBezTo>
                  <a:lnTo>
                    <a:pt x="13287" y="55573"/>
                  </a:lnTo>
                  <a:cubicBezTo>
                    <a:pt x="13035" y="55573"/>
                    <a:pt x="12743" y="55594"/>
                    <a:pt x="12491" y="55636"/>
                  </a:cubicBezTo>
                  <a:cubicBezTo>
                    <a:pt x="11466" y="55783"/>
                    <a:pt x="10462" y="55992"/>
                    <a:pt x="9458" y="56159"/>
                  </a:cubicBezTo>
                  <a:cubicBezTo>
                    <a:pt x="8035" y="56327"/>
                    <a:pt x="6758" y="56933"/>
                    <a:pt x="5419" y="57456"/>
                  </a:cubicBezTo>
                  <a:cubicBezTo>
                    <a:pt x="5273" y="58168"/>
                    <a:pt x="5001" y="58796"/>
                    <a:pt x="4561" y="59340"/>
                  </a:cubicBezTo>
                  <a:cubicBezTo>
                    <a:pt x="3871" y="60177"/>
                    <a:pt x="3411" y="61181"/>
                    <a:pt x="2825" y="62081"/>
                  </a:cubicBezTo>
                  <a:cubicBezTo>
                    <a:pt x="2406" y="62771"/>
                    <a:pt x="2239" y="63503"/>
                    <a:pt x="1988" y="64340"/>
                  </a:cubicBezTo>
                  <a:cubicBezTo>
                    <a:pt x="2260" y="64257"/>
                    <a:pt x="2490" y="64257"/>
                    <a:pt x="2657" y="64152"/>
                  </a:cubicBezTo>
                  <a:cubicBezTo>
                    <a:pt x="3243" y="63713"/>
                    <a:pt x="3955" y="63545"/>
                    <a:pt x="4666" y="63420"/>
                  </a:cubicBezTo>
                  <a:cubicBezTo>
                    <a:pt x="5064" y="63336"/>
                    <a:pt x="5419" y="63210"/>
                    <a:pt x="5796" y="63106"/>
                  </a:cubicBezTo>
                  <a:cubicBezTo>
                    <a:pt x="6800" y="62792"/>
                    <a:pt x="7805" y="62499"/>
                    <a:pt x="8851" y="62353"/>
                  </a:cubicBezTo>
                  <a:cubicBezTo>
                    <a:pt x="9499" y="62248"/>
                    <a:pt x="10148" y="62122"/>
                    <a:pt x="10818" y="62039"/>
                  </a:cubicBezTo>
                  <a:cubicBezTo>
                    <a:pt x="11864" y="61871"/>
                    <a:pt x="12910" y="61746"/>
                    <a:pt x="13956" y="61746"/>
                  </a:cubicBezTo>
                  <a:cubicBezTo>
                    <a:pt x="15797" y="61767"/>
                    <a:pt x="17681" y="61767"/>
                    <a:pt x="19543" y="61746"/>
                  </a:cubicBezTo>
                  <a:cubicBezTo>
                    <a:pt x="20547" y="61746"/>
                    <a:pt x="21530" y="61809"/>
                    <a:pt x="22493" y="61976"/>
                  </a:cubicBezTo>
                  <a:cubicBezTo>
                    <a:pt x="22744" y="62039"/>
                    <a:pt x="22974" y="62081"/>
                    <a:pt x="23204" y="62122"/>
                  </a:cubicBezTo>
                  <a:cubicBezTo>
                    <a:pt x="25987" y="62562"/>
                    <a:pt x="28728" y="63022"/>
                    <a:pt x="31427" y="63901"/>
                  </a:cubicBezTo>
                  <a:cubicBezTo>
                    <a:pt x="31553" y="63943"/>
                    <a:pt x="31699" y="63922"/>
                    <a:pt x="31867" y="63922"/>
                  </a:cubicBezTo>
                  <a:cubicBezTo>
                    <a:pt x="31365" y="62646"/>
                    <a:pt x="31030" y="61348"/>
                    <a:pt x="29753" y="60658"/>
                  </a:cubicBezTo>
                  <a:cubicBezTo>
                    <a:pt x="29481" y="60930"/>
                    <a:pt x="29126" y="61034"/>
                    <a:pt x="28665" y="61034"/>
                  </a:cubicBezTo>
                  <a:close/>
                  <a:moveTo>
                    <a:pt x="45195" y="40090"/>
                  </a:moveTo>
                  <a:cubicBezTo>
                    <a:pt x="45258" y="40257"/>
                    <a:pt x="45300" y="40404"/>
                    <a:pt x="45362" y="40529"/>
                  </a:cubicBezTo>
                  <a:cubicBezTo>
                    <a:pt x="45572" y="41115"/>
                    <a:pt x="45760" y="41659"/>
                    <a:pt x="45948" y="42245"/>
                  </a:cubicBezTo>
                  <a:cubicBezTo>
                    <a:pt x="46011" y="42391"/>
                    <a:pt x="46053" y="42580"/>
                    <a:pt x="46137" y="42726"/>
                  </a:cubicBezTo>
                  <a:cubicBezTo>
                    <a:pt x="46597" y="43459"/>
                    <a:pt x="46806" y="44275"/>
                    <a:pt x="46995" y="45091"/>
                  </a:cubicBezTo>
                  <a:cubicBezTo>
                    <a:pt x="47371" y="46513"/>
                    <a:pt x="47706" y="47936"/>
                    <a:pt x="48041" y="49380"/>
                  </a:cubicBezTo>
                  <a:cubicBezTo>
                    <a:pt x="48187" y="49945"/>
                    <a:pt x="48229" y="50552"/>
                    <a:pt x="48250" y="51158"/>
                  </a:cubicBezTo>
                  <a:cubicBezTo>
                    <a:pt x="48313" y="51975"/>
                    <a:pt x="48731" y="52623"/>
                    <a:pt x="49547" y="52937"/>
                  </a:cubicBezTo>
                  <a:cubicBezTo>
                    <a:pt x="49694" y="52979"/>
                    <a:pt x="49903" y="53042"/>
                    <a:pt x="50070" y="52958"/>
                  </a:cubicBezTo>
                  <a:cubicBezTo>
                    <a:pt x="50761" y="52707"/>
                    <a:pt x="51472" y="52498"/>
                    <a:pt x="52163" y="52121"/>
                  </a:cubicBezTo>
                  <a:cubicBezTo>
                    <a:pt x="53000" y="51682"/>
                    <a:pt x="53795" y="51138"/>
                    <a:pt x="54611" y="50614"/>
                  </a:cubicBezTo>
                  <a:cubicBezTo>
                    <a:pt x="55887" y="49778"/>
                    <a:pt x="57142" y="48878"/>
                    <a:pt x="58189" y="47748"/>
                  </a:cubicBezTo>
                  <a:cubicBezTo>
                    <a:pt x="59214" y="46660"/>
                    <a:pt x="59067" y="45404"/>
                    <a:pt x="57958" y="44568"/>
                  </a:cubicBezTo>
                  <a:cubicBezTo>
                    <a:pt x="57896" y="44505"/>
                    <a:pt x="57812" y="44463"/>
                    <a:pt x="57749" y="44400"/>
                  </a:cubicBezTo>
                  <a:cubicBezTo>
                    <a:pt x="56368" y="43396"/>
                    <a:pt x="54820" y="42622"/>
                    <a:pt x="53355" y="41743"/>
                  </a:cubicBezTo>
                  <a:cubicBezTo>
                    <a:pt x="53251" y="41680"/>
                    <a:pt x="53146" y="41638"/>
                    <a:pt x="53021" y="41575"/>
                  </a:cubicBezTo>
                  <a:cubicBezTo>
                    <a:pt x="52100" y="41262"/>
                    <a:pt x="51263" y="40801"/>
                    <a:pt x="50426" y="40299"/>
                  </a:cubicBezTo>
                  <a:cubicBezTo>
                    <a:pt x="49861" y="39964"/>
                    <a:pt x="49254" y="39692"/>
                    <a:pt x="48627" y="39462"/>
                  </a:cubicBezTo>
                  <a:cubicBezTo>
                    <a:pt x="48229" y="39337"/>
                    <a:pt x="47873" y="39127"/>
                    <a:pt x="47455" y="38939"/>
                  </a:cubicBezTo>
                  <a:cubicBezTo>
                    <a:pt x="46743" y="39378"/>
                    <a:pt x="45927" y="39630"/>
                    <a:pt x="45195" y="40090"/>
                  </a:cubicBezTo>
                  <a:close/>
                  <a:moveTo>
                    <a:pt x="33750" y="65198"/>
                  </a:moveTo>
                  <a:cubicBezTo>
                    <a:pt x="33896" y="65198"/>
                    <a:pt x="34001" y="65219"/>
                    <a:pt x="34085" y="65198"/>
                  </a:cubicBezTo>
                  <a:cubicBezTo>
                    <a:pt x="34922" y="64968"/>
                    <a:pt x="35759" y="64696"/>
                    <a:pt x="36533" y="64278"/>
                  </a:cubicBezTo>
                  <a:cubicBezTo>
                    <a:pt x="36888" y="64110"/>
                    <a:pt x="37244" y="63964"/>
                    <a:pt x="37621" y="63838"/>
                  </a:cubicBezTo>
                  <a:cubicBezTo>
                    <a:pt x="39316" y="63231"/>
                    <a:pt x="41094" y="62897"/>
                    <a:pt x="42893" y="62687"/>
                  </a:cubicBezTo>
                  <a:cubicBezTo>
                    <a:pt x="43835" y="62583"/>
                    <a:pt x="44839" y="62562"/>
                    <a:pt x="45781" y="62583"/>
                  </a:cubicBezTo>
                  <a:cubicBezTo>
                    <a:pt x="47392" y="62583"/>
                    <a:pt x="49024" y="62478"/>
                    <a:pt x="50635" y="62687"/>
                  </a:cubicBezTo>
                  <a:cubicBezTo>
                    <a:pt x="51221" y="62771"/>
                    <a:pt x="51765" y="62813"/>
                    <a:pt x="52351" y="62897"/>
                  </a:cubicBezTo>
                  <a:cubicBezTo>
                    <a:pt x="54297" y="63106"/>
                    <a:pt x="56222" y="63441"/>
                    <a:pt x="58042" y="64173"/>
                  </a:cubicBezTo>
                  <a:cubicBezTo>
                    <a:pt x="58314" y="64278"/>
                    <a:pt x="58586" y="64361"/>
                    <a:pt x="58942" y="64466"/>
                  </a:cubicBezTo>
                  <a:cubicBezTo>
                    <a:pt x="58942" y="64319"/>
                    <a:pt x="58942" y="64215"/>
                    <a:pt x="58900" y="64152"/>
                  </a:cubicBezTo>
                  <a:cubicBezTo>
                    <a:pt x="58649" y="63713"/>
                    <a:pt x="58377" y="63273"/>
                    <a:pt x="58105" y="62855"/>
                  </a:cubicBezTo>
                  <a:cubicBezTo>
                    <a:pt x="57603" y="62081"/>
                    <a:pt x="57059" y="61390"/>
                    <a:pt x="56578" y="60595"/>
                  </a:cubicBezTo>
                  <a:cubicBezTo>
                    <a:pt x="56368" y="60260"/>
                    <a:pt x="56138" y="60051"/>
                    <a:pt x="55803" y="59925"/>
                  </a:cubicBezTo>
                  <a:cubicBezTo>
                    <a:pt x="54862" y="59549"/>
                    <a:pt x="53899" y="59130"/>
                    <a:pt x="52937" y="58796"/>
                  </a:cubicBezTo>
                  <a:cubicBezTo>
                    <a:pt x="51681" y="58356"/>
                    <a:pt x="50384" y="58084"/>
                    <a:pt x="49045" y="58063"/>
                  </a:cubicBezTo>
                  <a:cubicBezTo>
                    <a:pt x="47057" y="58042"/>
                    <a:pt x="45070" y="57938"/>
                    <a:pt x="43082" y="58210"/>
                  </a:cubicBezTo>
                  <a:cubicBezTo>
                    <a:pt x="41701" y="58419"/>
                    <a:pt x="40257" y="58503"/>
                    <a:pt x="38897" y="58942"/>
                  </a:cubicBezTo>
                  <a:cubicBezTo>
                    <a:pt x="38541" y="59089"/>
                    <a:pt x="38144" y="59151"/>
                    <a:pt x="37746" y="59214"/>
                  </a:cubicBezTo>
                  <a:cubicBezTo>
                    <a:pt x="37014" y="59298"/>
                    <a:pt x="36344" y="59528"/>
                    <a:pt x="35675" y="59821"/>
                  </a:cubicBezTo>
                  <a:cubicBezTo>
                    <a:pt x="35319" y="59967"/>
                    <a:pt x="34943" y="60135"/>
                    <a:pt x="34587" y="60239"/>
                  </a:cubicBezTo>
                  <a:cubicBezTo>
                    <a:pt x="33938" y="60407"/>
                    <a:pt x="33415" y="60825"/>
                    <a:pt x="32850" y="61181"/>
                  </a:cubicBezTo>
                  <a:cubicBezTo>
                    <a:pt x="32494" y="61411"/>
                    <a:pt x="32327" y="61746"/>
                    <a:pt x="32390" y="62164"/>
                  </a:cubicBezTo>
                  <a:cubicBezTo>
                    <a:pt x="32432" y="62541"/>
                    <a:pt x="32515" y="62876"/>
                    <a:pt x="32641" y="63210"/>
                  </a:cubicBezTo>
                  <a:cubicBezTo>
                    <a:pt x="32829" y="63650"/>
                    <a:pt x="33038" y="64110"/>
                    <a:pt x="33248" y="64529"/>
                  </a:cubicBezTo>
                  <a:cubicBezTo>
                    <a:pt x="33394" y="64738"/>
                    <a:pt x="33582" y="64968"/>
                    <a:pt x="33750" y="65198"/>
                  </a:cubicBezTo>
                  <a:close/>
                  <a:moveTo>
                    <a:pt x="15484" y="49945"/>
                  </a:moveTo>
                  <a:cubicBezTo>
                    <a:pt x="15546" y="49798"/>
                    <a:pt x="15630" y="49610"/>
                    <a:pt x="15672" y="49464"/>
                  </a:cubicBezTo>
                  <a:cubicBezTo>
                    <a:pt x="15839" y="48836"/>
                    <a:pt x="15986" y="48166"/>
                    <a:pt x="16153" y="47539"/>
                  </a:cubicBezTo>
                  <a:cubicBezTo>
                    <a:pt x="16362" y="46785"/>
                    <a:pt x="16697" y="46074"/>
                    <a:pt x="17116" y="45425"/>
                  </a:cubicBezTo>
                  <a:cubicBezTo>
                    <a:pt x="17534" y="44714"/>
                    <a:pt x="17932" y="44024"/>
                    <a:pt x="18141" y="43228"/>
                  </a:cubicBezTo>
                  <a:cubicBezTo>
                    <a:pt x="18204" y="42915"/>
                    <a:pt x="18371" y="42601"/>
                    <a:pt x="18559" y="42350"/>
                  </a:cubicBezTo>
                  <a:cubicBezTo>
                    <a:pt x="20024" y="40257"/>
                    <a:pt x="21133" y="37914"/>
                    <a:pt x="22598" y="35821"/>
                  </a:cubicBezTo>
                  <a:cubicBezTo>
                    <a:pt x="22786" y="35570"/>
                    <a:pt x="22932" y="35277"/>
                    <a:pt x="22932" y="34859"/>
                  </a:cubicBezTo>
                  <a:cubicBezTo>
                    <a:pt x="22619" y="34964"/>
                    <a:pt x="22388" y="35047"/>
                    <a:pt x="22158" y="35152"/>
                  </a:cubicBezTo>
                  <a:cubicBezTo>
                    <a:pt x="20233" y="36031"/>
                    <a:pt x="18434" y="37223"/>
                    <a:pt x="16634" y="38374"/>
                  </a:cubicBezTo>
                  <a:cubicBezTo>
                    <a:pt x="16593" y="38395"/>
                    <a:pt x="16530" y="38437"/>
                    <a:pt x="16509" y="38479"/>
                  </a:cubicBezTo>
                  <a:cubicBezTo>
                    <a:pt x="15588" y="39169"/>
                    <a:pt x="14730" y="39902"/>
                    <a:pt x="13789" y="40571"/>
                  </a:cubicBezTo>
                  <a:cubicBezTo>
                    <a:pt x="12868" y="41220"/>
                    <a:pt x="12094" y="41994"/>
                    <a:pt x="11424" y="42894"/>
                  </a:cubicBezTo>
                  <a:cubicBezTo>
                    <a:pt x="10839" y="43731"/>
                    <a:pt x="10629" y="44484"/>
                    <a:pt x="11299" y="45446"/>
                  </a:cubicBezTo>
                  <a:cubicBezTo>
                    <a:pt x="11885" y="46262"/>
                    <a:pt x="12408" y="47099"/>
                    <a:pt x="12973" y="47915"/>
                  </a:cubicBezTo>
                  <a:cubicBezTo>
                    <a:pt x="13496" y="48648"/>
                    <a:pt x="14521" y="49464"/>
                    <a:pt x="15484" y="49945"/>
                  </a:cubicBezTo>
                  <a:close/>
                  <a:moveTo>
                    <a:pt x="23686" y="44275"/>
                  </a:moveTo>
                  <a:cubicBezTo>
                    <a:pt x="24041" y="46137"/>
                    <a:pt x="24418" y="47957"/>
                    <a:pt x="25087" y="49736"/>
                  </a:cubicBezTo>
                  <a:cubicBezTo>
                    <a:pt x="25276" y="49715"/>
                    <a:pt x="25464" y="49652"/>
                    <a:pt x="25611" y="49631"/>
                  </a:cubicBezTo>
                  <a:cubicBezTo>
                    <a:pt x="25799" y="49610"/>
                    <a:pt x="26008" y="49694"/>
                    <a:pt x="26029" y="49903"/>
                  </a:cubicBezTo>
                  <a:cubicBezTo>
                    <a:pt x="26050" y="50029"/>
                    <a:pt x="26008" y="50217"/>
                    <a:pt x="25904" y="50301"/>
                  </a:cubicBezTo>
                  <a:cubicBezTo>
                    <a:pt x="25694" y="50510"/>
                    <a:pt x="25464" y="50677"/>
                    <a:pt x="25213" y="50866"/>
                  </a:cubicBezTo>
                  <a:cubicBezTo>
                    <a:pt x="25318" y="51619"/>
                    <a:pt x="25360" y="52330"/>
                    <a:pt x="25611" y="53021"/>
                  </a:cubicBezTo>
                  <a:cubicBezTo>
                    <a:pt x="26029" y="54171"/>
                    <a:pt x="26301" y="55343"/>
                    <a:pt x="26322" y="56599"/>
                  </a:cubicBezTo>
                  <a:cubicBezTo>
                    <a:pt x="26992" y="56431"/>
                    <a:pt x="27598" y="56180"/>
                    <a:pt x="28289" y="56117"/>
                  </a:cubicBezTo>
                  <a:cubicBezTo>
                    <a:pt x="28456" y="56117"/>
                    <a:pt x="28645" y="55950"/>
                    <a:pt x="28854" y="55804"/>
                  </a:cubicBezTo>
                  <a:cubicBezTo>
                    <a:pt x="28770" y="55448"/>
                    <a:pt x="28624" y="55071"/>
                    <a:pt x="28624" y="54736"/>
                  </a:cubicBezTo>
                  <a:cubicBezTo>
                    <a:pt x="28624" y="53983"/>
                    <a:pt x="28561" y="53251"/>
                    <a:pt x="28393" y="52519"/>
                  </a:cubicBezTo>
                  <a:cubicBezTo>
                    <a:pt x="28352" y="52372"/>
                    <a:pt x="28352" y="52226"/>
                    <a:pt x="28352" y="52058"/>
                  </a:cubicBezTo>
                  <a:cubicBezTo>
                    <a:pt x="28414" y="51326"/>
                    <a:pt x="28247" y="50635"/>
                    <a:pt x="28121" y="49924"/>
                  </a:cubicBezTo>
                  <a:cubicBezTo>
                    <a:pt x="27912" y="48689"/>
                    <a:pt x="27515" y="47476"/>
                    <a:pt x="27598" y="46179"/>
                  </a:cubicBezTo>
                  <a:cubicBezTo>
                    <a:pt x="27598" y="45990"/>
                    <a:pt x="27556" y="45823"/>
                    <a:pt x="27494" y="45656"/>
                  </a:cubicBezTo>
                  <a:cubicBezTo>
                    <a:pt x="27347" y="45258"/>
                    <a:pt x="27347" y="44840"/>
                    <a:pt x="27347" y="44400"/>
                  </a:cubicBezTo>
                  <a:lnTo>
                    <a:pt x="27347" y="43584"/>
                  </a:lnTo>
                  <a:cubicBezTo>
                    <a:pt x="27305" y="43208"/>
                    <a:pt x="27180" y="43061"/>
                    <a:pt x="26761" y="43061"/>
                  </a:cubicBezTo>
                  <a:cubicBezTo>
                    <a:pt x="26510" y="43061"/>
                    <a:pt x="26238" y="43124"/>
                    <a:pt x="25987" y="43166"/>
                  </a:cubicBezTo>
                  <a:cubicBezTo>
                    <a:pt x="25820" y="43208"/>
                    <a:pt x="25694" y="43270"/>
                    <a:pt x="25569" y="43312"/>
                  </a:cubicBezTo>
                  <a:cubicBezTo>
                    <a:pt x="24836" y="43375"/>
                    <a:pt x="24271" y="43710"/>
                    <a:pt x="23686" y="44275"/>
                  </a:cubicBezTo>
                  <a:close/>
                  <a:moveTo>
                    <a:pt x="25067" y="54276"/>
                  </a:moveTo>
                  <a:cubicBezTo>
                    <a:pt x="24313" y="54485"/>
                    <a:pt x="23853" y="54485"/>
                    <a:pt x="23309" y="54171"/>
                  </a:cubicBezTo>
                  <a:cubicBezTo>
                    <a:pt x="22702" y="53816"/>
                    <a:pt x="22137" y="53439"/>
                    <a:pt x="21572" y="53042"/>
                  </a:cubicBezTo>
                  <a:cubicBezTo>
                    <a:pt x="21321" y="52853"/>
                    <a:pt x="21049" y="52770"/>
                    <a:pt x="20735" y="52832"/>
                  </a:cubicBezTo>
                  <a:cubicBezTo>
                    <a:pt x="20484" y="52874"/>
                    <a:pt x="20191" y="52916"/>
                    <a:pt x="19940" y="52853"/>
                  </a:cubicBezTo>
                  <a:cubicBezTo>
                    <a:pt x="18810" y="52623"/>
                    <a:pt x="17681" y="52456"/>
                    <a:pt x="16634" y="51995"/>
                  </a:cubicBezTo>
                  <a:cubicBezTo>
                    <a:pt x="16446" y="51912"/>
                    <a:pt x="16237" y="51891"/>
                    <a:pt x="16090" y="51828"/>
                  </a:cubicBezTo>
                  <a:cubicBezTo>
                    <a:pt x="15651" y="52309"/>
                    <a:pt x="15881" y="52937"/>
                    <a:pt x="15504" y="53376"/>
                  </a:cubicBezTo>
                  <a:lnTo>
                    <a:pt x="15504" y="54653"/>
                  </a:lnTo>
                  <a:cubicBezTo>
                    <a:pt x="15714" y="54695"/>
                    <a:pt x="15902" y="54715"/>
                    <a:pt x="16111" y="54715"/>
                  </a:cubicBezTo>
                  <a:lnTo>
                    <a:pt x="18643" y="54715"/>
                  </a:lnTo>
                  <a:cubicBezTo>
                    <a:pt x="18936" y="54715"/>
                    <a:pt x="19250" y="54736"/>
                    <a:pt x="19543" y="54841"/>
                  </a:cubicBezTo>
                  <a:cubicBezTo>
                    <a:pt x="20694" y="55301"/>
                    <a:pt x="21886" y="55573"/>
                    <a:pt x="23100" y="55866"/>
                  </a:cubicBezTo>
                  <a:cubicBezTo>
                    <a:pt x="23602" y="55992"/>
                    <a:pt x="24062" y="56117"/>
                    <a:pt x="24439" y="56536"/>
                  </a:cubicBezTo>
                  <a:cubicBezTo>
                    <a:pt x="24774" y="56912"/>
                    <a:pt x="25025" y="56954"/>
                    <a:pt x="25548" y="56975"/>
                  </a:cubicBezTo>
                  <a:cubicBezTo>
                    <a:pt x="25485" y="56306"/>
                    <a:pt x="25297" y="55657"/>
                    <a:pt x="25234" y="54967"/>
                  </a:cubicBezTo>
                  <a:cubicBezTo>
                    <a:pt x="25192" y="54715"/>
                    <a:pt x="25108" y="54506"/>
                    <a:pt x="25067" y="54276"/>
                  </a:cubicBezTo>
                  <a:close/>
                  <a:moveTo>
                    <a:pt x="20714" y="22953"/>
                  </a:moveTo>
                  <a:cubicBezTo>
                    <a:pt x="20777" y="22640"/>
                    <a:pt x="20798" y="22409"/>
                    <a:pt x="20840" y="22158"/>
                  </a:cubicBezTo>
                  <a:cubicBezTo>
                    <a:pt x="20924" y="21886"/>
                    <a:pt x="21007" y="21635"/>
                    <a:pt x="21112" y="21384"/>
                  </a:cubicBezTo>
                  <a:cubicBezTo>
                    <a:pt x="21468" y="20589"/>
                    <a:pt x="21510" y="19710"/>
                    <a:pt x="21447" y="18852"/>
                  </a:cubicBezTo>
                  <a:cubicBezTo>
                    <a:pt x="21405" y="18246"/>
                    <a:pt x="21007" y="17869"/>
                    <a:pt x="20401" y="17869"/>
                  </a:cubicBezTo>
                  <a:cubicBezTo>
                    <a:pt x="20170" y="17869"/>
                    <a:pt x="19940" y="17869"/>
                    <a:pt x="19689" y="17890"/>
                  </a:cubicBezTo>
                  <a:cubicBezTo>
                    <a:pt x="19438" y="17911"/>
                    <a:pt x="19208" y="18078"/>
                    <a:pt x="19208" y="18308"/>
                  </a:cubicBezTo>
                  <a:cubicBezTo>
                    <a:pt x="19166" y="19166"/>
                    <a:pt x="19020" y="20066"/>
                    <a:pt x="19438" y="20861"/>
                  </a:cubicBezTo>
                  <a:cubicBezTo>
                    <a:pt x="19752" y="21489"/>
                    <a:pt x="20150" y="22117"/>
                    <a:pt x="20505" y="22723"/>
                  </a:cubicBezTo>
                  <a:cubicBezTo>
                    <a:pt x="20568" y="22786"/>
                    <a:pt x="20610" y="22828"/>
                    <a:pt x="20714" y="22953"/>
                  </a:cubicBezTo>
                  <a:close/>
                  <a:moveTo>
                    <a:pt x="54088" y="33771"/>
                  </a:moveTo>
                  <a:cubicBezTo>
                    <a:pt x="54485" y="33792"/>
                    <a:pt x="54778" y="33792"/>
                    <a:pt x="55071" y="33792"/>
                  </a:cubicBezTo>
                  <a:cubicBezTo>
                    <a:pt x="56368" y="33792"/>
                    <a:pt x="57331" y="33080"/>
                    <a:pt x="58147" y="32160"/>
                  </a:cubicBezTo>
                  <a:cubicBezTo>
                    <a:pt x="58544" y="31720"/>
                    <a:pt x="58210" y="30884"/>
                    <a:pt x="57624" y="30863"/>
                  </a:cubicBezTo>
                  <a:cubicBezTo>
                    <a:pt x="56954" y="30842"/>
                    <a:pt x="56243" y="30758"/>
                    <a:pt x="55510" y="30863"/>
                  </a:cubicBezTo>
                  <a:cubicBezTo>
                    <a:pt x="55071" y="31804"/>
                    <a:pt x="54611" y="32746"/>
                    <a:pt x="54088" y="33771"/>
                  </a:cubicBezTo>
                  <a:close/>
                  <a:moveTo>
                    <a:pt x="35738" y="41555"/>
                  </a:moveTo>
                  <a:cubicBezTo>
                    <a:pt x="34482" y="41324"/>
                    <a:pt x="33310" y="41073"/>
                    <a:pt x="32160" y="40864"/>
                  </a:cubicBezTo>
                  <a:cubicBezTo>
                    <a:pt x="32097" y="41596"/>
                    <a:pt x="32432" y="41994"/>
                    <a:pt x="33059" y="42182"/>
                  </a:cubicBezTo>
                  <a:cubicBezTo>
                    <a:pt x="33206" y="42224"/>
                    <a:pt x="33352" y="42224"/>
                    <a:pt x="33520" y="42224"/>
                  </a:cubicBezTo>
                  <a:lnTo>
                    <a:pt x="34817" y="42224"/>
                  </a:lnTo>
                  <a:cubicBezTo>
                    <a:pt x="35110" y="41994"/>
                    <a:pt x="35361" y="41806"/>
                    <a:pt x="35738" y="41555"/>
                  </a:cubicBezTo>
                  <a:close/>
                  <a:moveTo>
                    <a:pt x="26887" y="57833"/>
                  </a:moveTo>
                  <a:cubicBezTo>
                    <a:pt x="27222" y="58482"/>
                    <a:pt x="27724" y="58984"/>
                    <a:pt x="28310" y="59402"/>
                  </a:cubicBezTo>
                  <a:cubicBezTo>
                    <a:pt x="28540" y="59256"/>
                    <a:pt x="28728" y="59130"/>
                    <a:pt x="28896" y="59005"/>
                  </a:cubicBezTo>
                  <a:lnTo>
                    <a:pt x="28896" y="57143"/>
                  </a:lnTo>
                  <a:cubicBezTo>
                    <a:pt x="28226" y="57268"/>
                    <a:pt x="27556" y="57268"/>
                    <a:pt x="26887" y="57833"/>
                  </a:cubicBezTo>
                  <a:close/>
                  <a:moveTo>
                    <a:pt x="22472" y="52707"/>
                  </a:moveTo>
                  <a:cubicBezTo>
                    <a:pt x="22974" y="52979"/>
                    <a:pt x="23435" y="53251"/>
                    <a:pt x="23937" y="53544"/>
                  </a:cubicBezTo>
                  <a:cubicBezTo>
                    <a:pt x="24041" y="53586"/>
                    <a:pt x="24167" y="53607"/>
                    <a:pt x="24271" y="53607"/>
                  </a:cubicBezTo>
                  <a:cubicBezTo>
                    <a:pt x="24460" y="53648"/>
                    <a:pt x="24690" y="53376"/>
                    <a:pt x="24690" y="53188"/>
                  </a:cubicBezTo>
                  <a:cubicBezTo>
                    <a:pt x="24669" y="52979"/>
                    <a:pt x="24564" y="52853"/>
                    <a:pt x="24355" y="52853"/>
                  </a:cubicBezTo>
                  <a:cubicBezTo>
                    <a:pt x="23853" y="52874"/>
                    <a:pt x="23435" y="52623"/>
                    <a:pt x="22974" y="52456"/>
                  </a:cubicBezTo>
                  <a:cubicBezTo>
                    <a:pt x="22765" y="52414"/>
                    <a:pt x="22639" y="52456"/>
                    <a:pt x="22472" y="52707"/>
                  </a:cubicBezTo>
                  <a:close/>
                  <a:moveTo>
                    <a:pt x="23497" y="51723"/>
                  </a:moveTo>
                  <a:cubicBezTo>
                    <a:pt x="23832" y="51912"/>
                    <a:pt x="24083" y="52142"/>
                    <a:pt x="24460" y="51891"/>
                  </a:cubicBezTo>
                  <a:cubicBezTo>
                    <a:pt x="24418" y="51682"/>
                    <a:pt x="24376" y="51451"/>
                    <a:pt x="24334" y="51242"/>
                  </a:cubicBezTo>
                  <a:cubicBezTo>
                    <a:pt x="23937" y="51263"/>
                    <a:pt x="23707" y="51389"/>
                    <a:pt x="23497" y="51723"/>
                  </a:cubicBezTo>
                  <a:close/>
                  <a:moveTo>
                    <a:pt x="12596" y="62792"/>
                  </a:moveTo>
                  <a:lnTo>
                    <a:pt x="12596" y="62750"/>
                  </a:lnTo>
                  <a:lnTo>
                    <a:pt x="12199" y="62750"/>
                  </a:lnTo>
                  <a:lnTo>
                    <a:pt x="12199" y="6279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80;p37">
              <a:extLst>
                <a:ext uri="{FF2B5EF4-FFF2-40B4-BE49-F238E27FC236}">
                  <a16:creationId xmlns:a16="http://schemas.microsoft.com/office/drawing/2014/main" id="{17AB0CA1-7924-83F3-1C16-6218F7CBC73F}"/>
                </a:ext>
              </a:extLst>
            </p:cNvPr>
            <p:cNvSpPr/>
            <p:nvPr/>
          </p:nvSpPr>
          <p:spPr>
            <a:xfrm>
              <a:off x="-1599125" y="1614225"/>
              <a:ext cx="429475" cy="219725"/>
            </a:xfrm>
            <a:custGeom>
              <a:avLst/>
              <a:gdLst/>
              <a:ahLst/>
              <a:cxnLst/>
              <a:rect l="l" t="t" r="r" b="b"/>
              <a:pathLst>
                <a:path w="17179" h="8789" extrusionOk="0">
                  <a:moveTo>
                    <a:pt x="16970" y="5482"/>
                  </a:moveTo>
                  <a:cubicBezTo>
                    <a:pt x="17179" y="5671"/>
                    <a:pt x="17158" y="5859"/>
                    <a:pt x="17012" y="5985"/>
                  </a:cubicBezTo>
                  <a:cubicBezTo>
                    <a:pt x="16740" y="6299"/>
                    <a:pt x="16447" y="6591"/>
                    <a:pt x="16237" y="6947"/>
                  </a:cubicBezTo>
                  <a:cubicBezTo>
                    <a:pt x="16237" y="6989"/>
                    <a:pt x="16216" y="7010"/>
                    <a:pt x="16175" y="7010"/>
                  </a:cubicBezTo>
                  <a:cubicBezTo>
                    <a:pt x="15170" y="7575"/>
                    <a:pt x="14291" y="8412"/>
                    <a:pt x="13120" y="8705"/>
                  </a:cubicBezTo>
                  <a:cubicBezTo>
                    <a:pt x="12911" y="8747"/>
                    <a:pt x="12701" y="8788"/>
                    <a:pt x="12492" y="8788"/>
                  </a:cubicBezTo>
                  <a:lnTo>
                    <a:pt x="7701" y="8788"/>
                  </a:lnTo>
                  <a:cubicBezTo>
                    <a:pt x="7449" y="8788"/>
                    <a:pt x="7157" y="8747"/>
                    <a:pt x="6885" y="8684"/>
                  </a:cubicBezTo>
                  <a:cubicBezTo>
                    <a:pt x="6529" y="8579"/>
                    <a:pt x="6131" y="8516"/>
                    <a:pt x="5755" y="8495"/>
                  </a:cubicBezTo>
                  <a:cubicBezTo>
                    <a:pt x="5399" y="8475"/>
                    <a:pt x="5043" y="8349"/>
                    <a:pt x="4708" y="8203"/>
                  </a:cubicBezTo>
                  <a:cubicBezTo>
                    <a:pt x="4353" y="8077"/>
                    <a:pt x="4039" y="7889"/>
                    <a:pt x="3725" y="7742"/>
                  </a:cubicBezTo>
                  <a:cubicBezTo>
                    <a:pt x="3160" y="7470"/>
                    <a:pt x="2763" y="7115"/>
                    <a:pt x="2365" y="6591"/>
                  </a:cubicBezTo>
                  <a:cubicBezTo>
                    <a:pt x="1905" y="5964"/>
                    <a:pt x="1403" y="5357"/>
                    <a:pt x="984" y="4708"/>
                  </a:cubicBezTo>
                  <a:cubicBezTo>
                    <a:pt x="231" y="3558"/>
                    <a:pt x="1" y="2281"/>
                    <a:pt x="126" y="921"/>
                  </a:cubicBezTo>
                  <a:cubicBezTo>
                    <a:pt x="147" y="565"/>
                    <a:pt x="356" y="314"/>
                    <a:pt x="566" y="42"/>
                  </a:cubicBezTo>
                  <a:cubicBezTo>
                    <a:pt x="628" y="1"/>
                    <a:pt x="754" y="1"/>
                    <a:pt x="796" y="1"/>
                  </a:cubicBezTo>
                  <a:cubicBezTo>
                    <a:pt x="879" y="21"/>
                    <a:pt x="963" y="105"/>
                    <a:pt x="984" y="189"/>
                  </a:cubicBezTo>
                  <a:cubicBezTo>
                    <a:pt x="1005" y="293"/>
                    <a:pt x="1005" y="419"/>
                    <a:pt x="984" y="524"/>
                  </a:cubicBezTo>
                  <a:cubicBezTo>
                    <a:pt x="545" y="1779"/>
                    <a:pt x="963" y="2909"/>
                    <a:pt x="1507" y="3976"/>
                  </a:cubicBezTo>
                  <a:cubicBezTo>
                    <a:pt x="2009" y="4918"/>
                    <a:pt x="2784" y="5650"/>
                    <a:pt x="3411" y="6487"/>
                  </a:cubicBezTo>
                  <a:cubicBezTo>
                    <a:pt x="3495" y="6571"/>
                    <a:pt x="3600" y="6633"/>
                    <a:pt x="3704" y="6696"/>
                  </a:cubicBezTo>
                  <a:cubicBezTo>
                    <a:pt x="4206" y="6926"/>
                    <a:pt x="4667" y="7156"/>
                    <a:pt x="5169" y="7366"/>
                  </a:cubicBezTo>
                  <a:cubicBezTo>
                    <a:pt x="5273" y="7428"/>
                    <a:pt x="5399" y="7470"/>
                    <a:pt x="5504" y="7470"/>
                  </a:cubicBezTo>
                  <a:cubicBezTo>
                    <a:pt x="6320" y="7575"/>
                    <a:pt x="7115" y="7742"/>
                    <a:pt x="7910" y="7763"/>
                  </a:cubicBezTo>
                  <a:cubicBezTo>
                    <a:pt x="9333" y="7826"/>
                    <a:pt x="10734" y="7763"/>
                    <a:pt x="12157" y="7763"/>
                  </a:cubicBezTo>
                  <a:cubicBezTo>
                    <a:pt x="12973" y="7763"/>
                    <a:pt x="13664" y="7470"/>
                    <a:pt x="14291" y="6989"/>
                  </a:cubicBezTo>
                  <a:cubicBezTo>
                    <a:pt x="14480" y="6822"/>
                    <a:pt x="14689" y="6696"/>
                    <a:pt x="14898" y="6591"/>
                  </a:cubicBezTo>
                  <a:cubicBezTo>
                    <a:pt x="15233" y="6403"/>
                    <a:pt x="15589" y="6257"/>
                    <a:pt x="15819" y="5901"/>
                  </a:cubicBezTo>
                  <a:cubicBezTo>
                    <a:pt x="16133" y="5629"/>
                    <a:pt x="16593" y="5566"/>
                    <a:pt x="16970" y="548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81;p37">
              <a:extLst>
                <a:ext uri="{FF2B5EF4-FFF2-40B4-BE49-F238E27FC236}">
                  <a16:creationId xmlns:a16="http://schemas.microsoft.com/office/drawing/2014/main" id="{DCB81F52-1894-172E-5BC1-E6D3333406CF}"/>
                </a:ext>
              </a:extLst>
            </p:cNvPr>
            <p:cNvSpPr/>
            <p:nvPr/>
          </p:nvSpPr>
          <p:spPr>
            <a:xfrm>
              <a:off x="-1261200" y="1599050"/>
              <a:ext cx="39250" cy="46575"/>
            </a:xfrm>
            <a:custGeom>
              <a:avLst/>
              <a:gdLst/>
              <a:ahLst/>
              <a:cxnLst/>
              <a:rect l="l" t="t" r="r" b="b"/>
              <a:pathLst>
                <a:path w="1570" h="1863" extrusionOk="0">
                  <a:moveTo>
                    <a:pt x="1570" y="817"/>
                  </a:moveTo>
                  <a:cubicBezTo>
                    <a:pt x="1570" y="1361"/>
                    <a:pt x="1235" y="1758"/>
                    <a:pt x="774" y="1842"/>
                  </a:cubicBezTo>
                  <a:cubicBezTo>
                    <a:pt x="523" y="1863"/>
                    <a:pt x="314" y="1800"/>
                    <a:pt x="147" y="1570"/>
                  </a:cubicBezTo>
                  <a:cubicBezTo>
                    <a:pt x="21" y="1382"/>
                    <a:pt x="0" y="1152"/>
                    <a:pt x="105" y="963"/>
                  </a:cubicBezTo>
                  <a:cubicBezTo>
                    <a:pt x="293" y="712"/>
                    <a:pt x="502" y="440"/>
                    <a:pt x="754" y="231"/>
                  </a:cubicBezTo>
                  <a:cubicBezTo>
                    <a:pt x="1046" y="1"/>
                    <a:pt x="1402" y="147"/>
                    <a:pt x="1507" y="524"/>
                  </a:cubicBezTo>
                  <a:cubicBezTo>
                    <a:pt x="1549" y="628"/>
                    <a:pt x="1549" y="733"/>
                    <a:pt x="1570" y="8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2;p37">
              <a:extLst>
                <a:ext uri="{FF2B5EF4-FFF2-40B4-BE49-F238E27FC236}">
                  <a16:creationId xmlns:a16="http://schemas.microsoft.com/office/drawing/2014/main" id="{C67B48FC-60A2-B59E-9091-2FAFECE01A37}"/>
                </a:ext>
              </a:extLst>
            </p:cNvPr>
            <p:cNvSpPr/>
            <p:nvPr/>
          </p:nvSpPr>
          <p:spPr>
            <a:xfrm>
              <a:off x="-1527450" y="1533150"/>
              <a:ext cx="41350" cy="38725"/>
            </a:xfrm>
            <a:custGeom>
              <a:avLst/>
              <a:gdLst/>
              <a:ahLst/>
              <a:cxnLst/>
              <a:rect l="l" t="t" r="r" b="b"/>
              <a:pathLst>
                <a:path w="1654" h="1549" extrusionOk="0">
                  <a:moveTo>
                    <a:pt x="649" y="21"/>
                  </a:moveTo>
                  <a:cubicBezTo>
                    <a:pt x="1151" y="0"/>
                    <a:pt x="1402" y="84"/>
                    <a:pt x="1507" y="356"/>
                  </a:cubicBezTo>
                  <a:cubicBezTo>
                    <a:pt x="1611" y="649"/>
                    <a:pt x="1653" y="963"/>
                    <a:pt x="1465" y="1235"/>
                  </a:cubicBezTo>
                  <a:cubicBezTo>
                    <a:pt x="1381" y="1339"/>
                    <a:pt x="1235" y="1402"/>
                    <a:pt x="1088" y="1444"/>
                  </a:cubicBezTo>
                  <a:cubicBezTo>
                    <a:pt x="461" y="1549"/>
                    <a:pt x="0" y="1130"/>
                    <a:pt x="0" y="461"/>
                  </a:cubicBezTo>
                  <a:cubicBezTo>
                    <a:pt x="0" y="356"/>
                    <a:pt x="126" y="189"/>
                    <a:pt x="230" y="126"/>
                  </a:cubicBezTo>
                  <a:cubicBezTo>
                    <a:pt x="440" y="21"/>
                    <a:pt x="649" y="21"/>
                    <a:pt x="649" y="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Picture 27">
            <a:extLst>
              <a:ext uri="{FF2B5EF4-FFF2-40B4-BE49-F238E27FC236}">
                <a16:creationId xmlns:a16="http://schemas.microsoft.com/office/drawing/2014/main" id="{6B62A6AB-ECEC-78A4-FBE5-284561F55F8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127588" y="186489"/>
            <a:ext cx="1319157" cy="63247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35"/>
        <p:cNvGrpSpPr/>
        <p:nvPr/>
      </p:nvGrpSpPr>
      <p:grpSpPr>
        <a:xfrm>
          <a:off x="0" y="0"/>
          <a:ext cx="0" cy="0"/>
          <a:chOff x="0" y="0"/>
          <a:chExt cx="0" cy="0"/>
        </a:xfrm>
      </p:grpSpPr>
      <p:grpSp>
        <p:nvGrpSpPr>
          <p:cNvPr id="10" name="Google Shape;398;p38">
            <a:extLst>
              <a:ext uri="{FF2B5EF4-FFF2-40B4-BE49-F238E27FC236}">
                <a16:creationId xmlns:a16="http://schemas.microsoft.com/office/drawing/2014/main" id="{9EB83590-0B85-050F-D6C9-87DC7311A56A}"/>
              </a:ext>
            </a:extLst>
          </p:cNvPr>
          <p:cNvGrpSpPr/>
          <p:nvPr/>
        </p:nvGrpSpPr>
        <p:grpSpPr>
          <a:xfrm flipH="1">
            <a:off x="130629" y="0"/>
            <a:ext cx="2729510" cy="2138944"/>
            <a:chOff x="6876425" y="1268933"/>
            <a:chExt cx="1653550" cy="1152165"/>
          </a:xfrm>
        </p:grpSpPr>
        <p:grpSp>
          <p:nvGrpSpPr>
            <p:cNvPr id="11" name="Google Shape;399;p38">
              <a:extLst>
                <a:ext uri="{FF2B5EF4-FFF2-40B4-BE49-F238E27FC236}">
                  <a16:creationId xmlns:a16="http://schemas.microsoft.com/office/drawing/2014/main" id="{5FABEDDA-2160-E1BD-451A-23BE1906DAB9}"/>
                </a:ext>
              </a:extLst>
            </p:cNvPr>
            <p:cNvGrpSpPr/>
            <p:nvPr/>
          </p:nvGrpSpPr>
          <p:grpSpPr>
            <a:xfrm rot="1400853">
              <a:off x="7531678" y="2028397"/>
              <a:ext cx="998956" cy="203068"/>
              <a:chOff x="10471811" y="1999263"/>
              <a:chExt cx="998976" cy="203072"/>
            </a:xfrm>
          </p:grpSpPr>
          <p:sp>
            <p:nvSpPr>
              <p:cNvPr id="21" name="Google Shape;400;p38">
                <a:extLst>
                  <a:ext uri="{FF2B5EF4-FFF2-40B4-BE49-F238E27FC236}">
                    <a16:creationId xmlns:a16="http://schemas.microsoft.com/office/drawing/2014/main" id="{1A02108F-5B9B-1EE1-8BC8-741B5F2FB7DB}"/>
                  </a:ext>
                </a:extLst>
              </p:cNvPr>
              <p:cNvSpPr/>
              <p:nvPr/>
            </p:nvSpPr>
            <p:spPr>
              <a:xfrm rot="7998309">
                <a:off x="11406620" y="2017324"/>
                <a:ext cx="53741" cy="51851"/>
              </a:xfrm>
              <a:custGeom>
                <a:avLst/>
                <a:gdLst/>
                <a:ahLst/>
                <a:cxnLst/>
                <a:rect l="l" t="t" r="r" b="b"/>
                <a:pathLst>
                  <a:path w="1340" h="1293" extrusionOk="0">
                    <a:moveTo>
                      <a:pt x="649" y="1"/>
                    </a:moveTo>
                    <a:cubicBezTo>
                      <a:pt x="356" y="1"/>
                      <a:pt x="105" y="210"/>
                      <a:pt x="21" y="461"/>
                    </a:cubicBezTo>
                    <a:cubicBezTo>
                      <a:pt x="0" y="566"/>
                      <a:pt x="0" y="691"/>
                      <a:pt x="21" y="796"/>
                    </a:cubicBezTo>
                    <a:cubicBezTo>
                      <a:pt x="84" y="984"/>
                      <a:pt x="189" y="1089"/>
                      <a:pt x="314" y="1194"/>
                    </a:cubicBezTo>
                    <a:cubicBezTo>
                      <a:pt x="335" y="1194"/>
                      <a:pt x="335" y="1214"/>
                      <a:pt x="356" y="1214"/>
                    </a:cubicBezTo>
                    <a:cubicBezTo>
                      <a:pt x="440" y="1267"/>
                      <a:pt x="544" y="1293"/>
                      <a:pt x="649" y="1293"/>
                    </a:cubicBezTo>
                    <a:cubicBezTo>
                      <a:pt x="754" y="1293"/>
                      <a:pt x="858" y="1267"/>
                      <a:pt x="942" y="1214"/>
                    </a:cubicBezTo>
                    <a:cubicBezTo>
                      <a:pt x="963" y="1214"/>
                      <a:pt x="963" y="1194"/>
                      <a:pt x="984" y="1194"/>
                    </a:cubicBezTo>
                    <a:cubicBezTo>
                      <a:pt x="1088" y="1152"/>
                      <a:pt x="1172" y="1068"/>
                      <a:pt x="1214" y="963"/>
                    </a:cubicBezTo>
                    <a:cubicBezTo>
                      <a:pt x="1298" y="838"/>
                      <a:pt x="1339" y="649"/>
                      <a:pt x="1277" y="461"/>
                    </a:cubicBezTo>
                    <a:cubicBezTo>
                      <a:pt x="1193" y="168"/>
                      <a:pt x="942"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1;p38">
                <a:extLst>
                  <a:ext uri="{FF2B5EF4-FFF2-40B4-BE49-F238E27FC236}">
                    <a16:creationId xmlns:a16="http://schemas.microsoft.com/office/drawing/2014/main" id="{426F0973-5FCF-8881-1CE4-25E2747AA093}"/>
                  </a:ext>
                </a:extLst>
              </p:cNvPr>
              <p:cNvSpPr/>
              <p:nvPr/>
            </p:nvSpPr>
            <p:spPr>
              <a:xfrm rot="7998309">
                <a:off x="11247320" y="2010684"/>
                <a:ext cx="54583" cy="53736"/>
              </a:xfrm>
              <a:custGeom>
                <a:avLst/>
                <a:gdLst/>
                <a:ahLst/>
                <a:cxnLst/>
                <a:rect l="l" t="t" r="r" b="b"/>
                <a:pathLst>
                  <a:path w="1361" h="1340" extrusionOk="0">
                    <a:moveTo>
                      <a:pt x="670" y="0"/>
                    </a:moveTo>
                    <a:cubicBezTo>
                      <a:pt x="273" y="0"/>
                      <a:pt x="1" y="398"/>
                      <a:pt x="63" y="795"/>
                    </a:cubicBezTo>
                    <a:cubicBezTo>
                      <a:pt x="63" y="837"/>
                      <a:pt x="105" y="900"/>
                      <a:pt x="105" y="921"/>
                    </a:cubicBezTo>
                    <a:cubicBezTo>
                      <a:pt x="147" y="1151"/>
                      <a:pt x="377" y="1339"/>
                      <a:pt x="649" y="1339"/>
                    </a:cubicBezTo>
                    <a:cubicBezTo>
                      <a:pt x="900" y="1339"/>
                      <a:pt x="1151" y="1151"/>
                      <a:pt x="1193" y="921"/>
                    </a:cubicBezTo>
                    <a:cubicBezTo>
                      <a:pt x="1193" y="879"/>
                      <a:pt x="1214" y="816"/>
                      <a:pt x="1214" y="795"/>
                    </a:cubicBezTo>
                    <a:cubicBezTo>
                      <a:pt x="1361" y="398"/>
                      <a:pt x="1068" y="0"/>
                      <a:pt x="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2;p38">
                <a:extLst>
                  <a:ext uri="{FF2B5EF4-FFF2-40B4-BE49-F238E27FC236}">
                    <a16:creationId xmlns:a16="http://schemas.microsoft.com/office/drawing/2014/main" id="{C0750751-013C-55E9-2FD1-20C18E619D9A}"/>
                  </a:ext>
                </a:extLst>
              </p:cNvPr>
              <p:cNvSpPr/>
              <p:nvPr/>
            </p:nvSpPr>
            <p:spPr>
              <a:xfrm flipH="1">
                <a:off x="11055049" y="2028324"/>
                <a:ext cx="48687" cy="42749"/>
              </a:xfrm>
              <a:custGeom>
                <a:avLst/>
                <a:gdLst/>
                <a:ahLst/>
                <a:cxnLst/>
                <a:rect l="l" t="t" r="r" b="b"/>
                <a:pathLst>
                  <a:path w="1214" h="1066" extrusionOk="0">
                    <a:moveTo>
                      <a:pt x="501" y="1"/>
                    </a:moveTo>
                    <a:cubicBezTo>
                      <a:pt x="419" y="1"/>
                      <a:pt x="346" y="21"/>
                      <a:pt x="272" y="70"/>
                    </a:cubicBezTo>
                    <a:cubicBezTo>
                      <a:pt x="105" y="175"/>
                      <a:pt x="0" y="342"/>
                      <a:pt x="0" y="551"/>
                    </a:cubicBezTo>
                    <a:cubicBezTo>
                      <a:pt x="0" y="677"/>
                      <a:pt x="63" y="823"/>
                      <a:pt x="167" y="907"/>
                    </a:cubicBezTo>
                    <a:cubicBezTo>
                      <a:pt x="265" y="1019"/>
                      <a:pt x="372" y="1065"/>
                      <a:pt x="494" y="1065"/>
                    </a:cubicBezTo>
                    <a:cubicBezTo>
                      <a:pt x="556" y="1065"/>
                      <a:pt x="621" y="1054"/>
                      <a:pt x="691" y="1033"/>
                    </a:cubicBezTo>
                    <a:cubicBezTo>
                      <a:pt x="732" y="1033"/>
                      <a:pt x="795" y="1012"/>
                      <a:pt x="837" y="1012"/>
                    </a:cubicBezTo>
                    <a:cubicBezTo>
                      <a:pt x="1046" y="991"/>
                      <a:pt x="1214" y="719"/>
                      <a:pt x="1214" y="510"/>
                    </a:cubicBezTo>
                    <a:cubicBezTo>
                      <a:pt x="1214" y="300"/>
                      <a:pt x="1046" y="70"/>
                      <a:pt x="837" y="49"/>
                    </a:cubicBezTo>
                    <a:cubicBezTo>
                      <a:pt x="795" y="49"/>
                      <a:pt x="732" y="28"/>
                      <a:pt x="691" y="28"/>
                    </a:cubicBezTo>
                    <a:cubicBezTo>
                      <a:pt x="621" y="11"/>
                      <a:pt x="559" y="1"/>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p38">
                <a:extLst>
                  <a:ext uri="{FF2B5EF4-FFF2-40B4-BE49-F238E27FC236}">
                    <a16:creationId xmlns:a16="http://schemas.microsoft.com/office/drawing/2014/main" id="{77CBB887-F0CE-3724-D38E-B797FD5D5D1F}"/>
                  </a:ext>
                </a:extLst>
              </p:cNvPr>
              <p:cNvSpPr/>
              <p:nvPr/>
            </p:nvSpPr>
            <p:spPr>
              <a:xfrm flipH="1">
                <a:off x="10860369" y="2063014"/>
                <a:ext cx="57912" cy="40303"/>
              </a:xfrm>
              <a:custGeom>
                <a:avLst/>
                <a:gdLst/>
                <a:ahLst/>
                <a:cxnLst/>
                <a:rect l="l" t="t" r="r" b="b"/>
                <a:pathLst>
                  <a:path w="1444" h="1005" extrusionOk="0">
                    <a:moveTo>
                      <a:pt x="586" y="0"/>
                    </a:moveTo>
                    <a:cubicBezTo>
                      <a:pt x="398" y="21"/>
                      <a:pt x="188" y="105"/>
                      <a:pt x="105" y="272"/>
                    </a:cubicBezTo>
                    <a:cubicBezTo>
                      <a:pt x="0" y="419"/>
                      <a:pt x="0" y="586"/>
                      <a:pt x="105" y="733"/>
                    </a:cubicBezTo>
                    <a:cubicBezTo>
                      <a:pt x="188" y="900"/>
                      <a:pt x="398" y="984"/>
                      <a:pt x="586" y="1005"/>
                    </a:cubicBezTo>
                    <a:cubicBezTo>
                      <a:pt x="712" y="1005"/>
                      <a:pt x="879" y="1005"/>
                      <a:pt x="1005" y="963"/>
                    </a:cubicBezTo>
                    <a:cubicBezTo>
                      <a:pt x="1444" y="774"/>
                      <a:pt x="1444" y="230"/>
                      <a:pt x="1005" y="42"/>
                    </a:cubicBezTo>
                    <a:cubicBezTo>
                      <a:pt x="879" y="0"/>
                      <a:pt x="712"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4;p38">
                <a:extLst>
                  <a:ext uri="{FF2B5EF4-FFF2-40B4-BE49-F238E27FC236}">
                    <a16:creationId xmlns:a16="http://schemas.microsoft.com/office/drawing/2014/main" id="{C1586908-6138-D0BD-8F46-81581E09FFD8}"/>
                  </a:ext>
                </a:extLst>
              </p:cNvPr>
              <p:cNvSpPr/>
              <p:nvPr/>
            </p:nvSpPr>
            <p:spPr>
              <a:xfrm flipH="1">
                <a:off x="10651412" y="2055435"/>
                <a:ext cx="78887" cy="55542"/>
              </a:xfrm>
              <a:custGeom>
                <a:avLst/>
                <a:gdLst/>
                <a:ahLst/>
                <a:cxnLst/>
                <a:rect l="l" t="t" r="r" b="b"/>
                <a:pathLst>
                  <a:path w="1967" h="1385" extrusionOk="0">
                    <a:moveTo>
                      <a:pt x="1088" y="1"/>
                    </a:moveTo>
                    <a:cubicBezTo>
                      <a:pt x="1004" y="1"/>
                      <a:pt x="879" y="1"/>
                      <a:pt x="795" y="22"/>
                    </a:cubicBezTo>
                    <a:cubicBezTo>
                      <a:pt x="711" y="43"/>
                      <a:pt x="628" y="85"/>
                      <a:pt x="565" y="127"/>
                    </a:cubicBezTo>
                    <a:cubicBezTo>
                      <a:pt x="0" y="294"/>
                      <a:pt x="42" y="1089"/>
                      <a:pt x="586" y="1256"/>
                    </a:cubicBezTo>
                    <a:cubicBezTo>
                      <a:pt x="607" y="1256"/>
                      <a:pt x="607" y="1277"/>
                      <a:pt x="628" y="1277"/>
                    </a:cubicBezTo>
                    <a:cubicBezTo>
                      <a:pt x="774" y="1361"/>
                      <a:pt x="900" y="1361"/>
                      <a:pt x="1025" y="1382"/>
                    </a:cubicBezTo>
                    <a:cubicBezTo>
                      <a:pt x="1040" y="1384"/>
                      <a:pt x="1056" y="1385"/>
                      <a:pt x="1072" y="1385"/>
                    </a:cubicBezTo>
                    <a:cubicBezTo>
                      <a:pt x="1236" y="1385"/>
                      <a:pt x="1455" y="1293"/>
                      <a:pt x="1569" y="1235"/>
                    </a:cubicBezTo>
                    <a:cubicBezTo>
                      <a:pt x="1967" y="963"/>
                      <a:pt x="1967" y="419"/>
                      <a:pt x="1569" y="147"/>
                    </a:cubicBezTo>
                    <a:cubicBezTo>
                      <a:pt x="1444" y="43"/>
                      <a:pt x="1235"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05;p38">
                <a:extLst>
                  <a:ext uri="{FF2B5EF4-FFF2-40B4-BE49-F238E27FC236}">
                    <a16:creationId xmlns:a16="http://schemas.microsoft.com/office/drawing/2014/main" id="{8E87192E-4A35-0DB2-1B61-9E596DB51BAC}"/>
                  </a:ext>
                </a:extLst>
              </p:cNvPr>
              <p:cNvSpPr/>
              <p:nvPr/>
            </p:nvSpPr>
            <p:spPr>
              <a:xfrm flipH="1">
                <a:off x="10471811" y="2149440"/>
                <a:ext cx="69702" cy="52895"/>
              </a:xfrm>
              <a:custGeom>
                <a:avLst/>
                <a:gdLst/>
                <a:ahLst/>
                <a:cxnLst/>
                <a:rect l="l" t="t" r="r" b="b"/>
                <a:pathLst>
                  <a:path w="1738" h="1319" extrusionOk="0">
                    <a:moveTo>
                      <a:pt x="880" y="0"/>
                    </a:moveTo>
                    <a:cubicBezTo>
                      <a:pt x="1" y="0"/>
                      <a:pt x="1" y="1319"/>
                      <a:pt x="880" y="1319"/>
                    </a:cubicBezTo>
                    <a:cubicBezTo>
                      <a:pt x="886" y="1319"/>
                      <a:pt x="893" y="1319"/>
                      <a:pt x="899" y="1319"/>
                    </a:cubicBezTo>
                    <a:cubicBezTo>
                      <a:pt x="1737" y="1319"/>
                      <a:pt x="1731" y="0"/>
                      <a:pt x="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406;p38">
              <a:extLst>
                <a:ext uri="{FF2B5EF4-FFF2-40B4-BE49-F238E27FC236}">
                  <a16:creationId xmlns:a16="http://schemas.microsoft.com/office/drawing/2014/main" id="{CE39AC61-EB82-58DA-AD68-22C77861A145}"/>
                </a:ext>
              </a:extLst>
            </p:cNvPr>
            <p:cNvGrpSpPr/>
            <p:nvPr/>
          </p:nvGrpSpPr>
          <p:grpSpPr>
            <a:xfrm>
              <a:off x="6907063" y="1389007"/>
              <a:ext cx="626852" cy="654662"/>
              <a:chOff x="6907063" y="1389007"/>
              <a:chExt cx="626852" cy="654662"/>
            </a:xfrm>
          </p:grpSpPr>
          <p:sp>
            <p:nvSpPr>
              <p:cNvPr id="14" name="Google Shape;407;p38">
                <a:extLst>
                  <a:ext uri="{FF2B5EF4-FFF2-40B4-BE49-F238E27FC236}">
                    <a16:creationId xmlns:a16="http://schemas.microsoft.com/office/drawing/2014/main" id="{954EE145-6ED0-710B-CF6D-AE63A08542C0}"/>
                  </a:ext>
                </a:extLst>
              </p:cNvPr>
              <p:cNvSpPr/>
              <p:nvPr/>
            </p:nvSpPr>
            <p:spPr>
              <a:xfrm>
                <a:off x="7008200" y="1636200"/>
                <a:ext cx="336322" cy="287712"/>
              </a:xfrm>
              <a:custGeom>
                <a:avLst/>
                <a:gdLst/>
                <a:ahLst/>
                <a:cxnLst/>
                <a:rect l="l" t="t" r="r" b="b"/>
                <a:pathLst>
                  <a:path w="16907" h="14004" extrusionOk="0">
                    <a:moveTo>
                      <a:pt x="4184" y="1"/>
                    </a:moveTo>
                    <a:cubicBezTo>
                      <a:pt x="2780" y="1"/>
                      <a:pt x="1460" y="547"/>
                      <a:pt x="733" y="1960"/>
                    </a:cubicBezTo>
                    <a:cubicBezTo>
                      <a:pt x="440" y="2525"/>
                      <a:pt x="356" y="3278"/>
                      <a:pt x="419" y="4052"/>
                    </a:cubicBezTo>
                    <a:lnTo>
                      <a:pt x="335" y="4283"/>
                    </a:lnTo>
                    <a:cubicBezTo>
                      <a:pt x="126" y="4806"/>
                      <a:pt x="1" y="5371"/>
                      <a:pt x="1" y="5956"/>
                    </a:cubicBezTo>
                    <a:cubicBezTo>
                      <a:pt x="1" y="6375"/>
                      <a:pt x="168" y="6835"/>
                      <a:pt x="440" y="7170"/>
                    </a:cubicBezTo>
                    <a:cubicBezTo>
                      <a:pt x="524" y="7316"/>
                      <a:pt x="587" y="7505"/>
                      <a:pt x="670" y="7672"/>
                    </a:cubicBezTo>
                    <a:cubicBezTo>
                      <a:pt x="1214" y="8656"/>
                      <a:pt x="2470" y="9283"/>
                      <a:pt x="3495" y="9765"/>
                    </a:cubicBezTo>
                    <a:cubicBezTo>
                      <a:pt x="6069" y="11773"/>
                      <a:pt x="9730" y="12694"/>
                      <a:pt x="12806" y="13740"/>
                    </a:cubicBezTo>
                    <a:cubicBezTo>
                      <a:pt x="13274" y="13899"/>
                      <a:pt x="13794" y="14003"/>
                      <a:pt x="14300" y="14003"/>
                    </a:cubicBezTo>
                    <a:cubicBezTo>
                      <a:pt x="15127" y="14003"/>
                      <a:pt x="15916" y="13724"/>
                      <a:pt x="16384" y="12945"/>
                    </a:cubicBezTo>
                    <a:cubicBezTo>
                      <a:pt x="16907" y="12066"/>
                      <a:pt x="16698" y="11062"/>
                      <a:pt x="16258" y="10225"/>
                    </a:cubicBezTo>
                    <a:cubicBezTo>
                      <a:pt x="15965" y="9534"/>
                      <a:pt x="15484" y="8886"/>
                      <a:pt x="14856" y="8321"/>
                    </a:cubicBezTo>
                    <a:cubicBezTo>
                      <a:pt x="14229" y="7568"/>
                      <a:pt x="13601" y="6793"/>
                      <a:pt x="12931" y="6103"/>
                    </a:cubicBezTo>
                    <a:cubicBezTo>
                      <a:pt x="11927" y="4136"/>
                      <a:pt x="9835" y="2588"/>
                      <a:pt x="8182" y="1353"/>
                    </a:cubicBezTo>
                    <a:cubicBezTo>
                      <a:pt x="7118" y="563"/>
                      <a:pt x="5608" y="1"/>
                      <a:pt x="4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408;p38">
                <a:extLst>
                  <a:ext uri="{FF2B5EF4-FFF2-40B4-BE49-F238E27FC236}">
                    <a16:creationId xmlns:a16="http://schemas.microsoft.com/office/drawing/2014/main" id="{A30C3438-C33F-C25C-EA7E-567B2C0B8C4C}"/>
                  </a:ext>
                </a:extLst>
              </p:cNvPr>
              <p:cNvSpPr/>
              <p:nvPr/>
            </p:nvSpPr>
            <p:spPr>
              <a:xfrm>
                <a:off x="7200974" y="1405675"/>
                <a:ext cx="305423" cy="400854"/>
              </a:xfrm>
              <a:custGeom>
                <a:avLst/>
                <a:gdLst/>
                <a:ahLst/>
                <a:cxnLst/>
                <a:rect l="l" t="t" r="r" b="b"/>
                <a:pathLst>
                  <a:path w="14812" h="20151" extrusionOk="0">
                    <a:moveTo>
                      <a:pt x="2073" y="1"/>
                    </a:moveTo>
                    <a:cubicBezTo>
                      <a:pt x="1829" y="1"/>
                      <a:pt x="1581" y="149"/>
                      <a:pt x="1525" y="429"/>
                    </a:cubicBezTo>
                    <a:cubicBezTo>
                      <a:pt x="1127" y="2751"/>
                      <a:pt x="709" y="5116"/>
                      <a:pt x="374" y="7459"/>
                    </a:cubicBezTo>
                    <a:cubicBezTo>
                      <a:pt x="60" y="9677"/>
                      <a:pt x="39" y="11874"/>
                      <a:pt x="39" y="14113"/>
                    </a:cubicBezTo>
                    <a:cubicBezTo>
                      <a:pt x="1" y="14976"/>
                      <a:pt x="613" y="15400"/>
                      <a:pt x="1280" y="15400"/>
                    </a:cubicBezTo>
                    <a:cubicBezTo>
                      <a:pt x="1340" y="15400"/>
                      <a:pt x="1401" y="15396"/>
                      <a:pt x="1462" y="15389"/>
                    </a:cubicBezTo>
                    <a:cubicBezTo>
                      <a:pt x="1629" y="15536"/>
                      <a:pt x="1859" y="15682"/>
                      <a:pt x="2090" y="15724"/>
                    </a:cubicBezTo>
                    <a:cubicBezTo>
                      <a:pt x="2571" y="16247"/>
                      <a:pt x="3115" y="16645"/>
                      <a:pt x="3743" y="16979"/>
                    </a:cubicBezTo>
                    <a:cubicBezTo>
                      <a:pt x="4328" y="17314"/>
                      <a:pt x="4893" y="17712"/>
                      <a:pt x="5500" y="18005"/>
                    </a:cubicBezTo>
                    <a:cubicBezTo>
                      <a:pt x="5751" y="18298"/>
                      <a:pt x="6065" y="18570"/>
                      <a:pt x="6316" y="18842"/>
                    </a:cubicBezTo>
                    <a:cubicBezTo>
                      <a:pt x="6860" y="19490"/>
                      <a:pt x="7488" y="20034"/>
                      <a:pt x="8367" y="20139"/>
                    </a:cubicBezTo>
                    <a:cubicBezTo>
                      <a:pt x="8430" y="20147"/>
                      <a:pt x="8494" y="20151"/>
                      <a:pt x="8558" y="20151"/>
                    </a:cubicBezTo>
                    <a:cubicBezTo>
                      <a:pt x="9322" y="20151"/>
                      <a:pt x="10115" y="19587"/>
                      <a:pt x="9999" y="18737"/>
                    </a:cubicBezTo>
                    <a:cubicBezTo>
                      <a:pt x="9915" y="18130"/>
                      <a:pt x="9664" y="17795"/>
                      <a:pt x="9308" y="17314"/>
                    </a:cubicBezTo>
                    <a:cubicBezTo>
                      <a:pt x="9162" y="17147"/>
                      <a:pt x="8974" y="17063"/>
                      <a:pt x="8869" y="16854"/>
                    </a:cubicBezTo>
                    <a:lnTo>
                      <a:pt x="8869" y="16854"/>
                    </a:lnTo>
                    <a:cubicBezTo>
                      <a:pt x="9831" y="17377"/>
                      <a:pt x="10710" y="17942"/>
                      <a:pt x="11903" y="17984"/>
                    </a:cubicBezTo>
                    <a:cubicBezTo>
                      <a:pt x="11912" y="17984"/>
                      <a:pt x="11922" y="17984"/>
                      <a:pt x="11931" y="17984"/>
                    </a:cubicBezTo>
                    <a:cubicBezTo>
                      <a:pt x="12671" y="17984"/>
                      <a:pt x="13262" y="17180"/>
                      <a:pt x="13221" y="16477"/>
                    </a:cubicBezTo>
                    <a:cubicBezTo>
                      <a:pt x="13221" y="16415"/>
                      <a:pt x="13221" y="16331"/>
                      <a:pt x="13179" y="16226"/>
                    </a:cubicBezTo>
                    <a:cubicBezTo>
                      <a:pt x="13101" y="15368"/>
                      <a:pt x="12465" y="14952"/>
                      <a:pt x="11808" y="14952"/>
                    </a:cubicBezTo>
                    <a:cubicBezTo>
                      <a:pt x="11584" y="14952"/>
                      <a:pt x="11357" y="15001"/>
                      <a:pt x="11150" y="15096"/>
                    </a:cubicBezTo>
                    <a:cubicBezTo>
                      <a:pt x="10668" y="15013"/>
                      <a:pt x="10250" y="14845"/>
                      <a:pt x="9831" y="14741"/>
                    </a:cubicBezTo>
                    <a:cubicBezTo>
                      <a:pt x="10564" y="14280"/>
                      <a:pt x="11254" y="13841"/>
                      <a:pt x="11903" y="13234"/>
                    </a:cubicBezTo>
                    <a:cubicBezTo>
                      <a:pt x="12970" y="12230"/>
                      <a:pt x="14811" y="10137"/>
                      <a:pt x="13535" y="8631"/>
                    </a:cubicBezTo>
                    <a:cubicBezTo>
                      <a:pt x="13079" y="8096"/>
                      <a:pt x="12516" y="7892"/>
                      <a:pt x="11914" y="7892"/>
                    </a:cubicBezTo>
                    <a:cubicBezTo>
                      <a:pt x="10611" y="7892"/>
                      <a:pt x="9124" y="8846"/>
                      <a:pt x="8137" y="9447"/>
                    </a:cubicBezTo>
                    <a:cubicBezTo>
                      <a:pt x="7090" y="10096"/>
                      <a:pt x="6379" y="11309"/>
                      <a:pt x="5396" y="11979"/>
                    </a:cubicBezTo>
                    <a:cubicBezTo>
                      <a:pt x="5877" y="11016"/>
                      <a:pt x="6337" y="10033"/>
                      <a:pt x="6588" y="8987"/>
                    </a:cubicBezTo>
                    <a:cubicBezTo>
                      <a:pt x="6797" y="8108"/>
                      <a:pt x="6274" y="7543"/>
                      <a:pt x="5605" y="7355"/>
                    </a:cubicBezTo>
                    <a:cubicBezTo>
                      <a:pt x="5605" y="7334"/>
                      <a:pt x="5626" y="7271"/>
                      <a:pt x="5626" y="7250"/>
                    </a:cubicBezTo>
                    <a:cubicBezTo>
                      <a:pt x="5919" y="6162"/>
                      <a:pt x="6379" y="4446"/>
                      <a:pt x="5312" y="3609"/>
                    </a:cubicBezTo>
                    <a:cubicBezTo>
                      <a:pt x="5015" y="3389"/>
                      <a:pt x="4695" y="3282"/>
                      <a:pt x="4386" y="3282"/>
                    </a:cubicBezTo>
                    <a:cubicBezTo>
                      <a:pt x="4021" y="3282"/>
                      <a:pt x="3670" y="3431"/>
                      <a:pt x="3387" y="3714"/>
                    </a:cubicBezTo>
                    <a:lnTo>
                      <a:pt x="3387" y="3651"/>
                    </a:lnTo>
                    <a:cubicBezTo>
                      <a:pt x="3387" y="2438"/>
                      <a:pt x="2927" y="1475"/>
                      <a:pt x="2571" y="345"/>
                    </a:cubicBezTo>
                    <a:cubicBezTo>
                      <a:pt x="2493" y="112"/>
                      <a:pt x="2285" y="1"/>
                      <a:pt x="2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9;p38">
                <a:extLst>
                  <a:ext uri="{FF2B5EF4-FFF2-40B4-BE49-F238E27FC236}">
                    <a16:creationId xmlns:a16="http://schemas.microsoft.com/office/drawing/2014/main" id="{937B8A4E-8520-EF80-839A-87B38ABBA906}"/>
                  </a:ext>
                </a:extLst>
              </p:cNvPr>
              <p:cNvSpPr/>
              <p:nvPr/>
            </p:nvSpPr>
            <p:spPr>
              <a:xfrm>
                <a:off x="7315391" y="1878639"/>
                <a:ext cx="193733" cy="151342"/>
              </a:xfrm>
              <a:custGeom>
                <a:avLst/>
                <a:gdLst/>
                <a:ahLst/>
                <a:cxnLst/>
                <a:rect l="l" t="t" r="r" b="b"/>
                <a:pathLst>
                  <a:path w="9739" h="7608" extrusionOk="0">
                    <a:moveTo>
                      <a:pt x="6299" y="1"/>
                    </a:moveTo>
                    <a:cubicBezTo>
                      <a:pt x="5625" y="1"/>
                      <a:pt x="4947" y="50"/>
                      <a:pt x="4269" y="130"/>
                    </a:cubicBezTo>
                    <a:cubicBezTo>
                      <a:pt x="3934" y="193"/>
                      <a:pt x="3662" y="298"/>
                      <a:pt x="3453" y="486"/>
                    </a:cubicBezTo>
                    <a:cubicBezTo>
                      <a:pt x="3243" y="486"/>
                      <a:pt x="3013" y="528"/>
                      <a:pt x="2804" y="611"/>
                    </a:cubicBezTo>
                    <a:cubicBezTo>
                      <a:pt x="2093" y="863"/>
                      <a:pt x="1758" y="1365"/>
                      <a:pt x="1632" y="1992"/>
                    </a:cubicBezTo>
                    <a:cubicBezTo>
                      <a:pt x="733" y="2013"/>
                      <a:pt x="0" y="2955"/>
                      <a:pt x="607" y="3959"/>
                    </a:cubicBezTo>
                    <a:cubicBezTo>
                      <a:pt x="1214" y="4901"/>
                      <a:pt x="1235" y="6052"/>
                      <a:pt x="1925" y="6993"/>
                    </a:cubicBezTo>
                    <a:cubicBezTo>
                      <a:pt x="2214" y="7405"/>
                      <a:pt x="2690" y="7607"/>
                      <a:pt x="3161" y="7607"/>
                    </a:cubicBezTo>
                    <a:cubicBezTo>
                      <a:pt x="3815" y="7607"/>
                      <a:pt x="4461" y="7216"/>
                      <a:pt x="4583" y="6449"/>
                    </a:cubicBezTo>
                    <a:cubicBezTo>
                      <a:pt x="4687" y="5717"/>
                      <a:pt x="4603" y="4984"/>
                      <a:pt x="4478" y="4252"/>
                    </a:cubicBezTo>
                    <a:lnTo>
                      <a:pt x="4478" y="4252"/>
                    </a:lnTo>
                    <a:cubicBezTo>
                      <a:pt x="4750" y="4500"/>
                      <a:pt x="5088" y="4617"/>
                      <a:pt x="5426" y="4617"/>
                    </a:cubicBezTo>
                    <a:cubicBezTo>
                      <a:pt x="5946" y="4617"/>
                      <a:pt x="6467" y="4340"/>
                      <a:pt x="6759" y="3834"/>
                    </a:cubicBezTo>
                    <a:cubicBezTo>
                      <a:pt x="6947" y="3520"/>
                      <a:pt x="6989" y="3227"/>
                      <a:pt x="6968" y="2913"/>
                    </a:cubicBezTo>
                    <a:cubicBezTo>
                      <a:pt x="7093" y="2913"/>
                      <a:pt x="7198" y="2934"/>
                      <a:pt x="7324" y="2955"/>
                    </a:cubicBezTo>
                    <a:cubicBezTo>
                      <a:pt x="7421" y="2971"/>
                      <a:pt x="7515" y="2978"/>
                      <a:pt x="7606" y="2978"/>
                    </a:cubicBezTo>
                    <a:cubicBezTo>
                      <a:pt x="9302" y="2978"/>
                      <a:pt x="9739" y="328"/>
                      <a:pt x="7951" y="109"/>
                    </a:cubicBezTo>
                    <a:cubicBezTo>
                      <a:pt x="7404" y="34"/>
                      <a:pt x="6853" y="1"/>
                      <a:pt x="62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10;p38">
                <a:extLst>
                  <a:ext uri="{FF2B5EF4-FFF2-40B4-BE49-F238E27FC236}">
                    <a16:creationId xmlns:a16="http://schemas.microsoft.com/office/drawing/2014/main" id="{59B5886C-BC21-F4CE-17A5-E0044341FD7A}"/>
                  </a:ext>
                </a:extLst>
              </p:cNvPr>
              <p:cNvSpPr/>
              <p:nvPr/>
            </p:nvSpPr>
            <p:spPr>
              <a:xfrm>
                <a:off x="6941597" y="1650822"/>
                <a:ext cx="89835" cy="78695"/>
              </a:xfrm>
              <a:custGeom>
                <a:avLst/>
                <a:gdLst/>
                <a:ahLst/>
                <a:cxnLst/>
                <a:rect l="l" t="t" r="r" b="b"/>
                <a:pathLst>
                  <a:path w="4516" h="3956" extrusionOk="0">
                    <a:moveTo>
                      <a:pt x="3951" y="2157"/>
                    </a:moveTo>
                    <a:cubicBezTo>
                      <a:pt x="3952" y="2157"/>
                      <a:pt x="3943" y="2184"/>
                      <a:pt x="3932" y="2205"/>
                    </a:cubicBezTo>
                    <a:lnTo>
                      <a:pt x="3932" y="2205"/>
                    </a:lnTo>
                    <a:cubicBezTo>
                      <a:pt x="3945" y="2169"/>
                      <a:pt x="3951" y="2157"/>
                      <a:pt x="3951" y="2157"/>
                    </a:cubicBezTo>
                    <a:close/>
                    <a:moveTo>
                      <a:pt x="3920" y="2225"/>
                    </a:moveTo>
                    <a:lnTo>
                      <a:pt x="3920" y="2225"/>
                    </a:lnTo>
                    <a:cubicBezTo>
                      <a:pt x="3918" y="2228"/>
                      <a:pt x="3915" y="2229"/>
                      <a:pt x="3914" y="2229"/>
                    </a:cubicBezTo>
                    <a:cubicBezTo>
                      <a:pt x="3916" y="2228"/>
                      <a:pt x="3918" y="2226"/>
                      <a:pt x="3920" y="2225"/>
                    </a:cubicBezTo>
                    <a:close/>
                    <a:moveTo>
                      <a:pt x="1714" y="0"/>
                    </a:moveTo>
                    <a:cubicBezTo>
                      <a:pt x="1668" y="0"/>
                      <a:pt x="1620" y="4"/>
                      <a:pt x="1570" y="11"/>
                    </a:cubicBezTo>
                    <a:cubicBezTo>
                      <a:pt x="1382" y="11"/>
                      <a:pt x="1194" y="53"/>
                      <a:pt x="1005" y="74"/>
                    </a:cubicBezTo>
                    <a:cubicBezTo>
                      <a:pt x="231" y="179"/>
                      <a:pt x="1" y="890"/>
                      <a:pt x="189" y="1434"/>
                    </a:cubicBezTo>
                    <a:cubicBezTo>
                      <a:pt x="168" y="1434"/>
                      <a:pt x="168" y="1413"/>
                      <a:pt x="147" y="1413"/>
                    </a:cubicBezTo>
                    <a:cubicBezTo>
                      <a:pt x="189" y="1623"/>
                      <a:pt x="336" y="1769"/>
                      <a:pt x="482" y="1874"/>
                    </a:cubicBezTo>
                    <a:cubicBezTo>
                      <a:pt x="608" y="2146"/>
                      <a:pt x="754" y="2397"/>
                      <a:pt x="901" y="2669"/>
                    </a:cubicBezTo>
                    <a:cubicBezTo>
                      <a:pt x="1194" y="3171"/>
                      <a:pt x="1717" y="3694"/>
                      <a:pt x="2261" y="3882"/>
                    </a:cubicBezTo>
                    <a:cubicBezTo>
                      <a:pt x="2398" y="3930"/>
                      <a:pt x="2548" y="3956"/>
                      <a:pt x="2696" y="3956"/>
                    </a:cubicBezTo>
                    <a:cubicBezTo>
                      <a:pt x="3066" y="3956"/>
                      <a:pt x="3429" y="3796"/>
                      <a:pt x="3579" y="3422"/>
                    </a:cubicBezTo>
                    <a:cubicBezTo>
                      <a:pt x="3683" y="3150"/>
                      <a:pt x="3746" y="2878"/>
                      <a:pt x="3830" y="2564"/>
                    </a:cubicBezTo>
                    <a:cubicBezTo>
                      <a:pt x="3830" y="2565"/>
                      <a:pt x="3830" y="2565"/>
                      <a:pt x="3830" y="2565"/>
                    </a:cubicBezTo>
                    <a:cubicBezTo>
                      <a:pt x="3834" y="2565"/>
                      <a:pt x="3900" y="2305"/>
                      <a:pt x="3896" y="2305"/>
                    </a:cubicBezTo>
                    <a:lnTo>
                      <a:pt x="3896" y="2305"/>
                    </a:lnTo>
                    <a:cubicBezTo>
                      <a:pt x="3896" y="2305"/>
                      <a:pt x="3895" y="2306"/>
                      <a:pt x="3895" y="2307"/>
                    </a:cubicBezTo>
                    <a:lnTo>
                      <a:pt x="3895" y="2307"/>
                    </a:lnTo>
                    <a:cubicBezTo>
                      <a:pt x="3908" y="2271"/>
                      <a:pt x="3918" y="2242"/>
                      <a:pt x="3926" y="2221"/>
                    </a:cubicBezTo>
                    <a:lnTo>
                      <a:pt x="3926" y="2221"/>
                    </a:lnTo>
                    <a:cubicBezTo>
                      <a:pt x="4500" y="1817"/>
                      <a:pt x="4515" y="784"/>
                      <a:pt x="3788" y="535"/>
                    </a:cubicBezTo>
                    <a:cubicBezTo>
                      <a:pt x="3307" y="346"/>
                      <a:pt x="2846" y="242"/>
                      <a:pt x="2344" y="137"/>
                    </a:cubicBezTo>
                    <a:cubicBezTo>
                      <a:pt x="2105" y="69"/>
                      <a:pt x="1922" y="0"/>
                      <a:pt x="1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11;p38">
                <a:extLst>
                  <a:ext uri="{FF2B5EF4-FFF2-40B4-BE49-F238E27FC236}">
                    <a16:creationId xmlns:a16="http://schemas.microsoft.com/office/drawing/2014/main" id="{B11B4A4D-C37D-BF03-709C-4D9052E4F7E2}"/>
                  </a:ext>
                </a:extLst>
              </p:cNvPr>
              <p:cNvSpPr/>
              <p:nvPr/>
            </p:nvSpPr>
            <p:spPr>
              <a:xfrm>
                <a:off x="7071480" y="1725083"/>
                <a:ext cx="66600" cy="70738"/>
              </a:xfrm>
              <a:custGeom>
                <a:avLst/>
                <a:gdLst/>
                <a:ahLst/>
                <a:cxnLst/>
                <a:rect l="l" t="t" r="r" b="b"/>
                <a:pathLst>
                  <a:path w="3348" h="3556" extrusionOk="0">
                    <a:moveTo>
                      <a:pt x="1642" y="1"/>
                    </a:moveTo>
                    <a:cubicBezTo>
                      <a:pt x="1611" y="1"/>
                      <a:pt x="1580" y="1"/>
                      <a:pt x="1548" y="3"/>
                    </a:cubicBezTo>
                    <a:cubicBezTo>
                      <a:pt x="1109" y="45"/>
                      <a:pt x="711" y="233"/>
                      <a:pt x="419" y="568"/>
                    </a:cubicBezTo>
                    <a:cubicBezTo>
                      <a:pt x="126" y="882"/>
                      <a:pt x="21" y="1237"/>
                      <a:pt x="21" y="1656"/>
                    </a:cubicBezTo>
                    <a:cubicBezTo>
                      <a:pt x="0" y="1760"/>
                      <a:pt x="0" y="1886"/>
                      <a:pt x="21" y="1991"/>
                    </a:cubicBezTo>
                    <a:cubicBezTo>
                      <a:pt x="84" y="2597"/>
                      <a:pt x="419" y="3100"/>
                      <a:pt x="942" y="3392"/>
                    </a:cubicBezTo>
                    <a:cubicBezTo>
                      <a:pt x="1169" y="3502"/>
                      <a:pt x="1429" y="3556"/>
                      <a:pt x="1687" y="3556"/>
                    </a:cubicBezTo>
                    <a:cubicBezTo>
                      <a:pt x="2022" y="3556"/>
                      <a:pt x="2356" y="3465"/>
                      <a:pt x="2615" y="3288"/>
                    </a:cubicBezTo>
                    <a:cubicBezTo>
                      <a:pt x="2971" y="3016"/>
                      <a:pt x="3222" y="2660"/>
                      <a:pt x="3327" y="2242"/>
                    </a:cubicBezTo>
                    <a:cubicBezTo>
                      <a:pt x="3348" y="1970"/>
                      <a:pt x="3348" y="1719"/>
                      <a:pt x="3306" y="1467"/>
                    </a:cubicBezTo>
                    <a:cubicBezTo>
                      <a:pt x="3222" y="1049"/>
                      <a:pt x="3097" y="693"/>
                      <a:pt x="2741" y="400"/>
                    </a:cubicBezTo>
                    <a:cubicBezTo>
                      <a:pt x="2449" y="128"/>
                      <a:pt x="2050" y="1"/>
                      <a:pt x="1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12;p38">
                <a:extLst>
                  <a:ext uri="{FF2B5EF4-FFF2-40B4-BE49-F238E27FC236}">
                    <a16:creationId xmlns:a16="http://schemas.microsoft.com/office/drawing/2014/main" id="{4D9FB6B8-29A2-5813-24C8-6F1BE89C325A}"/>
                  </a:ext>
                </a:extLst>
              </p:cNvPr>
              <p:cNvSpPr/>
              <p:nvPr/>
            </p:nvSpPr>
            <p:spPr>
              <a:xfrm>
                <a:off x="6907063" y="1389007"/>
                <a:ext cx="626852" cy="654662"/>
              </a:xfrm>
              <a:custGeom>
                <a:avLst/>
                <a:gdLst/>
                <a:ahLst/>
                <a:cxnLst/>
                <a:rect l="l" t="t" r="r" b="b"/>
                <a:pathLst>
                  <a:path w="31512" h="32910" extrusionOk="0">
                    <a:moveTo>
                      <a:pt x="17370" y="1026"/>
                    </a:moveTo>
                    <a:cubicBezTo>
                      <a:pt x="17881" y="1026"/>
                      <a:pt x="18254" y="2077"/>
                      <a:pt x="18308" y="2460"/>
                    </a:cubicBezTo>
                    <a:cubicBezTo>
                      <a:pt x="18392" y="3192"/>
                      <a:pt x="18308" y="3924"/>
                      <a:pt x="18225" y="4657"/>
                    </a:cubicBezTo>
                    <a:cubicBezTo>
                      <a:pt x="18195" y="5026"/>
                      <a:pt x="18489" y="5343"/>
                      <a:pt x="18797" y="5343"/>
                    </a:cubicBezTo>
                    <a:cubicBezTo>
                      <a:pt x="18925" y="5343"/>
                      <a:pt x="19055" y="5288"/>
                      <a:pt x="19166" y="5159"/>
                    </a:cubicBezTo>
                    <a:cubicBezTo>
                      <a:pt x="19283" y="5029"/>
                      <a:pt x="19404" y="4976"/>
                      <a:pt x="19519" y="4976"/>
                    </a:cubicBezTo>
                    <a:cubicBezTo>
                      <a:pt x="19793" y="4976"/>
                      <a:pt x="20034" y="5282"/>
                      <a:pt x="20108" y="5577"/>
                    </a:cubicBezTo>
                    <a:cubicBezTo>
                      <a:pt x="20275" y="6079"/>
                      <a:pt x="20192" y="6477"/>
                      <a:pt x="19752" y="6812"/>
                    </a:cubicBezTo>
                    <a:cubicBezTo>
                      <a:pt x="19355" y="7126"/>
                      <a:pt x="19480" y="7628"/>
                      <a:pt x="19940" y="7774"/>
                    </a:cubicBezTo>
                    <a:cubicBezTo>
                      <a:pt x="20673" y="8025"/>
                      <a:pt x="21363" y="8716"/>
                      <a:pt x="20945" y="9553"/>
                    </a:cubicBezTo>
                    <a:cubicBezTo>
                      <a:pt x="20610" y="10243"/>
                      <a:pt x="20003" y="10724"/>
                      <a:pt x="19857" y="11478"/>
                    </a:cubicBezTo>
                    <a:cubicBezTo>
                      <a:pt x="19836" y="11645"/>
                      <a:pt x="19857" y="11750"/>
                      <a:pt x="19940" y="11854"/>
                    </a:cubicBezTo>
                    <a:cubicBezTo>
                      <a:pt x="18831" y="13110"/>
                      <a:pt x="17911" y="14512"/>
                      <a:pt x="16760" y="15725"/>
                    </a:cubicBezTo>
                    <a:cubicBezTo>
                      <a:pt x="16509" y="15495"/>
                      <a:pt x="16237" y="15244"/>
                      <a:pt x="15944" y="15014"/>
                    </a:cubicBezTo>
                    <a:cubicBezTo>
                      <a:pt x="16216" y="13633"/>
                      <a:pt x="16216" y="12189"/>
                      <a:pt x="16174" y="10787"/>
                    </a:cubicBezTo>
                    <a:cubicBezTo>
                      <a:pt x="16090" y="9030"/>
                      <a:pt x="16132" y="7230"/>
                      <a:pt x="16216" y="5473"/>
                    </a:cubicBezTo>
                    <a:cubicBezTo>
                      <a:pt x="16258" y="4573"/>
                      <a:pt x="16237" y="3673"/>
                      <a:pt x="16425" y="2794"/>
                    </a:cubicBezTo>
                    <a:cubicBezTo>
                      <a:pt x="16530" y="2313"/>
                      <a:pt x="16655" y="1392"/>
                      <a:pt x="17137" y="1100"/>
                    </a:cubicBezTo>
                    <a:cubicBezTo>
                      <a:pt x="17217" y="1048"/>
                      <a:pt x="17295" y="1026"/>
                      <a:pt x="17370" y="1026"/>
                    </a:cubicBezTo>
                    <a:close/>
                    <a:moveTo>
                      <a:pt x="2090" y="14127"/>
                    </a:moveTo>
                    <a:cubicBezTo>
                      <a:pt x="3094" y="14127"/>
                      <a:pt x="4137" y="14377"/>
                      <a:pt x="5106" y="14553"/>
                    </a:cubicBezTo>
                    <a:cubicBezTo>
                      <a:pt x="4478" y="15390"/>
                      <a:pt x="4038" y="16374"/>
                      <a:pt x="3850" y="17420"/>
                    </a:cubicBezTo>
                    <a:cubicBezTo>
                      <a:pt x="3348" y="16792"/>
                      <a:pt x="2825" y="16206"/>
                      <a:pt x="2323" y="15600"/>
                    </a:cubicBezTo>
                    <a:cubicBezTo>
                      <a:pt x="2072" y="15286"/>
                      <a:pt x="1800" y="14867"/>
                      <a:pt x="1486" y="14574"/>
                    </a:cubicBezTo>
                    <a:cubicBezTo>
                      <a:pt x="1256" y="14365"/>
                      <a:pt x="1130" y="14219"/>
                      <a:pt x="1528" y="14156"/>
                    </a:cubicBezTo>
                    <a:cubicBezTo>
                      <a:pt x="1713" y="14136"/>
                      <a:pt x="1901" y="14127"/>
                      <a:pt x="2090" y="14127"/>
                    </a:cubicBezTo>
                    <a:close/>
                    <a:moveTo>
                      <a:pt x="27722" y="9224"/>
                    </a:moveTo>
                    <a:cubicBezTo>
                      <a:pt x="28300" y="9224"/>
                      <a:pt x="28877" y="9308"/>
                      <a:pt x="29335" y="9574"/>
                    </a:cubicBezTo>
                    <a:cubicBezTo>
                      <a:pt x="30214" y="10076"/>
                      <a:pt x="29586" y="11080"/>
                      <a:pt x="29126" y="11666"/>
                    </a:cubicBezTo>
                    <a:cubicBezTo>
                      <a:pt x="27933" y="13298"/>
                      <a:pt x="26469" y="14763"/>
                      <a:pt x="24397" y="15118"/>
                    </a:cubicBezTo>
                    <a:cubicBezTo>
                      <a:pt x="23686" y="15265"/>
                      <a:pt x="23539" y="16227"/>
                      <a:pt x="24293" y="16437"/>
                    </a:cubicBezTo>
                    <a:cubicBezTo>
                      <a:pt x="25088" y="16646"/>
                      <a:pt x="26050" y="16771"/>
                      <a:pt x="26615" y="17399"/>
                    </a:cubicBezTo>
                    <a:cubicBezTo>
                      <a:pt x="26782" y="17566"/>
                      <a:pt x="27034" y="17817"/>
                      <a:pt x="27013" y="18089"/>
                    </a:cubicBezTo>
                    <a:cubicBezTo>
                      <a:pt x="26992" y="18257"/>
                      <a:pt x="26406" y="18257"/>
                      <a:pt x="26301" y="18257"/>
                    </a:cubicBezTo>
                    <a:cubicBezTo>
                      <a:pt x="26067" y="18257"/>
                      <a:pt x="25802" y="18239"/>
                      <a:pt x="25534" y="18239"/>
                    </a:cubicBezTo>
                    <a:cubicBezTo>
                      <a:pt x="25036" y="18239"/>
                      <a:pt x="24528" y="18301"/>
                      <a:pt x="24188" y="18654"/>
                    </a:cubicBezTo>
                    <a:cubicBezTo>
                      <a:pt x="23749" y="19136"/>
                      <a:pt x="23853" y="19742"/>
                      <a:pt x="24041" y="20328"/>
                    </a:cubicBezTo>
                    <a:cubicBezTo>
                      <a:pt x="24083" y="20517"/>
                      <a:pt x="24167" y="20684"/>
                      <a:pt x="24209" y="20872"/>
                    </a:cubicBezTo>
                    <a:cubicBezTo>
                      <a:pt x="23539" y="20663"/>
                      <a:pt x="22932" y="20245"/>
                      <a:pt x="22388" y="19868"/>
                    </a:cubicBezTo>
                    <a:cubicBezTo>
                      <a:pt x="21677" y="19282"/>
                      <a:pt x="20924" y="18780"/>
                      <a:pt x="20192" y="18236"/>
                    </a:cubicBezTo>
                    <a:cubicBezTo>
                      <a:pt x="19438" y="17692"/>
                      <a:pt x="18727" y="17064"/>
                      <a:pt x="17890" y="16667"/>
                    </a:cubicBezTo>
                    <a:cubicBezTo>
                      <a:pt x="17869" y="16646"/>
                      <a:pt x="17806" y="16646"/>
                      <a:pt x="17785" y="16646"/>
                    </a:cubicBezTo>
                    <a:lnTo>
                      <a:pt x="17534" y="16374"/>
                    </a:lnTo>
                    <a:cubicBezTo>
                      <a:pt x="18162" y="15892"/>
                      <a:pt x="18727" y="15328"/>
                      <a:pt x="19229" y="14700"/>
                    </a:cubicBezTo>
                    <a:cubicBezTo>
                      <a:pt x="19899" y="13905"/>
                      <a:pt x="20568" y="13068"/>
                      <a:pt x="21280" y="12273"/>
                    </a:cubicBezTo>
                    <a:cubicBezTo>
                      <a:pt x="22660" y="10871"/>
                      <a:pt x="24523" y="9615"/>
                      <a:pt x="26490" y="9322"/>
                    </a:cubicBezTo>
                    <a:cubicBezTo>
                      <a:pt x="26871" y="9269"/>
                      <a:pt x="27297" y="9224"/>
                      <a:pt x="27722" y="9224"/>
                    </a:cubicBezTo>
                    <a:close/>
                    <a:moveTo>
                      <a:pt x="9450" y="13192"/>
                    </a:moveTo>
                    <a:cubicBezTo>
                      <a:pt x="12032" y="13192"/>
                      <a:pt x="14387" y="14899"/>
                      <a:pt x="16237" y="16646"/>
                    </a:cubicBezTo>
                    <a:cubicBezTo>
                      <a:pt x="16300" y="16771"/>
                      <a:pt x="16404" y="16876"/>
                      <a:pt x="16530" y="16897"/>
                    </a:cubicBezTo>
                    <a:lnTo>
                      <a:pt x="16760" y="17127"/>
                    </a:lnTo>
                    <a:cubicBezTo>
                      <a:pt x="17974" y="18320"/>
                      <a:pt x="19083" y="19596"/>
                      <a:pt x="20066" y="21019"/>
                    </a:cubicBezTo>
                    <a:cubicBezTo>
                      <a:pt x="20945" y="22316"/>
                      <a:pt x="22075" y="23927"/>
                      <a:pt x="21740" y="25580"/>
                    </a:cubicBezTo>
                    <a:lnTo>
                      <a:pt x="21740" y="25727"/>
                    </a:lnTo>
                    <a:cubicBezTo>
                      <a:pt x="21426" y="25727"/>
                      <a:pt x="21091" y="25685"/>
                      <a:pt x="20756" y="25664"/>
                    </a:cubicBezTo>
                    <a:cubicBezTo>
                      <a:pt x="20736" y="25653"/>
                      <a:pt x="20709" y="25648"/>
                      <a:pt x="20683" y="25648"/>
                    </a:cubicBezTo>
                    <a:cubicBezTo>
                      <a:pt x="20657" y="25648"/>
                      <a:pt x="20631" y="25653"/>
                      <a:pt x="20610" y="25664"/>
                    </a:cubicBezTo>
                    <a:cubicBezTo>
                      <a:pt x="17974" y="25538"/>
                      <a:pt x="15295" y="25266"/>
                      <a:pt x="12764" y="24576"/>
                    </a:cubicBezTo>
                    <a:cubicBezTo>
                      <a:pt x="11320" y="24157"/>
                      <a:pt x="9918" y="23592"/>
                      <a:pt x="8600" y="22839"/>
                    </a:cubicBezTo>
                    <a:cubicBezTo>
                      <a:pt x="7344" y="22107"/>
                      <a:pt x="5963" y="21270"/>
                      <a:pt x="5252" y="19973"/>
                    </a:cubicBezTo>
                    <a:cubicBezTo>
                      <a:pt x="3850" y="17273"/>
                      <a:pt x="6298" y="13277"/>
                      <a:pt x="9311" y="13193"/>
                    </a:cubicBezTo>
                    <a:cubicBezTo>
                      <a:pt x="9358" y="13192"/>
                      <a:pt x="9404" y="13192"/>
                      <a:pt x="9450" y="13192"/>
                    </a:cubicBezTo>
                    <a:close/>
                    <a:moveTo>
                      <a:pt x="24188" y="26040"/>
                    </a:moveTo>
                    <a:cubicBezTo>
                      <a:pt x="24878" y="26040"/>
                      <a:pt x="25527" y="26061"/>
                      <a:pt x="26176" y="26103"/>
                    </a:cubicBezTo>
                    <a:cubicBezTo>
                      <a:pt x="26866" y="26166"/>
                      <a:pt x="27578" y="26145"/>
                      <a:pt x="28247" y="26166"/>
                    </a:cubicBezTo>
                    <a:lnTo>
                      <a:pt x="28310" y="26166"/>
                    </a:lnTo>
                    <a:cubicBezTo>
                      <a:pt x="27598" y="26877"/>
                      <a:pt x="26322" y="27108"/>
                      <a:pt x="26448" y="28363"/>
                    </a:cubicBezTo>
                    <a:cubicBezTo>
                      <a:pt x="26469" y="28656"/>
                      <a:pt x="26573" y="28907"/>
                      <a:pt x="26678" y="29137"/>
                    </a:cubicBezTo>
                    <a:cubicBezTo>
                      <a:pt x="26699" y="29179"/>
                      <a:pt x="26699" y="29221"/>
                      <a:pt x="26741" y="29263"/>
                    </a:cubicBezTo>
                    <a:cubicBezTo>
                      <a:pt x="26678" y="29263"/>
                      <a:pt x="26594" y="29242"/>
                      <a:pt x="26552" y="29242"/>
                    </a:cubicBezTo>
                    <a:lnTo>
                      <a:pt x="26448" y="29200"/>
                    </a:lnTo>
                    <a:cubicBezTo>
                      <a:pt x="26218" y="29116"/>
                      <a:pt x="25966" y="29012"/>
                      <a:pt x="25736" y="28991"/>
                    </a:cubicBezTo>
                    <a:cubicBezTo>
                      <a:pt x="25672" y="28985"/>
                      <a:pt x="25610" y="28982"/>
                      <a:pt x="25549" y="28982"/>
                    </a:cubicBezTo>
                    <a:cubicBezTo>
                      <a:pt x="24545" y="28982"/>
                      <a:pt x="24062" y="29782"/>
                      <a:pt x="24397" y="30769"/>
                    </a:cubicBezTo>
                    <a:cubicBezTo>
                      <a:pt x="24460" y="30916"/>
                      <a:pt x="24544" y="31104"/>
                      <a:pt x="24585" y="31250"/>
                    </a:cubicBezTo>
                    <a:cubicBezTo>
                      <a:pt x="24447" y="31236"/>
                      <a:pt x="24311" y="31226"/>
                      <a:pt x="24177" y="31226"/>
                    </a:cubicBezTo>
                    <a:cubicBezTo>
                      <a:pt x="23926" y="31226"/>
                      <a:pt x="23680" y="31260"/>
                      <a:pt x="23435" y="31355"/>
                    </a:cubicBezTo>
                    <a:cubicBezTo>
                      <a:pt x="23330" y="31418"/>
                      <a:pt x="23205" y="31460"/>
                      <a:pt x="23100" y="31522"/>
                    </a:cubicBezTo>
                    <a:cubicBezTo>
                      <a:pt x="23026" y="31555"/>
                      <a:pt x="23000" y="31579"/>
                      <a:pt x="22993" y="31588"/>
                    </a:cubicBezTo>
                    <a:lnTo>
                      <a:pt x="22993" y="31588"/>
                    </a:lnTo>
                    <a:cubicBezTo>
                      <a:pt x="22995" y="31579"/>
                      <a:pt x="22996" y="31558"/>
                      <a:pt x="22974" y="31522"/>
                    </a:cubicBezTo>
                    <a:cubicBezTo>
                      <a:pt x="22786" y="31292"/>
                      <a:pt x="22619" y="31083"/>
                      <a:pt x="22493" y="30811"/>
                    </a:cubicBezTo>
                    <a:cubicBezTo>
                      <a:pt x="22179" y="30267"/>
                      <a:pt x="21928" y="29681"/>
                      <a:pt x="21719" y="29116"/>
                    </a:cubicBezTo>
                    <a:cubicBezTo>
                      <a:pt x="21468" y="28551"/>
                      <a:pt x="21300" y="27944"/>
                      <a:pt x="21112" y="27338"/>
                    </a:cubicBezTo>
                    <a:cubicBezTo>
                      <a:pt x="21091" y="27233"/>
                      <a:pt x="21049" y="27149"/>
                      <a:pt x="21028" y="27045"/>
                    </a:cubicBezTo>
                    <a:lnTo>
                      <a:pt x="21028" y="27045"/>
                    </a:lnTo>
                    <a:cubicBezTo>
                      <a:pt x="21245" y="27062"/>
                      <a:pt x="21458" y="27072"/>
                      <a:pt x="21671" y="27072"/>
                    </a:cubicBezTo>
                    <a:cubicBezTo>
                      <a:pt x="21971" y="27072"/>
                      <a:pt x="22270" y="27052"/>
                      <a:pt x="22577" y="27003"/>
                    </a:cubicBezTo>
                    <a:cubicBezTo>
                      <a:pt x="23079" y="26919"/>
                      <a:pt x="23246" y="26480"/>
                      <a:pt x="23121" y="26124"/>
                    </a:cubicBezTo>
                    <a:cubicBezTo>
                      <a:pt x="23497" y="26103"/>
                      <a:pt x="23853" y="26040"/>
                      <a:pt x="24188" y="26040"/>
                    </a:cubicBezTo>
                    <a:close/>
                    <a:moveTo>
                      <a:pt x="17332" y="1"/>
                    </a:moveTo>
                    <a:cubicBezTo>
                      <a:pt x="16052" y="1"/>
                      <a:pt x="15467" y="2188"/>
                      <a:pt x="15358" y="3171"/>
                    </a:cubicBezTo>
                    <a:cubicBezTo>
                      <a:pt x="15086" y="5305"/>
                      <a:pt x="15191" y="7460"/>
                      <a:pt x="15128" y="9636"/>
                    </a:cubicBezTo>
                    <a:cubicBezTo>
                      <a:pt x="15086" y="10703"/>
                      <a:pt x="15233" y="11791"/>
                      <a:pt x="15274" y="12900"/>
                    </a:cubicBezTo>
                    <a:cubicBezTo>
                      <a:pt x="15295" y="13444"/>
                      <a:pt x="15358" y="14030"/>
                      <a:pt x="15400" y="14595"/>
                    </a:cubicBezTo>
                    <a:cubicBezTo>
                      <a:pt x="14626" y="13988"/>
                      <a:pt x="13789" y="13465"/>
                      <a:pt x="12868" y="13047"/>
                    </a:cubicBezTo>
                    <a:cubicBezTo>
                      <a:pt x="11885" y="12590"/>
                      <a:pt x="10710" y="12207"/>
                      <a:pt x="9591" y="12207"/>
                    </a:cubicBezTo>
                    <a:cubicBezTo>
                      <a:pt x="9376" y="12207"/>
                      <a:pt x="9164" y="12222"/>
                      <a:pt x="8956" y="12252"/>
                    </a:cubicBezTo>
                    <a:cubicBezTo>
                      <a:pt x="7595" y="12461"/>
                      <a:pt x="6340" y="13131"/>
                      <a:pt x="5440" y="14177"/>
                    </a:cubicBezTo>
                    <a:cubicBezTo>
                      <a:pt x="4771" y="13612"/>
                      <a:pt x="3787" y="13612"/>
                      <a:pt x="2950" y="13507"/>
                    </a:cubicBezTo>
                    <a:cubicBezTo>
                      <a:pt x="2623" y="13464"/>
                      <a:pt x="2232" y="13397"/>
                      <a:pt x="1857" y="13397"/>
                    </a:cubicBezTo>
                    <a:cubicBezTo>
                      <a:pt x="1513" y="13397"/>
                      <a:pt x="1181" y="13453"/>
                      <a:pt x="921" y="13633"/>
                    </a:cubicBezTo>
                    <a:cubicBezTo>
                      <a:pt x="0" y="14177"/>
                      <a:pt x="733" y="14993"/>
                      <a:pt x="1172" y="15600"/>
                    </a:cubicBezTo>
                    <a:cubicBezTo>
                      <a:pt x="1904" y="16604"/>
                      <a:pt x="2616" y="17629"/>
                      <a:pt x="3453" y="18613"/>
                    </a:cubicBezTo>
                    <a:cubicBezTo>
                      <a:pt x="3557" y="18696"/>
                      <a:pt x="3662" y="18759"/>
                      <a:pt x="3766" y="18759"/>
                    </a:cubicBezTo>
                    <a:cubicBezTo>
                      <a:pt x="3850" y="20077"/>
                      <a:pt x="4499" y="21228"/>
                      <a:pt x="5461" y="22128"/>
                    </a:cubicBezTo>
                    <a:cubicBezTo>
                      <a:pt x="7616" y="24178"/>
                      <a:pt x="10525" y="25434"/>
                      <a:pt x="13370" y="26103"/>
                    </a:cubicBezTo>
                    <a:cubicBezTo>
                      <a:pt x="14835" y="26480"/>
                      <a:pt x="16321" y="26668"/>
                      <a:pt x="17806" y="26815"/>
                    </a:cubicBezTo>
                    <a:cubicBezTo>
                      <a:pt x="18518" y="26898"/>
                      <a:pt x="19229" y="26940"/>
                      <a:pt x="19940" y="27003"/>
                    </a:cubicBezTo>
                    <a:cubicBezTo>
                      <a:pt x="19857" y="28154"/>
                      <a:pt x="20401" y="29388"/>
                      <a:pt x="20819" y="30393"/>
                    </a:cubicBezTo>
                    <a:cubicBezTo>
                      <a:pt x="21185" y="31235"/>
                      <a:pt x="21888" y="32909"/>
                      <a:pt x="23010" y="32909"/>
                    </a:cubicBezTo>
                    <a:cubicBezTo>
                      <a:pt x="23171" y="32909"/>
                      <a:pt x="23340" y="32875"/>
                      <a:pt x="23518" y="32799"/>
                    </a:cubicBezTo>
                    <a:cubicBezTo>
                      <a:pt x="23734" y="32701"/>
                      <a:pt x="23967" y="32567"/>
                      <a:pt x="24219" y="32567"/>
                    </a:cubicBezTo>
                    <a:cubicBezTo>
                      <a:pt x="24236" y="32567"/>
                      <a:pt x="24254" y="32567"/>
                      <a:pt x="24272" y="32569"/>
                    </a:cubicBezTo>
                    <a:cubicBezTo>
                      <a:pt x="24523" y="32631"/>
                      <a:pt x="24816" y="32652"/>
                      <a:pt x="25109" y="32652"/>
                    </a:cubicBezTo>
                    <a:cubicBezTo>
                      <a:pt x="25736" y="32631"/>
                      <a:pt x="26134" y="32066"/>
                      <a:pt x="26071" y="31481"/>
                    </a:cubicBezTo>
                    <a:cubicBezTo>
                      <a:pt x="26050" y="31104"/>
                      <a:pt x="25799" y="30748"/>
                      <a:pt x="25715" y="30372"/>
                    </a:cubicBezTo>
                    <a:lnTo>
                      <a:pt x="25715" y="30372"/>
                    </a:lnTo>
                    <a:cubicBezTo>
                      <a:pt x="25820" y="30393"/>
                      <a:pt x="25925" y="30434"/>
                      <a:pt x="26008" y="30476"/>
                    </a:cubicBezTo>
                    <a:cubicBezTo>
                      <a:pt x="26238" y="30581"/>
                      <a:pt x="26531" y="30644"/>
                      <a:pt x="26782" y="30665"/>
                    </a:cubicBezTo>
                    <a:cubicBezTo>
                      <a:pt x="26830" y="30667"/>
                      <a:pt x="26878" y="30669"/>
                      <a:pt x="26926" y="30669"/>
                    </a:cubicBezTo>
                    <a:cubicBezTo>
                      <a:pt x="27571" y="30669"/>
                      <a:pt x="28205" y="30399"/>
                      <a:pt x="28205" y="29639"/>
                    </a:cubicBezTo>
                    <a:cubicBezTo>
                      <a:pt x="28205" y="29346"/>
                      <a:pt x="28122" y="29033"/>
                      <a:pt x="28017" y="28781"/>
                    </a:cubicBezTo>
                    <a:cubicBezTo>
                      <a:pt x="27954" y="28677"/>
                      <a:pt x="27808" y="28300"/>
                      <a:pt x="27829" y="28258"/>
                    </a:cubicBezTo>
                    <a:cubicBezTo>
                      <a:pt x="28017" y="27965"/>
                      <a:pt x="28582" y="27819"/>
                      <a:pt x="28854" y="27610"/>
                    </a:cubicBezTo>
                    <a:cubicBezTo>
                      <a:pt x="29021" y="27463"/>
                      <a:pt x="29231" y="27296"/>
                      <a:pt x="29398" y="27108"/>
                    </a:cubicBezTo>
                    <a:cubicBezTo>
                      <a:pt x="29712" y="26773"/>
                      <a:pt x="30109" y="26166"/>
                      <a:pt x="29900" y="25664"/>
                    </a:cubicBezTo>
                    <a:cubicBezTo>
                      <a:pt x="29628" y="25057"/>
                      <a:pt x="29189" y="24890"/>
                      <a:pt x="28561" y="24848"/>
                    </a:cubicBezTo>
                    <a:cubicBezTo>
                      <a:pt x="28129" y="24848"/>
                      <a:pt x="27687" y="24866"/>
                      <a:pt x="27248" y="24866"/>
                    </a:cubicBezTo>
                    <a:cubicBezTo>
                      <a:pt x="27029" y="24866"/>
                      <a:pt x="26810" y="24862"/>
                      <a:pt x="26594" y="24848"/>
                    </a:cubicBezTo>
                    <a:cubicBezTo>
                      <a:pt x="26136" y="24837"/>
                      <a:pt x="25678" y="24814"/>
                      <a:pt x="25217" y="24814"/>
                    </a:cubicBezTo>
                    <a:cubicBezTo>
                      <a:pt x="24814" y="24814"/>
                      <a:pt x="24409" y="24831"/>
                      <a:pt x="24000" y="24890"/>
                    </a:cubicBezTo>
                    <a:cubicBezTo>
                      <a:pt x="23644" y="24931"/>
                      <a:pt x="23205" y="24973"/>
                      <a:pt x="22807" y="25120"/>
                    </a:cubicBezTo>
                    <a:cubicBezTo>
                      <a:pt x="22849" y="23927"/>
                      <a:pt x="22409" y="22839"/>
                      <a:pt x="21803" y="21814"/>
                    </a:cubicBezTo>
                    <a:cubicBezTo>
                      <a:pt x="21552" y="21374"/>
                      <a:pt x="21280" y="20956"/>
                      <a:pt x="21008" y="20538"/>
                    </a:cubicBezTo>
                    <a:lnTo>
                      <a:pt x="21008" y="20538"/>
                    </a:lnTo>
                    <a:cubicBezTo>
                      <a:pt x="21552" y="20935"/>
                      <a:pt x="22116" y="21312"/>
                      <a:pt x="22702" y="21626"/>
                    </a:cubicBezTo>
                    <a:cubicBezTo>
                      <a:pt x="23179" y="21902"/>
                      <a:pt x="23927" y="22315"/>
                      <a:pt x="24580" y="22315"/>
                    </a:cubicBezTo>
                    <a:cubicBezTo>
                      <a:pt x="24816" y="22315"/>
                      <a:pt x="25040" y="22261"/>
                      <a:pt x="25234" y="22128"/>
                    </a:cubicBezTo>
                    <a:cubicBezTo>
                      <a:pt x="25841" y="21730"/>
                      <a:pt x="25694" y="20935"/>
                      <a:pt x="25506" y="20349"/>
                    </a:cubicBezTo>
                    <a:cubicBezTo>
                      <a:pt x="25422" y="20119"/>
                      <a:pt x="25297" y="19826"/>
                      <a:pt x="25276" y="19575"/>
                    </a:cubicBezTo>
                    <a:lnTo>
                      <a:pt x="25297" y="19575"/>
                    </a:lnTo>
                    <a:cubicBezTo>
                      <a:pt x="25360" y="19575"/>
                      <a:pt x="25443" y="19533"/>
                      <a:pt x="25548" y="19533"/>
                    </a:cubicBezTo>
                    <a:lnTo>
                      <a:pt x="26134" y="19533"/>
                    </a:lnTo>
                    <a:cubicBezTo>
                      <a:pt x="26204" y="19537"/>
                      <a:pt x="26277" y="19539"/>
                      <a:pt x="26350" y="19539"/>
                    </a:cubicBezTo>
                    <a:cubicBezTo>
                      <a:pt x="27168" y="19539"/>
                      <a:pt x="28121" y="19304"/>
                      <a:pt x="28352" y="18382"/>
                    </a:cubicBezTo>
                    <a:cubicBezTo>
                      <a:pt x="28561" y="17525"/>
                      <a:pt x="27996" y="16750"/>
                      <a:pt x="27389" y="16227"/>
                    </a:cubicBezTo>
                    <a:cubicBezTo>
                      <a:pt x="27159" y="16018"/>
                      <a:pt x="26908" y="15851"/>
                      <a:pt x="26636" y="15746"/>
                    </a:cubicBezTo>
                    <a:cubicBezTo>
                      <a:pt x="28142" y="14993"/>
                      <a:pt x="29377" y="13758"/>
                      <a:pt x="30339" y="12294"/>
                    </a:cubicBezTo>
                    <a:cubicBezTo>
                      <a:pt x="30883" y="11457"/>
                      <a:pt x="31511" y="10201"/>
                      <a:pt x="30863" y="9260"/>
                    </a:cubicBezTo>
                    <a:cubicBezTo>
                      <a:pt x="30256" y="8339"/>
                      <a:pt x="29168" y="8067"/>
                      <a:pt x="28142" y="7983"/>
                    </a:cubicBezTo>
                    <a:cubicBezTo>
                      <a:pt x="27935" y="7966"/>
                      <a:pt x="27729" y="7957"/>
                      <a:pt x="27523" y="7957"/>
                    </a:cubicBezTo>
                    <a:cubicBezTo>
                      <a:pt x="25554" y="7957"/>
                      <a:pt x="23687" y="8752"/>
                      <a:pt x="22096" y="9908"/>
                    </a:cubicBezTo>
                    <a:cubicBezTo>
                      <a:pt x="22242" y="9594"/>
                      <a:pt x="22284" y="9260"/>
                      <a:pt x="22263" y="8946"/>
                    </a:cubicBezTo>
                    <a:cubicBezTo>
                      <a:pt x="22158" y="8088"/>
                      <a:pt x="21656" y="7460"/>
                      <a:pt x="20945" y="7063"/>
                    </a:cubicBezTo>
                    <a:cubicBezTo>
                      <a:pt x="21363" y="6393"/>
                      <a:pt x="21447" y="5556"/>
                      <a:pt x="20987" y="4824"/>
                    </a:cubicBezTo>
                    <a:cubicBezTo>
                      <a:pt x="20610" y="4259"/>
                      <a:pt x="20045" y="3903"/>
                      <a:pt x="19459" y="3903"/>
                    </a:cubicBezTo>
                    <a:cubicBezTo>
                      <a:pt x="19543" y="2439"/>
                      <a:pt x="19375" y="869"/>
                      <a:pt x="17953" y="158"/>
                    </a:cubicBezTo>
                    <a:cubicBezTo>
                      <a:pt x="17730" y="49"/>
                      <a:pt x="17523" y="1"/>
                      <a:pt x="17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3;p38">
                <a:extLst>
                  <a:ext uri="{FF2B5EF4-FFF2-40B4-BE49-F238E27FC236}">
                    <a16:creationId xmlns:a16="http://schemas.microsoft.com/office/drawing/2014/main" id="{C9018254-32CC-FFD8-F168-85A987737D9D}"/>
                  </a:ext>
                </a:extLst>
              </p:cNvPr>
              <p:cNvSpPr/>
              <p:nvPr/>
            </p:nvSpPr>
            <p:spPr>
              <a:xfrm>
                <a:off x="7063980" y="1667910"/>
                <a:ext cx="67853" cy="75631"/>
              </a:xfrm>
              <a:custGeom>
                <a:avLst/>
                <a:gdLst/>
                <a:ahLst/>
                <a:cxnLst/>
                <a:rect l="l" t="t" r="r" b="b"/>
                <a:pathLst>
                  <a:path w="3411" h="3802" extrusionOk="0">
                    <a:moveTo>
                      <a:pt x="1899" y="1"/>
                    </a:moveTo>
                    <a:cubicBezTo>
                      <a:pt x="1390" y="1"/>
                      <a:pt x="887" y="245"/>
                      <a:pt x="586" y="659"/>
                    </a:cubicBezTo>
                    <a:cubicBezTo>
                      <a:pt x="461" y="868"/>
                      <a:pt x="293" y="1056"/>
                      <a:pt x="189" y="1266"/>
                    </a:cubicBezTo>
                    <a:cubicBezTo>
                      <a:pt x="126" y="1454"/>
                      <a:pt x="126" y="1684"/>
                      <a:pt x="63" y="1872"/>
                    </a:cubicBezTo>
                    <a:cubicBezTo>
                      <a:pt x="0" y="2087"/>
                      <a:pt x="172" y="2233"/>
                      <a:pt x="356" y="2233"/>
                    </a:cubicBezTo>
                    <a:cubicBezTo>
                      <a:pt x="477" y="2233"/>
                      <a:pt x="603" y="2169"/>
                      <a:pt x="670" y="2019"/>
                    </a:cubicBezTo>
                    <a:cubicBezTo>
                      <a:pt x="816" y="1726"/>
                      <a:pt x="921" y="1517"/>
                      <a:pt x="1214" y="1328"/>
                    </a:cubicBezTo>
                    <a:cubicBezTo>
                      <a:pt x="1324" y="1266"/>
                      <a:pt x="1565" y="1096"/>
                      <a:pt x="1757" y="1096"/>
                    </a:cubicBezTo>
                    <a:cubicBezTo>
                      <a:pt x="1820" y="1096"/>
                      <a:pt x="1879" y="1114"/>
                      <a:pt x="1925" y="1161"/>
                    </a:cubicBezTo>
                    <a:cubicBezTo>
                      <a:pt x="2365" y="1600"/>
                      <a:pt x="1946" y="2312"/>
                      <a:pt x="1737" y="2751"/>
                    </a:cubicBezTo>
                    <a:cubicBezTo>
                      <a:pt x="1549" y="3107"/>
                      <a:pt x="1528" y="3756"/>
                      <a:pt x="2051" y="3797"/>
                    </a:cubicBezTo>
                    <a:cubicBezTo>
                      <a:pt x="2071" y="3800"/>
                      <a:pt x="2091" y="3801"/>
                      <a:pt x="2111" y="3801"/>
                    </a:cubicBezTo>
                    <a:cubicBezTo>
                      <a:pt x="2598" y="3801"/>
                      <a:pt x="2894" y="3072"/>
                      <a:pt x="3055" y="2709"/>
                    </a:cubicBezTo>
                    <a:cubicBezTo>
                      <a:pt x="3411" y="1831"/>
                      <a:pt x="3327" y="136"/>
                      <a:pt x="2072" y="10"/>
                    </a:cubicBezTo>
                    <a:cubicBezTo>
                      <a:pt x="2014" y="4"/>
                      <a:pt x="1957" y="1"/>
                      <a:pt x="1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414;p38">
              <a:extLst>
                <a:ext uri="{FF2B5EF4-FFF2-40B4-BE49-F238E27FC236}">
                  <a16:creationId xmlns:a16="http://schemas.microsoft.com/office/drawing/2014/main" id="{A0A31694-2C59-9B91-65E7-3468171B15EF}"/>
                </a:ext>
              </a:extLst>
            </p:cNvPr>
            <p:cNvSpPr/>
            <p:nvPr/>
          </p:nvSpPr>
          <p:spPr>
            <a:xfrm flipH="1">
              <a:off x="6876425" y="1268933"/>
              <a:ext cx="119223" cy="209809"/>
            </a:xfrm>
            <a:custGeom>
              <a:avLst/>
              <a:gdLst/>
              <a:ahLst/>
              <a:cxnLst/>
              <a:rect l="l" t="t" r="r" b="b"/>
              <a:pathLst>
                <a:path w="7931" h="13957" extrusionOk="0">
                  <a:moveTo>
                    <a:pt x="7868" y="4185"/>
                  </a:moveTo>
                  <a:cubicBezTo>
                    <a:pt x="7826" y="3913"/>
                    <a:pt x="7742" y="3662"/>
                    <a:pt x="7721" y="3390"/>
                  </a:cubicBezTo>
                  <a:cubicBezTo>
                    <a:pt x="7575" y="2700"/>
                    <a:pt x="7219" y="2323"/>
                    <a:pt x="6487" y="2281"/>
                  </a:cubicBezTo>
                  <a:cubicBezTo>
                    <a:pt x="6047" y="2239"/>
                    <a:pt x="5587" y="2302"/>
                    <a:pt x="5169" y="2281"/>
                  </a:cubicBezTo>
                  <a:cubicBezTo>
                    <a:pt x="3746" y="2114"/>
                    <a:pt x="3034" y="1821"/>
                    <a:pt x="2930" y="607"/>
                  </a:cubicBezTo>
                  <a:cubicBezTo>
                    <a:pt x="2930" y="566"/>
                    <a:pt x="2909" y="524"/>
                    <a:pt x="2909" y="503"/>
                  </a:cubicBezTo>
                  <a:cubicBezTo>
                    <a:pt x="2742" y="22"/>
                    <a:pt x="2511" y="1"/>
                    <a:pt x="1967" y="335"/>
                  </a:cubicBezTo>
                  <a:cubicBezTo>
                    <a:pt x="2072" y="942"/>
                    <a:pt x="1905" y="1591"/>
                    <a:pt x="2218" y="2198"/>
                  </a:cubicBezTo>
                  <a:cubicBezTo>
                    <a:pt x="2281" y="2302"/>
                    <a:pt x="2281" y="2449"/>
                    <a:pt x="2281" y="2595"/>
                  </a:cubicBezTo>
                  <a:cubicBezTo>
                    <a:pt x="2218" y="3139"/>
                    <a:pt x="2407" y="3662"/>
                    <a:pt x="2532" y="4185"/>
                  </a:cubicBezTo>
                  <a:cubicBezTo>
                    <a:pt x="2658" y="4708"/>
                    <a:pt x="2804" y="5231"/>
                    <a:pt x="2825" y="5776"/>
                  </a:cubicBezTo>
                  <a:cubicBezTo>
                    <a:pt x="2846" y="6466"/>
                    <a:pt x="3014" y="7115"/>
                    <a:pt x="3223" y="7763"/>
                  </a:cubicBezTo>
                  <a:cubicBezTo>
                    <a:pt x="3265" y="7952"/>
                    <a:pt x="3453" y="8098"/>
                    <a:pt x="3265" y="8391"/>
                  </a:cubicBezTo>
                  <a:cubicBezTo>
                    <a:pt x="2616" y="8265"/>
                    <a:pt x="2030" y="8475"/>
                    <a:pt x="1695" y="9123"/>
                  </a:cubicBezTo>
                  <a:cubicBezTo>
                    <a:pt x="1674" y="9144"/>
                    <a:pt x="1654" y="9186"/>
                    <a:pt x="1612" y="9186"/>
                  </a:cubicBezTo>
                  <a:cubicBezTo>
                    <a:pt x="1089" y="9416"/>
                    <a:pt x="858" y="9939"/>
                    <a:pt x="565" y="10379"/>
                  </a:cubicBezTo>
                  <a:cubicBezTo>
                    <a:pt x="126" y="11111"/>
                    <a:pt x="1" y="11948"/>
                    <a:pt x="42" y="12806"/>
                  </a:cubicBezTo>
                  <a:cubicBezTo>
                    <a:pt x="84" y="13099"/>
                    <a:pt x="210" y="13308"/>
                    <a:pt x="461" y="13475"/>
                  </a:cubicBezTo>
                  <a:cubicBezTo>
                    <a:pt x="1256" y="13957"/>
                    <a:pt x="1779" y="13957"/>
                    <a:pt x="2511" y="13413"/>
                  </a:cubicBezTo>
                  <a:cubicBezTo>
                    <a:pt x="3265" y="12848"/>
                    <a:pt x="4102" y="12262"/>
                    <a:pt x="4395" y="11278"/>
                  </a:cubicBezTo>
                  <a:cubicBezTo>
                    <a:pt x="4395" y="11237"/>
                    <a:pt x="4436" y="11216"/>
                    <a:pt x="4436" y="11195"/>
                  </a:cubicBezTo>
                  <a:cubicBezTo>
                    <a:pt x="4499" y="10923"/>
                    <a:pt x="4625" y="10672"/>
                    <a:pt x="4583" y="10400"/>
                  </a:cubicBezTo>
                  <a:cubicBezTo>
                    <a:pt x="4520" y="9981"/>
                    <a:pt x="4520" y="9625"/>
                    <a:pt x="4750" y="9249"/>
                  </a:cubicBezTo>
                  <a:cubicBezTo>
                    <a:pt x="4939" y="8998"/>
                    <a:pt x="4897" y="8663"/>
                    <a:pt x="4792" y="8370"/>
                  </a:cubicBezTo>
                  <a:cubicBezTo>
                    <a:pt x="4687" y="8098"/>
                    <a:pt x="4520" y="7889"/>
                    <a:pt x="4436" y="7638"/>
                  </a:cubicBezTo>
                  <a:cubicBezTo>
                    <a:pt x="4290" y="7115"/>
                    <a:pt x="4060" y="6612"/>
                    <a:pt x="4018" y="6089"/>
                  </a:cubicBezTo>
                  <a:cubicBezTo>
                    <a:pt x="3976" y="5273"/>
                    <a:pt x="3788" y="4499"/>
                    <a:pt x="3558" y="3704"/>
                  </a:cubicBezTo>
                  <a:cubicBezTo>
                    <a:pt x="3537" y="3599"/>
                    <a:pt x="3495" y="3474"/>
                    <a:pt x="3474" y="3327"/>
                  </a:cubicBezTo>
                  <a:cubicBezTo>
                    <a:pt x="3997" y="3369"/>
                    <a:pt x="4436" y="3453"/>
                    <a:pt x="4897" y="3495"/>
                  </a:cubicBezTo>
                  <a:cubicBezTo>
                    <a:pt x="5378" y="3558"/>
                    <a:pt x="5901" y="3432"/>
                    <a:pt x="6382" y="3641"/>
                  </a:cubicBezTo>
                  <a:cubicBezTo>
                    <a:pt x="6403" y="3788"/>
                    <a:pt x="6424" y="3913"/>
                    <a:pt x="6424" y="4060"/>
                  </a:cubicBezTo>
                  <a:cubicBezTo>
                    <a:pt x="6466" y="4478"/>
                    <a:pt x="6717" y="4729"/>
                    <a:pt x="7031" y="4939"/>
                  </a:cubicBezTo>
                  <a:cubicBezTo>
                    <a:pt x="7366" y="5148"/>
                    <a:pt x="7826" y="4918"/>
                    <a:pt x="7847" y="4520"/>
                  </a:cubicBezTo>
                  <a:cubicBezTo>
                    <a:pt x="7931" y="4374"/>
                    <a:pt x="7889" y="4269"/>
                    <a:pt x="7868" y="41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415;p38">
            <a:extLst>
              <a:ext uri="{FF2B5EF4-FFF2-40B4-BE49-F238E27FC236}">
                <a16:creationId xmlns:a16="http://schemas.microsoft.com/office/drawing/2014/main" id="{1D6ADBE6-A895-DB60-C7D5-01F2A72D6888}"/>
              </a:ext>
            </a:extLst>
          </p:cNvPr>
          <p:cNvGrpSpPr/>
          <p:nvPr/>
        </p:nvGrpSpPr>
        <p:grpSpPr>
          <a:xfrm>
            <a:off x="10478278" y="5430417"/>
            <a:ext cx="1562262" cy="1362269"/>
            <a:chOff x="-3118700" y="2365900"/>
            <a:chExt cx="741250" cy="792000"/>
          </a:xfrm>
        </p:grpSpPr>
        <p:sp>
          <p:nvSpPr>
            <p:cNvPr id="28" name="Google Shape;416;p38">
              <a:extLst>
                <a:ext uri="{FF2B5EF4-FFF2-40B4-BE49-F238E27FC236}">
                  <a16:creationId xmlns:a16="http://schemas.microsoft.com/office/drawing/2014/main" id="{3A50E5E1-ABC8-A80D-F902-89E7CA3923C3}"/>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17;p38">
              <a:extLst>
                <a:ext uri="{FF2B5EF4-FFF2-40B4-BE49-F238E27FC236}">
                  <a16:creationId xmlns:a16="http://schemas.microsoft.com/office/drawing/2014/main" id="{0CFA60A5-1032-B16F-7162-BD1E925C139C}"/>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8;p38">
              <a:extLst>
                <a:ext uri="{FF2B5EF4-FFF2-40B4-BE49-F238E27FC236}">
                  <a16:creationId xmlns:a16="http://schemas.microsoft.com/office/drawing/2014/main" id="{E48A02D4-60E2-BA83-B7C3-9534934B7BA0}"/>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19;p38">
              <a:extLst>
                <a:ext uri="{FF2B5EF4-FFF2-40B4-BE49-F238E27FC236}">
                  <a16:creationId xmlns:a16="http://schemas.microsoft.com/office/drawing/2014/main" id="{DE646E1E-37D9-5799-1548-11ACC03533A0}"/>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420;p38">
              <a:extLst>
                <a:ext uri="{FF2B5EF4-FFF2-40B4-BE49-F238E27FC236}">
                  <a16:creationId xmlns:a16="http://schemas.microsoft.com/office/drawing/2014/main" id="{01FF5B9A-ADFE-809B-5778-4BC9877B8599}"/>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421;p38">
              <a:extLst>
                <a:ext uri="{FF2B5EF4-FFF2-40B4-BE49-F238E27FC236}">
                  <a16:creationId xmlns:a16="http://schemas.microsoft.com/office/drawing/2014/main" id="{C51C2CA3-CE76-C3AE-01AC-4C7B1508C42A}"/>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422;p38">
              <a:extLst>
                <a:ext uri="{FF2B5EF4-FFF2-40B4-BE49-F238E27FC236}">
                  <a16:creationId xmlns:a16="http://schemas.microsoft.com/office/drawing/2014/main" id="{A74E29D9-F1D8-4E40-CCC7-8EA2EA89A60B}"/>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423;p38">
              <a:extLst>
                <a:ext uri="{FF2B5EF4-FFF2-40B4-BE49-F238E27FC236}">
                  <a16:creationId xmlns:a16="http://schemas.microsoft.com/office/drawing/2014/main" id="{4E206F7A-23FB-2E7E-A6AB-199DA0C72F3F}"/>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424;p38">
              <a:extLst>
                <a:ext uri="{FF2B5EF4-FFF2-40B4-BE49-F238E27FC236}">
                  <a16:creationId xmlns:a16="http://schemas.microsoft.com/office/drawing/2014/main" id="{A9F1012B-B188-51E4-8525-4A68AD45C016}"/>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425;p38">
              <a:extLst>
                <a:ext uri="{FF2B5EF4-FFF2-40B4-BE49-F238E27FC236}">
                  <a16:creationId xmlns:a16="http://schemas.microsoft.com/office/drawing/2014/main" id="{DF574A36-CAE8-DCA9-F6E4-82B1EB5277BE}"/>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6" name="Google Shape;362;p31">
            <a:extLst>
              <a:ext uri="{FF2B5EF4-FFF2-40B4-BE49-F238E27FC236}">
                <a16:creationId xmlns:a16="http://schemas.microsoft.com/office/drawing/2014/main" id="{601B968A-329D-5D13-5EDA-9676CB34AD7C}"/>
              </a:ext>
            </a:extLst>
          </p:cNvPr>
          <p:cNvSpPr txBox="1">
            <a:spLocks/>
          </p:cNvSpPr>
          <p:nvPr/>
        </p:nvSpPr>
        <p:spPr>
          <a:xfrm>
            <a:off x="2365036" y="1046096"/>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HĐ</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1: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chọn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endPar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2" name="Picture 1">
            <a:extLst>
              <a:ext uri="{FF2B5EF4-FFF2-40B4-BE49-F238E27FC236}">
                <a16:creationId xmlns:a16="http://schemas.microsoft.com/office/drawing/2014/main" id="{3927F8D5-C09D-7931-F9E9-9CC8DC7009E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127588" y="186489"/>
            <a:ext cx="1319157" cy="632471"/>
          </a:xfrm>
          <a:prstGeom prst="rect">
            <a:avLst/>
          </a:prstGeom>
        </p:spPr>
      </p:pic>
    </p:spTree>
    <p:extLst>
      <p:ext uri="{BB962C8B-B14F-4D97-AF65-F5344CB8AC3E}">
        <p14:creationId xmlns:p14="http://schemas.microsoft.com/office/powerpoint/2010/main" val="1113792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08"/>
        <p:cNvGrpSpPr/>
        <p:nvPr/>
      </p:nvGrpSpPr>
      <p:grpSpPr>
        <a:xfrm>
          <a:off x="0" y="0"/>
          <a:ext cx="0" cy="0"/>
          <a:chOff x="0" y="0"/>
          <a:chExt cx="0" cy="0"/>
        </a:xfrm>
      </p:grpSpPr>
      <p:pic>
        <p:nvPicPr>
          <p:cNvPr id="10" name="Picture 9">
            <a:extLst>
              <a:ext uri="{FF2B5EF4-FFF2-40B4-BE49-F238E27FC236}">
                <a16:creationId xmlns:a16="http://schemas.microsoft.com/office/drawing/2014/main" id="{2131EF9B-DF45-D9E3-14C8-7AB792F48D7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127588" y="186489"/>
            <a:ext cx="1319157" cy="632471"/>
          </a:xfrm>
          <a:prstGeom prst="rect">
            <a:avLst/>
          </a:prstGeom>
        </p:spPr>
      </p:pic>
      <p:pic>
        <p:nvPicPr>
          <p:cNvPr id="12" name="Picture 11">
            <a:extLst>
              <a:ext uri="{FF2B5EF4-FFF2-40B4-BE49-F238E27FC236}">
                <a16:creationId xmlns:a16="http://schemas.microsoft.com/office/drawing/2014/main" id="{672C49CE-5F6F-A1AC-89A1-874FCC4B001C}"/>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262747" y="2043404"/>
            <a:ext cx="11636343" cy="4348499"/>
          </a:xfrm>
          <a:prstGeom prst="rect">
            <a:avLst/>
          </a:prstGeom>
        </p:spPr>
      </p:pic>
      <p:sp>
        <p:nvSpPr>
          <p:cNvPr id="13" name="Google Shape;362;p31">
            <a:extLst>
              <a:ext uri="{FF2B5EF4-FFF2-40B4-BE49-F238E27FC236}">
                <a16:creationId xmlns:a16="http://schemas.microsoft.com/office/drawing/2014/main" id="{4946D3AE-0C59-1FD3-92F1-C96A3F51D3EE}"/>
              </a:ext>
            </a:extLst>
          </p:cNvPr>
          <p:cNvSpPr txBox="1">
            <a:spLocks/>
          </p:cNvSpPr>
          <p:nvPr/>
        </p:nvSpPr>
        <p:spPr>
          <a:xfrm>
            <a:off x="787166" y="688332"/>
            <a:ext cx="10661224" cy="12244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nên</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sao</a:t>
            </a:r>
            <a:r>
              <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4" name="Picture 13" descr="Free Like and dislike icon free png 19533420 PNG with Transparent Background">
            <a:extLst>
              <a:ext uri="{FF2B5EF4-FFF2-40B4-BE49-F238E27FC236}">
                <a16:creationId xmlns:a16="http://schemas.microsoft.com/office/drawing/2014/main" id="{C8AA6F43-A541-34AD-B169-6AF48992700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0" y="3137220"/>
            <a:ext cx="1003740" cy="10518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Free Like and dislike icon free png 19533420 PNG with Transparent Background">
            <a:extLst>
              <a:ext uri="{FF2B5EF4-FFF2-40B4-BE49-F238E27FC236}">
                <a16:creationId xmlns:a16="http://schemas.microsoft.com/office/drawing/2014/main" id="{E11BF518-657D-9C92-4AD7-915E4E7B435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9885" t="16349" r="15453" b="19074"/>
          <a:stretch/>
        </p:blipFill>
        <p:spPr bwMode="auto">
          <a:xfrm>
            <a:off x="4263731" y="2863409"/>
            <a:ext cx="878310" cy="9203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Free Like and dislike icon free png 19533420 PNG with Transparent Background">
            <a:extLst>
              <a:ext uri="{FF2B5EF4-FFF2-40B4-BE49-F238E27FC236}">
                <a16:creationId xmlns:a16="http://schemas.microsoft.com/office/drawing/2014/main" id="{7A475EC4-F6B1-1ECF-2485-3731336A82F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9885" t="16349" r="15453" b="19074"/>
          <a:stretch/>
        </p:blipFill>
        <p:spPr bwMode="auto">
          <a:xfrm>
            <a:off x="7642255" y="2863409"/>
            <a:ext cx="878310" cy="920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subTnLst>
                                    <p:audio>
                                      <p:cMediaNode>
                                        <p:cTn display="0" masterRel="sameClick">
                                          <p:stCondLst>
                                            <p:cond evt="begin" delay="0">
                                              <p:tn val="10"/>
                                            </p:cond>
                                          </p:stCondLst>
                                          <p:endCondLst>
                                            <p:cond evt="onStopAudio" delay="0">
                                              <p:tgtEl>
                                                <p:sldTgt/>
                                              </p:tgtEl>
                                            </p:cond>
                                          </p:endCondLst>
                                        </p:cTn>
                                        <p:tgtEl>
                                          <p:sndTgt r:embed="rId4" name="Wrong Buzz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subTnLst>
                                    <p:audio>
                                      <p:cMediaNode>
                                        <p:cTn display="0" masterRel="sameClick">
                                          <p:stCondLst>
                                            <p:cond evt="begin" delay="0">
                                              <p:tn val="15"/>
                                            </p:cond>
                                          </p:stCondLst>
                                          <p:endCondLst>
                                            <p:cond evt="onStopAudio" delay="0">
                                              <p:tgtEl>
                                                <p:sldTgt/>
                                              </p:tgtEl>
                                            </p:cond>
                                          </p:endCondLst>
                                        </p:cTn>
                                        <p:tgtEl>
                                          <p:sndTgt r:embed="rId4" name="Wrong Buzz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UNTDOWN TIMER ( v 679 ) 30 sec with sound music effects 4K.mp4" descr="COUNTDOWN TIMER ( v 679 ) 30 sec with sound music effects 4K.mp4">
            <a:hlinkClick r:id="" action="ppaction://media"/>
            <a:extLst>
              <a:ext uri="{FF2B5EF4-FFF2-40B4-BE49-F238E27FC236}">
                <a16:creationId xmlns:a16="http://schemas.microsoft.com/office/drawing/2014/main" id="{D82955DA-DC85-4E42-AFEE-4FDAEE20DE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052" y="25387"/>
            <a:ext cx="12101739" cy="6807229"/>
          </a:xfrm>
          <a:prstGeom prst="rect">
            <a:avLst/>
          </a:prstGeom>
        </p:spPr>
      </p:pic>
    </p:spTree>
    <p:extLst>
      <p:ext uri="{BB962C8B-B14F-4D97-AF65-F5344CB8AC3E}">
        <p14:creationId xmlns:p14="http://schemas.microsoft.com/office/powerpoint/2010/main" val="116660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5"/>
        <p:cNvGrpSpPr/>
        <p:nvPr/>
      </p:nvGrpSpPr>
      <p:grpSpPr>
        <a:xfrm>
          <a:off x="0" y="0"/>
          <a:ext cx="0" cy="0"/>
          <a:chOff x="0" y="0"/>
          <a:chExt cx="0" cy="0"/>
        </a:xfrm>
      </p:grpSpPr>
      <p:grpSp>
        <p:nvGrpSpPr>
          <p:cNvPr id="10" name="Google Shape;398;p38">
            <a:extLst>
              <a:ext uri="{FF2B5EF4-FFF2-40B4-BE49-F238E27FC236}">
                <a16:creationId xmlns:a16="http://schemas.microsoft.com/office/drawing/2014/main" id="{9EB83590-0B85-050F-D6C9-87DC7311A56A}"/>
              </a:ext>
            </a:extLst>
          </p:cNvPr>
          <p:cNvGrpSpPr/>
          <p:nvPr/>
        </p:nvGrpSpPr>
        <p:grpSpPr>
          <a:xfrm flipH="1">
            <a:off x="130629" y="0"/>
            <a:ext cx="2729510" cy="2138944"/>
            <a:chOff x="6876425" y="1268933"/>
            <a:chExt cx="1653550" cy="1152165"/>
          </a:xfrm>
        </p:grpSpPr>
        <p:grpSp>
          <p:nvGrpSpPr>
            <p:cNvPr id="11" name="Google Shape;399;p38">
              <a:extLst>
                <a:ext uri="{FF2B5EF4-FFF2-40B4-BE49-F238E27FC236}">
                  <a16:creationId xmlns:a16="http://schemas.microsoft.com/office/drawing/2014/main" id="{5FABEDDA-2160-E1BD-451A-23BE1906DAB9}"/>
                </a:ext>
              </a:extLst>
            </p:cNvPr>
            <p:cNvGrpSpPr/>
            <p:nvPr/>
          </p:nvGrpSpPr>
          <p:grpSpPr>
            <a:xfrm rot="1400853">
              <a:off x="7531678" y="2028397"/>
              <a:ext cx="998956" cy="203068"/>
              <a:chOff x="10471811" y="1999263"/>
              <a:chExt cx="998976" cy="203072"/>
            </a:xfrm>
          </p:grpSpPr>
          <p:sp>
            <p:nvSpPr>
              <p:cNvPr id="21" name="Google Shape;400;p38">
                <a:extLst>
                  <a:ext uri="{FF2B5EF4-FFF2-40B4-BE49-F238E27FC236}">
                    <a16:creationId xmlns:a16="http://schemas.microsoft.com/office/drawing/2014/main" id="{1A02108F-5B9B-1EE1-8BC8-741B5F2FB7DB}"/>
                  </a:ext>
                </a:extLst>
              </p:cNvPr>
              <p:cNvSpPr/>
              <p:nvPr/>
            </p:nvSpPr>
            <p:spPr>
              <a:xfrm rot="7998309">
                <a:off x="11406620" y="2017324"/>
                <a:ext cx="53741" cy="51851"/>
              </a:xfrm>
              <a:custGeom>
                <a:avLst/>
                <a:gdLst/>
                <a:ahLst/>
                <a:cxnLst/>
                <a:rect l="l" t="t" r="r" b="b"/>
                <a:pathLst>
                  <a:path w="1340" h="1293" extrusionOk="0">
                    <a:moveTo>
                      <a:pt x="649" y="1"/>
                    </a:moveTo>
                    <a:cubicBezTo>
                      <a:pt x="356" y="1"/>
                      <a:pt x="105" y="210"/>
                      <a:pt x="21" y="461"/>
                    </a:cubicBezTo>
                    <a:cubicBezTo>
                      <a:pt x="0" y="566"/>
                      <a:pt x="0" y="691"/>
                      <a:pt x="21" y="796"/>
                    </a:cubicBezTo>
                    <a:cubicBezTo>
                      <a:pt x="84" y="984"/>
                      <a:pt x="189" y="1089"/>
                      <a:pt x="314" y="1194"/>
                    </a:cubicBezTo>
                    <a:cubicBezTo>
                      <a:pt x="335" y="1194"/>
                      <a:pt x="335" y="1214"/>
                      <a:pt x="356" y="1214"/>
                    </a:cubicBezTo>
                    <a:cubicBezTo>
                      <a:pt x="440" y="1267"/>
                      <a:pt x="544" y="1293"/>
                      <a:pt x="649" y="1293"/>
                    </a:cubicBezTo>
                    <a:cubicBezTo>
                      <a:pt x="754" y="1293"/>
                      <a:pt x="858" y="1267"/>
                      <a:pt x="942" y="1214"/>
                    </a:cubicBezTo>
                    <a:cubicBezTo>
                      <a:pt x="963" y="1214"/>
                      <a:pt x="963" y="1194"/>
                      <a:pt x="984" y="1194"/>
                    </a:cubicBezTo>
                    <a:cubicBezTo>
                      <a:pt x="1088" y="1152"/>
                      <a:pt x="1172" y="1068"/>
                      <a:pt x="1214" y="963"/>
                    </a:cubicBezTo>
                    <a:cubicBezTo>
                      <a:pt x="1298" y="838"/>
                      <a:pt x="1339" y="649"/>
                      <a:pt x="1277" y="461"/>
                    </a:cubicBezTo>
                    <a:cubicBezTo>
                      <a:pt x="1193" y="168"/>
                      <a:pt x="942"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1;p38">
                <a:extLst>
                  <a:ext uri="{FF2B5EF4-FFF2-40B4-BE49-F238E27FC236}">
                    <a16:creationId xmlns:a16="http://schemas.microsoft.com/office/drawing/2014/main" id="{426F0973-5FCF-8881-1CE4-25E2747AA093}"/>
                  </a:ext>
                </a:extLst>
              </p:cNvPr>
              <p:cNvSpPr/>
              <p:nvPr/>
            </p:nvSpPr>
            <p:spPr>
              <a:xfrm rot="7998309">
                <a:off x="11247320" y="2010684"/>
                <a:ext cx="54583" cy="53736"/>
              </a:xfrm>
              <a:custGeom>
                <a:avLst/>
                <a:gdLst/>
                <a:ahLst/>
                <a:cxnLst/>
                <a:rect l="l" t="t" r="r" b="b"/>
                <a:pathLst>
                  <a:path w="1361" h="1340" extrusionOk="0">
                    <a:moveTo>
                      <a:pt x="670" y="0"/>
                    </a:moveTo>
                    <a:cubicBezTo>
                      <a:pt x="273" y="0"/>
                      <a:pt x="1" y="398"/>
                      <a:pt x="63" y="795"/>
                    </a:cubicBezTo>
                    <a:cubicBezTo>
                      <a:pt x="63" y="837"/>
                      <a:pt x="105" y="900"/>
                      <a:pt x="105" y="921"/>
                    </a:cubicBezTo>
                    <a:cubicBezTo>
                      <a:pt x="147" y="1151"/>
                      <a:pt x="377" y="1339"/>
                      <a:pt x="649" y="1339"/>
                    </a:cubicBezTo>
                    <a:cubicBezTo>
                      <a:pt x="900" y="1339"/>
                      <a:pt x="1151" y="1151"/>
                      <a:pt x="1193" y="921"/>
                    </a:cubicBezTo>
                    <a:cubicBezTo>
                      <a:pt x="1193" y="879"/>
                      <a:pt x="1214" y="816"/>
                      <a:pt x="1214" y="795"/>
                    </a:cubicBezTo>
                    <a:cubicBezTo>
                      <a:pt x="1361" y="398"/>
                      <a:pt x="1068" y="0"/>
                      <a:pt x="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2;p38">
                <a:extLst>
                  <a:ext uri="{FF2B5EF4-FFF2-40B4-BE49-F238E27FC236}">
                    <a16:creationId xmlns:a16="http://schemas.microsoft.com/office/drawing/2014/main" id="{C0750751-013C-55E9-2FD1-20C18E619D9A}"/>
                  </a:ext>
                </a:extLst>
              </p:cNvPr>
              <p:cNvSpPr/>
              <p:nvPr/>
            </p:nvSpPr>
            <p:spPr>
              <a:xfrm flipH="1">
                <a:off x="11055049" y="2028324"/>
                <a:ext cx="48687" cy="42749"/>
              </a:xfrm>
              <a:custGeom>
                <a:avLst/>
                <a:gdLst/>
                <a:ahLst/>
                <a:cxnLst/>
                <a:rect l="l" t="t" r="r" b="b"/>
                <a:pathLst>
                  <a:path w="1214" h="1066" extrusionOk="0">
                    <a:moveTo>
                      <a:pt x="501" y="1"/>
                    </a:moveTo>
                    <a:cubicBezTo>
                      <a:pt x="419" y="1"/>
                      <a:pt x="346" y="21"/>
                      <a:pt x="272" y="70"/>
                    </a:cubicBezTo>
                    <a:cubicBezTo>
                      <a:pt x="105" y="175"/>
                      <a:pt x="0" y="342"/>
                      <a:pt x="0" y="551"/>
                    </a:cubicBezTo>
                    <a:cubicBezTo>
                      <a:pt x="0" y="677"/>
                      <a:pt x="63" y="823"/>
                      <a:pt x="167" y="907"/>
                    </a:cubicBezTo>
                    <a:cubicBezTo>
                      <a:pt x="265" y="1019"/>
                      <a:pt x="372" y="1065"/>
                      <a:pt x="494" y="1065"/>
                    </a:cubicBezTo>
                    <a:cubicBezTo>
                      <a:pt x="556" y="1065"/>
                      <a:pt x="621" y="1054"/>
                      <a:pt x="691" y="1033"/>
                    </a:cubicBezTo>
                    <a:cubicBezTo>
                      <a:pt x="732" y="1033"/>
                      <a:pt x="795" y="1012"/>
                      <a:pt x="837" y="1012"/>
                    </a:cubicBezTo>
                    <a:cubicBezTo>
                      <a:pt x="1046" y="991"/>
                      <a:pt x="1214" y="719"/>
                      <a:pt x="1214" y="510"/>
                    </a:cubicBezTo>
                    <a:cubicBezTo>
                      <a:pt x="1214" y="300"/>
                      <a:pt x="1046" y="70"/>
                      <a:pt x="837" y="49"/>
                    </a:cubicBezTo>
                    <a:cubicBezTo>
                      <a:pt x="795" y="49"/>
                      <a:pt x="732" y="28"/>
                      <a:pt x="691" y="28"/>
                    </a:cubicBezTo>
                    <a:cubicBezTo>
                      <a:pt x="621" y="11"/>
                      <a:pt x="559" y="1"/>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p38">
                <a:extLst>
                  <a:ext uri="{FF2B5EF4-FFF2-40B4-BE49-F238E27FC236}">
                    <a16:creationId xmlns:a16="http://schemas.microsoft.com/office/drawing/2014/main" id="{77CBB887-F0CE-3724-D38E-B797FD5D5D1F}"/>
                  </a:ext>
                </a:extLst>
              </p:cNvPr>
              <p:cNvSpPr/>
              <p:nvPr/>
            </p:nvSpPr>
            <p:spPr>
              <a:xfrm flipH="1">
                <a:off x="10860369" y="2063014"/>
                <a:ext cx="57912" cy="40303"/>
              </a:xfrm>
              <a:custGeom>
                <a:avLst/>
                <a:gdLst/>
                <a:ahLst/>
                <a:cxnLst/>
                <a:rect l="l" t="t" r="r" b="b"/>
                <a:pathLst>
                  <a:path w="1444" h="1005" extrusionOk="0">
                    <a:moveTo>
                      <a:pt x="586" y="0"/>
                    </a:moveTo>
                    <a:cubicBezTo>
                      <a:pt x="398" y="21"/>
                      <a:pt x="188" y="105"/>
                      <a:pt x="105" y="272"/>
                    </a:cubicBezTo>
                    <a:cubicBezTo>
                      <a:pt x="0" y="419"/>
                      <a:pt x="0" y="586"/>
                      <a:pt x="105" y="733"/>
                    </a:cubicBezTo>
                    <a:cubicBezTo>
                      <a:pt x="188" y="900"/>
                      <a:pt x="398" y="984"/>
                      <a:pt x="586" y="1005"/>
                    </a:cubicBezTo>
                    <a:cubicBezTo>
                      <a:pt x="712" y="1005"/>
                      <a:pt x="879" y="1005"/>
                      <a:pt x="1005" y="963"/>
                    </a:cubicBezTo>
                    <a:cubicBezTo>
                      <a:pt x="1444" y="774"/>
                      <a:pt x="1444" y="230"/>
                      <a:pt x="1005" y="42"/>
                    </a:cubicBezTo>
                    <a:cubicBezTo>
                      <a:pt x="879" y="0"/>
                      <a:pt x="712"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4;p38">
                <a:extLst>
                  <a:ext uri="{FF2B5EF4-FFF2-40B4-BE49-F238E27FC236}">
                    <a16:creationId xmlns:a16="http://schemas.microsoft.com/office/drawing/2014/main" id="{C1586908-6138-D0BD-8F46-81581E09FFD8}"/>
                  </a:ext>
                </a:extLst>
              </p:cNvPr>
              <p:cNvSpPr/>
              <p:nvPr/>
            </p:nvSpPr>
            <p:spPr>
              <a:xfrm flipH="1">
                <a:off x="10651412" y="2055435"/>
                <a:ext cx="78887" cy="55542"/>
              </a:xfrm>
              <a:custGeom>
                <a:avLst/>
                <a:gdLst/>
                <a:ahLst/>
                <a:cxnLst/>
                <a:rect l="l" t="t" r="r" b="b"/>
                <a:pathLst>
                  <a:path w="1967" h="1385" extrusionOk="0">
                    <a:moveTo>
                      <a:pt x="1088" y="1"/>
                    </a:moveTo>
                    <a:cubicBezTo>
                      <a:pt x="1004" y="1"/>
                      <a:pt x="879" y="1"/>
                      <a:pt x="795" y="22"/>
                    </a:cubicBezTo>
                    <a:cubicBezTo>
                      <a:pt x="711" y="43"/>
                      <a:pt x="628" y="85"/>
                      <a:pt x="565" y="127"/>
                    </a:cubicBezTo>
                    <a:cubicBezTo>
                      <a:pt x="0" y="294"/>
                      <a:pt x="42" y="1089"/>
                      <a:pt x="586" y="1256"/>
                    </a:cubicBezTo>
                    <a:cubicBezTo>
                      <a:pt x="607" y="1256"/>
                      <a:pt x="607" y="1277"/>
                      <a:pt x="628" y="1277"/>
                    </a:cubicBezTo>
                    <a:cubicBezTo>
                      <a:pt x="774" y="1361"/>
                      <a:pt x="900" y="1361"/>
                      <a:pt x="1025" y="1382"/>
                    </a:cubicBezTo>
                    <a:cubicBezTo>
                      <a:pt x="1040" y="1384"/>
                      <a:pt x="1056" y="1385"/>
                      <a:pt x="1072" y="1385"/>
                    </a:cubicBezTo>
                    <a:cubicBezTo>
                      <a:pt x="1236" y="1385"/>
                      <a:pt x="1455" y="1293"/>
                      <a:pt x="1569" y="1235"/>
                    </a:cubicBezTo>
                    <a:cubicBezTo>
                      <a:pt x="1967" y="963"/>
                      <a:pt x="1967" y="419"/>
                      <a:pt x="1569" y="147"/>
                    </a:cubicBezTo>
                    <a:cubicBezTo>
                      <a:pt x="1444" y="43"/>
                      <a:pt x="1235"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05;p38">
                <a:extLst>
                  <a:ext uri="{FF2B5EF4-FFF2-40B4-BE49-F238E27FC236}">
                    <a16:creationId xmlns:a16="http://schemas.microsoft.com/office/drawing/2014/main" id="{8E87192E-4A35-0DB2-1B61-9E596DB51BAC}"/>
                  </a:ext>
                </a:extLst>
              </p:cNvPr>
              <p:cNvSpPr/>
              <p:nvPr/>
            </p:nvSpPr>
            <p:spPr>
              <a:xfrm flipH="1">
                <a:off x="10471811" y="2149440"/>
                <a:ext cx="69702" cy="52895"/>
              </a:xfrm>
              <a:custGeom>
                <a:avLst/>
                <a:gdLst/>
                <a:ahLst/>
                <a:cxnLst/>
                <a:rect l="l" t="t" r="r" b="b"/>
                <a:pathLst>
                  <a:path w="1738" h="1319" extrusionOk="0">
                    <a:moveTo>
                      <a:pt x="880" y="0"/>
                    </a:moveTo>
                    <a:cubicBezTo>
                      <a:pt x="1" y="0"/>
                      <a:pt x="1" y="1319"/>
                      <a:pt x="880" y="1319"/>
                    </a:cubicBezTo>
                    <a:cubicBezTo>
                      <a:pt x="886" y="1319"/>
                      <a:pt x="893" y="1319"/>
                      <a:pt x="899" y="1319"/>
                    </a:cubicBezTo>
                    <a:cubicBezTo>
                      <a:pt x="1737" y="1319"/>
                      <a:pt x="1731" y="0"/>
                      <a:pt x="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406;p38">
              <a:extLst>
                <a:ext uri="{FF2B5EF4-FFF2-40B4-BE49-F238E27FC236}">
                  <a16:creationId xmlns:a16="http://schemas.microsoft.com/office/drawing/2014/main" id="{CE39AC61-EB82-58DA-AD68-22C77861A145}"/>
                </a:ext>
              </a:extLst>
            </p:cNvPr>
            <p:cNvGrpSpPr/>
            <p:nvPr/>
          </p:nvGrpSpPr>
          <p:grpSpPr>
            <a:xfrm>
              <a:off x="6907063" y="1389007"/>
              <a:ext cx="626852" cy="654662"/>
              <a:chOff x="6907063" y="1389007"/>
              <a:chExt cx="626852" cy="654662"/>
            </a:xfrm>
          </p:grpSpPr>
          <p:sp>
            <p:nvSpPr>
              <p:cNvPr id="14" name="Google Shape;407;p38">
                <a:extLst>
                  <a:ext uri="{FF2B5EF4-FFF2-40B4-BE49-F238E27FC236}">
                    <a16:creationId xmlns:a16="http://schemas.microsoft.com/office/drawing/2014/main" id="{954EE145-6ED0-710B-CF6D-AE63A08542C0}"/>
                  </a:ext>
                </a:extLst>
              </p:cNvPr>
              <p:cNvSpPr/>
              <p:nvPr/>
            </p:nvSpPr>
            <p:spPr>
              <a:xfrm>
                <a:off x="7008200" y="1636200"/>
                <a:ext cx="336322" cy="287712"/>
              </a:xfrm>
              <a:custGeom>
                <a:avLst/>
                <a:gdLst/>
                <a:ahLst/>
                <a:cxnLst/>
                <a:rect l="l" t="t" r="r" b="b"/>
                <a:pathLst>
                  <a:path w="16907" h="14004" extrusionOk="0">
                    <a:moveTo>
                      <a:pt x="4184" y="1"/>
                    </a:moveTo>
                    <a:cubicBezTo>
                      <a:pt x="2780" y="1"/>
                      <a:pt x="1460" y="547"/>
                      <a:pt x="733" y="1960"/>
                    </a:cubicBezTo>
                    <a:cubicBezTo>
                      <a:pt x="440" y="2525"/>
                      <a:pt x="356" y="3278"/>
                      <a:pt x="419" y="4052"/>
                    </a:cubicBezTo>
                    <a:lnTo>
                      <a:pt x="335" y="4283"/>
                    </a:lnTo>
                    <a:cubicBezTo>
                      <a:pt x="126" y="4806"/>
                      <a:pt x="1" y="5371"/>
                      <a:pt x="1" y="5956"/>
                    </a:cubicBezTo>
                    <a:cubicBezTo>
                      <a:pt x="1" y="6375"/>
                      <a:pt x="168" y="6835"/>
                      <a:pt x="440" y="7170"/>
                    </a:cubicBezTo>
                    <a:cubicBezTo>
                      <a:pt x="524" y="7316"/>
                      <a:pt x="587" y="7505"/>
                      <a:pt x="670" y="7672"/>
                    </a:cubicBezTo>
                    <a:cubicBezTo>
                      <a:pt x="1214" y="8656"/>
                      <a:pt x="2470" y="9283"/>
                      <a:pt x="3495" y="9765"/>
                    </a:cubicBezTo>
                    <a:cubicBezTo>
                      <a:pt x="6069" y="11773"/>
                      <a:pt x="9730" y="12694"/>
                      <a:pt x="12806" y="13740"/>
                    </a:cubicBezTo>
                    <a:cubicBezTo>
                      <a:pt x="13274" y="13899"/>
                      <a:pt x="13794" y="14003"/>
                      <a:pt x="14300" y="14003"/>
                    </a:cubicBezTo>
                    <a:cubicBezTo>
                      <a:pt x="15127" y="14003"/>
                      <a:pt x="15916" y="13724"/>
                      <a:pt x="16384" y="12945"/>
                    </a:cubicBezTo>
                    <a:cubicBezTo>
                      <a:pt x="16907" y="12066"/>
                      <a:pt x="16698" y="11062"/>
                      <a:pt x="16258" y="10225"/>
                    </a:cubicBezTo>
                    <a:cubicBezTo>
                      <a:pt x="15965" y="9534"/>
                      <a:pt x="15484" y="8886"/>
                      <a:pt x="14856" y="8321"/>
                    </a:cubicBezTo>
                    <a:cubicBezTo>
                      <a:pt x="14229" y="7568"/>
                      <a:pt x="13601" y="6793"/>
                      <a:pt x="12931" y="6103"/>
                    </a:cubicBezTo>
                    <a:cubicBezTo>
                      <a:pt x="11927" y="4136"/>
                      <a:pt x="9835" y="2588"/>
                      <a:pt x="8182" y="1353"/>
                    </a:cubicBezTo>
                    <a:cubicBezTo>
                      <a:pt x="7118" y="563"/>
                      <a:pt x="5608" y="1"/>
                      <a:pt x="4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408;p38">
                <a:extLst>
                  <a:ext uri="{FF2B5EF4-FFF2-40B4-BE49-F238E27FC236}">
                    <a16:creationId xmlns:a16="http://schemas.microsoft.com/office/drawing/2014/main" id="{A30C3438-C33F-C25C-EA7E-567B2C0B8C4C}"/>
                  </a:ext>
                </a:extLst>
              </p:cNvPr>
              <p:cNvSpPr/>
              <p:nvPr/>
            </p:nvSpPr>
            <p:spPr>
              <a:xfrm>
                <a:off x="7200974" y="1405675"/>
                <a:ext cx="305423" cy="400854"/>
              </a:xfrm>
              <a:custGeom>
                <a:avLst/>
                <a:gdLst/>
                <a:ahLst/>
                <a:cxnLst/>
                <a:rect l="l" t="t" r="r" b="b"/>
                <a:pathLst>
                  <a:path w="14812" h="20151" extrusionOk="0">
                    <a:moveTo>
                      <a:pt x="2073" y="1"/>
                    </a:moveTo>
                    <a:cubicBezTo>
                      <a:pt x="1829" y="1"/>
                      <a:pt x="1581" y="149"/>
                      <a:pt x="1525" y="429"/>
                    </a:cubicBezTo>
                    <a:cubicBezTo>
                      <a:pt x="1127" y="2751"/>
                      <a:pt x="709" y="5116"/>
                      <a:pt x="374" y="7459"/>
                    </a:cubicBezTo>
                    <a:cubicBezTo>
                      <a:pt x="60" y="9677"/>
                      <a:pt x="39" y="11874"/>
                      <a:pt x="39" y="14113"/>
                    </a:cubicBezTo>
                    <a:cubicBezTo>
                      <a:pt x="1" y="14976"/>
                      <a:pt x="613" y="15400"/>
                      <a:pt x="1280" y="15400"/>
                    </a:cubicBezTo>
                    <a:cubicBezTo>
                      <a:pt x="1340" y="15400"/>
                      <a:pt x="1401" y="15396"/>
                      <a:pt x="1462" y="15389"/>
                    </a:cubicBezTo>
                    <a:cubicBezTo>
                      <a:pt x="1629" y="15536"/>
                      <a:pt x="1859" y="15682"/>
                      <a:pt x="2090" y="15724"/>
                    </a:cubicBezTo>
                    <a:cubicBezTo>
                      <a:pt x="2571" y="16247"/>
                      <a:pt x="3115" y="16645"/>
                      <a:pt x="3743" y="16979"/>
                    </a:cubicBezTo>
                    <a:cubicBezTo>
                      <a:pt x="4328" y="17314"/>
                      <a:pt x="4893" y="17712"/>
                      <a:pt x="5500" y="18005"/>
                    </a:cubicBezTo>
                    <a:cubicBezTo>
                      <a:pt x="5751" y="18298"/>
                      <a:pt x="6065" y="18570"/>
                      <a:pt x="6316" y="18842"/>
                    </a:cubicBezTo>
                    <a:cubicBezTo>
                      <a:pt x="6860" y="19490"/>
                      <a:pt x="7488" y="20034"/>
                      <a:pt x="8367" y="20139"/>
                    </a:cubicBezTo>
                    <a:cubicBezTo>
                      <a:pt x="8430" y="20147"/>
                      <a:pt x="8494" y="20151"/>
                      <a:pt x="8558" y="20151"/>
                    </a:cubicBezTo>
                    <a:cubicBezTo>
                      <a:pt x="9322" y="20151"/>
                      <a:pt x="10115" y="19587"/>
                      <a:pt x="9999" y="18737"/>
                    </a:cubicBezTo>
                    <a:cubicBezTo>
                      <a:pt x="9915" y="18130"/>
                      <a:pt x="9664" y="17795"/>
                      <a:pt x="9308" y="17314"/>
                    </a:cubicBezTo>
                    <a:cubicBezTo>
                      <a:pt x="9162" y="17147"/>
                      <a:pt x="8974" y="17063"/>
                      <a:pt x="8869" y="16854"/>
                    </a:cubicBezTo>
                    <a:lnTo>
                      <a:pt x="8869" y="16854"/>
                    </a:lnTo>
                    <a:cubicBezTo>
                      <a:pt x="9831" y="17377"/>
                      <a:pt x="10710" y="17942"/>
                      <a:pt x="11903" y="17984"/>
                    </a:cubicBezTo>
                    <a:cubicBezTo>
                      <a:pt x="11912" y="17984"/>
                      <a:pt x="11922" y="17984"/>
                      <a:pt x="11931" y="17984"/>
                    </a:cubicBezTo>
                    <a:cubicBezTo>
                      <a:pt x="12671" y="17984"/>
                      <a:pt x="13262" y="17180"/>
                      <a:pt x="13221" y="16477"/>
                    </a:cubicBezTo>
                    <a:cubicBezTo>
                      <a:pt x="13221" y="16415"/>
                      <a:pt x="13221" y="16331"/>
                      <a:pt x="13179" y="16226"/>
                    </a:cubicBezTo>
                    <a:cubicBezTo>
                      <a:pt x="13101" y="15368"/>
                      <a:pt x="12465" y="14952"/>
                      <a:pt x="11808" y="14952"/>
                    </a:cubicBezTo>
                    <a:cubicBezTo>
                      <a:pt x="11584" y="14952"/>
                      <a:pt x="11357" y="15001"/>
                      <a:pt x="11150" y="15096"/>
                    </a:cubicBezTo>
                    <a:cubicBezTo>
                      <a:pt x="10668" y="15013"/>
                      <a:pt x="10250" y="14845"/>
                      <a:pt x="9831" y="14741"/>
                    </a:cubicBezTo>
                    <a:cubicBezTo>
                      <a:pt x="10564" y="14280"/>
                      <a:pt x="11254" y="13841"/>
                      <a:pt x="11903" y="13234"/>
                    </a:cubicBezTo>
                    <a:cubicBezTo>
                      <a:pt x="12970" y="12230"/>
                      <a:pt x="14811" y="10137"/>
                      <a:pt x="13535" y="8631"/>
                    </a:cubicBezTo>
                    <a:cubicBezTo>
                      <a:pt x="13079" y="8096"/>
                      <a:pt x="12516" y="7892"/>
                      <a:pt x="11914" y="7892"/>
                    </a:cubicBezTo>
                    <a:cubicBezTo>
                      <a:pt x="10611" y="7892"/>
                      <a:pt x="9124" y="8846"/>
                      <a:pt x="8137" y="9447"/>
                    </a:cubicBezTo>
                    <a:cubicBezTo>
                      <a:pt x="7090" y="10096"/>
                      <a:pt x="6379" y="11309"/>
                      <a:pt x="5396" y="11979"/>
                    </a:cubicBezTo>
                    <a:cubicBezTo>
                      <a:pt x="5877" y="11016"/>
                      <a:pt x="6337" y="10033"/>
                      <a:pt x="6588" y="8987"/>
                    </a:cubicBezTo>
                    <a:cubicBezTo>
                      <a:pt x="6797" y="8108"/>
                      <a:pt x="6274" y="7543"/>
                      <a:pt x="5605" y="7355"/>
                    </a:cubicBezTo>
                    <a:cubicBezTo>
                      <a:pt x="5605" y="7334"/>
                      <a:pt x="5626" y="7271"/>
                      <a:pt x="5626" y="7250"/>
                    </a:cubicBezTo>
                    <a:cubicBezTo>
                      <a:pt x="5919" y="6162"/>
                      <a:pt x="6379" y="4446"/>
                      <a:pt x="5312" y="3609"/>
                    </a:cubicBezTo>
                    <a:cubicBezTo>
                      <a:pt x="5015" y="3389"/>
                      <a:pt x="4695" y="3282"/>
                      <a:pt x="4386" y="3282"/>
                    </a:cubicBezTo>
                    <a:cubicBezTo>
                      <a:pt x="4021" y="3282"/>
                      <a:pt x="3670" y="3431"/>
                      <a:pt x="3387" y="3714"/>
                    </a:cubicBezTo>
                    <a:lnTo>
                      <a:pt x="3387" y="3651"/>
                    </a:lnTo>
                    <a:cubicBezTo>
                      <a:pt x="3387" y="2438"/>
                      <a:pt x="2927" y="1475"/>
                      <a:pt x="2571" y="345"/>
                    </a:cubicBezTo>
                    <a:cubicBezTo>
                      <a:pt x="2493" y="112"/>
                      <a:pt x="2285" y="1"/>
                      <a:pt x="2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9;p38">
                <a:extLst>
                  <a:ext uri="{FF2B5EF4-FFF2-40B4-BE49-F238E27FC236}">
                    <a16:creationId xmlns:a16="http://schemas.microsoft.com/office/drawing/2014/main" id="{937B8A4E-8520-EF80-839A-87B38ABBA906}"/>
                  </a:ext>
                </a:extLst>
              </p:cNvPr>
              <p:cNvSpPr/>
              <p:nvPr/>
            </p:nvSpPr>
            <p:spPr>
              <a:xfrm>
                <a:off x="7315391" y="1878639"/>
                <a:ext cx="193733" cy="151342"/>
              </a:xfrm>
              <a:custGeom>
                <a:avLst/>
                <a:gdLst/>
                <a:ahLst/>
                <a:cxnLst/>
                <a:rect l="l" t="t" r="r" b="b"/>
                <a:pathLst>
                  <a:path w="9739" h="7608" extrusionOk="0">
                    <a:moveTo>
                      <a:pt x="6299" y="1"/>
                    </a:moveTo>
                    <a:cubicBezTo>
                      <a:pt x="5625" y="1"/>
                      <a:pt x="4947" y="50"/>
                      <a:pt x="4269" y="130"/>
                    </a:cubicBezTo>
                    <a:cubicBezTo>
                      <a:pt x="3934" y="193"/>
                      <a:pt x="3662" y="298"/>
                      <a:pt x="3453" y="486"/>
                    </a:cubicBezTo>
                    <a:cubicBezTo>
                      <a:pt x="3243" y="486"/>
                      <a:pt x="3013" y="528"/>
                      <a:pt x="2804" y="611"/>
                    </a:cubicBezTo>
                    <a:cubicBezTo>
                      <a:pt x="2093" y="863"/>
                      <a:pt x="1758" y="1365"/>
                      <a:pt x="1632" y="1992"/>
                    </a:cubicBezTo>
                    <a:cubicBezTo>
                      <a:pt x="733" y="2013"/>
                      <a:pt x="0" y="2955"/>
                      <a:pt x="607" y="3959"/>
                    </a:cubicBezTo>
                    <a:cubicBezTo>
                      <a:pt x="1214" y="4901"/>
                      <a:pt x="1235" y="6052"/>
                      <a:pt x="1925" y="6993"/>
                    </a:cubicBezTo>
                    <a:cubicBezTo>
                      <a:pt x="2214" y="7405"/>
                      <a:pt x="2690" y="7607"/>
                      <a:pt x="3161" y="7607"/>
                    </a:cubicBezTo>
                    <a:cubicBezTo>
                      <a:pt x="3815" y="7607"/>
                      <a:pt x="4461" y="7216"/>
                      <a:pt x="4583" y="6449"/>
                    </a:cubicBezTo>
                    <a:cubicBezTo>
                      <a:pt x="4687" y="5717"/>
                      <a:pt x="4603" y="4984"/>
                      <a:pt x="4478" y="4252"/>
                    </a:cubicBezTo>
                    <a:lnTo>
                      <a:pt x="4478" y="4252"/>
                    </a:lnTo>
                    <a:cubicBezTo>
                      <a:pt x="4750" y="4500"/>
                      <a:pt x="5088" y="4617"/>
                      <a:pt x="5426" y="4617"/>
                    </a:cubicBezTo>
                    <a:cubicBezTo>
                      <a:pt x="5946" y="4617"/>
                      <a:pt x="6467" y="4340"/>
                      <a:pt x="6759" y="3834"/>
                    </a:cubicBezTo>
                    <a:cubicBezTo>
                      <a:pt x="6947" y="3520"/>
                      <a:pt x="6989" y="3227"/>
                      <a:pt x="6968" y="2913"/>
                    </a:cubicBezTo>
                    <a:cubicBezTo>
                      <a:pt x="7093" y="2913"/>
                      <a:pt x="7198" y="2934"/>
                      <a:pt x="7324" y="2955"/>
                    </a:cubicBezTo>
                    <a:cubicBezTo>
                      <a:pt x="7421" y="2971"/>
                      <a:pt x="7515" y="2978"/>
                      <a:pt x="7606" y="2978"/>
                    </a:cubicBezTo>
                    <a:cubicBezTo>
                      <a:pt x="9302" y="2978"/>
                      <a:pt x="9739" y="328"/>
                      <a:pt x="7951" y="109"/>
                    </a:cubicBezTo>
                    <a:cubicBezTo>
                      <a:pt x="7404" y="34"/>
                      <a:pt x="6853" y="1"/>
                      <a:pt x="62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10;p38">
                <a:extLst>
                  <a:ext uri="{FF2B5EF4-FFF2-40B4-BE49-F238E27FC236}">
                    <a16:creationId xmlns:a16="http://schemas.microsoft.com/office/drawing/2014/main" id="{59B5886C-BC21-F4CE-17A5-E0044341FD7A}"/>
                  </a:ext>
                </a:extLst>
              </p:cNvPr>
              <p:cNvSpPr/>
              <p:nvPr/>
            </p:nvSpPr>
            <p:spPr>
              <a:xfrm>
                <a:off x="6941597" y="1650822"/>
                <a:ext cx="89835" cy="78695"/>
              </a:xfrm>
              <a:custGeom>
                <a:avLst/>
                <a:gdLst/>
                <a:ahLst/>
                <a:cxnLst/>
                <a:rect l="l" t="t" r="r" b="b"/>
                <a:pathLst>
                  <a:path w="4516" h="3956" extrusionOk="0">
                    <a:moveTo>
                      <a:pt x="3951" y="2157"/>
                    </a:moveTo>
                    <a:cubicBezTo>
                      <a:pt x="3952" y="2157"/>
                      <a:pt x="3943" y="2184"/>
                      <a:pt x="3932" y="2205"/>
                    </a:cubicBezTo>
                    <a:lnTo>
                      <a:pt x="3932" y="2205"/>
                    </a:lnTo>
                    <a:cubicBezTo>
                      <a:pt x="3945" y="2169"/>
                      <a:pt x="3951" y="2157"/>
                      <a:pt x="3951" y="2157"/>
                    </a:cubicBezTo>
                    <a:close/>
                    <a:moveTo>
                      <a:pt x="3920" y="2225"/>
                    </a:moveTo>
                    <a:lnTo>
                      <a:pt x="3920" y="2225"/>
                    </a:lnTo>
                    <a:cubicBezTo>
                      <a:pt x="3918" y="2228"/>
                      <a:pt x="3915" y="2229"/>
                      <a:pt x="3914" y="2229"/>
                    </a:cubicBezTo>
                    <a:cubicBezTo>
                      <a:pt x="3916" y="2228"/>
                      <a:pt x="3918" y="2226"/>
                      <a:pt x="3920" y="2225"/>
                    </a:cubicBezTo>
                    <a:close/>
                    <a:moveTo>
                      <a:pt x="1714" y="0"/>
                    </a:moveTo>
                    <a:cubicBezTo>
                      <a:pt x="1668" y="0"/>
                      <a:pt x="1620" y="4"/>
                      <a:pt x="1570" y="11"/>
                    </a:cubicBezTo>
                    <a:cubicBezTo>
                      <a:pt x="1382" y="11"/>
                      <a:pt x="1194" y="53"/>
                      <a:pt x="1005" y="74"/>
                    </a:cubicBezTo>
                    <a:cubicBezTo>
                      <a:pt x="231" y="179"/>
                      <a:pt x="1" y="890"/>
                      <a:pt x="189" y="1434"/>
                    </a:cubicBezTo>
                    <a:cubicBezTo>
                      <a:pt x="168" y="1434"/>
                      <a:pt x="168" y="1413"/>
                      <a:pt x="147" y="1413"/>
                    </a:cubicBezTo>
                    <a:cubicBezTo>
                      <a:pt x="189" y="1623"/>
                      <a:pt x="336" y="1769"/>
                      <a:pt x="482" y="1874"/>
                    </a:cubicBezTo>
                    <a:cubicBezTo>
                      <a:pt x="608" y="2146"/>
                      <a:pt x="754" y="2397"/>
                      <a:pt x="901" y="2669"/>
                    </a:cubicBezTo>
                    <a:cubicBezTo>
                      <a:pt x="1194" y="3171"/>
                      <a:pt x="1717" y="3694"/>
                      <a:pt x="2261" y="3882"/>
                    </a:cubicBezTo>
                    <a:cubicBezTo>
                      <a:pt x="2398" y="3930"/>
                      <a:pt x="2548" y="3956"/>
                      <a:pt x="2696" y="3956"/>
                    </a:cubicBezTo>
                    <a:cubicBezTo>
                      <a:pt x="3066" y="3956"/>
                      <a:pt x="3429" y="3796"/>
                      <a:pt x="3579" y="3422"/>
                    </a:cubicBezTo>
                    <a:cubicBezTo>
                      <a:pt x="3683" y="3150"/>
                      <a:pt x="3746" y="2878"/>
                      <a:pt x="3830" y="2564"/>
                    </a:cubicBezTo>
                    <a:cubicBezTo>
                      <a:pt x="3830" y="2565"/>
                      <a:pt x="3830" y="2565"/>
                      <a:pt x="3830" y="2565"/>
                    </a:cubicBezTo>
                    <a:cubicBezTo>
                      <a:pt x="3834" y="2565"/>
                      <a:pt x="3900" y="2305"/>
                      <a:pt x="3896" y="2305"/>
                    </a:cubicBezTo>
                    <a:lnTo>
                      <a:pt x="3896" y="2305"/>
                    </a:lnTo>
                    <a:cubicBezTo>
                      <a:pt x="3896" y="2305"/>
                      <a:pt x="3895" y="2306"/>
                      <a:pt x="3895" y="2307"/>
                    </a:cubicBezTo>
                    <a:lnTo>
                      <a:pt x="3895" y="2307"/>
                    </a:lnTo>
                    <a:cubicBezTo>
                      <a:pt x="3908" y="2271"/>
                      <a:pt x="3918" y="2242"/>
                      <a:pt x="3926" y="2221"/>
                    </a:cubicBezTo>
                    <a:lnTo>
                      <a:pt x="3926" y="2221"/>
                    </a:lnTo>
                    <a:cubicBezTo>
                      <a:pt x="4500" y="1817"/>
                      <a:pt x="4515" y="784"/>
                      <a:pt x="3788" y="535"/>
                    </a:cubicBezTo>
                    <a:cubicBezTo>
                      <a:pt x="3307" y="346"/>
                      <a:pt x="2846" y="242"/>
                      <a:pt x="2344" y="137"/>
                    </a:cubicBezTo>
                    <a:cubicBezTo>
                      <a:pt x="2105" y="69"/>
                      <a:pt x="1922" y="0"/>
                      <a:pt x="1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11;p38">
                <a:extLst>
                  <a:ext uri="{FF2B5EF4-FFF2-40B4-BE49-F238E27FC236}">
                    <a16:creationId xmlns:a16="http://schemas.microsoft.com/office/drawing/2014/main" id="{B11B4A4D-C37D-BF03-709C-4D9052E4F7E2}"/>
                  </a:ext>
                </a:extLst>
              </p:cNvPr>
              <p:cNvSpPr/>
              <p:nvPr/>
            </p:nvSpPr>
            <p:spPr>
              <a:xfrm>
                <a:off x="7071480" y="1725083"/>
                <a:ext cx="66600" cy="70738"/>
              </a:xfrm>
              <a:custGeom>
                <a:avLst/>
                <a:gdLst/>
                <a:ahLst/>
                <a:cxnLst/>
                <a:rect l="l" t="t" r="r" b="b"/>
                <a:pathLst>
                  <a:path w="3348" h="3556" extrusionOk="0">
                    <a:moveTo>
                      <a:pt x="1642" y="1"/>
                    </a:moveTo>
                    <a:cubicBezTo>
                      <a:pt x="1611" y="1"/>
                      <a:pt x="1580" y="1"/>
                      <a:pt x="1548" y="3"/>
                    </a:cubicBezTo>
                    <a:cubicBezTo>
                      <a:pt x="1109" y="45"/>
                      <a:pt x="711" y="233"/>
                      <a:pt x="419" y="568"/>
                    </a:cubicBezTo>
                    <a:cubicBezTo>
                      <a:pt x="126" y="882"/>
                      <a:pt x="21" y="1237"/>
                      <a:pt x="21" y="1656"/>
                    </a:cubicBezTo>
                    <a:cubicBezTo>
                      <a:pt x="0" y="1760"/>
                      <a:pt x="0" y="1886"/>
                      <a:pt x="21" y="1991"/>
                    </a:cubicBezTo>
                    <a:cubicBezTo>
                      <a:pt x="84" y="2597"/>
                      <a:pt x="419" y="3100"/>
                      <a:pt x="942" y="3392"/>
                    </a:cubicBezTo>
                    <a:cubicBezTo>
                      <a:pt x="1169" y="3502"/>
                      <a:pt x="1429" y="3556"/>
                      <a:pt x="1687" y="3556"/>
                    </a:cubicBezTo>
                    <a:cubicBezTo>
                      <a:pt x="2022" y="3556"/>
                      <a:pt x="2356" y="3465"/>
                      <a:pt x="2615" y="3288"/>
                    </a:cubicBezTo>
                    <a:cubicBezTo>
                      <a:pt x="2971" y="3016"/>
                      <a:pt x="3222" y="2660"/>
                      <a:pt x="3327" y="2242"/>
                    </a:cubicBezTo>
                    <a:cubicBezTo>
                      <a:pt x="3348" y="1970"/>
                      <a:pt x="3348" y="1719"/>
                      <a:pt x="3306" y="1467"/>
                    </a:cubicBezTo>
                    <a:cubicBezTo>
                      <a:pt x="3222" y="1049"/>
                      <a:pt x="3097" y="693"/>
                      <a:pt x="2741" y="400"/>
                    </a:cubicBezTo>
                    <a:cubicBezTo>
                      <a:pt x="2449" y="128"/>
                      <a:pt x="2050" y="1"/>
                      <a:pt x="1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12;p38">
                <a:extLst>
                  <a:ext uri="{FF2B5EF4-FFF2-40B4-BE49-F238E27FC236}">
                    <a16:creationId xmlns:a16="http://schemas.microsoft.com/office/drawing/2014/main" id="{4D9FB6B8-29A2-5813-24C8-6F1BE89C325A}"/>
                  </a:ext>
                </a:extLst>
              </p:cNvPr>
              <p:cNvSpPr/>
              <p:nvPr/>
            </p:nvSpPr>
            <p:spPr>
              <a:xfrm>
                <a:off x="6907063" y="1389007"/>
                <a:ext cx="626852" cy="654662"/>
              </a:xfrm>
              <a:custGeom>
                <a:avLst/>
                <a:gdLst/>
                <a:ahLst/>
                <a:cxnLst/>
                <a:rect l="l" t="t" r="r" b="b"/>
                <a:pathLst>
                  <a:path w="31512" h="32910" extrusionOk="0">
                    <a:moveTo>
                      <a:pt x="17370" y="1026"/>
                    </a:moveTo>
                    <a:cubicBezTo>
                      <a:pt x="17881" y="1026"/>
                      <a:pt x="18254" y="2077"/>
                      <a:pt x="18308" y="2460"/>
                    </a:cubicBezTo>
                    <a:cubicBezTo>
                      <a:pt x="18392" y="3192"/>
                      <a:pt x="18308" y="3924"/>
                      <a:pt x="18225" y="4657"/>
                    </a:cubicBezTo>
                    <a:cubicBezTo>
                      <a:pt x="18195" y="5026"/>
                      <a:pt x="18489" y="5343"/>
                      <a:pt x="18797" y="5343"/>
                    </a:cubicBezTo>
                    <a:cubicBezTo>
                      <a:pt x="18925" y="5343"/>
                      <a:pt x="19055" y="5288"/>
                      <a:pt x="19166" y="5159"/>
                    </a:cubicBezTo>
                    <a:cubicBezTo>
                      <a:pt x="19283" y="5029"/>
                      <a:pt x="19404" y="4976"/>
                      <a:pt x="19519" y="4976"/>
                    </a:cubicBezTo>
                    <a:cubicBezTo>
                      <a:pt x="19793" y="4976"/>
                      <a:pt x="20034" y="5282"/>
                      <a:pt x="20108" y="5577"/>
                    </a:cubicBezTo>
                    <a:cubicBezTo>
                      <a:pt x="20275" y="6079"/>
                      <a:pt x="20192" y="6477"/>
                      <a:pt x="19752" y="6812"/>
                    </a:cubicBezTo>
                    <a:cubicBezTo>
                      <a:pt x="19355" y="7126"/>
                      <a:pt x="19480" y="7628"/>
                      <a:pt x="19940" y="7774"/>
                    </a:cubicBezTo>
                    <a:cubicBezTo>
                      <a:pt x="20673" y="8025"/>
                      <a:pt x="21363" y="8716"/>
                      <a:pt x="20945" y="9553"/>
                    </a:cubicBezTo>
                    <a:cubicBezTo>
                      <a:pt x="20610" y="10243"/>
                      <a:pt x="20003" y="10724"/>
                      <a:pt x="19857" y="11478"/>
                    </a:cubicBezTo>
                    <a:cubicBezTo>
                      <a:pt x="19836" y="11645"/>
                      <a:pt x="19857" y="11750"/>
                      <a:pt x="19940" y="11854"/>
                    </a:cubicBezTo>
                    <a:cubicBezTo>
                      <a:pt x="18831" y="13110"/>
                      <a:pt x="17911" y="14512"/>
                      <a:pt x="16760" y="15725"/>
                    </a:cubicBezTo>
                    <a:cubicBezTo>
                      <a:pt x="16509" y="15495"/>
                      <a:pt x="16237" y="15244"/>
                      <a:pt x="15944" y="15014"/>
                    </a:cubicBezTo>
                    <a:cubicBezTo>
                      <a:pt x="16216" y="13633"/>
                      <a:pt x="16216" y="12189"/>
                      <a:pt x="16174" y="10787"/>
                    </a:cubicBezTo>
                    <a:cubicBezTo>
                      <a:pt x="16090" y="9030"/>
                      <a:pt x="16132" y="7230"/>
                      <a:pt x="16216" y="5473"/>
                    </a:cubicBezTo>
                    <a:cubicBezTo>
                      <a:pt x="16258" y="4573"/>
                      <a:pt x="16237" y="3673"/>
                      <a:pt x="16425" y="2794"/>
                    </a:cubicBezTo>
                    <a:cubicBezTo>
                      <a:pt x="16530" y="2313"/>
                      <a:pt x="16655" y="1392"/>
                      <a:pt x="17137" y="1100"/>
                    </a:cubicBezTo>
                    <a:cubicBezTo>
                      <a:pt x="17217" y="1048"/>
                      <a:pt x="17295" y="1026"/>
                      <a:pt x="17370" y="1026"/>
                    </a:cubicBezTo>
                    <a:close/>
                    <a:moveTo>
                      <a:pt x="2090" y="14127"/>
                    </a:moveTo>
                    <a:cubicBezTo>
                      <a:pt x="3094" y="14127"/>
                      <a:pt x="4137" y="14377"/>
                      <a:pt x="5106" y="14553"/>
                    </a:cubicBezTo>
                    <a:cubicBezTo>
                      <a:pt x="4478" y="15390"/>
                      <a:pt x="4038" y="16374"/>
                      <a:pt x="3850" y="17420"/>
                    </a:cubicBezTo>
                    <a:cubicBezTo>
                      <a:pt x="3348" y="16792"/>
                      <a:pt x="2825" y="16206"/>
                      <a:pt x="2323" y="15600"/>
                    </a:cubicBezTo>
                    <a:cubicBezTo>
                      <a:pt x="2072" y="15286"/>
                      <a:pt x="1800" y="14867"/>
                      <a:pt x="1486" y="14574"/>
                    </a:cubicBezTo>
                    <a:cubicBezTo>
                      <a:pt x="1256" y="14365"/>
                      <a:pt x="1130" y="14219"/>
                      <a:pt x="1528" y="14156"/>
                    </a:cubicBezTo>
                    <a:cubicBezTo>
                      <a:pt x="1713" y="14136"/>
                      <a:pt x="1901" y="14127"/>
                      <a:pt x="2090" y="14127"/>
                    </a:cubicBezTo>
                    <a:close/>
                    <a:moveTo>
                      <a:pt x="27722" y="9224"/>
                    </a:moveTo>
                    <a:cubicBezTo>
                      <a:pt x="28300" y="9224"/>
                      <a:pt x="28877" y="9308"/>
                      <a:pt x="29335" y="9574"/>
                    </a:cubicBezTo>
                    <a:cubicBezTo>
                      <a:pt x="30214" y="10076"/>
                      <a:pt x="29586" y="11080"/>
                      <a:pt x="29126" y="11666"/>
                    </a:cubicBezTo>
                    <a:cubicBezTo>
                      <a:pt x="27933" y="13298"/>
                      <a:pt x="26469" y="14763"/>
                      <a:pt x="24397" y="15118"/>
                    </a:cubicBezTo>
                    <a:cubicBezTo>
                      <a:pt x="23686" y="15265"/>
                      <a:pt x="23539" y="16227"/>
                      <a:pt x="24293" y="16437"/>
                    </a:cubicBezTo>
                    <a:cubicBezTo>
                      <a:pt x="25088" y="16646"/>
                      <a:pt x="26050" y="16771"/>
                      <a:pt x="26615" y="17399"/>
                    </a:cubicBezTo>
                    <a:cubicBezTo>
                      <a:pt x="26782" y="17566"/>
                      <a:pt x="27034" y="17817"/>
                      <a:pt x="27013" y="18089"/>
                    </a:cubicBezTo>
                    <a:cubicBezTo>
                      <a:pt x="26992" y="18257"/>
                      <a:pt x="26406" y="18257"/>
                      <a:pt x="26301" y="18257"/>
                    </a:cubicBezTo>
                    <a:cubicBezTo>
                      <a:pt x="26067" y="18257"/>
                      <a:pt x="25802" y="18239"/>
                      <a:pt x="25534" y="18239"/>
                    </a:cubicBezTo>
                    <a:cubicBezTo>
                      <a:pt x="25036" y="18239"/>
                      <a:pt x="24528" y="18301"/>
                      <a:pt x="24188" y="18654"/>
                    </a:cubicBezTo>
                    <a:cubicBezTo>
                      <a:pt x="23749" y="19136"/>
                      <a:pt x="23853" y="19742"/>
                      <a:pt x="24041" y="20328"/>
                    </a:cubicBezTo>
                    <a:cubicBezTo>
                      <a:pt x="24083" y="20517"/>
                      <a:pt x="24167" y="20684"/>
                      <a:pt x="24209" y="20872"/>
                    </a:cubicBezTo>
                    <a:cubicBezTo>
                      <a:pt x="23539" y="20663"/>
                      <a:pt x="22932" y="20245"/>
                      <a:pt x="22388" y="19868"/>
                    </a:cubicBezTo>
                    <a:cubicBezTo>
                      <a:pt x="21677" y="19282"/>
                      <a:pt x="20924" y="18780"/>
                      <a:pt x="20192" y="18236"/>
                    </a:cubicBezTo>
                    <a:cubicBezTo>
                      <a:pt x="19438" y="17692"/>
                      <a:pt x="18727" y="17064"/>
                      <a:pt x="17890" y="16667"/>
                    </a:cubicBezTo>
                    <a:cubicBezTo>
                      <a:pt x="17869" y="16646"/>
                      <a:pt x="17806" y="16646"/>
                      <a:pt x="17785" y="16646"/>
                    </a:cubicBezTo>
                    <a:lnTo>
                      <a:pt x="17534" y="16374"/>
                    </a:lnTo>
                    <a:cubicBezTo>
                      <a:pt x="18162" y="15892"/>
                      <a:pt x="18727" y="15328"/>
                      <a:pt x="19229" y="14700"/>
                    </a:cubicBezTo>
                    <a:cubicBezTo>
                      <a:pt x="19899" y="13905"/>
                      <a:pt x="20568" y="13068"/>
                      <a:pt x="21280" y="12273"/>
                    </a:cubicBezTo>
                    <a:cubicBezTo>
                      <a:pt x="22660" y="10871"/>
                      <a:pt x="24523" y="9615"/>
                      <a:pt x="26490" y="9322"/>
                    </a:cubicBezTo>
                    <a:cubicBezTo>
                      <a:pt x="26871" y="9269"/>
                      <a:pt x="27297" y="9224"/>
                      <a:pt x="27722" y="9224"/>
                    </a:cubicBezTo>
                    <a:close/>
                    <a:moveTo>
                      <a:pt x="9450" y="13192"/>
                    </a:moveTo>
                    <a:cubicBezTo>
                      <a:pt x="12032" y="13192"/>
                      <a:pt x="14387" y="14899"/>
                      <a:pt x="16237" y="16646"/>
                    </a:cubicBezTo>
                    <a:cubicBezTo>
                      <a:pt x="16300" y="16771"/>
                      <a:pt x="16404" y="16876"/>
                      <a:pt x="16530" y="16897"/>
                    </a:cubicBezTo>
                    <a:lnTo>
                      <a:pt x="16760" y="17127"/>
                    </a:lnTo>
                    <a:cubicBezTo>
                      <a:pt x="17974" y="18320"/>
                      <a:pt x="19083" y="19596"/>
                      <a:pt x="20066" y="21019"/>
                    </a:cubicBezTo>
                    <a:cubicBezTo>
                      <a:pt x="20945" y="22316"/>
                      <a:pt x="22075" y="23927"/>
                      <a:pt x="21740" y="25580"/>
                    </a:cubicBezTo>
                    <a:lnTo>
                      <a:pt x="21740" y="25727"/>
                    </a:lnTo>
                    <a:cubicBezTo>
                      <a:pt x="21426" y="25727"/>
                      <a:pt x="21091" y="25685"/>
                      <a:pt x="20756" y="25664"/>
                    </a:cubicBezTo>
                    <a:cubicBezTo>
                      <a:pt x="20736" y="25653"/>
                      <a:pt x="20709" y="25648"/>
                      <a:pt x="20683" y="25648"/>
                    </a:cubicBezTo>
                    <a:cubicBezTo>
                      <a:pt x="20657" y="25648"/>
                      <a:pt x="20631" y="25653"/>
                      <a:pt x="20610" y="25664"/>
                    </a:cubicBezTo>
                    <a:cubicBezTo>
                      <a:pt x="17974" y="25538"/>
                      <a:pt x="15295" y="25266"/>
                      <a:pt x="12764" y="24576"/>
                    </a:cubicBezTo>
                    <a:cubicBezTo>
                      <a:pt x="11320" y="24157"/>
                      <a:pt x="9918" y="23592"/>
                      <a:pt x="8600" y="22839"/>
                    </a:cubicBezTo>
                    <a:cubicBezTo>
                      <a:pt x="7344" y="22107"/>
                      <a:pt x="5963" y="21270"/>
                      <a:pt x="5252" y="19973"/>
                    </a:cubicBezTo>
                    <a:cubicBezTo>
                      <a:pt x="3850" y="17273"/>
                      <a:pt x="6298" y="13277"/>
                      <a:pt x="9311" y="13193"/>
                    </a:cubicBezTo>
                    <a:cubicBezTo>
                      <a:pt x="9358" y="13192"/>
                      <a:pt x="9404" y="13192"/>
                      <a:pt x="9450" y="13192"/>
                    </a:cubicBezTo>
                    <a:close/>
                    <a:moveTo>
                      <a:pt x="24188" y="26040"/>
                    </a:moveTo>
                    <a:cubicBezTo>
                      <a:pt x="24878" y="26040"/>
                      <a:pt x="25527" y="26061"/>
                      <a:pt x="26176" y="26103"/>
                    </a:cubicBezTo>
                    <a:cubicBezTo>
                      <a:pt x="26866" y="26166"/>
                      <a:pt x="27578" y="26145"/>
                      <a:pt x="28247" y="26166"/>
                    </a:cubicBezTo>
                    <a:lnTo>
                      <a:pt x="28310" y="26166"/>
                    </a:lnTo>
                    <a:cubicBezTo>
                      <a:pt x="27598" y="26877"/>
                      <a:pt x="26322" y="27108"/>
                      <a:pt x="26448" y="28363"/>
                    </a:cubicBezTo>
                    <a:cubicBezTo>
                      <a:pt x="26469" y="28656"/>
                      <a:pt x="26573" y="28907"/>
                      <a:pt x="26678" y="29137"/>
                    </a:cubicBezTo>
                    <a:cubicBezTo>
                      <a:pt x="26699" y="29179"/>
                      <a:pt x="26699" y="29221"/>
                      <a:pt x="26741" y="29263"/>
                    </a:cubicBezTo>
                    <a:cubicBezTo>
                      <a:pt x="26678" y="29263"/>
                      <a:pt x="26594" y="29242"/>
                      <a:pt x="26552" y="29242"/>
                    </a:cubicBezTo>
                    <a:lnTo>
                      <a:pt x="26448" y="29200"/>
                    </a:lnTo>
                    <a:cubicBezTo>
                      <a:pt x="26218" y="29116"/>
                      <a:pt x="25966" y="29012"/>
                      <a:pt x="25736" y="28991"/>
                    </a:cubicBezTo>
                    <a:cubicBezTo>
                      <a:pt x="25672" y="28985"/>
                      <a:pt x="25610" y="28982"/>
                      <a:pt x="25549" y="28982"/>
                    </a:cubicBezTo>
                    <a:cubicBezTo>
                      <a:pt x="24545" y="28982"/>
                      <a:pt x="24062" y="29782"/>
                      <a:pt x="24397" y="30769"/>
                    </a:cubicBezTo>
                    <a:cubicBezTo>
                      <a:pt x="24460" y="30916"/>
                      <a:pt x="24544" y="31104"/>
                      <a:pt x="24585" y="31250"/>
                    </a:cubicBezTo>
                    <a:cubicBezTo>
                      <a:pt x="24447" y="31236"/>
                      <a:pt x="24311" y="31226"/>
                      <a:pt x="24177" y="31226"/>
                    </a:cubicBezTo>
                    <a:cubicBezTo>
                      <a:pt x="23926" y="31226"/>
                      <a:pt x="23680" y="31260"/>
                      <a:pt x="23435" y="31355"/>
                    </a:cubicBezTo>
                    <a:cubicBezTo>
                      <a:pt x="23330" y="31418"/>
                      <a:pt x="23205" y="31460"/>
                      <a:pt x="23100" y="31522"/>
                    </a:cubicBezTo>
                    <a:cubicBezTo>
                      <a:pt x="23026" y="31555"/>
                      <a:pt x="23000" y="31579"/>
                      <a:pt x="22993" y="31588"/>
                    </a:cubicBezTo>
                    <a:lnTo>
                      <a:pt x="22993" y="31588"/>
                    </a:lnTo>
                    <a:cubicBezTo>
                      <a:pt x="22995" y="31579"/>
                      <a:pt x="22996" y="31558"/>
                      <a:pt x="22974" y="31522"/>
                    </a:cubicBezTo>
                    <a:cubicBezTo>
                      <a:pt x="22786" y="31292"/>
                      <a:pt x="22619" y="31083"/>
                      <a:pt x="22493" y="30811"/>
                    </a:cubicBezTo>
                    <a:cubicBezTo>
                      <a:pt x="22179" y="30267"/>
                      <a:pt x="21928" y="29681"/>
                      <a:pt x="21719" y="29116"/>
                    </a:cubicBezTo>
                    <a:cubicBezTo>
                      <a:pt x="21468" y="28551"/>
                      <a:pt x="21300" y="27944"/>
                      <a:pt x="21112" y="27338"/>
                    </a:cubicBezTo>
                    <a:cubicBezTo>
                      <a:pt x="21091" y="27233"/>
                      <a:pt x="21049" y="27149"/>
                      <a:pt x="21028" y="27045"/>
                    </a:cubicBezTo>
                    <a:lnTo>
                      <a:pt x="21028" y="27045"/>
                    </a:lnTo>
                    <a:cubicBezTo>
                      <a:pt x="21245" y="27062"/>
                      <a:pt x="21458" y="27072"/>
                      <a:pt x="21671" y="27072"/>
                    </a:cubicBezTo>
                    <a:cubicBezTo>
                      <a:pt x="21971" y="27072"/>
                      <a:pt x="22270" y="27052"/>
                      <a:pt x="22577" y="27003"/>
                    </a:cubicBezTo>
                    <a:cubicBezTo>
                      <a:pt x="23079" y="26919"/>
                      <a:pt x="23246" y="26480"/>
                      <a:pt x="23121" y="26124"/>
                    </a:cubicBezTo>
                    <a:cubicBezTo>
                      <a:pt x="23497" y="26103"/>
                      <a:pt x="23853" y="26040"/>
                      <a:pt x="24188" y="26040"/>
                    </a:cubicBezTo>
                    <a:close/>
                    <a:moveTo>
                      <a:pt x="17332" y="1"/>
                    </a:moveTo>
                    <a:cubicBezTo>
                      <a:pt x="16052" y="1"/>
                      <a:pt x="15467" y="2188"/>
                      <a:pt x="15358" y="3171"/>
                    </a:cubicBezTo>
                    <a:cubicBezTo>
                      <a:pt x="15086" y="5305"/>
                      <a:pt x="15191" y="7460"/>
                      <a:pt x="15128" y="9636"/>
                    </a:cubicBezTo>
                    <a:cubicBezTo>
                      <a:pt x="15086" y="10703"/>
                      <a:pt x="15233" y="11791"/>
                      <a:pt x="15274" y="12900"/>
                    </a:cubicBezTo>
                    <a:cubicBezTo>
                      <a:pt x="15295" y="13444"/>
                      <a:pt x="15358" y="14030"/>
                      <a:pt x="15400" y="14595"/>
                    </a:cubicBezTo>
                    <a:cubicBezTo>
                      <a:pt x="14626" y="13988"/>
                      <a:pt x="13789" y="13465"/>
                      <a:pt x="12868" y="13047"/>
                    </a:cubicBezTo>
                    <a:cubicBezTo>
                      <a:pt x="11885" y="12590"/>
                      <a:pt x="10710" y="12207"/>
                      <a:pt x="9591" y="12207"/>
                    </a:cubicBezTo>
                    <a:cubicBezTo>
                      <a:pt x="9376" y="12207"/>
                      <a:pt x="9164" y="12222"/>
                      <a:pt x="8956" y="12252"/>
                    </a:cubicBezTo>
                    <a:cubicBezTo>
                      <a:pt x="7595" y="12461"/>
                      <a:pt x="6340" y="13131"/>
                      <a:pt x="5440" y="14177"/>
                    </a:cubicBezTo>
                    <a:cubicBezTo>
                      <a:pt x="4771" y="13612"/>
                      <a:pt x="3787" y="13612"/>
                      <a:pt x="2950" y="13507"/>
                    </a:cubicBezTo>
                    <a:cubicBezTo>
                      <a:pt x="2623" y="13464"/>
                      <a:pt x="2232" y="13397"/>
                      <a:pt x="1857" y="13397"/>
                    </a:cubicBezTo>
                    <a:cubicBezTo>
                      <a:pt x="1513" y="13397"/>
                      <a:pt x="1181" y="13453"/>
                      <a:pt x="921" y="13633"/>
                    </a:cubicBezTo>
                    <a:cubicBezTo>
                      <a:pt x="0" y="14177"/>
                      <a:pt x="733" y="14993"/>
                      <a:pt x="1172" y="15600"/>
                    </a:cubicBezTo>
                    <a:cubicBezTo>
                      <a:pt x="1904" y="16604"/>
                      <a:pt x="2616" y="17629"/>
                      <a:pt x="3453" y="18613"/>
                    </a:cubicBezTo>
                    <a:cubicBezTo>
                      <a:pt x="3557" y="18696"/>
                      <a:pt x="3662" y="18759"/>
                      <a:pt x="3766" y="18759"/>
                    </a:cubicBezTo>
                    <a:cubicBezTo>
                      <a:pt x="3850" y="20077"/>
                      <a:pt x="4499" y="21228"/>
                      <a:pt x="5461" y="22128"/>
                    </a:cubicBezTo>
                    <a:cubicBezTo>
                      <a:pt x="7616" y="24178"/>
                      <a:pt x="10525" y="25434"/>
                      <a:pt x="13370" y="26103"/>
                    </a:cubicBezTo>
                    <a:cubicBezTo>
                      <a:pt x="14835" y="26480"/>
                      <a:pt x="16321" y="26668"/>
                      <a:pt x="17806" y="26815"/>
                    </a:cubicBezTo>
                    <a:cubicBezTo>
                      <a:pt x="18518" y="26898"/>
                      <a:pt x="19229" y="26940"/>
                      <a:pt x="19940" y="27003"/>
                    </a:cubicBezTo>
                    <a:cubicBezTo>
                      <a:pt x="19857" y="28154"/>
                      <a:pt x="20401" y="29388"/>
                      <a:pt x="20819" y="30393"/>
                    </a:cubicBezTo>
                    <a:cubicBezTo>
                      <a:pt x="21185" y="31235"/>
                      <a:pt x="21888" y="32909"/>
                      <a:pt x="23010" y="32909"/>
                    </a:cubicBezTo>
                    <a:cubicBezTo>
                      <a:pt x="23171" y="32909"/>
                      <a:pt x="23340" y="32875"/>
                      <a:pt x="23518" y="32799"/>
                    </a:cubicBezTo>
                    <a:cubicBezTo>
                      <a:pt x="23734" y="32701"/>
                      <a:pt x="23967" y="32567"/>
                      <a:pt x="24219" y="32567"/>
                    </a:cubicBezTo>
                    <a:cubicBezTo>
                      <a:pt x="24236" y="32567"/>
                      <a:pt x="24254" y="32567"/>
                      <a:pt x="24272" y="32569"/>
                    </a:cubicBezTo>
                    <a:cubicBezTo>
                      <a:pt x="24523" y="32631"/>
                      <a:pt x="24816" y="32652"/>
                      <a:pt x="25109" y="32652"/>
                    </a:cubicBezTo>
                    <a:cubicBezTo>
                      <a:pt x="25736" y="32631"/>
                      <a:pt x="26134" y="32066"/>
                      <a:pt x="26071" y="31481"/>
                    </a:cubicBezTo>
                    <a:cubicBezTo>
                      <a:pt x="26050" y="31104"/>
                      <a:pt x="25799" y="30748"/>
                      <a:pt x="25715" y="30372"/>
                    </a:cubicBezTo>
                    <a:lnTo>
                      <a:pt x="25715" y="30372"/>
                    </a:lnTo>
                    <a:cubicBezTo>
                      <a:pt x="25820" y="30393"/>
                      <a:pt x="25925" y="30434"/>
                      <a:pt x="26008" y="30476"/>
                    </a:cubicBezTo>
                    <a:cubicBezTo>
                      <a:pt x="26238" y="30581"/>
                      <a:pt x="26531" y="30644"/>
                      <a:pt x="26782" y="30665"/>
                    </a:cubicBezTo>
                    <a:cubicBezTo>
                      <a:pt x="26830" y="30667"/>
                      <a:pt x="26878" y="30669"/>
                      <a:pt x="26926" y="30669"/>
                    </a:cubicBezTo>
                    <a:cubicBezTo>
                      <a:pt x="27571" y="30669"/>
                      <a:pt x="28205" y="30399"/>
                      <a:pt x="28205" y="29639"/>
                    </a:cubicBezTo>
                    <a:cubicBezTo>
                      <a:pt x="28205" y="29346"/>
                      <a:pt x="28122" y="29033"/>
                      <a:pt x="28017" y="28781"/>
                    </a:cubicBezTo>
                    <a:cubicBezTo>
                      <a:pt x="27954" y="28677"/>
                      <a:pt x="27808" y="28300"/>
                      <a:pt x="27829" y="28258"/>
                    </a:cubicBezTo>
                    <a:cubicBezTo>
                      <a:pt x="28017" y="27965"/>
                      <a:pt x="28582" y="27819"/>
                      <a:pt x="28854" y="27610"/>
                    </a:cubicBezTo>
                    <a:cubicBezTo>
                      <a:pt x="29021" y="27463"/>
                      <a:pt x="29231" y="27296"/>
                      <a:pt x="29398" y="27108"/>
                    </a:cubicBezTo>
                    <a:cubicBezTo>
                      <a:pt x="29712" y="26773"/>
                      <a:pt x="30109" y="26166"/>
                      <a:pt x="29900" y="25664"/>
                    </a:cubicBezTo>
                    <a:cubicBezTo>
                      <a:pt x="29628" y="25057"/>
                      <a:pt x="29189" y="24890"/>
                      <a:pt x="28561" y="24848"/>
                    </a:cubicBezTo>
                    <a:cubicBezTo>
                      <a:pt x="28129" y="24848"/>
                      <a:pt x="27687" y="24866"/>
                      <a:pt x="27248" y="24866"/>
                    </a:cubicBezTo>
                    <a:cubicBezTo>
                      <a:pt x="27029" y="24866"/>
                      <a:pt x="26810" y="24862"/>
                      <a:pt x="26594" y="24848"/>
                    </a:cubicBezTo>
                    <a:cubicBezTo>
                      <a:pt x="26136" y="24837"/>
                      <a:pt x="25678" y="24814"/>
                      <a:pt x="25217" y="24814"/>
                    </a:cubicBezTo>
                    <a:cubicBezTo>
                      <a:pt x="24814" y="24814"/>
                      <a:pt x="24409" y="24831"/>
                      <a:pt x="24000" y="24890"/>
                    </a:cubicBezTo>
                    <a:cubicBezTo>
                      <a:pt x="23644" y="24931"/>
                      <a:pt x="23205" y="24973"/>
                      <a:pt x="22807" y="25120"/>
                    </a:cubicBezTo>
                    <a:cubicBezTo>
                      <a:pt x="22849" y="23927"/>
                      <a:pt x="22409" y="22839"/>
                      <a:pt x="21803" y="21814"/>
                    </a:cubicBezTo>
                    <a:cubicBezTo>
                      <a:pt x="21552" y="21374"/>
                      <a:pt x="21280" y="20956"/>
                      <a:pt x="21008" y="20538"/>
                    </a:cubicBezTo>
                    <a:lnTo>
                      <a:pt x="21008" y="20538"/>
                    </a:lnTo>
                    <a:cubicBezTo>
                      <a:pt x="21552" y="20935"/>
                      <a:pt x="22116" y="21312"/>
                      <a:pt x="22702" y="21626"/>
                    </a:cubicBezTo>
                    <a:cubicBezTo>
                      <a:pt x="23179" y="21902"/>
                      <a:pt x="23927" y="22315"/>
                      <a:pt x="24580" y="22315"/>
                    </a:cubicBezTo>
                    <a:cubicBezTo>
                      <a:pt x="24816" y="22315"/>
                      <a:pt x="25040" y="22261"/>
                      <a:pt x="25234" y="22128"/>
                    </a:cubicBezTo>
                    <a:cubicBezTo>
                      <a:pt x="25841" y="21730"/>
                      <a:pt x="25694" y="20935"/>
                      <a:pt x="25506" y="20349"/>
                    </a:cubicBezTo>
                    <a:cubicBezTo>
                      <a:pt x="25422" y="20119"/>
                      <a:pt x="25297" y="19826"/>
                      <a:pt x="25276" y="19575"/>
                    </a:cubicBezTo>
                    <a:lnTo>
                      <a:pt x="25297" y="19575"/>
                    </a:lnTo>
                    <a:cubicBezTo>
                      <a:pt x="25360" y="19575"/>
                      <a:pt x="25443" y="19533"/>
                      <a:pt x="25548" y="19533"/>
                    </a:cubicBezTo>
                    <a:lnTo>
                      <a:pt x="26134" y="19533"/>
                    </a:lnTo>
                    <a:cubicBezTo>
                      <a:pt x="26204" y="19537"/>
                      <a:pt x="26277" y="19539"/>
                      <a:pt x="26350" y="19539"/>
                    </a:cubicBezTo>
                    <a:cubicBezTo>
                      <a:pt x="27168" y="19539"/>
                      <a:pt x="28121" y="19304"/>
                      <a:pt x="28352" y="18382"/>
                    </a:cubicBezTo>
                    <a:cubicBezTo>
                      <a:pt x="28561" y="17525"/>
                      <a:pt x="27996" y="16750"/>
                      <a:pt x="27389" y="16227"/>
                    </a:cubicBezTo>
                    <a:cubicBezTo>
                      <a:pt x="27159" y="16018"/>
                      <a:pt x="26908" y="15851"/>
                      <a:pt x="26636" y="15746"/>
                    </a:cubicBezTo>
                    <a:cubicBezTo>
                      <a:pt x="28142" y="14993"/>
                      <a:pt x="29377" y="13758"/>
                      <a:pt x="30339" y="12294"/>
                    </a:cubicBezTo>
                    <a:cubicBezTo>
                      <a:pt x="30883" y="11457"/>
                      <a:pt x="31511" y="10201"/>
                      <a:pt x="30863" y="9260"/>
                    </a:cubicBezTo>
                    <a:cubicBezTo>
                      <a:pt x="30256" y="8339"/>
                      <a:pt x="29168" y="8067"/>
                      <a:pt x="28142" y="7983"/>
                    </a:cubicBezTo>
                    <a:cubicBezTo>
                      <a:pt x="27935" y="7966"/>
                      <a:pt x="27729" y="7957"/>
                      <a:pt x="27523" y="7957"/>
                    </a:cubicBezTo>
                    <a:cubicBezTo>
                      <a:pt x="25554" y="7957"/>
                      <a:pt x="23687" y="8752"/>
                      <a:pt x="22096" y="9908"/>
                    </a:cubicBezTo>
                    <a:cubicBezTo>
                      <a:pt x="22242" y="9594"/>
                      <a:pt x="22284" y="9260"/>
                      <a:pt x="22263" y="8946"/>
                    </a:cubicBezTo>
                    <a:cubicBezTo>
                      <a:pt x="22158" y="8088"/>
                      <a:pt x="21656" y="7460"/>
                      <a:pt x="20945" y="7063"/>
                    </a:cubicBezTo>
                    <a:cubicBezTo>
                      <a:pt x="21363" y="6393"/>
                      <a:pt x="21447" y="5556"/>
                      <a:pt x="20987" y="4824"/>
                    </a:cubicBezTo>
                    <a:cubicBezTo>
                      <a:pt x="20610" y="4259"/>
                      <a:pt x="20045" y="3903"/>
                      <a:pt x="19459" y="3903"/>
                    </a:cubicBezTo>
                    <a:cubicBezTo>
                      <a:pt x="19543" y="2439"/>
                      <a:pt x="19375" y="869"/>
                      <a:pt x="17953" y="158"/>
                    </a:cubicBezTo>
                    <a:cubicBezTo>
                      <a:pt x="17730" y="49"/>
                      <a:pt x="17523" y="1"/>
                      <a:pt x="17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3;p38">
                <a:extLst>
                  <a:ext uri="{FF2B5EF4-FFF2-40B4-BE49-F238E27FC236}">
                    <a16:creationId xmlns:a16="http://schemas.microsoft.com/office/drawing/2014/main" id="{C9018254-32CC-FFD8-F168-85A987737D9D}"/>
                  </a:ext>
                </a:extLst>
              </p:cNvPr>
              <p:cNvSpPr/>
              <p:nvPr/>
            </p:nvSpPr>
            <p:spPr>
              <a:xfrm>
                <a:off x="7063980" y="1667910"/>
                <a:ext cx="67853" cy="75631"/>
              </a:xfrm>
              <a:custGeom>
                <a:avLst/>
                <a:gdLst/>
                <a:ahLst/>
                <a:cxnLst/>
                <a:rect l="l" t="t" r="r" b="b"/>
                <a:pathLst>
                  <a:path w="3411" h="3802" extrusionOk="0">
                    <a:moveTo>
                      <a:pt x="1899" y="1"/>
                    </a:moveTo>
                    <a:cubicBezTo>
                      <a:pt x="1390" y="1"/>
                      <a:pt x="887" y="245"/>
                      <a:pt x="586" y="659"/>
                    </a:cubicBezTo>
                    <a:cubicBezTo>
                      <a:pt x="461" y="868"/>
                      <a:pt x="293" y="1056"/>
                      <a:pt x="189" y="1266"/>
                    </a:cubicBezTo>
                    <a:cubicBezTo>
                      <a:pt x="126" y="1454"/>
                      <a:pt x="126" y="1684"/>
                      <a:pt x="63" y="1872"/>
                    </a:cubicBezTo>
                    <a:cubicBezTo>
                      <a:pt x="0" y="2087"/>
                      <a:pt x="172" y="2233"/>
                      <a:pt x="356" y="2233"/>
                    </a:cubicBezTo>
                    <a:cubicBezTo>
                      <a:pt x="477" y="2233"/>
                      <a:pt x="603" y="2169"/>
                      <a:pt x="670" y="2019"/>
                    </a:cubicBezTo>
                    <a:cubicBezTo>
                      <a:pt x="816" y="1726"/>
                      <a:pt x="921" y="1517"/>
                      <a:pt x="1214" y="1328"/>
                    </a:cubicBezTo>
                    <a:cubicBezTo>
                      <a:pt x="1324" y="1266"/>
                      <a:pt x="1565" y="1096"/>
                      <a:pt x="1757" y="1096"/>
                    </a:cubicBezTo>
                    <a:cubicBezTo>
                      <a:pt x="1820" y="1096"/>
                      <a:pt x="1879" y="1114"/>
                      <a:pt x="1925" y="1161"/>
                    </a:cubicBezTo>
                    <a:cubicBezTo>
                      <a:pt x="2365" y="1600"/>
                      <a:pt x="1946" y="2312"/>
                      <a:pt x="1737" y="2751"/>
                    </a:cubicBezTo>
                    <a:cubicBezTo>
                      <a:pt x="1549" y="3107"/>
                      <a:pt x="1528" y="3756"/>
                      <a:pt x="2051" y="3797"/>
                    </a:cubicBezTo>
                    <a:cubicBezTo>
                      <a:pt x="2071" y="3800"/>
                      <a:pt x="2091" y="3801"/>
                      <a:pt x="2111" y="3801"/>
                    </a:cubicBezTo>
                    <a:cubicBezTo>
                      <a:pt x="2598" y="3801"/>
                      <a:pt x="2894" y="3072"/>
                      <a:pt x="3055" y="2709"/>
                    </a:cubicBezTo>
                    <a:cubicBezTo>
                      <a:pt x="3411" y="1831"/>
                      <a:pt x="3327" y="136"/>
                      <a:pt x="2072" y="10"/>
                    </a:cubicBezTo>
                    <a:cubicBezTo>
                      <a:pt x="2014" y="4"/>
                      <a:pt x="1957" y="1"/>
                      <a:pt x="1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414;p38">
              <a:extLst>
                <a:ext uri="{FF2B5EF4-FFF2-40B4-BE49-F238E27FC236}">
                  <a16:creationId xmlns:a16="http://schemas.microsoft.com/office/drawing/2014/main" id="{A0A31694-2C59-9B91-65E7-3468171B15EF}"/>
                </a:ext>
              </a:extLst>
            </p:cNvPr>
            <p:cNvSpPr/>
            <p:nvPr/>
          </p:nvSpPr>
          <p:spPr>
            <a:xfrm flipH="1">
              <a:off x="6876425" y="1268933"/>
              <a:ext cx="119223" cy="209809"/>
            </a:xfrm>
            <a:custGeom>
              <a:avLst/>
              <a:gdLst/>
              <a:ahLst/>
              <a:cxnLst/>
              <a:rect l="l" t="t" r="r" b="b"/>
              <a:pathLst>
                <a:path w="7931" h="13957" extrusionOk="0">
                  <a:moveTo>
                    <a:pt x="7868" y="4185"/>
                  </a:moveTo>
                  <a:cubicBezTo>
                    <a:pt x="7826" y="3913"/>
                    <a:pt x="7742" y="3662"/>
                    <a:pt x="7721" y="3390"/>
                  </a:cubicBezTo>
                  <a:cubicBezTo>
                    <a:pt x="7575" y="2700"/>
                    <a:pt x="7219" y="2323"/>
                    <a:pt x="6487" y="2281"/>
                  </a:cubicBezTo>
                  <a:cubicBezTo>
                    <a:pt x="6047" y="2239"/>
                    <a:pt x="5587" y="2302"/>
                    <a:pt x="5169" y="2281"/>
                  </a:cubicBezTo>
                  <a:cubicBezTo>
                    <a:pt x="3746" y="2114"/>
                    <a:pt x="3034" y="1821"/>
                    <a:pt x="2930" y="607"/>
                  </a:cubicBezTo>
                  <a:cubicBezTo>
                    <a:pt x="2930" y="566"/>
                    <a:pt x="2909" y="524"/>
                    <a:pt x="2909" y="503"/>
                  </a:cubicBezTo>
                  <a:cubicBezTo>
                    <a:pt x="2742" y="22"/>
                    <a:pt x="2511" y="1"/>
                    <a:pt x="1967" y="335"/>
                  </a:cubicBezTo>
                  <a:cubicBezTo>
                    <a:pt x="2072" y="942"/>
                    <a:pt x="1905" y="1591"/>
                    <a:pt x="2218" y="2198"/>
                  </a:cubicBezTo>
                  <a:cubicBezTo>
                    <a:pt x="2281" y="2302"/>
                    <a:pt x="2281" y="2449"/>
                    <a:pt x="2281" y="2595"/>
                  </a:cubicBezTo>
                  <a:cubicBezTo>
                    <a:pt x="2218" y="3139"/>
                    <a:pt x="2407" y="3662"/>
                    <a:pt x="2532" y="4185"/>
                  </a:cubicBezTo>
                  <a:cubicBezTo>
                    <a:pt x="2658" y="4708"/>
                    <a:pt x="2804" y="5231"/>
                    <a:pt x="2825" y="5776"/>
                  </a:cubicBezTo>
                  <a:cubicBezTo>
                    <a:pt x="2846" y="6466"/>
                    <a:pt x="3014" y="7115"/>
                    <a:pt x="3223" y="7763"/>
                  </a:cubicBezTo>
                  <a:cubicBezTo>
                    <a:pt x="3265" y="7952"/>
                    <a:pt x="3453" y="8098"/>
                    <a:pt x="3265" y="8391"/>
                  </a:cubicBezTo>
                  <a:cubicBezTo>
                    <a:pt x="2616" y="8265"/>
                    <a:pt x="2030" y="8475"/>
                    <a:pt x="1695" y="9123"/>
                  </a:cubicBezTo>
                  <a:cubicBezTo>
                    <a:pt x="1674" y="9144"/>
                    <a:pt x="1654" y="9186"/>
                    <a:pt x="1612" y="9186"/>
                  </a:cubicBezTo>
                  <a:cubicBezTo>
                    <a:pt x="1089" y="9416"/>
                    <a:pt x="858" y="9939"/>
                    <a:pt x="565" y="10379"/>
                  </a:cubicBezTo>
                  <a:cubicBezTo>
                    <a:pt x="126" y="11111"/>
                    <a:pt x="1" y="11948"/>
                    <a:pt x="42" y="12806"/>
                  </a:cubicBezTo>
                  <a:cubicBezTo>
                    <a:pt x="84" y="13099"/>
                    <a:pt x="210" y="13308"/>
                    <a:pt x="461" y="13475"/>
                  </a:cubicBezTo>
                  <a:cubicBezTo>
                    <a:pt x="1256" y="13957"/>
                    <a:pt x="1779" y="13957"/>
                    <a:pt x="2511" y="13413"/>
                  </a:cubicBezTo>
                  <a:cubicBezTo>
                    <a:pt x="3265" y="12848"/>
                    <a:pt x="4102" y="12262"/>
                    <a:pt x="4395" y="11278"/>
                  </a:cubicBezTo>
                  <a:cubicBezTo>
                    <a:pt x="4395" y="11237"/>
                    <a:pt x="4436" y="11216"/>
                    <a:pt x="4436" y="11195"/>
                  </a:cubicBezTo>
                  <a:cubicBezTo>
                    <a:pt x="4499" y="10923"/>
                    <a:pt x="4625" y="10672"/>
                    <a:pt x="4583" y="10400"/>
                  </a:cubicBezTo>
                  <a:cubicBezTo>
                    <a:pt x="4520" y="9981"/>
                    <a:pt x="4520" y="9625"/>
                    <a:pt x="4750" y="9249"/>
                  </a:cubicBezTo>
                  <a:cubicBezTo>
                    <a:pt x="4939" y="8998"/>
                    <a:pt x="4897" y="8663"/>
                    <a:pt x="4792" y="8370"/>
                  </a:cubicBezTo>
                  <a:cubicBezTo>
                    <a:pt x="4687" y="8098"/>
                    <a:pt x="4520" y="7889"/>
                    <a:pt x="4436" y="7638"/>
                  </a:cubicBezTo>
                  <a:cubicBezTo>
                    <a:pt x="4290" y="7115"/>
                    <a:pt x="4060" y="6612"/>
                    <a:pt x="4018" y="6089"/>
                  </a:cubicBezTo>
                  <a:cubicBezTo>
                    <a:pt x="3976" y="5273"/>
                    <a:pt x="3788" y="4499"/>
                    <a:pt x="3558" y="3704"/>
                  </a:cubicBezTo>
                  <a:cubicBezTo>
                    <a:pt x="3537" y="3599"/>
                    <a:pt x="3495" y="3474"/>
                    <a:pt x="3474" y="3327"/>
                  </a:cubicBezTo>
                  <a:cubicBezTo>
                    <a:pt x="3997" y="3369"/>
                    <a:pt x="4436" y="3453"/>
                    <a:pt x="4897" y="3495"/>
                  </a:cubicBezTo>
                  <a:cubicBezTo>
                    <a:pt x="5378" y="3558"/>
                    <a:pt x="5901" y="3432"/>
                    <a:pt x="6382" y="3641"/>
                  </a:cubicBezTo>
                  <a:cubicBezTo>
                    <a:pt x="6403" y="3788"/>
                    <a:pt x="6424" y="3913"/>
                    <a:pt x="6424" y="4060"/>
                  </a:cubicBezTo>
                  <a:cubicBezTo>
                    <a:pt x="6466" y="4478"/>
                    <a:pt x="6717" y="4729"/>
                    <a:pt x="7031" y="4939"/>
                  </a:cubicBezTo>
                  <a:cubicBezTo>
                    <a:pt x="7366" y="5148"/>
                    <a:pt x="7826" y="4918"/>
                    <a:pt x="7847" y="4520"/>
                  </a:cubicBezTo>
                  <a:cubicBezTo>
                    <a:pt x="7931" y="4374"/>
                    <a:pt x="7889" y="4269"/>
                    <a:pt x="7868" y="41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415;p38">
            <a:extLst>
              <a:ext uri="{FF2B5EF4-FFF2-40B4-BE49-F238E27FC236}">
                <a16:creationId xmlns:a16="http://schemas.microsoft.com/office/drawing/2014/main" id="{1D6ADBE6-A895-DB60-C7D5-01F2A72D6888}"/>
              </a:ext>
            </a:extLst>
          </p:cNvPr>
          <p:cNvGrpSpPr/>
          <p:nvPr/>
        </p:nvGrpSpPr>
        <p:grpSpPr>
          <a:xfrm>
            <a:off x="10478278" y="5430417"/>
            <a:ext cx="1562262" cy="1362269"/>
            <a:chOff x="-3118700" y="2365900"/>
            <a:chExt cx="741250" cy="792000"/>
          </a:xfrm>
        </p:grpSpPr>
        <p:sp>
          <p:nvSpPr>
            <p:cNvPr id="28" name="Google Shape;416;p38">
              <a:extLst>
                <a:ext uri="{FF2B5EF4-FFF2-40B4-BE49-F238E27FC236}">
                  <a16:creationId xmlns:a16="http://schemas.microsoft.com/office/drawing/2014/main" id="{3A50E5E1-ABC8-A80D-F902-89E7CA3923C3}"/>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17;p38">
              <a:extLst>
                <a:ext uri="{FF2B5EF4-FFF2-40B4-BE49-F238E27FC236}">
                  <a16:creationId xmlns:a16="http://schemas.microsoft.com/office/drawing/2014/main" id="{0CFA60A5-1032-B16F-7162-BD1E925C139C}"/>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8;p38">
              <a:extLst>
                <a:ext uri="{FF2B5EF4-FFF2-40B4-BE49-F238E27FC236}">
                  <a16:creationId xmlns:a16="http://schemas.microsoft.com/office/drawing/2014/main" id="{E48A02D4-60E2-BA83-B7C3-9534934B7BA0}"/>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19;p38">
              <a:extLst>
                <a:ext uri="{FF2B5EF4-FFF2-40B4-BE49-F238E27FC236}">
                  <a16:creationId xmlns:a16="http://schemas.microsoft.com/office/drawing/2014/main" id="{DE646E1E-37D9-5799-1548-11ACC03533A0}"/>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420;p38">
              <a:extLst>
                <a:ext uri="{FF2B5EF4-FFF2-40B4-BE49-F238E27FC236}">
                  <a16:creationId xmlns:a16="http://schemas.microsoft.com/office/drawing/2014/main" id="{01FF5B9A-ADFE-809B-5778-4BC9877B8599}"/>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421;p38">
              <a:extLst>
                <a:ext uri="{FF2B5EF4-FFF2-40B4-BE49-F238E27FC236}">
                  <a16:creationId xmlns:a16="http://schemas.microsoft.com/office/drawing/2014/main" id="{C51C2CA3-CE76-C3AE-01AC-4C7B1508C42A}"/>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422;p38">
              <a:extLst>
                <a:ext uri="{FF2B5EF4-FFF2-40B4-BE49-F238E27FC236}">
                  <a16:creationId xmlns:a16="http://schemas.microsoft.com/office/drawing/2014/main" id="{A74E29D9-F1D8-4E40-CCC7-8EA2EA89A60B}"/>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423;p38">
              <a:extLst>
                <a:ext uri="{FF2B5EF4-FFF2-40B4-BE49-F238E27FC236}">
                  <a16:creationId xmlns:a16="http://schemas.microsoft.com/office/drawing/2014/main" id="{4E206F7A-23FB-2E7E-A6AB-199DA0C72F3F}"/>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424;p38">
              <a:extLst>
                <a:ext uri="{FF2B5EF4-FFF2-40B4-BE49-F238E27FC236}">
                  <a16:creationId xmlns:a16="http://schemas.microsoft.com/office/drawing/2014/main" id="{A9F1012B-B188-51E4-8525-4A68AD45C016}"/>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425;p38">
              <a:extLst>
                <a:ext uri="{FF2B5EF4-FFF2-40B4-BE49-F238E27FC236}">
                  <a16:creationId xmlns:a16="http://schemas.microsoft.com/office/drawing/2014/main" id="{DF574A36-CAE8-DCA9-F6E4-82B1EB5277BE}"/>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6" name="Google Shape;362;p31">
            <a:extLst>
              <a:ext uri="{FF2B5EF4-FFF2-40B4-BE49-F238E27FC236}">
                <a16:creationId xmlns:a16="http://schemas.microsoft.com/office/drawing/2014/main" id="{601B968A-329D-5D13-5EDA-9676CB34AD7C}"/>
              </a:ext>
            </a:extLst>
          </p:cNvPr>
          <p:cNvSpPr txBox="1">
            <a:spLocks/>
          </p:cNvSpPr>
          <p:nvPr/>
        </p:nvSpPr>
        <p:spPr>
          <a:xfrm>
            <a:off x="2678414" y="1174513"/>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HĐ</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2: Chia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sẻ</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endPar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2" name="Picture 1">
            <a:extLst>
              <a:ext uri="{FF2B5EF4-FFF2-40B4-BE49-F238E27FC236}">
                <a16:creationId xmlns:a16="http://schemas.microsoft.com/office/drawing/2014/main" id="{3927F8D5-C09D-7931-F9E9-9CC8DC7009E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127588" y="186489"/>
            <a:ext cx="1319157" cy="632471"/>
          </a:xfrm>
          <a:prstGeom prst="rect">
            <a:avLst/>
          </a:prstGeom>
        </p:spPr>
      </p:pic>
    </p:spTree>
    <p:extLst>
      <p:ext uri="{BB962C8B-B14F-4D97-AF65-F5344CB8AC3E}">
        <p14:creationId xmlns:p14="http://schemas.microsoft.com/office/powerpoint/2010/main" val="1576489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16"/>
        <p:cNvGrpSpPr/>
        <p:nvPr/>
      </p:nvGrpSpPr>
      <p:grpSpPr>
        <a:xfrm>
          <a:off x="0" y="0"/>
          <a:ext cx="0" cy="0"/>
          <a:chOff x="0" y="0"/>
          <a:chExt cx="0" cy="0"/>
        </a:xfrm>
      </p:grpSpPr>
      <p:pic>
        <p:nvPicPr>
          <p:cNvPr id="4098" name="Picture 2" descr="603,785 Little Girl School Images, Stock Photos &amp; Vectors | Shutterstock">
            <a:extLst>
              <a:ext uri="{FF2B5EF4-FFF2-40B4-BE49-F238E27FC236}">
                <a16:creationId xmlns:a16="http://schemas.microsoft.com/office/drawing/2014/main" id="{D1DCE130-BAAD-8B6C-DBBD-62E04526830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13790"/>
          <a:stretch/>
        </p:blipFill>
        <p:spPr bwMode="auto">
          <a:xfrm>
            <a:off x="0" y="4152123"/>
            <a:ext cx="5327376" cy="25565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81FA583-3C48-98CA-D4AF-052E2E611FA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8219" r="92466">
                        <a14:foregroundMark x1="8904" y1="22857" x2="8904" y2="22857"/>
                        <a14:foregroundMark x1="16438" y1="12857" x2="16438" y2="12857"/>
                        <a14:foregroundMark x1="92466" y1="22857" x2="92466" y2="22857"/>
                        <a14:foregroundMark x1="11644" y1="14286" x2="11644" y2="14286"/>
                      </a14:backgroundRemoval>
                    </a14:imgEffect>
                  </a14:imgLayer>
                </a14:imgProps>
              </a:ext>
            </a:extLst>
          </a:blip>
          <a:stretch>
            <a:fillRect/>
          </a:stretch>
        </p:blipFill>
        <p:spPr>
          <a:xfrm>
            <a:off x="127588" y="186489"/>
            <a:ext cx="1319157" cy="632471"/>
          </a:xfrm>
          <a:prstGeom prst="rect">
            <a:avLst/>
          </a:prstGeom>
        </p:spPr>
      </p:pic>
      <p:sp>
        <p:nvSpPr>
          <p:cNvPr id="9" name="Google Shape;362;p31">
            <a:extLst>
              <a:ext uri="{FF2B5EF4-FFF2-40B4-BE49-F238E27FC236}">
                <a16:creationId xmlns:a16="http://schemas.microsoft.com/office/drawing/2014/main" id="{5C724A36-BE0E-2EAE-5116-DBE551896F95}"/>
              </a:ext>
            </a:extLst>
          </p:cNvPr>
          <p:cNvSpPr txBox="1">
            <a:spLocks/>
          </p:cNvSpPr>
          <p:nvPr/>
        </p:nvSpPr>
        <p:spPr>
          <a:xfrm>
            <a:off x="1549409" y="502724"/>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đã</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gì</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
        <p:nvSpPr>
          <p:cNvPr id="10" name="Google Shape;362;p31">
            <a:extLst>
              <a:ext uri="{FF2B5EF4-FFF2-40B4-BE49-F238E27FC236}">
                <a16:creationId xmlns:a16="http://schemas.microsoft.com/office/drawing/2014/main" id="{7D5186E7-32DE-6B45-805E-F8AE85798586}"/>
              </a:ext>
            </a:extLst>
          </p:cNvPr>
          <p:cNvSpPr txBox="1">
            <a:spLocks/>
          </p:cNvSpPr>
          <p:nvPr/>
        </p:nvSpPr>
        <p:spPr>
          <a:xfrm>
            <a:off x="787166" y="1741166"/>
            <a:ext cx="10558858" cy="2556589"/>
          </a:xfrm>
          <a:prstGeom prst="rect">
            <a:avLst/>
          </a:prstGeom>
          <a:solidFill>
            <a:schemeClr val="bg1"/>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lnSpc>
                <a:spcPct val="150000"/>
              </a:lnSpc>
            </a:pP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Kết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luận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sắp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xếp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thời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gian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sinh</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hoạt</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tập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hợp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lí</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thức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dậy</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thực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theo</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thời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gian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biểu</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đã</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đề</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ra.</a:t>
            </a:r>
            <a:endPar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23"/>
        <p:cNvGrpSpPr/>
        <p:nvPr/>
      </p:nvGrpSpPr>
      <p:grpSpPr>
        <a:xfrm>
          <a:off x="0" y="0"/>
          <a:ext cx="0" cy="0"/>
          <a:chOff x="0" y="0"/>
          <a:chExt cx="0" cy="0"/>
        </a:xfrm>
      </p:grpSpPr>
      <p:grpSp>
        <p:nvGrpSpPr>
          <p:cNvPr id="4123" name="Google Shape;4123;p44"/>
          <p:cNvGrpSpPr/>
          <p:nvPr/>
        </p:nvGrpSpPr>
        <p:grpSpPr>
          <a:xfrm flipH="1">
            <a:off x="521665" y="3120744"/>
            <a:ext cx="426952" cy="403091"/>
            <a:chOff x="1854900" y="1656875"/>
            <a:chExt cx="206675" cy="195125"/>
          </a:xfrm>
        </p:grpSpPr>
        <p:sp>
          <p:nvSpPr>
            <p:cNvPr id="4124" name="Google Shape;4124;p44"/>
            <p:cNvSpPr/>
            <p:nvPr/>
          </p:nvSpPr>
          <p:spPr>
            <a:xfrm>
              <a:off x="1857175" y="1668225"/>
              <a:ext cx="196850" cy="146450"/>
            </a:xfrm>
            <a:custGeom>
              <a:avLst/>
              <a:gdLst/>
              <a:ahLst/>
              <a:cxnLst/>
              <a:rect l="l" t="t" r="r" b="b"/>
              <a:pathLst>
                <a:path w="7874" h="5858" extrusionOk="0">
                  <a:moveTo>
                    <a:pt x="2871" y="0"/>
                  </a:moveTo>
                  <a:cubicBezTo>
                    <a:pt x="2623" y="0"/>
                    <a:pt x="2375" y="26"/>
                    <a:pt x="2159" y="116"/>
                  </a:cubicBezTo>
                  <a:cubicBezTo>
                    <a:pt x="1612" y="329"/>
                    <a:pt x="1217" y="846"/>
                    <a:pt x="1065" y="1423"/>
                  </a:cubicBezTo>
                  <a:cubicBezTo>
                    <a:pt x="1034" y="1575"/>
                    <a:pt x="1004" y="1727"/>
                    <a:pt x="913" y="1879"/>
                  </a:cubicBezTo>
                  <a:cubicBezTo>
                    <a:pt x="822" y="2031"/>
                    <a:pt x="700" y="2153"/>
                    <a:pt x="578" y="2274"/>
                  </a:cubicBezTo>
                  <a:cubicBezTo>
                    <a:pt x="62" y="2882"/>
                    <a:pt x="1" y="3825"/>
                    <a:pt x="427" y="4463"/>
                  </a:cubicBezTo>
                  <a:cubicBezTo>
                    <a:pt x="785" y="4965"/>
                    <a:pt x="1406" y="5260"/>
                    <a:pt x="2010" y="5260"/>
                  </a:cubicBezTo>
                  <a:cubicBezTo>
                    <a:pt x="2174" y="5260"/>
                    <a:pt x="2337" y="5238"/>
                    <a:pt x="2493" y="5192"/>
                  </a:cubicBezTo>
                  <a:cubicBezTo>
                    <a:pt x="2923" y="5637"/>
                    <a:pt x="3548" y="5858"/>
                    <a:pt x="4175" y="5858"/>
                  </a:cubicBezTo>
                  <a:cubicBezTo>
                    <a:pt x="4833" y="5858"/>
                    <a:pt x="5492" y="5614"/>
                    <a:pt x="5928" y="5132"/>
                  </a:cubicBezTo>
                  <a:cubicBezTo>
                    <a:pt x="6019" y="5040"/>
                    <a:pt x="6110" y="4919"/>
                    <a:pt x="6202" y="4858"/>
                  </a:cubicBezTo>
                  <a:cubicBezTo>
                    <a:pt x="6293" y="4828"/>
                    <a:pt x="6414" y="4797"/>
                    <a:pt x="6536" y="4767"/>
                  </a:cubicBezTo>
                  <a:cubicBezTo>
                    <a:pt x="7083" y="4645"/>
                    <a:pt x="7509" y="4129"/>
                    <a:pt x="7691" y="3581"/>
                  </a:cubicBezTo>
                  <a:cubicBezTo>
                    <a:pt x="7873" y="3034"/>
                    <a:pt x="7873" y="2457"/>
                    <a:pt x="7813" y="1879"/>
                  </a:cubicBezTo>
                  <a:cubicBezTo>
                    <a:pt x="7782" y="1606"/>
                    <a:pt x="7752" y="1332"/>
                    <a:pt x="7539" y="1211"/>
                  </a:cubicBezTo>
                  <a:cubicBezTo>
                    <a:pt x="7410" y="1107"/>
                    <a:pt x="7253" y="1092"/>
                    <a:pt x="7090" y="1092"/>
                  </a:cubicBezTo>
                  <a:cubicBezTo>
                    <a:pt x="7020" y="1092"/>
                    <a:pt x="6949" y="1095"/>
                    <a:pt x="6878" y="1095"/>
                  </a:cubicBezTo>
                  <a:cubicBezTo>
                    <a:pt x="6726" y="1095"/>
                    <a:pt x="6576" y="1081"/>
                    <a:pt x="6445" y="998"/>
                  </a:cubicBezTo>
                  <a:cubicBezTo>
                    <a:pt x="6354" y="937"/>
                    <a:pt x="6262" y="815"/>
                    <a:pt x="6171" y="724"/>
                  </a:cubicBezTo>
                  <a:cubicBezTo>
                    <a:pt x="5563" y="56"/>
                    <a:pt x="4560" y="86"/>
                    <a:pt x="3740" y="25"/>
                  </a:cubicBezTo>
                  <a:lnTo>
                    <a:pt x="3375" y="25"/>
                  </a:lnTo>
                  <a:cubicBezTo>
                    <a:pt x="3214" y="13"/>
                    <a:pt x="3042" y="0"/>
                    <a:pt x="2871"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125" name="Google Shape;4125;p44"/>
            <p:cNvSpPr/>
            <p:nvPr/>
          </p:nvSpPr>
          <p:spPr>
            <a:xfrm>
              <a:off x="1934700" y="1851975"/>
              <a:ext cx="775" cy="25"/>
            </a:xfrm>
            <a:custGeom>
              <a:avLst/>
              <a:gdLst/>
              <a:ahLst/>
              <a:cxnLst/>
              <a:rect l="l" t="t" r="r" b="b"/>
              <a:pathLst>
                <a:path w="31" h="1" extrusionOk="0">
                  <a:moveTo>
                    <a:pt x="31" y="0"/>
                  </a:moveTo>
                  <a:cubicBezTo>
                    <a:pt x="31" y="0"/>
                    <a:pt x="31" y="0"/>
                    <a:pt x="31" y="0"/>
                  </a:cubicBezTo>
                  <a:cubicBezTo>
                    <a:pt x="0" y="0"/>
                    <a:pt x="0"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6" name="Google Shape;4126;p44"/>
            <p:cNvSpPr/>
            <p:nvPr/>
          </p:nvSpPr>
          <p:spPr>
            <a:xfrm>
              <a:off x="1870875" y="1709125"/>
              <a:ext cx="15200" cy="18250"/>
            </a:xfrm>
            <a:custGeom>
              <a:avLst/>
              <a:gdLst/>
              <a:ahLst/>
              <a:cxnLst/>
              <a:rect l="l" t="t" r="r" b="b"/>
              <a:pathLst>
                <a:path w="608" h="730" extrusionOk="0">
                  <a:moveTo>
                    <a:pt x="456" y="489"/>
                  </a:moveTo>
                  <a:cubicBezTo>
                    <a:pt x="455" y="496"/>
                    <a:pt x="451" y="522"/>
                    <a:pt x="426" y="547"/>
                  </a:cubicBezTo>
                  <a:cubicBezTo>
                    <a:pt x="435" y="528"/>
                    <a:pt x="445" y="508"/>
                    <a:pt x="456" y="489"/>
                  </a:cubicBezTo>
                  <a:close/>
                  <a:moveTo>
                    <a:pt x="334" y="0"/>
                  </a:moveTo>
                  <a:cubicBezTo>
                    <a:pt x="304" y="31"/>
                    <a:pt x="274" y="31"/>
                    <a:pt x="243" y="61"/>
                  </a:cubicBezTo>
                  <a:cubicBezTo>
                    <a:pt x="243" y="91"/>
                    <a:pt x="213" y="91"/>
                    <a:pt x="213" y="91"/>
                  </a:cubicBezTo>
                  <a:cubicBezTo>
                    <a:pt x="213" y="122"/>
                    <a:pt x="182" y="152"/>
                    <a:pt x="152" y="152"/>
                  </a:cubicBezTo>
                  <a:cubicBezTo>
                    <a:pt x="152" y="183"/>
                    <a:pt x="122" y="213"/>
                    <a:pt x="122" y="243"/>
                  </a:cubicBezTo>
                  <a:cubicBezTo>
                    <a:pt x="61" y="304"/>
                    <a:pt x="30" y="395"/>
                    <a:pt x="30" y="456"/>
                  </a:cubicBezTo>
                  <a:cubicBezTo>
                    <a:pt x="0" y="517"/>
                    <a:pt x="0" y="578"/>
                    <a:pt x="30" y="638"/>
                  </a:cubicBezTo>
                  <a:cubicBezTo>
                    <a:pt x="61" y="669"/>
                    <a:pt x="122" y="699"/>
                    <a:pt x="152" y="730"/>
                  </a:cubicBezTo>
                  <a:cubicBezTo>
                    <a:pt x="213" y="730"/>
                    <a:pt x="274" y="730"/>
                    <a:pt x="334" y="699"/>
                  </a:cubicBezTo>
                  <a:cubicBezTo>
                    <a:pt x="365" y="669"/>
                    <a:pt x="426" y="638"/>
                    <a:pt x="426" y="578"/>
                  </a:cubicBezTo>
                  <a:cubicBezTo>
                    <a:pt x="426" y="548"/>
                    <a:pt x="455" y="518"/>
                    <a:pt x="456" y="489"/>
                  </a:cubicBezTo>
                  <a:lnTo>
                    <a:pt x="456" y="489"/>
                  </a:lnTo>
                  <a:cubicBezTo>
                    <a:pt x="479" y="447"/>
                    <a:pt x="506" y="406"/>
                    <a:pt x="547" y="365"/>
                  </a:cubicBezTo>
                  <a:lnTo>
                    <a:pt x="547" y="365"/>
                  </a:lnTo>
                  <a:cubicBezTo>
                    <a:pt x="517" y="395"/>
                    <a:pt x="517" y="395"/>
                    <a:pt x="486" y="395"/>
                  </a:cubicBezTo>
                  <a:cubicBezTo>
                    <a:pt x="517" y="395"/>
                    <a:pt x="517" y="395"/>
                    <a:pt x="517" y="365"/>
                  </a:cubicBezTo>
                  <a:lnTo>
                    <a:pt x="547" y="365"/>
                  </a:lnTo>
                  <a:cubicBezTo>
                    <a:pt x="578" y="334"/>
                    <a:pt x="578" y="304"/>
                    <a:pt x="578" y="274"/>
                  </a:cubicBezTo>
                  <a:lnTo>
                    <a:pt x="608" y="274"/>
                  </a:lnTo>
                  <a:cubicBezTo>
                    <a:pt x="608" y="183"/>
                    <a:pt x="578" y="122"/>
                    <a:pt x="547" y="61"/>
                  </a:cubicBezTo>
                  <a:cubicBezTo>
                    <a:pt x="517" y="31"/>
                    <a:pt x="486" y="0"/>
                    <a:pt x="45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7" name="Google Shape;4127;p44"/>
            <p:cNvSpPr/>
            <p:nvPr/>
          </p:nvSpPr>
          <p:spPr>
            <a:xfrm>
              <a:off x="1875425" y="1656875"/>
              <a:ext cx="88875" cy="61850"/>
            </a:xfrm>
            <a:custGeom>
              <a:avLst/>
              <a:gdLst/>
              <a:ahLst/>
              <a:cxnLst/>
              <a:rect l="l" t="t" r="r" b="b"/>
              <a:pathLst>
                <a:path w="3555" h="2474" extrusionOk="0">
                  <a:moveTo>
                    <a:pt x="2205" y="0"/>
                  </a:moveTo>
                  <a:cubicBezTo>
                    <a:pt x="1887" y="0"/>
                    <a:pt x="1573" y="69"/>
                    <a:pt x="1277" y="206"/>
                  </a:cubicBezTo>
                  <a:cubicBezTo>
                    <a:pt x="456" y="570"/>
                    <a:pt x="0" y="1452"/>
                    <a:pt x="122" y="2364"/>
                  </a:cubicBezTo>
                  <a:cubicBezTo>
                    <a:pt x="135" y="2440"/>
                    <a:pt x="190" y="2474"/>
                    <a:pt x="250" y="2474"/>
                  </a:cubicBezTo>
                  <a:cubicBezTo>
                    <a:pt x="334" y="2474"/>
                    <a:pt x="426" y="2409"/>
                    <a:pt x="426" y="2303"/>
                  </a:cubicBezTo>
                  <a:cubicBezTo>
                    <a:pt x="426" y="1604"/>
                    <a:pt x="821" y="935"/>
                    <a:pt x="1490" y="631"/>
                  </a:cubicBezTo>
                  <a:cubicBezTo>
                    <a:pt x="1690" y="542"/>
                    <a:pt x="1907" y="486"/>
                    <a:pt x="2128" y="486"/>
                  </a:cubicBezTo>
                  <a:cubicBezTo>
                    <a:pt x="2208" y="486"/>
                    <a:pt x="2290" y="493"/>
                    <a:pt x="2371" y="510"/>
                  </a:cubicBezTo>
                  <a:cubicBezTo>
                    <a:pt x="2523" y="540"/>
                    <a:pt x="2645" y="570"/>
                    <a:pt x="2766" y="662"/>
                  </a:cubicBezTo>
                  <a:cubicBezTo>
                    <a:pt x="2888" y="722"/>
                    <a:pt x="3010" y="844"/>
                    <a:pt x="3131" y="935"/>
                  </a:cubicBezTo>
                  <a:cubicBezTo>
                    <a:pt x="3180" y="992"/>
                    <a:pt x="3236" y="1017"/>
                    <a:pt x="3289" y="1017"/>
                  </a:cubicBezTo>
                  <a:cubicBezTo>
                    <a:pt x="3432" y="1017"/>
                    <a:pt x="3554" y="839"/>
                    <a:pt x="3466" y="662"/>
                  </a:cubicBezTo>
                  <a:cubicBezTo>
                    <a:pt x="3314" y="327"/>
                    <a:pt x="2888" y="114"/>
                    <a:pt x="2523" y="23"/>
                  </a:cubicBezTo>
                  <a:cubicBezTo>
                    <a:pt x="2417" y="8"/>
                    <a:pt x="2311" y="0"/>
                    <a:pt x="220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8" name="Google Shape;4128;p44"/>
            <p:cNvSpPr/>
            <p:nvPr/>
          </p:nvSpPr>
          <p:spPr>
            <a:xfrm>
              <a:off x="1952175" y="1664200"/>
              <a:ext cx="71450" cy="36500"/>
            </a:xfrm>
            <a:custGeom>
              <a:avLst/>
              <a:gdLst/>
              <a:ahLst/>
              <a:cxnLst/>
              <a:rect l="l" t="t" r="r" b="b"/>
              <a:pathLst>
                <a:path w="2858" h="1460" extrusionOk="0">
                  <a:moveTo>
                    <a:pt x="1049" y="1"/>
                  </a:moveTo>
                  <a:cubicBezTo>
                    <a:pt x="737" y="1"/>
                    <a:pt x="426" y="80"/>
                    <a:pt x="152" y="217"/>
                  </a:cubicBezTo>
                  <a:cubicBezTo>
                    <a:pt x="31" y="247"/>
                    <a:pt x="0" y="399"/>
                    <a:pt x="61" y="490"/>
                  </a:cubicBezTo>
                  <a:cubicBezTo>
                    <a:pt x="102" y="571"/>
                    <a:pt x="169" y="598"/>
                    <a:pt x="246" y="598"/>
                  </a:cubicBezTo>
                  <a:cubicBezTo>
                    <a:pt x="284" y="598"/>
                    <a:pt x="325" y="591"/>
                    <a:pt x="365" y="581"/>
                  </a:cubicBezTo>
                  <a:cubicBezTo>
                    <a:pt x="548" y="490"/>
                    <a:pt x="760" y="445"/>
                    <a:pt x="973" y="445"/>
                  </a:cubicBezTo>
                  <a:cubicBezTo>
                    <a:pt x="1186" y="445"/>
                    <a:pt x="1399" y="490"/>
                    <a:pt x="1581" y="581"/>
                  </a:cubicBezTo>
                  <a:cubicBezTo>
                    <a:pt x="1763" y="642"/>
                    <a:pt x="1915" y="764"/>
                    <a:pt x="2037" y="885"/>
                  </a:cubicBezTo>
                  <a:cubicBezTo>
                    <a:pt x="2189" y="1037"/>
                    <a:pt x="2280" y="1189"/>
                    <a:pt x="2402" y="1372"/>
                  </a:cubicBezTo>
                  <a:cubicBezTo>
                    <a:pt x="2442" y="1432"/>
                    <a:pt x="2510" y="1459"/>
                    <a:pt x="2578" y="1459"/>
                  </a:cubicBezTo>
                  <a:cubicBezTo>
                    <a:pt x="2716" y="1459"/>
                    <a:pt x="2858" y="1351"/>
                    <a:pt x="2797" y="1189"/>
                  </a:cubicBezTo>
                  <a:cubicBezTo>
                    <a:pt x="2736" y="946"/>
                    <a:pt x="2554" y="733"/>
                    <a:pt x="2402" y="551"/>
                  </a:cubicBezTo>
                  <a:cubicBezTo>
                    <a:pt x="2219" y="369"/>
                    <a:pt x="1976" y="247"/>
                    <a:pt x="1763" y="156"/>
                  </a:cubicBezTo>
                  <a:cubicBezTo>
                    <a:pt x="1537" y="49"/>
                    <a:pt x="1293" y="1"/>
                    <a:pt x="10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9" name="Google Shape;4129;p44"/>
            <p:cNvSpPr/>
            <p:nvPr/>
          </p:nvSpPr>
          <p:spPr>
            <a:xfrm>
              <a:off x="2003850" y="1690025"/>
              <a:ext cx="57725" cy="105000"/>
            </a:xfrm>
            <a:custGeom>
              <a:avLst/>
              <a:gdLst/>
              <a:ahLst/>
              <a:cxnLst/>
              <a:rect l="l" t="t" r="r" b="b"/>
              <a:pathLst>
                <a:path w="2309" h="4200" extrusionOk="0">
                  <a:moveTo>
                    <a:pt x="994" y="1"/>
                  </a:moveTo>
                  <a:cubicBezTo>
                    <a:pt x="844" y="1"/>
                    <a:pt x="693" y="31"/>
                    <a:pt x="547" y="95"/>
                  </a:cubicBezTo>
                  <a:cubicBezTo>
                    <a:pt x="331" y="177"/>
                    <a:pt x="380" y="475"/>
                    <a:pt x="564" y="475"/>
                  </a:cubicBezTo>
                  <a:cubicBezTo>
                    <a:pt x="587" y="475"/>
                    <a:pt x="612" y="470"/>
                    <a:pt x="639" y="460"/>
                  </a:cubicBezTo>
                  <a:cubicBezTo>
                    <a:pt x="719" y="437"/>
                    <a:pt x="800" y="426"/>
                    <a:pt x="880" y="426"/>
                  </a:cubicBezTo>
                  <a:cubicBezTo>
                    <a:pt x="1226" y="426"/>
                    <a:pt x="1554" y="631"/>
                    <a:pt x="1702" y="977"/>
                  </a:cubicBezTo>
                  <a:cubicBezTo>
                    <a:pt x="1763" y="1159"/>
                    <a:pt x="1794" y="1372"/>
                    <a:pt x="1702" y="1524"/>
                  </a:cubicBezTo>
                  <a:cubicBezTo>
                    <a:pt x="1642" y="1737"/>
                    <a:pt x="1459" y="1798"/>
                    <a:pt x="1490" y="2010"/>
                  </a:cubicBezTo>
                  <a:cubicBezTo>
                    <a:pt x="1551" y="2223"/>
                    <a:pt x="1581" y="2405"/>
                    <a:pt x="1520" y="2588"/>
                  </a:cubicBezTo>
                  <a:cubicBezTo>
                    <a:pt x="1490" y="2801"/>
                    <a:pt x="1399" y="3013"/>
                    <a:pt x="1247" y="3165"/>
                  </a:cubicBezTo>
                  <a:cubicBezTo>
                    <a:pt x="1125" y="3348"/>
                    <a:pt x="973" y="3500"/>
                    <a:pt x="791" y="3591"/>
                  </a:cubicBezTo>
                  <a:cubicBezTo>
                    <a:pt x="669" y="3652"/>
                    <a:pt x="578" y="3712"/>
                    <a:pt x="456" y="3712"/>
                  </a:cubicBezTo>
                  <a:cubicBezTo>
                    <a:pt x="335" y="3743"/>
                    <a:pt x="243" y="3743"/>
                    <a:pt x="152" y="3834"/>
                  </a:cubicBezTo>
                  <a:cubicBezTo>
                    <a:pt x="61" y="3895"/>
                    <a:pt x="0" y="4016"/>
                    <a:pt x="122" y="4108"/>
                  </a:cubicBezTo>
                  <a:cubicBezTo>
                    <a:pt x="209" y="4173"/>
                    <a:pt x="307" y="4199"/>
                    <a:pt x="411" y="4199"/>
                  </a:cubicBezTo>
                  <a:cubicBezTo>
                    <a:pt x="596" y="4199"/>
                    <a:pt x="797" y="4114"/>
                    <a:pt x="973" y="4016"/>
                  </a:cubicBezTo>
                  <a:cubicBezTo>
                    <a:pt x="1247" y="3895"/>
                    <a:pt x="1459" y="3652"/>
                    <a:pt x="1642" y="3409"/>
                  </a:cubicBezTo>
                  <a:cubicBezTo>
                    <a:pt x="1903" y="3068"/>
                    <a:pt x="2120" y="2458"/>
                    <a:pt x="1923" y="2023"/>
                  </a:cubicBezTo>
                  <a:lnTo>
                    <a:pt x="1923" y="2023"/>
                  </a:lnTo>
                  <a:cubicBezTo>
                    <a:pt x="2309" y="1666"/>
                    <a:pt x="2290" y="1035"/>
                    <a:pt x="2037" y="612"/>
                  </a:cubicBezTo>
                  <a:cubicBezTo>
                    <a:pt x="1814" y="233"/>
                    <a:pt x="1410" y="1"/>
                    <a:pt x="99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0" name="Google Shape;4130;p44"/>
            <p:cNvSpPr/>
            <p:nvPr/>
          </p:nvSpPr>
          <p:spPr>
            <a:xfrm>
              <a:off x="1916125" y="1783875"/>
              <a:ext cx="95750" cy="35600"/>
            </a:xfrm>
            <a:custGeom>
              <a:avLst/>
              <a:gdLst/>
              <a:ahLst/>
              <a:cxnLst/>
              <a:rect l="l" t="t" r="r" b="b"/>
              <a:pathLst>
                <a:path w="3830" h="1424" extrusionOk="0">
                  <a:moveTo>
                    <a:pt x="3702" y="0"/>
                  </a:moveTo>
                  <a:cubicBezTo>
                    <a:pt x="3639" y="0"/>
                    <a:pt x="3569" y="38"/>
                    <a:pt x="3540" y="110"/>
                  </a:cubicBezTo>
                  <a:cubicBezTo>
                    <a:pt x="3418" y="384"/>
                    <a:pt x="3114" y="597"/>
                    <a:pt x="2871" y="718"/>
                  </a:cubicBezTo>
                  <a:cubicBezTo>
                    <a:pt x="2628" y="901"/>
                    <a:pt x="2324" y="962"/>
                    <a:pt x="1990" y="992"/>
                  </a:cubicBezTo>
                  <a:cubicBezTo>
                    <a:pt x="1412" y="992"/>
                    <a:pt x="835" y="658"/>
                    <a:pt x="500" y="171"/>
                  </a:cubicBezTo>
                  <a:cubicBezTo>
                    <a:pt x="453" y="95"/>
                    <a:pt x="382" y="64"/>
                    <a:pt x="311" y="64"/>
                  </a:cubicBezTo>
                  <a:cubicBezTo>
                    <a:pt x="155" y="64"/>
                    <a:pt x="0" y="217"/>
                    <a:pt x="105" y="384"/>
                  </a:cubicBezTo>
                  <a:cubicBezTo>
                    <a:pt x="504" y="1010"/>
                    <a:pt x="1195" y="1423"/>
                    <a:pt x="1931" y="1423"/>
                  </a:cubicBezTo>
                  <a:cubicBezTo>
                    <a:pt x="1980" y="1423"/>
                    <a:pt x="2031" y="1421"/>
                    <a:pt x="2081" y="1417"/>
                  </a:cubicBezTo>
                  <a:cubicBezTo>
                    <a:pt x="2476" y="1417"/>
                    <a:pt x="2841" y="1296"/>
                    <a:pt x="3175" y="1083"/>
                  </a:cubicBezTo>
                  <a:cubicBezTo>
                    <a:pt x="3479" y="870"/>
                    <a:pt x="3813" y="536"/>
                    <a:pt x="3813" y="141"/>
                  </a:cubicBezTo>
                  <a:cubicBezTo>
                    <a:pt x="3829" y="46"/>
                    <a:pt x="3770" y="0"/>
                    <a:pt x="370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1" name="Google Shape;4131;p44"/>
            <p:cNvSpPr/>
            <p:nvPr/>
          </p:nvSpPr>
          <p:spPr>
            <a:xfrm>
              <a:off x="1854900" y="1717825"/>
              <a:ext cx="75825" cy="84200"/>
            </a:xfrm>
            <a:custGeom>
              <a:avLst/>
              <a:gdLst/>
              <a:ahLst/>
              <a:cxnLst/>
              <a:rect l="l" t="t" r="r" b="b"/>
              <a:pathLst>
                <a:path w="3033" h="3368" extrusionOk="0">
                  <a:moveTo>
                    <a:pt x="1531" y="2741"/>
                  </a:moveTo>
                  <a:cubicBezTo>
                    <a:pt x="1551" y="2741"/>
                    <a:pt x="1551" y="2759"/>
                    <a:pt x="1524" y="2759"/>
                  </a:cubicBezTo>
                  <a:cubicBezTo>
                    <a:pt x="1517" y="2759"/>
                    <a:pt x="1507" y="2758"/>
                    <a:pt x="1495" y="2754"/>
                  </a:cubicBezTo>
                  <a:lnTo>
                    <a:pt x="1495" y="2754"/>
                  </a:lnTo>
                  <a:cubicBezTo>
                    <a:pt x="1510" y="2744"/>
                    <a:pt x="1523" y="2741"/>
                    <a:pt x="1531" y="2741"/>
                  </a:cubicBezTo>
                  <a:close/>
                  <a:moveTo>
                    <a:pt x="1158" y="1"/>
                  </a:moveTo>
                  <a:cubicBezTo>
                    <a:pt x="978" y="1"/>
                    <a:pt x="794" y="100"/>
                    <a:pt x="669" y="199"/>
                  </a:cubicBezTo>
                  <a:cubicBezTo>
                    <a:pt x="487" y="321"/>
                    <a:pt x="366" y="503"/>
                    <a:pt x="274" y="686"/>
                  </a:cubicBezTo>
                  <a:cubicBezTo>
                    <a:pt x="62" y="1050"/>
                    <a:pt x="1" y="1476"/>
                    <a:pt x="92" y="1871"/>
                  </a:cubicBezTo>
                  <a:cubicBezTo>
                    <a:pt x="153" y="2236"/>
                    <a:pt x="396" y="2600"/>
                    <a:pt x="669" y="2844"/>
                  </a:cubicBezTo>
                  <a:cubicBezTo>
                    <a:pt x="821" y="2965"/>
                    <a:pt x="1004" y="3056"/>
                    <a:pt x="1217" y="3117"/>
                  </a:cubicBezTo>
                  <a:cubicBezTo>
                    <a:pt x="1277" y="3148"/>
                    <a:pt x="1399" y="3178"/>
                    <a:pt x="1490" y="3178"/>
                  </a:cubicBezTo>
                  <a:cubicBezTo>
                    <a:pt x="1509" y="3178"/>
                    <a:pt x="1527" y="3175"/>
                    <a:pt x="1544" y="3171"/>
                  </a:cubicBezTo>
                  <a:lnTo>
                    <a:pt x="1544" y="3171"/>
                  </a:lnTo>
                  <a:cubicBezTo>
                    <a:pt x="1700" y="3301"/>
                    <a:pt x="1937" y="3360"/>
                    <a:pt x="2128" y="3360"/>
                  </a:cubicBezTo>
                  <a:cubicBezTo>
                    <a:pt x="2173" y="3365"/>
                    <a:pt x="2216" y="3368"/>
                    <a:pt x="2259" y="3368"/>
                  </a:cubicBezTo>
                  <a:cubicBezTo>
                    <a:pt x="2480" y="3368"/>
                    <a:pt x="2680" y="3300"/>
                    <a:pt x="2858" y="3148"/>
                  </a:cubicBezTo>
                  <a:cubicBezTo>
                    <a:pt x="3033" y="3023"/>
                    <a:pt x="2941" y="2775"/>
                    <a:pt x="2784" y="2775"/>
                  </a:cubicBezTo>
                  <a:cubicBezTo>
                    <a:pt x="2750" y="2775"/>
                    <a:pt x="2713" y="2786"/>
                    <a:pt x="2676" y="2813"/>
                  </a:cubicBezTo>
                  <a:cubicBezTo>
                    <a:pt x="2562" y="2882"/>
                    <a:pt x="2431" y="2916"/>
                    <a:pt x="2295" y="2916"/>
                  </a:cubicBezTo>
                  <a:cubicBezTo>
                    <a:pt x="2250" y="2916"/>
                    <a:pt x="2204" y="2912"/>
                    <a:pt x="2159" y="2904"/>
                  </a:cubicBezTo>
                  <a:cubicBezTo>
                    <a:pt x="1976" y="2874"/>
                    <a:pt x="1855" y="2722"/>
                    <a:pt x="1673" y="2692"/>
                  </a:cubicBezTo>
                  <a:cubicBezTo>
                    <a:pt x="1657" y="2688"/>
                    <a:pt x="1641" y="2686"/>
                    <a:pt x="1624" y="2686"/>
                  </a:cubicBezTo>
                  <a:cubicBezTo>
                    <a:pt x="1572" y="2686"/>
                    <a:pt x="1519" y="2705"/>
                    <a:pt x="1477" y="2740"/>
                  </a:cubicBezTo>
                  <a:lnTo>
                    <a:pt x="1477" y="2740"/>
                  </a:lnTo>
                  <a:cubicBezTo>
                    <a:pt x="1459" y="2722"/>
                    <a:pt x="1455" y="2722"/>
                    <a:pt x="1429" y="2722"/>
                  </a:cubicBezTo>
                  <a:cubicBezTo>
                    <a:pt x="1369" y="2692"/>
                    <a:pt x="1308" y="2661"/>
                    <a:pt x="1247" y="2631"/>
                  </a:cubicBezTo>
                  <a:cubicBezTo>
                    <a:pt x="1125" y="2570"/>
                    <a:pt x="1034" y="2479"/>
                    <a:pt x="943" y="2388"/>
                  </a:cubicBezTo>
                  <a:cubicBezTo>
                    <a:pt x="761" y="2205"/>
                    <a:pt x="639" y="1962"/>
                    <a:pt x="578" y="1719"/>
                  </a:cubicBezTo>
                  <a:cubicBezTo>
                    <a:pt x="548" y="1476"/>
                    <a:pt x="578" y="1202"/>
                    <a:pt x="700" y="959"/>
                  </a:cubicBezTo>
                  <a:cubicBezTo>
                    <a:pt x="761" y="838"/>
                    <a:pt x="821" y="716"/>
                    <a:pt x="913" y="625"/>
                  </a:cubicBezTo>
                  <a:cubicBezTo>
                    <a:pt x="1034" y="534"/>
                    <a:pt x="1125" y="534"/>
                    <a:pt x="1277" y="503"/>
                  </a:cubicBezTo>
                  <a:cubicBezTo>
                    <a:pt x="1490" y="412"/>
                    <a:pt x="1521" y="108"/>
                    <a:pt x="1277" y="17"/>
                  </a:cubicBezTo>
                  <a:cubicBezTo>
                    <a:pt x="1238" y="6"/>
                    <a:pt x="1198" y="1"/>
                    <a:pt x="115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2" name="Google Shape;4132;p44"/>
            <p:cNvSpPr/>
            <p:nvPr/>
          </p:nvSpPr>
          <p:spPr>
            <a:xfrm>
              <a:off x="1867825" y="1740850"/>
              <a:ext cx="5350" cy="30600"/>
            </a:xfrm>
            <a:custGeom>
              <a:avLst/>
              <a:gdLst/>
              <a:ahLst/>
              <a:cxnLst/>
              <a:rect l="l" t="t" r="r" b="b"/>
              <a:pathLst>
                <a:path w="214" h="1224" extrusionOk="0">
                  <a:moveTo>
                    <a:pt x="114" y="0"/>
                  </a:moveTo>
                  <a:cubicBezTo>
                    <a:pt x="84" y="0"/>
                    <a:pt x="46" y="23"/>
                    <a:pt x="31" y="69"/>
                  </a:cubicBezTo>
                  <a:cubicBezTo>
                    <a:pt x="31" y="433"/>
                    <a:pt x="1" y="798"/>
                    <a:pt x="61" y="1163"/>
                  </a:cubicBezTo>
                  <a:cubicBezTo>
                    <a:pt x="61" y="1193"/>
                    <a:pt x="92" y="1224"/>
                    <a:pt x="92" y="1224"/>
                  </a:cubicBezTo>
                  <a:cubicBezTo>
                    <a:pt x="152" y="1193"/>
                    <a:pt x="213" y="1163"/>
                    <a:pt x="213" y="1102"/>
                  </a:cubicBezTo>
                  <a:cubicBezTo>
                    <a:pt x="213" y="1072"/>
                    <a:pt x="183" y="1072"/>
                    <a:pt x="152" y="1072"/>
                  </a:cubicBezTo>
                  <a:cubicBezTo>
                    <a:pt x="152" y="737"/>
                    <a:pt x="152" y="403"/>
                    <a:pt x="152" y="69"/>
                  </a:cubicBezTo>
                  <a:cubicBezTo>
                    <a:pt x="168" y="23"/>
                    <a:pt x="145" y="0"/>
                    <a:pt x="11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3" name="Google Shape;4133;p44"/>
            <p:cNvSpPr/>
            <p:nvPr/>
          </p:nvSpPr>
          <p:spPr>
            <a:xfrm>
              <a:off x="1876175" y="1755100"/>
              <a:ext cx="5350" cy="31550"/>
            </a:xfrm>
            <a:custGeom>
              <a:avLst/>
              <a:gdLst/>
              <a:ahLst/>
              <a:cxnLst/>
              <a:rect l="l" t="t" r="r" b="b"/>
              <a:pathLst>
                <a:path w="214" h="1262" extrusionOk="0">
                  <a:moveTo>
                    <a:pt x="103" y="0"/>
                  </a:moveTo>
                  <a:cubicBezTo>
                    <a:pt x="77" y="0"/>
                    <a:pt x="46" y="15"/>
                    <a:pt x="31" y="46"/>
                  </a:cubicBezTo>
                  <a:cubicBezTo>
                    <a:pt x="31" y="289"/>
                    <a:pt x="1" y="532"/>
                    <a:pt x="1" y="775"/>
                  </a:cubicBezTo>
                  <a:cubicBezTo>
                    <a:pt x="1" y="897"/>
                    <a:pt x="1" y="988"/>
                    <a:pt x="31" y="1109"/>
                  </a:cubicBezTo>
                  <a:cubicBezTo>
                    <a:pt x="31" y="1170"/>
                    <a:pt x="62" y="1261"/>
                    <a:pt x="153" y="1261"/>
                  </a:cubicBezTo>
                  <a:cubicBezTo>
                    <a:pt x="183" y="1261"/>
                    <a:pt x="214" y="1231"/>
                    <a:pt x="183" y="1201"/>
                  </a:cubicBezTo>
                  <a:cubicBezTo>
                    <a:pt x="153" y="1140"/>
                    <a:pt x="122" y="1079"/>
                    <a:pt x="122" y="988"/>
                  </a:cubicBezTo>
                  <a:cubicBezTo>
                    <a:pt x="122" y="897"/>
                    <a:pt x="122" y="806"/>
                    <a:pt x="122" y="684"/>
                  </a:cubicBezTo>
                  <a:cubicBezTo>
                    <a:pt x="122" y="471"/>
                    <a:pt x="153" y="258"/>
                    <a:pt x="153" y="46"/>
                  </a:cubicBezTo>
                  <a:cubicBezTo>
                    <a:pt x="153" y="15"/>
                    <a:pt x="130"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4" name="Google Shape;4134;p44"/>
            <p:cNvSpPr/>
            <p:nvPr/>
          </p:nvSpPr>
          <p:spPr>
            <a:xfrm>
              <a:off x="1890625" y="1738375"/>
              <a:ext cx="3825" cy="33575"/>
            </a:xfrm>
            <a:custGeom>
              <a:avLst/>
              <a:gdLst/>
              <a:ahLst/>
              <a:cxnLst/>
              <a:rect l="l" t="t" r="r" b="b"/>
              <a:pathLst>
                <a:path w="153" h="1343" extrusionOk="0">
                  <a:moveTo>
                    <a:pt x="61" y="0"/>
                  </a:moveTo>
                  <a:cubicBezTo>
                    <a:pt x="31" y="0"/>
                    <a:pt x="0" y="16"/>
                    <a:pt x="0" y="46"/>
                  </a:cubicBezTo>
                  <a:cubicBezTo>
                    <a:pt x="0" y="259"/>
                    <a:pt x="0" y="502"/>
                    <a:pt x="0" y="715"/>
                  </a:cubicBezTo>
                  <a:cubicBezTo>
                    <a:pt x="0" y="806"/>
                    <a:pt x="0" y="927"/>
                    <a:pt x="0" y="1019"/>
                  </a:cubicBezTo>
                  <a:cubicBezTo>
                    <a:pt x="0" y="1079"/>
                    <a:pt x="31" y="1140"/>
                    <a:pt x="31" y="1171"/>
                  </a:cubicBezTo>
                  <a:cubicBezTo>
                    <a:pt x="31" y="1231"/>
                    <a:pt x="31" y="1292"/>
                    <a:pt x="61" y="1323"/>
                  </a:cubicBezTo>
                  <a:cubicBezTo>
                    <a:pt x="61" y="1335"/>
                    <a:pt x="72" y="1343"/>
                    <a:pt x="86" y="1343"/>
                  </a:cubicBezTo>
                  <a:cubicBezTo>
                    <a:pt x="106" y="1343"/>
                    <a:pt x="135" y="1328"/>
                    <a:pt x="152" y="1292"/>
                  </a:cubicBezTo>
                  <a:cubicBezTo>
                    <a:pt x="152" y="1262"/>
                    <a:pt x="152" y="1201"/>
                    <a:pt x="152" y="1140"/>
                  </a:cubicBezTo>
                  <a:cubicBezTo>
                    <a:pt x="152" y="1110"/>
                    <a:pt x="122" y="1049"/>
                    <a:pt x="122" y="1019"/>
                  </a:cubicBezTo>
                  <a:cubicBezTo>
                    <a:pt x="122" y="897"/>
                    <a:pt x="122" y="806"/>
                    <a:pt x="122" y="684"/>
                  </a:cubicBezTo>
                  <a:cubicBezTo>
                    <a:pt x="122" y="471"/>
                    <a:pt x="122" y="259"/>
                    <a:pt x="122" y="46"/>
                  </a:cubicBezTo>
                  <a:cubicBezTo>
                    <a:pt x="122" y="16"/>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5" name="Google Shape;4135;p44"/>
            <p:cNvSpPr/>
            <p:nvPr/>
          </p:nvSpPr>
          <p:spPr>
            <a:xfrm>
              <a:off x="1899750" y="1745975"/>
              <a:ext cx="3825" cy="35175"/>
            </a:xfrm>
            <a:custGeom>
              <a:avLst/>
              <a:gdLst/>
              <a:ahLst/>
              <a:cxnLst/>
              <a:rect l="l" t="t" r="r" b="b"/>
              <a:pathLst>
                <a:path w="153" h="1407" extrusionOk="0">
                  <a:moveTo>
                    <a:pt x="76" y="0"/>
                  </a:moveTo>
                  <a:cubicBezTo>
                    <a:pt x="53" y="0"/>
                    <a:pt x="31" y="16"/>
                    <a:pt x="31" y="46"/>
                  </a:cubicBezTo>
                  <a:cubicBezTo>
                    <a:pt x="31" y="289"/>
                    <a:pt x="0" y="502"/>
                    <a:pt x="0" y="745"/>
                  </a:cubicBezTo>
                  <a:cubicBezTo>
                    <a:pt x="0" y="867"/>
                    <a:pt x="31" y="958"/>
                    <a:pt x="31" y="1079"/>
                  </a:cubicBezTo>
                  <a:cubicBezTo>
                    <a:pt x="31" y="1140"/>
                    <a:pt x="31" y="1201"/>
                    <a:pt x="31" y="1262"/>
                  </a:cubicBezTo>
                  <a:cubicBezTo>
                    <a:pt x="31" y="1323"/>
                    <a:pt x="31" y="1353"/>
                    <a:pt x="61" y="1383"/>
                  </a:cubicBezTo>
                  <a:cubicBezTo>
                    <a:pt x="76" y="1399"/>
                    <a:pt x="91" y="1406"/>
                    <a:pt x="103" y="1406"/>
                  </a:cubicBezTo>
                  <a:cubicBezTo>
                    <a:pt x="114" y="1406"/>
                    <a:pt x="122" y="1399"/>
                    <a:pt x="122" y="1383"/>
                  </a:cubicBezTo>
                  <a:cubicBezTo>
                    <a:pt x="152" y="1353"/>
                    <a:pt x="152" y="1292"/>
                    <a:pt x="152" y="1231"/>
                  </a:cubicBezTo>
                  <a:cubicBezTo>
                    <a:pt x="152" y="1171"/>
                    <a:pt x="152" y="1140"/>
                    <a:pt x="152" y="1079"/>
                  </a:cubicBezTo>
                  <a:cubicBezTo>
                    <a:pt x="152" y="958"/>
                    <a:pt x="122" y="836"/>
                    <a:pt x="122" y="715"/>
                  </a:cubicBezTo>
                  <a:cubicBezTo>
                    <a:pt x="122" y="502"/>
                    <a:pt x="122" y="259"/>
                    <a:pt x="122" y="46"/>
                  </a:cubicBezTo>
                  <a:cubicBezTo>
                    <a:pt x="122" y="16"/>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6" name="Google Shape;4136;p44"/>
            <p:cNvSpPr/>
            <p:nvPr/>
          </p:nvSpPr>
          <p:spPr>
            <a:xfrm>
              <a:off x="1910375" y="1755850"/>
              <a:ext cx="3075" cy="29850"/>
            </a:xfrm>
            <a:custGeom>
              <a:avLst/>
              <a:gdLst/>
              <a:ahLst/>
              <a:cxnLst/>
              <a:rect l="l" t="t" r="r" b="b"/>
              <a:pathLst>
                <a:path w="123" h="1194" extrusionOk="0">
                  <a:moveTo>
                    <a:pt x="46" y="0"/>
                  </a:moveTo>
                  <a:cubicBezTo>
                    <a:pt x="23" y="0"/>
                    <a:pt x="1" y="16"/>
                    <a:pt x="1" y="46"/>
                  </a:cubicBezTo>
                  <a:cubicBezTo>
                    <a:pt x="1" y="259"/>
                    <a:pt x="1" y="441"/>
                    <a:pt x="1" y="624"/>
                  </a:cubicBezTo>
                  <a:cubicBezTo>
                    <a:pt x="1" y="715"/>
                    <a:pt x="1" y="806"/>
                    <a:pt x="1" y="897"/>
                  </a:cubicBezTo>
                  <a:cubicBezTo>
                    <a:pt x="1" y="928"/>
                    <a:pt x="1" y="988"/>
                    <a:pt x="1" y="1019"/>
                  </a:cubicBezTo>
                  <a:cubicBezTo>
                    <a:pt x="1" y="1079"/>
                    <a:pt x="1" y="1110"/>
                    <a:pt x="31" y="1171"/>
                  </a:cubicBezTo>
                  <a:cubicBezTo>
                    <a:pt x="31" y="1186"/>
                    <a:pt x="46" y="1193"/>
                    <a:pt x="65" y="1193"/>
                  </a:cubicBezTo>
                  <a:cubicBezTo>
                    <a:pt x="84" y="1193"/>
                    <a:pt x="107" y="1186"/>
                    <a:pt x="122" y="1171"/>
                  </a:cubicBezTo>
                  <a:cubicBezTo>
                    <a:pt x="122" y="1110"/>
                    <a:pt x="122" y="1079"/>
                    <a:pt x="122" y="1019"/>
                  </a:cubicBezTo>
                  <a:cubicBezTo>
                    <a:pt x="122" y="988"/>
                    <a:pt x="122" y="958"/>
                    <a:pt x="122" y="897"/>
                  </a:cubicBezTo>
                  <a:cubicBezTo>
                    <a:pt x="122" y="806"/>
                    <a:pt x="122" y="715"/>
                    <a:pt x="122" y="624"/>
                  </a:cubicBezTo>
                  <a:cubicBezTo>
                    <a:pt x="122" y="441"/>
                    <a:pt x="92" y="259"/>
                    <a:pt x="92" y="46"/>
                  </a:cubicBezTo>
                  <a:cubicBezTo>
                    <a:pt x="92"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7" name="Google Shape;4137;p44"/>
            <p:cNvSpPr/>
            <p:nvPr/>
          </p:nvSpPr>
          <p:spPr>
            <a:xfrm>
              <a:off x="1922525" y="1760600"/>
              <a:ext cx="3825" cy="26625"/>
            </a:xfrm>
            <a:custGeom>
              <a:avLst/>
              <a:gdLst/>
              <a:ahLst/>
              <a:cxnLst/>
              <a:rect l="l" t="t" r="r" b="b"/>
              <a:pathLst>
                <a:path w="153" h="1065" extrusionOk="0">
                  <a:moveTo>
                    <a:pt x="62" y="0"/>
                  </a:moveTo>
                  <a:cubicBezTo>
                    <a:pt x="31" y="0"/>
                    <a:pt x="1" y="23"/>
                    <a:pt x="1" y="69"/>
                  </a:cubicBezTo>
                  <a:cubicBezTo>
                    <a:pt x="1" y="221"/>
                    <a:pt x="1" y="403"/>
                    <a:pt x="31" y="555"/>
                  </a:cubicBezTo>
                  <a:cubicBezTo>
                    <a:pt x="31" y="646"/>
                    <a:pt x="31" y="707"/>
                    <a:pt x="31" y="798"/>
                  </a:cubicBezTo>
                  <a:cubicBezTo>
                    <a:pt x="31" y="829"/>
                    <a:pt x="31" y="889"/>
                    <a:pt x="31" y="920"/>
                  </a:cubicBezTo>
                  <a:cubicBezTo>
                    <a:pt x="31" y="950"/>
                    <a:pt x="31" y="1011"/>
                    <a:pt x="62" y="1041"/>
                  </a:cubicBezTo>
                  <a:cubicBezTo>
                    <a:pt x="62" y="1057"/>
                    <a:pt x="77" y="1064"/>
                    <a:pt x="96" y="1064"/>
                  </a:cubicBezTo>
                  <a:cubicBezTo>
                    <a:pt x="115" y="1064"/>
                    <a:pt x="138" y="1057"/>
                    <a:pt x="153" y="1041"/>
                  </a:cubicBezTo>
                  <a:cubicBezTo>
                    <a:pt x="153" y="1011"/>
                    <a:pt x="153" y="950"/>
                    <a:pt x="153" y="920"/>
                  </a:cubicBezTo>
                  <a:cubicBezTo>
                    <a:pt x="153" y="889"/>
                    <a:pt x="153" y="859"/>
                    <a:pt x="153" y="798"/>
                  </a:cubicBezTo>
                  <a:cubicBezTo>
                    <a:pt x="153" y="738"/>
                    <a:pt x="153" y="646"/>
                    <a:pt x="153" y="555"/>
                  </a:cubicBezTo>
                  <a:cubicBezTo>
                    <a:pt x="153" y="403"/>
                    <a:pt x="123" y="221"/>
                    <a:pt x="123" y="69"/>
                  </a:cubicBezTo>
                  <a:cubicBezTo>
                    <a:pt x="123"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8" name="Google Shape;4138;p44"/>
            <p:cNvSpPr/>
            <p:nvPr/>
          </p:nvSpPr>
          <p:spPr>
            <a:xfrm>
              <a:off x="1935450" y="1754400"/>
              <a:ext cx="4600" cy="23900"/>
            </a:xfrm>
            <a:custGeom>
              <a:avLst/>
              <a:gdLst/>
              <a:ahLst/>
              <a:cxnLst/>
              <a:rect l="l" t="t" r="r" b="b"/>
              <a:pathLst>
                <a:path w="184" h="956" extrusionOk="0">
                  <a:moveTo>
                    <a:pt x="52" y="1"/>
                  </a:moveTo>
                  <a:cubicBezTo>
                    <a:pt x="25" y="1"/>
                    <a:pt x="1" y="16"/>
                    <a:pt x="1" y="43"/>
                  </a:cubicBezTo>
                  <a:cubicBezTo>
                    <a:pt x="1" y="226"/>
                    <a:pt x="1" y="378"/>
                    <a:pt x="1" y="560"/>
                  </a:cubicBezTo>
                  <a:cubicBezTo>
                    <a:pt x="1" y="651"/>
                    <a:pt x="1" y="742"/>
                    <a:pt x="1" y="803"/>
                  </a:cubicBezTo>
                  <a:cubicBezTo>
                    <a:pt x="31" y="864"/>
                    <a:pt x="31" y="925"/>
                    <a:pt x="92" y="955"/>
                  </a:cubicBezTo>
                  <a:lnTo>
                    <a:pt x="153" y="955"/>
                  </a:lnTo>
                  <a:lnTo>
                    <a:pt x="183" y="925"/>
                  </a:lnTo>
                  <a:cubicBezTo>
                    <a:pt x="183" y="925"/>
                    <a:pt x="183" y="894"/>
                    <a:pt x="183" y="894"/>
                  </a:cubicBezTo>
                  <a:cubicBezTo>
                    <a:pt x="183" y="894"/>
                    <a:pt x="183" y="864"/>
                    <a:pt x="153" y="864"/>
                  </a:cubicBezTo>
                  <a:cubicBezTo>
                    <a:pt x="153" y="834"/>
                    <a:pt x="153" y="803"/>
                    <a:pt x="153" y="773"/>
                  </a:cubicBezTo>
                  <a:cubicBezTo>
                    <a:pt x="153" y="682"/>
                    <a:pt x="122" y="621"/>
                    <a:pt x="122" y="530"/>
                  </a:cubicBezTo>
                  <a:cubicBezTo>
                    <a:pt x="122" y="378"/>
                    <a:pt x="122" y="226"/>
                    <a:pt x="122" y="74"/>
                  </a:cubicBezTo>
                  <a:cubicBezTo>
                    <a:pt x="122" y="23"/>
                    <a:pt x="85" y="1"/>
                    <a:pt x="5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9" name="Google Shape;4139;p44"/>
            <p:cNvSpPr/>
            <p:nvPr/>
          </p:nvSpPr>
          <p:spPr>
            <a:xfrm>
              <a:off x="1945325" y="1745600"/>
              <a:ext cx="3075" cy="11975"/>
            </a:xfrm>
            <a:custGeom>
              <a:avLst/>
              <a:gdLst/>
              <a:ahLst/>
              <a:cxnLst/>
              <a:rect l="l" t="t" r="r" b="b"/>
              <a:pathLst>
                <a:path w="123" h="479" extrusionOk="0">
                  <a:moveTo>
                    <a:pt x="62" y="0"/>
                  </a:moveTo>
                  <a:cubicBezTo>
                    <a:pt x="31" y="0"/>
                    <a:pt x="1" y="31"/>
                    <a:pt x="1" y="61"/>
                  </a:cubicBezTo>
                  <a:cubicBezTo>
                    <a:pt x="1" y="122"/>
                    <a:pt x="1" y="182"/>
                    <a:pt x="1" y="243"/>
                  </a:cubicBezTo>
                  <a:cubicBezTo>
                    <a:pt x="1" y="274"/>
                    <a:pt x="1" y="304"/>
                    <a:pt x="1" y="365"/>
                  </a:cubicBezTo>
                  <a:cubicBezTo>
                    <a:pt x="1" y="395"/>
                    <a:pt x="1" y="426"/>
                    <a:pt x="31" y="456"/>
                  </a:cubicBezTo>
                  <a:cubicBezTo>
                    <a:pt x="46" y="471"/>
                    <a:pt x="62" y="479"/>
                    <a:pt x="77" y="479"/>
                  </a:cubicBezTo>
                  <a:cubicBezTo>
                    <a:pt x="92" y="479"/>
                    <a:pt x="107" y="471"/>
                    <a:pt x="122" y="456"/>
                  </a:cubicBezTo>
                  <a:cubicBezTo>
                    <a:pt x="122" y="426"/>
                    <a:pt x="122" y="426"/>
                    <a:pt x="122" y="395"/>
                  </a:cubicBezTo>
                  <a:cubicBezTo>
                    <a:pt x="122" y="365"/>
                    <a:pt x="122" y="365"/>
                    <a:pt x="122" y="334"/>
                  </a:cubicBezTo>
                  <a:cubicBezTo>
                    <a:pt x="122" y="304"/>
                    <a:pt x="122" y="274"/>
                    <a:pt x="122" y="243"/>
                  </a:cubicBezTo>
                  <a:cubicBezTo>
                    <a:pt x="122" y="182"/>
                    <a:pt x="122" y="122"/>
                    <a:pt x="122" y="61"/>
                  </a:cubicBezTo>
                  <a:cubicBezTo>
                    <a:pt x="122"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0" name="Google Shape;4140;p44"/>
            <p:cNvSpPr/>
            <p:nvPr/>
          </p:nvSpPr>
          <p:spPr>
            <a:xfrm>
              <a:off x="1951425" y="1742550"/>
              <a:ext cx="3050" cy="6875"/>
            </a:xfrm>
            <a:custGeom>
              <a:avLst/>
              <a:gdLst/>
              <a:ahLst/>
              <a:cxnLst/>
              <a:rect l="l" t="t" r="r" b="b"/>
              <a:pathLst>
                <a:path w="122" h="275" extrusionOk="0">
                  <a:moveTo>
                    <a:pt x="61" y="1"/>
                  </a:moveTo>
                  <a:cubicBezTo>
                    <a:pt x="30" y="1"/>
                    <a:pt x="0" y="31"/>
                    <a:pt x="0" y="61"/>
                  </a:cubicBezTo>
                  <a:cubicBezTo>
                    <a:pt x="0" y="122"/>
                    <a:pt x="0" y="183"/>
                    <a:pt x="30" y="244"/>
                  </a:cubicBezTo>
                  <a:cubicBezTo>
                    <a:pt x="30" y="274"/>
                    <a:pt x="61" y="274"/>
                    <a:pt x="61" y="274"/>
                  </a:cubicBezTo>
                  <a:cubicBezTo>
                    <a:pt x="91" y="274"/>
                    <a:pt x="91" y="274"/>
                    <a:pt x="91" y="244"/>
                  </a:cubicBezTo>
                  <a:cubicBezTo>
                    <a:pt x="122" y="183"/>
                    <a:pt x="122" y="12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1" name="Google Shape;4141;p44"/>
            <p:cNvSpPr/>
            <p:nvPr/>
          </p:nvSpPr>
          <p:spPr>
            <a:xfrm>
              <a:off x="1936225" y="1776900"/>
              <a:ext cx="5325" cy="26275"/>
            </a:xfrm>
            <a:custGeom>
              <a:avLst/>
              <a:gdLst/>
              <a:ahLst/>
              <a:cxnLst/>
              <a:rect l="l" t="t" r="r" b="b"/>
              <a:pathLst>
                <a:path w="213" h="1051" extrusionOk="0">
                  <a:moveTo>
                    <a:pt x="76" y="0"/>
                  </a:moveTo>
                  <a:cubicBezTo>
                    <a:pt x="41" y="0"/>
                    <a:pt x="0" y="33"/>
                    <a:pt x="0" y="86"/>
                  </a:cubicBezTo>
                  <a:cubicBezTo>
                    <a:pt x="31" y="237"/>
                    <a:pt x="61" y="389"/>
                    <a:pt x="91" y="572"/>
                  </a:cubicBezTo>
                  <a:cubicBezTo>
                    <a:pt x="91" y="633"/>
                    <a:pt x="91" y="724"/>
                    <a:pt x="91" y="785"/>
                  </a:cubicBezTo>
                  <a:cubicBezTo>
                    <a:pt x="91" y="815"/>
                    <a:pt x="91" y="876"/>
                    <a:pt x="91" y="906"/>
                  </a:cubicBezTo>
                  <a:cubicBezTo>
                    <a:pt x="91" y="937"/>
                    <a:pt x="91" y="997"/>
                    <a:pt x="122" y="1028"/>
                  </a:cubicBezTo>
                  <a:cubicBezTo>
                    <a:pt x="137" y="1043"/>
                    <a:pt x="152" y="1051"/>
                    <a:pt x="167" y="1051"/>
                  </a:cubicBezTo>
                  <a:cubicBezTo>
                    <a:pt x="182" y="1051"/>
                    <a:pt x="198" y="1043"/>
                    <a:pt x="213" y="1028"/>
                  </a:cubicBezTo>
                  <a:cubicBezTo>
                    <a:pt x="213" y="997"/>
                    <a:pt x="213" y="937"/>
                    <a:pt x="213" y="906"/>
                  </a:cubicBezTo>
                  <a:cubicBezTo>
                    <a:pt x="213" y="876"/>
                    <a:pt x="213" y="815"/>
                    <a:pt x="213" y="785"/>
                  </a:cubicBezTo>
                  <a:cubicBezTo>
                    <a:pt x="213" y="693"/>
                    <a:pt x="213" y="633"/>
                    <a:pt x="213" y="541"/>
                  </a:cubicBezTo>
                  <a:cubicBezTo>
                    <a:pt x="182" y="389"/>
                    <a:pt x="152" y="207"/>
                    <a:pt x="122" y="55"/>
                  </a:cubicBezTo>
                  <a:cubicBezTo>
                    <a:pt x="122" y="17"/>
                    <a:pt x="100"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2" name="Google Shape;4142;p44"/>
            <p:cNvSpPr/>
            <p:nvPr/>
          </p:nvSpPr>
          <p:spPr>
            <a:xfrm>
              <a:off x="1944575" y="1779600"/>
              <a:ext cx="6100" cy="30175"/>
            </a:xfrm>
            <a:custGeom>
              <a:avLst/>
              <a:gdLst/>
              <a:ahLst/>
              <a:cxnLst/>
              <a:rect l="l" t="t" r="r" b="b"/>
              <a:pathLst>
                <a:path w="244" h="1207" extrusionOk="0">
                  <a:moveTo>
                    <a:pt x="61" y="0"/>
                  </a:moveTo>
                  <a:cubicBezTo>
                    <a:pt x="31" y="0"/>
                    <a:pt x="0" y="23"/>
                    <a:pt x="0" y="69"/>
                  </a:cubicBezTo>
                  <a:lnTo>
                    <a:pt x="61" y="707"/>
                  </a:lnTo>
                  <a:cubicBezTo>
                    <a:pt x="61" y="829"/>
                    <a:pt x="61" y="920"/>
                    <a:pt x="61" y="1041"/>
                  </a:cubicBezTo>
                  <a:cubicBezTo>
                    <a:pt x="61" y="1102"/>
                    <a:pt x="92" y="1193"/>
                    <a:pt x="152" y="1193"/>
                  </a:cubicBezTo>
                  <a:cubicBezTo>
                    <a:pt x="163" y="1203"/>
                    <a:pt x="173" y="1207"/>
                    <a:pt x="182" y="1207"/>
                  </a:cubicBezTo>
                  <a:cubicBezTo>
                    <a:pt x="200" y="1207"/>
                    <a:pt x="213" y="1193"/>
                    <a:pt x="213" y="1193"/>
                  </a:cubicBezTo>
                  <a:cubicBezTo>
                    <a:pt x="244" y="1163"/>
                    <a:pt x="244" y="1133"/>
                    <a:pt x="213" y="1102"/>
                  </a:cubicBezTo>
                  <a:lnTo>
                    <a:pt x="183" y="1102"/>
                  </a:lnTo>
                  <a:cubicBezTo>
                    <a:pt x="183" y="1072"/>
                    <a:pt x="183" y="1041"/>
                    <a:pt x="183" y="1041"/>
                  </a:cubicBezTo>
                  <a:cubicBezTo>
                    <a:pt x="183" y="920"/>
                    <a:pt x="183" y="829"/>
                    <a:pt x="183" y="707"/>
                  </a:cubicBezTo>
                  <a:cubicBezTo>
                    <a:pt x="152" y="494"/>
                    <a:pt x="152" y="281"/>
                    <a:pt x="122" y="69"/>
                  </a:cubicBezTo>
                  <a:cubicBezTo>
                    <a:pt x="122" y="23"/>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3" name="Google Shape;4143;p44"/>
            <p:cNvSpPr/>
            <p:nvPr/>
          </p:nvSpPr>
          <p:spPr>
            <a:xfrm>
              <a:off x="1953700" y="1783525"/>
              <a:ext cx="6850" cy="28200"/>
            </a:xfrm>
            <a:custGeom>
              <a:avLst/>
              <a:gdLst/>
              <a:ahLst/>
              <a:cxnLst/>
              <a:rect l="l" t="t" r="r" b="b"/>
              <a:pathLst>
                <a:path w="274" h="1128" extrusionOk="0">
                  <a:moveTo>
                    <a:pt x="69" y="0"/>
                  </a:moveTo>
                  <a:cubicBezTo>
                    <a:pt x="35" y="0"/>
                    <a:pt x="0" y="26"/>
                    <a:pt x="0" y="64"/>
                  </a:cubicBezTo>
                  <a:cubicBezTo>
                    <a:pt x="91" y="276"/>
                    <a:pt x="122" y="489"/>
                    <a:pt x="91" y="672"/>
                  </a:cubicBezTo>
                  <a:cubicBezTo>
                    <a:pt x="91" y="763"/>
                    <a:pt x="91" y="854"/>
                    <a:pt x="91" y="945"/>
                  </a:cubicBezTo>
                  <a:cubicBezTo>
                    <a:pt x="91" y="1006"/>
                    <a:pt x="122" y="1128"/>
                    <a:pt x="213" y="1128"/>
                  </a:cubicBezTo>
                  <a:cubicBezTo>
                    <a:pt x="243" y="1128"/>
                    <a:pt x="274" y="1097"/>
                    <a:pt x="274" y="1067"/>
                  </a:cubicBezTo>
                  <a:cubicBezTo>
                    <a:pt x="274" y="1036"/>
                    <a:pt x="243" y="1006"/>
                    <a:pt x="243" y="976"/>
                  </a:cubicBezTo>
                  <a:cubicBezTo>
                    <a:pt x="213" y="945"/>
                    <a:pt x="213" y="915"/>
                    <a:pt x="213" y="854"/>
                  </a:cubicBezTo>
                  <a:cubicBezTo>
                    <a:pt x="213" y="763"/>
                    <a:pt x="243" y="702"/>
                    <a:pt x="243" y="611"/>
                  </a:cubicBezTo>
                  <a:cubicBezTo>
                    <a:pt x="243" y="428"/>
                    <a:pt x="183" y="216"/>
                    <a:pt x="122" y="33"/>
                  </a:cubicBezTo>
                  <a:cubicBezTo>
                    <a:pt x="110" y="10"/>
                    <a:pt x="90"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4" name="Google Shape;4144;p44"/>
            <p:cNvSpPr/>
            <p:nvPr/>
          </p:nvSpPr>
          <p:spPr>
            <a:xfrm>
              <a:off x="1967375" y="1787000"/>
              <a:ext cx="6100" cy="27300"/>
            </a:xfrm>
            <a:custGeom>
              <a:avLst/>
              <a:gdLst/>
              <a:ahLst/>
              <a:cxnLst/>
              <a:rect l="l" t="t" r="r" b="b"/>
              <a:pathLst>
                <a:path w="244" h="1092" extrusionOk="0">
                  <a:moveTo>
                    <a:pt x="61" y="1"/>
                  </a:moveTo>
                  <a:cubicBezTo>
                    <a:pt x="31" y="1"/>
                    <a:pt x="0" y="16"/>
                    <a:pt x="0" y="46"/>
                  </a:cubicBezTo>
                  <a:cubicBezTo>
                    <a:pt x="0" y="381"/>
                    <a:pt x="0" y="715"/>
                    <a:pt x="31" y="1019"/>
                  </a:cubicBezTo>
                  <a:cubicBezTo>
                    <a:pt x="31" y="1063"/>
                    <a:pt x="63" y="1092"/>
                    <a:pt x="93" y="1092"/>
                  </a:cubicBezTo>
                  <a:cubicBezTo>
                    <a:pt x="103" y="1092"/>
                    <a:pt x="114" y="1088"/>
                    <a:pt x="122" y="1080"/>
                  </a:cubicBezTo>
                  <a:cubicBezTo>
                    <a:pt x="152" y="1049"/>
                    <a:pt x="213" y="1019"/>
                    <a:pt x="213" y="989"/>
                  </a:cubicBezTo>
                  <a:cubicBezTo>
                    <a:pt x="244" y="958"/>
                    <a:pt x="213" y="928"/>
                    <a:pt x="183" y="928"/>
                  </a:cubicBezTo>
                  <a:cubicBezTo>
                    <a:pt x="171" y="928"/>
                    <a:pt x="159" y="932"/>
                    <a:pt x="145" y="938"/>
                  </a:cubicBezTo>
                  <a:lnTo>
                    <a:pt x="145" y="938"/>
                  </a:lnTo>
                  <a:cubicBezTo>
                    <a:pt x="122" y="656"/>
                    <a:pt x="122" y="351"/>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5" name="Google Shape;4145;p44"/>
            <p:cNvSpPr/>
            <p:nvPr/>
          </p:nvSpPr>
          <p:spPr>
            <a:xfrm>
              <a:off x="1978775" y="1786625"/>
              <a:ext cx="6850" cy="21300"/>
            </a:xfrm>
            <a:custGeom>
              <a:avLst/>
              <a:gdLst/>
              <a:ahLst/>
              <a:cxnLst/>
              <a:rect l="l" t="t" r="r" b="b"/>
              <a:pathLst>
                <a:path w="274" h="852" extrusionOk="0">
                  <a:moveTo>
                    <a:pt x="61" y="0"/>
                  </a:moveTo>
                  <a:cubicBezTo>
                    <a:pt x="31" y="0"/>
                    <a:pt x="0" y="31"/>
                    <a:pt x="0" y="61"/>
                  </a:cubicBezTo>
                  <a:cubicBezTo>
                    <a:pt x="31" y="213"/>
                    <a:pt x="31" y="335"/>
                    <a:pt x="61" y="487"/>
                  </a:cubicBezTo>
                  <a:cubicBezTo>
                    <a:pt x="91" y="548"/>
                    <a:pt x="91" y="608"/>
                    <a:pt x="122" y="669"/>
                  </a:cubicBezTo>
                  <a:cubicBezTo>
                    <a:pt x="122" y="730"/>
                    <a:pt x="152" y="821"/>
                    <a:pt x="213" y="852"/>
                  </a:cubicBezTo>
                  <a:cubicBezTo>
                    <a:pt x="213" y="852"/>
                    <a:pt x="243" y="852"/>
                    <a:pt x="243" y="821"/>
                  </a:cubicBezTo>
                  <a:cubicBezTo>
                    <a:pt x="274" y="760"/>
                    <a:pt x="243" y="700"/>
                    <a:pt x="243" y="639"/>
                  </a:cubicBezTo>
                  <a:cubicBezTo>
                    <a:pt x="213" y="578"/>
                    <a:pt x="183" y="517"/>
                    <a:pt x="183" y="456"/>
                  </a:cubicBezTo>
                  <a:cubicBezTo>
                    <a:pt x="152" y="335"/>
                    <a:pt x="122" y="183"/>
                    <a:pt x="122" y="61"/>
                  </a:cubicBezTo>
                  <a:cubicBezTo>
                    <a:pt x="91" y="3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6" name="Google Shape;4146;p44"/>
            <p:cNvSpPr/>
            <p:nvPr/>
          </p:nvSpPr>
          <p:spPr>
            <a:xfrm>
              <a:off x="1991700" y="1785875"/>
              <a:ext cx="4575" cy="8375"/>
            </a:xfrm>
            <a:custGeom>
              <a:avLst/>
              <a:gdLst/>
              <a:ahLst/>
              <a:cxnLst/>
              <a:rect l="l" t="t" r="r" b="b"/>
              <a:pathLst>
                <a:path w="183" h="335" extrusionOk="0">
                  <a:moveTo>
                    <a:pt x="61" y="0"/>
                  </a:moveTo>
                  <a:cubicBezTo>
                    <a:pt x="30" y="0"/>
                    <a:pt x="30" y="30"/>
                    <a:pt x="0" y="30"/>
                  </a:cubicBezTo>
                  <a:cubicBezTo>
                    <a:pt x="0" y="61"/>
                    <a:pt x="0" y="61"/>
                    <a:pt x="0" y="91"/>
                  </a:cubicBezTo>
                  <a:cubicBezTo>
                    <a:pt x="0" y="122"/>
                    <a:pt x="30" y="152"/>
                    <a:pt x="30" y="182"/>
                  </a:cubicBezTo>
                  <a:cubicBezTo>
                    <a:pt x="30" y="213"/>
                    <a:pt x="30" y="274"/>
                    <a:pt x="30" y="304"/>
                  </a:cubicBezTo>
                  <a:cubicBezTo>
                    <a:pt x="61" y="334"/>
                    <a:pt x="91" y="334"/>
                    <a:pt x="122" y="334"/>
                  </a:cubicBezTo>
                  <a:cubicBezTo>
                    <a:pt x="122" y="334"/>
                    <a:pt x="182" y="304"/>
                    <a:pt x="152" y="274"/>
                  </a:cubicBezTo>
                  <a:cubicBezTo>
                    <a:pt x="152" y="243"/>
                    <a:pt x="152" y="213"/>
                    <a:pt x="152" y="152"/>
                  </a:cubicBezTo>
                  <a:cubicBezTo>
                    <a:pt x="152" y="122"/>
                    <a:pt x="122" y="91"/>
                    <a:pt x="122" y="61"/>
                  </a:cubicBezTo>
                  <a:cubicBezTo>
                    <a:pt x="122" y="30"/>
                    <a:pt x="122" y="30"/>
                    <a:pt x="91" y="30"/>
                  </a:cubicBezTo>
                  <a:cubicBezTo>
                    <a:pt x="91" y="0"/>
                    <a:pt x="6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7" name="Google Shape;4147;p44"/>
            <p:cNvSpPr/>
            <p:nvPr/>
          </p:nvSpPr>
          <p:spPr>
            <a:xfrm>
              <a:off x="1987125" y="1737800"/>
              <a:ext cx="6100" cy="32950"/>
            </a:xfrm>
            <a:custGeom>
              <a:avLst/>
              <a:gdLst/>
              <a:ahLst/>
              <a:cxnLst/>
              <a:rect l="l" t="t" r="r" b="b"/>
              <a:pathLst>
                <a:path w="244" h="1318" extrusionOk="0">
                  <a:moveTo>
                    <a:pt x="61" y="1"/>
                  </a:moveTo>
                  <a:cubicBezTo>
                    <a:pt x="31" y="1"/>
                    <a:pt x="1" y="23"/>
                    <a:pt x="1" y="69"/>
                  </a:cubicBezTo>
                  <a:cubicBezTo>
                    <a:pt x="31" y="251"/>
                    <a:pt x="31" y="464"/>
                    <a:pt x="61" y="677"/>
                  </a:cubicBezTo>
                  <a:cubicBezTo>
                    <a:pt x="92" y="859"/>
                    <a:pt x="92" y="1072"/>
                    <a:pt x="122" y="1285"/>
                  </a:cubicBezTo>
                  <a:cubicBezTo>
                    <a:pt x="134" y="1308"/>
                    <a:pt x="154" y="1318"/>
                    <a:pt x="175" y="1318"/>
                  </a:cubicBezTo>
                  <a:cubicBezTo>
                    <a:pt x="209" y="1318"/>
                    <a:pt x="244" y="1292"/>
                    <a:pt x="244" y="1254"/>
                  </a:cubicBezTo>
                  <a:cubicBezTo>
                    <a:pt x="244" y="1042"/>
                    <a:pt x="213" y="859"/>
                    <a:pt x="183" y="646"/>
                  </a:cubicBezTo>
                  <a:cubicBezTo>
                    <a:pt x="153" y="464"/>
                    <a:pt x="153" y="251"/>
                    <a:pt x="122" y="69"/>
                  </a:cubicBezTo>
                  <a:cubicBezTo>
                    <a:pt x="122" y="23"/>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8" name="Google Shape;4148;p44"/>
            <p:cNvSpPr/>
            <p:nvPr/>
          </p:nvSpPr>
          <p:spPr>
            <a:xfrm>
              <a:off x="1998950" y="1746425"/>
              <a:ext cx="4150" cy="36050"/>
            </a:xfrm>
            <a:custGeom>
              <a:avLst/>
              <a:gdLst/>
              <a:ahLst/>
              <a:cxnLst/>
              <a:rect l="l" t="t" r="r" b="b"/>
              <a:pathLst>
                <a:path w="166" h="1442" extrusionOk="0">
                  <a:moveTo>
                    <a:pt x="41" y="1"/>
                  </a:moveTo>
                  <a:cubicBezTo>
                    <a:pt x="17" y="1"/>
                    <a:pt x="0" y="17"/>
                    <a:pt x="14" y="58"/>
                  </a:cubicBezTo>
                  <a:cubicBezTo>
                    <a:pt x="14" y="271"/>
                    <a:pt x="44" y="514"/>
                    <a:pt x="44" y="727"/>
                  </a:cubicBezTo>
                  <a:cubicBezTo>
                    <a:pt x="44" y="849"/>
                    <a:pt x="44" y="970"/>
                    <a:pt x="44" y="1061"/>
                  </a:cubicBezTo>
                  <a:cubicBezTo>
                    <a:pt x="44" y="1183"/>
                    <a:pt x="14" y="1305"/>
                    <a:pt x="44" y="1396"/>
                  </a:cubicBezTo>
                  <a:cubicBezTo>
                    <a:pt x="44" y="1426"/>
                    <a:pt x="67" y="1441"/>
                    <a:pt x="94" y="1441"/>
                  </a:cubicBezTo>
                  <a:cubicBezTo>
                    <a:pt x="120" y="1441"/>
                    <a:pt x="151" y="1426"/>
                    <a:pt x="166" y="1396"/>
                  </a:cubicBezTo>
                  <a:cubicBezTo>
                    <a:pt x="166" y="1305"/>
                    <a:pt x="166" y="1183"/>
                    <a:pt x="166" y="1061"/>
                  </a:cubicBezTo>
                  <a:cubicBezTo>
                    <a:pt x="166" y="940"/>
                    <a:pt x="166" y="849"/>
                    <a:pt x="166" y="727"/>
                  </a:cubicBezTo>
                  <a:cubicBezTo>
                    <a:pt x="166" y="514"/>
                    <a:pt x="136" y="271"/>
                    <a:pt x="105" y="58"/>
                  </a:cubicBezTo>
                  <a:cubicBezTo>
                    <a:pt x="105" y="25"/>
                    <a:pt x="69" y="1"/>
                    <a:pt x="4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9" name="Google Shape;4149;p44"/>
            <p:cNvSpPr/>
            <p:nvPr/>
          </p:nvSpPr>
          <p:spPr>
            <a:xfrm>
              <a:off x="2010675" y="1756700"/>
              <a:ext cx="5350" cy="26475"/>
            </a:xfrm>
            <a:custGeom>
              <a:avLst/>
              <a:gdLst/>
              <a:ahLst/>
              <a:cxnLst/>
              <a:rect l="l" t="t" r="r" b="b"/>
              <a:pathLst>
                <a:path w="214" h="1059" extrusionOk="0">
                  <a:moveTo>
                    <a:pt x="58" y="0"/>
                  </a:moveTo>
                  <a:cubicBezTo>
                    <a:pt x="29" y="0"/>
                    <a:pt x="1" y="23"/>
                    <a:pt x="1" y="73"/>
                  </a:cubicBezTo>
                  <a:cubicBezTo>
                    <a:pt x="1" y="225"/>
                    <a:pt x="31" y="407"/>
                    <a:pt x="31" y="559"/>
                  </a:cubicBezTo>
                  <a:cubicBezTo>
                    <a:pt x="62" y="650"/>
                    <a:pt x="62" y="742"/>
                    <a:pt x="62" y="802"/>
                  </a:cubicBezTo>
                  <a:cubicBezTo>
                    <a:pt x="62" y="863"/>
                    <a:pt x="62" y="894"/>
                    <a:pt x="62" y="924"/>
                  </a:cubicBezTo>
                  <a:cubicBezTo>
                    <a:pt x="92" y="985"/>
                    <a:pt x="92" y="1015"/>
                    <a:pt x="122" y="1045"/>
                  </a:cubicBezTo>
                  <a:cubicBezTo>
                    <a:pt x="122" y="1056"/>
                    <a:pt x="129" y="1059"/>
                    <a:pt x="138" y="1059"/>
                  </a:cubicBezTo>
                  <a:cubicBezTo>
                    <a:pt x="156" y="1059"/>
                    <a:pt x="183" y="1045"/>
                    <a:pt x="183" y="1045"/>
                  </a:cubicBezTo>
                  <a:cubicBezTo>
                    <a:pt x="214" y="985"/>
                    <a:pt x="214" y="954"/>
                    <a:pt x="183" y="924"/>
                  </a:cubicBezTo>
                  <a:lnTo>
                    <a:pt x="183" y="802"/>
                  </a:lnTo>
                  <a:lnTo>
                    <a:pt x="153" y="559"/>
                  </a:lnTo>
                  <a:cubicBezTo>
                    <a:pt x="153" y="377"/>
                    <a:pt x="122" y="225"/>
                    <a:pt x="122" y="42"/>
                  </a:cubicBezTo>
                  <a:cubicBezTo>
                    <a:pt x="109" y="15"/>
                    <a:pt x="83"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0" name="Google Shape;4150;p44"/>
            <p:cNvSpPr/>
            <p:nvPr/>
          </p:nvSpPr>
          <p:spPr>
            <a:xfrm>
              <a:off x="2020575" y="1756700"/>
              <a:ext cx="6100" cy="24375"/>
            </a:xfrm>
            <a:custGeom>
              <a:avLst/>
              <a:gdLst/>
              <a:ahLst/>
              <a:cxnLst/>
              <a:rect l="l" t="t" r="r" b="b"/>
              <a:pathLst>
                <a:path w="244" h="975" extrusionOk="0">
                  <a:moveTo>
                    <a:pt x="70" y="0"/>
                  </a:moveTo>
                  <a:cubicBezTo>
                    <a:pt x="37" y="0"/>
                    <a:pt x="0" y="23"/>
                    <a:pt x="0" y="73"/>
                  </a:cubicBezTo>
                  <a:cubicBezTo>
                    <a:pt x="30" y="255"/>
                    <a:pt x="30" y="438"/>
                    <a:pt x="30" y="650"/>
                  </a:cubicBezTo>
                  <a:cubicBezTo>
                    <a:pt x="30" y="711"/>
                    <a:pt x="30" y="772"/>
                    <a:pt x="61" y="863"/>
                  </a:cubicBezTo>
                  <a:cubicBezTo>
                    <a:pt x="61" y="910"/>
                    <a:pt x="97" y="974"/>
                    <a:pt x="155" y="974"/>
                  </a:cubicBezTo>
                  <a:cubicBezTo>
                    <a:pt x="172" y="974"/>
                    <a:pt x="192" y="968"/>
                    <a:pt x="213" y="954"/>
                  </a:cubicBezTo>
                  <a:cubicBezTo>
                    <a:pt x="213" y="954"/>
                    <a:pt x="243" y="924"/>
                    <a:pt x="213" y="924"/>
                  </a:cubicBezTo>
                  <a:cubicBezTo>
                    <a:pt x="213" y="894"/>
                    <a:pt x="213" y="863"/>
                    <a:pt x="182" y="833"/>
                  </a:cubicBezTo>
                  <a:cubicBezTo>
                    <a:pt x="182" y="833"/>
                    <a:pt x="152" y="802"/>
                    <a:pt x="152" y="772"/>
                  </a:cubicBezTo>
                  <a:cubicBezTo>
                    <a:pt x="152" y="711"/>
                    <a:pt x="152" y="620"/>
                    <a:pt x="152" y="559"/>
                  </a:cubicBezTo>
                  <a:cubicBezTo>
                    <a:pt x="152" y="407"/>
                    <a:pt x="122" y="225"/>
                    <a:pt x="122" y="42"/>
                  </a:cubicBezTo>
                  <a:cubicBezTo>
                    <a:pt x="122" y="15"/>
                    <a:pt x="97" y="0"/>
                    <a:pt x="7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1" name="Google Shape;4151;p44"/>
            <p:cNvSpPr/>
            <p:nvPr/>
          </p:nvSpPr>
          <p:spPr>
            <a:xfrm>
              <a:off x="2031200" y="1749400"/>
              <a:ext cx="6100" cy="15025"/>
            </a:xfrm>
            <a:custGeom>
              <a:avLst/>
              <a:gdLst/>
              <a:ahLst/>
              <a:cxnLst/>
              <a:rect l="l" t="t" r="r" b="b"/>
              <a:pathLst>
                <a:path w="244" h="601" extrusionOk="0">
                  <a:moveTo>
                    <a:pt x="61" y="0"/>
                  </a:moveTo>
                  <a:cubicBezTo>
                    <a:pt x="1" y="0"/>
                    <a:pt x="1" y="61"/>
                    <a:pt x="1" y="91"/>
                  </a:cubicBezTo>
                  <a:cubicBezTo>
                    <a:pt x="31" y="152"/>
                    <a:pt x="31" y="243"/>
                    <a:pt x="61" y="334"/>
                  </a:cubicBezTo>
                  <a:cubicBezTo>
                    <a:pt x="61" y="365"/>
                    <a:pt x="61" y="395"/>
                    <a:pt x="92" y="456"/>
                  </a:cubicBezTo>
                  <a:cubicBezTo>
                    <a:pt x="92" y="486"/>
                    <a:pt x="92" y="547"/>
                    <a:pt x="122" y="578"/>
                  </a:cubicBezTo>
                  <a:cubicBezTo>
                    <a:pt x="137" y="593"/>
                    <a:pt x="153" y="600"/>
                    <a:pt x="168" y="600"/>
                  </a:cubicBezTo>
                  <a:cubicBezTo>
                    <a:pt x="183" y="600"/>
                    <a:pt x="198" y="593"/>
                    <a:pt x="213" y="578"/>
                  </a:cubicBezTo>
                  <a:cubicBezTo>
                    <a:pt x="244" y="517"/>
                    <a:pt x="213" y="456"/>
                    <a:pt x="213" y="426"/>
                  </a:cubicBezTo>
                  <a:cubicBezTo>
                    <a:pt x="183" y="365"/>
                    <a:pt x="183" y="334"/>
                    <a:pt x="183" y="304"/>
                  </a:cubicBezTo>
                  <a:cubicBezTo>
                    <a:pt x="153" y="213"/>
                    <a:pt x="153" y="122"/>
                    <a:pt x="122" y="30"/>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2" name="Google Shape;4152;p44"/>
            <p:cNvSpPr/>
            <p:nvPr/>
          </p:nvSpPr>
          <p:spPr>
            <a:xfrm>
              <a:off x="2039550" y="1743300"/>
              <a:ext cx="3075" cy="8200"/>
            </a:xfrm>
            <a:custGeom>
              <a:avLst/>
              <a:gdLst/>
              <a:ahLst/>
              <a:cxnLst/>
              <a:rect l="l" t="t" r="r" b="b"/>
              <a:pathLst>
                <a:path w="123" h="328" extrusionOk="0">
                  <a:moveTo>
                    <a:pt x="62" y="1"/>
                  </a:moveTo>
                  <a:cubicBezTo>
                    <a:pt x="31" y="1"/>
                    <a:pt x="1" y="31"/>
                    <a:pt x="1" y="62"/>
                  </a:cubicBezTo>
                  <a:lnTo>
                    <a:pt x="1" y="183"/>
                  </a:lnTo>
                  <a:cubicBezTo>
                    <a:pt x="1" y="183"/>
                    <a:pt x="1" y="214"/>
                    <a:pt x="1" y="244"/>
                  </a:cubicBezTo>
                  <a:cubicBezTo>
                    <a:pt x="1" y="244"/>
                    <a:pt x="1" y="274"/>
                    <a:pt x="31" y="305"/>
                  </a:cubicBezTo>
                  <a:cubicBezTo>
                    <a:pt x="31" y="320"/>
                    <a:pt x="47" y="328"/>
                    <a:pt x="62" y="328"/>
                  </a:cubicBezTo>
                  <a:cubicBezTo>
                    <a:pt x="77" y="328"/>
                    <a:pt x="92" y="320"/>
                    <a:pt x="92" y="305"/>
                  </a:cubicBezTo>
                  <a:cubicBezTo>
                    <a:pt x="92" y="274"/>
                    <a:pt x="123" y="244"/>
                    <a:pt x="123" y="244"/>
                  </a:cubicBezTo>
                  <a:cubicBezTo>
                    <a:pt x="123" y="214"/>
                    <a:pt x="123" y="183"/>
                    <a:pt x="123" y="183"/>
                  </a:cubicBezTo>
                  <a:lnTo>
                    <a:pt x="123" y="62"/>
                  </a:ln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3" name="Google Shape;4153;p44"/>
            <p:cNvSpPr/>
            <p:nvPr/>
          </p:nvSpPr>
          <p:spPr>
            <a:xfrm>
              <a:off x="2041075" y="1712525"/>
              <a:ext cx="5350" cy="27775"/>
            </a:xfrm>
            <a:custGeom>
              <a:avLst/>
              <a:gdLst/>
              <a:ahLst/>
              <a:cxnLst/>
              <a:rect l="l" t="t" r="r" b="b"/>
              <a:pathLst>
                <a:path w="214" h="1111" extrusionOk="0">
                  <a:moveTo>
                    <a:pt x="111" y="1"/>
                  </a:moveTo>
                  <a:cubicBezTo>
                    <a:pt x="84" y="1"/>
                    <a:pt x="62" y="16"/>
                    <a:pt x="62" y="47"/>
                  </a:cubicBezTo>
                  <a:cubicBezTo>
                    <a:pt x="92" y="381"/>
                    <a:pt x="62" y="715"/>
                    <a:pt x="1" y="1050"/>
                  </a:cubicBezTo>
                  <a:cubicBezTo>
                    <a:pt x="1" y="1080"/>
                    <a:pt x="31" y="1080"/>
                    <a:pt x="31" y="1110"/>
                  </a:cubicBezTo>
                  <a:lnTo>
                    <a:pt x="92" y="1110"/>
                  </a:lnTo>
                  <a:cubicBezTo>
                    <a:pt x="92" y="1110"/>
                    <a:pt x="122" y="1080"/>
                    <a:pt x="122" y="1080"/>
                  </a:cubicBezTo>
                  <a:cubicBezTo>
                    <a:pt x="213" y="746"/>
                    <a:pt x="213" y="381"/>
                    <a:pt x="183" y="47"/>
                  </a:cubicBezTo>
                  <a:cubicBezTo>
                    <a:pt x="168" y="16"/>
                    <a:pt x="138" y="1"/>
                    <a:pt x="11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4" name="Google Shape;4154;p44"/>
            <p:cNvSpPr/>
            <p:nvPr/>
          </p:nvSpPr>
          <p:spPr>
            <a:xfrm>
              <a:off x="2033775" y="1720325"/>
              <a:ext cx="5800" cy="25350"/>
            </a:xfrm>
            <a:custGeom>
              <a:avLst/>
              <a:gdLst/>
              <a:ahLst/>
              <a:cxnLst/>
              <a:rect l="l" t="t" r="r" b="b"/>
              <a:pathLst>
                <a:path w="232" h="1014" extrusionOk="0">
                  <a:moveTo>
                    <a:pt x="171" y="0"/>
                  </a:moveTo>
                  <a:cubicBezTo>
                    <a:pt x="141" y="0"/>
                    <a:pt x="110" y="23"/>
                    <a:pt x="110" y="69"/>
                  </a:cubicBezTo>
                  <a:cubicBezTo>
                    <a:pt x="110" y="342"/>
                    <a:pt x="80" y="646"/>
                    <a:pt x="19" y="950"/>
                  </a:cubicBezTo>
                  <a:cubicBezTo>
                    <a:pt x="0" y="988"/>
                    <a:pt x="40" y="1014"/>
                    <a:pt x="80" y="1014"/>
                  </a:cubicBezTo>
                  <a:cubicBezTo>
                    <a:pt x="104" y="1014"/>
                    <a:pt x="129" y="1004"/>
                    <a:pt x="141" y="981"/>
                  </a:cubicBezTo>
                  <a:cubicBezTo>
                    <a:pt x="202" y="677"/>
                    <a:pt x="232" y="373"/>
                    <a:pt x="232" y="69"/>
                  </a:cubicBezTo>
                  <a:cubicBezTo>
                    <a:pt x="232" y="23"/>
                    <a:pt x="202" y="0"/>
                    <a:pt x="17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5" name="Google Shape;4155;p44"/>
            <p:cNvSpPr/>
            <p:nvPr/>
          </p:nvSpPr>
          <p:spPr>
            <a:xfrm>
              <a:off x="2025875" y="1729625"/>
              <a:ext cx="5350" cy="15100"/>
            </a:xfrm>
            <a:custGeom>
              <a:avLst/>
              <a:gdLst/>
              <a:ahLst/>
              <a:cxnLst/>
              <a:rect l="l" t="t" r="r" b="b"/>
              <a:pathLst>
                <a:path w="214" h="604" extrusionOk="0">
                  <a:moveTo>
                    <a:pt x="122" y="1"/>
                  </a:moveTo>
                  <a:cubicBezTo>
                    <a:pt x="62" y="31"/>
                    <a:pt x="62" y="62"/>
                    <a:pt x="62" y="92"/>
                  </a:cubicBezTo>
                  <a:cubicBezTo>
                    <a:pt x="92" y="244"/>
                    <a:pt x="62" y="366"/>
                    <a:pt x="1" y="518"/>
                  </a:cubicBezTo>
                  <a:cubicBezTo>
                    <a:pt x="1" y="561"/>
                    <a:pt x="46" y="604"/>
                    <a:pt x="84" y="604"/>
                  </a:cubicBezTo>
                  <a:cubicBezTo>
                    <a:pt x="99" y="604"/>
                    <a:pt x="113" y="596"/>
                    <a:pt x="122" y="578"/>
                  </a:cubicBezTo>
                  <a:cubicBezTo>
                    <a:pt x="183" y="396"/>
                    <a:pt x="214" y="214"/>
                    <a:pt x="183" y="62"/>
                  </a:cubicBezTo>
                  <a:cubicBezTo>
                    <a:pt x="183" y="31"/>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6" name="Google Shape;4156;p44"/>
            <p:cNvSpPr/>
            <p:nvPr/>
          </p:nvSpPr>
          <p:spPr>
            <a:xfrm>
              <a:off x="2018275" y="1731900"/>
              <a:ext cx="3825" cy="8400"/>
            </a:xfrm>
            <a:custGeom>
              <a:avLst/>
              <a:gdLst/>
              <a:ahLst/>
              <a:cxnLst/>
              <a:rect l="l" t="t" r="r" b="b"/>
              <a:pathLst>
                <a:path w="153" h="336" extrusionOk="0">
                  <a:moveTo>
                    <a:pt x="62" y="1"/>
                  </a:moveTo>
                  <a:cubicBezTo>
                    <a:pt x="31" y="31"/>
                    <a:pt x="31" y="62"/>
                    <a:pt x="31" y="92"/>
                  </a:cubicBezTo>
                  <a:cubicBezTo>
                    <a:pt x="31" y="92"/>
                    <a:pt x="31" y="92"/>
                    <a:pt x="31" y="123"/>
                  </a:cubicBezTo>
                  <a:lnTo>
                    <a:pt x="31" y="183"/>
                  </a:lnTo>
                  <a:lnTo>
                    <a:pt x="31" y="214"/>
                  </a:lnTo>
                  <a:cubicBezTo>
                    <a:pt x="31" y="244"/>
                    <a:pt x="31" y="244"/>
                    <a:pt x="31" y="244"/>
                  </a:cubicBezTo>
                  <a:cubicBezTo>
                    <a:pt x="1" y="275"/>
                    <a:pt x="31" y="275"/>
                    <a:pt x="31" y="305"/>
                  </a:cubicBezTo>
                  <a:cubicBezTo>
                    <a:pt x="31" y="305"/>
                    <a:pt x="31" y="335"/>
                    <a:pt x="62" y="335"/>
                  </a:cubicBezTo>
                  <a:lnTo>
                    <a:pt x="92" y="335"/>
                  </a:lnTo>
                  <a:cubicBezTo>
                    <a:pt x="122" y="305"/>
                    <a:pt x="122" y="305"/>
                    <a:pt x="122" y="275"/>
                  </a:cubicBezTo>
                  <a:cubicBezTo>
                    <a:pt x="122" y="275"/>
                    <a:pt x="122" y="275"/>
                    <a:pt x="153" y="244"/>
                  </a:cubicBezTo>
                  <a:cubicBezTo>
                    <a:pt x="153" y="244"/>
                    <a:pt x="153" y="214"/>
                    <a:pt x="153" y="183"/>
                  </a:cubicBezTo>
                  <a:cubicBezTo>
                    <a:pt x="153" y="153"/>
                    <a:pt x="153" y="92"/>
                    <a:pt x="153" y="62"/>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7" name="Google Shape;4157;p44"/>
            <p:cNvSpPr/>
            <p:nvPr/>
          </p:nvSpPr>
          <p:spPr>
            <a:xfrm>
              <a:off x="2010675" y="1731150"/>
              <a:ext cx="3825" cy="4575"/>
            </a:xfrm>
            <a:custGeom>
              <a:avLst/>
              <a:gdLst/>
              <a:ahLst/>
              <a:cxnLst/>
              <a:rect l="l" t="t" r="r" b="b"/>
              <a:pathLst>
                <a:path w="153" h="183" extrusionOk="0">
                  <a:moveTo>
                    <a:pt x="92" y="1"/>
                  </a:moveTo>
                  <a:cubicBezTo>
                    <a:pt x="92" y="1"/>
                    <a:pt x="62" y="31"/>
                    <a:pt x="62" y="31"/>
                  </a:cubicBezTo>
                  <a:lnTo>
                    <a:pt x="31" y="61"/>
                  </a:lnTo>
                  <a:lnTo>
                    <a:pt x="1" y="61"/>
                  </a:lnTo>
                  <a:cubicBezTo>
                    <a:pt x="1" y="92"/>
                    <a:pt x="1" y="92"/>
                    <a:pt x="1" y="122"/>
                  </a:cubicBezTo>
                  <a:cubicBezTo>
                    <a:pt x="1" y="122"/>
                    <a:pt x="1" y="153"/>
                    <a:pt x="1" y="153"/>
                  </a:cubicBezTo>
                  <a:cubicBezTo>
                    <a:pt x="1" y="183"/>
                    <a:pt x="31" y="183"/>
                    <a:pt x="62" y="183"/>
                  </a:cubicBezTo>
                  <a:cubicBezTo>
                    <a:pt x="62" y="183"/>
                    <a:pt x="92" y="153"/>
                    <a:pt x="92" y="153"/>
                  </a:cubicBezTo>
                  <a:lnTo>
                    <a:pt x="153" y="122"/>
                  </a:lnTo>
                  <a:cubicBezTo>
                    <a:pt x="153" y="92"/>
                    <a:pt x="153" y="92"/>
                    <a:pt x="153" y="61"/>
                  </a:cubicBezTo>
                  <a:cubicBezTo>
                    <a:pt x="153" y="31"/>
                    <a:pt x="153" y="31"/>
                    <a:pt x="153" y="3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8" name="Google Shape;4158;p44"/>
            <p:cNvSpPr/>
            <p:nvPr/>
          </p:nvSpPr>
          <p:spPr>
            <a:xfrm>
              <a:off x="2008400" y="1731150"/>
              <a:ext cx="3825" cy="3075"/>
            </a:xfrm>
            <a:custGeom>
              <a:avLst/>
              <a:gdLst/>
              <a:ahLst/>
              <a:cxnLst/>
              <a:rect l="l" t="t" r="r" b="b"/>
              <a:pathLst>
                <a:path w="153" h="123" extrusionOk="0">
                  <a:moveTo>
                    <a:pt x="1" y="1"/>
                  </a:moveTo>
                  <a:cubicBezTo>
                    <a:pt x="1" y="1"/>
                    <a:pt x="1" y="1"/>
                    <a:pt x="1" y="31"/>
                  </a:cubicBezTo>
                  <a:cubicBezTo>
                    <a:pt x="1" y="31"/>
                    <a:pt x="1" y="31"/>
                    <a:pt x="1" y="61"/>
                  </a:cubicBezTo>
                  <a:cubicBezTo>
                    <a:pt x="31" y="92"/>
                    <a:pt x="61" y="92"/>
                    <a:pt x="92" y="122"/>
                  </a:cubicBezTo>
                  <a:lnTo>
                    <a:pt x="122" y="122"/>
                  </a:lnTo>
                  <a:lnTo>
                    <a:pt x="122" y="92"/>
                  </a:lnTo>
                  <a:lnTo>
                    <a:pt x="153" y="92"/>
                  </a:lnTo>
                  <a:cubicBezTo>
                    <a:pt x="153" y="92"/>
                    <a:pt x="153" y="61"/>
                    <a:pt x="153" y="61"/>
                  </a:cubicBezTo>
                  <a:cubicBezTo>
                    <a:pt x="153" y="31"/>
                    <a:pt x="153" y="31"/>
                    <a:pt x="12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9" name="Google Shape;4159;p44"/>
            <p:cNvSpPr/>
            <p:nvPr/>
          </p:nvSpPr>
          <p:spPr>
            <a:xfrm>
              <a:off x="1921025" y="1718225"/>
              <a:ext cx="3825" cy="9925"/>
            </a:xfrm>
            <a:custGeom>
              <a:avLst/>
              <a:gdLst/>
              <a:ahLst/>
              <a:cxnLst/>
              <a:rect l="l" t="t" r="r" b="b"/>
              <a:pathLst>
                <a:path w="153" h="397" extrusionOk="0">
                  <a:moveTo>
                    <a:pt x="91" y="1"/>
                  </a:moveTo>
                  <a:cubicBezTo>
                    <a:pt x="61" y="1"/>
                    <a:pt x="61" y="31"/>
                    <a:pt x="31" y="31"/>
                  </a:cubicBezTo>
                  <a:cubicBezTo>
                    <a:pt x="31" y="31"/>
                    <a:pt x="31" y="62"/>
                    <a:pt x="31" y="92"/>
                  </a:cubicBezTo>
                  <a:cubicBezTo>
                    <a:pt x="31" y="122"/>
                    <a:pt x="0" y="153"/>
                    <a:pt x="0" y="214"/>
                  </a:cubicBezTo>
                  <a:cubicBezTo>
                    <a:pt x="0" y="244"/>
                    <a:pt x="0" y="244"/>
                    <a:pt x="0" y="274"/>
                  </a:cubicBezTo>
                  <a:cubicBezTo>
                    <a:pt x="0" y="274"/>
                    <a:pt x="0" y="305"/>
                    <a:pt x="0" y="305"/>
                  </a:cubicBezTo>
                  <a:cubicBezTo>
                    <a:pt x="0" y="305"/>
                    <a:pt x="0" y="335"/>
                    <a:pt x="0" y="335"/>
                  </a:cubicBezTo>
                  <a:cubicBezTo>
                    <a:pt x="0" y="366"/>
                    <a:pt x="31" y="396"/>
                    <a:pt x="61" y="396"/>
                  </a:cubicBezTo>
                  <a:cubicBezTo>
                    <a:pt x="61" y="396"/>
                    <a:pt x="91" y="366"/>
                    <a:pt x="91" y="366"/>
                  </a:cubicBezTo>
                  <a:cubicBezTo>
                    <a:pt x="122" y="335"/>
                    <a:pt x="122" y="335"/>
                    <a:pt x="122" y="335"/>
                  </a:cubicBezTo>
                  <a:cubicBezTo>
                    <a:pt x="122" y="305"/>
                    <a:pt x="122" y="305"/>
                    <a:pt x="122" y="274"/>
                  </a:cubicBezTo>
                  <a:cubicBezTo>
                    <a:pt x="122" y="244"/>
                    <a:pt x="122" y="244"/>
                    <a:pt x="122" y="214"/>
                  </a:cubicBezTo>
                  <a:cubicBezTo>
                    <a:pt x="152" y="153"/>
                    <a:pt x="152" y="122"/>
                    <a:pt x="152" y="92"/>
                  </a:cubicBezTo>
                  <a:cubicBezTo>
                    <a:pt x="152" y="62"/>
                    <a:pt x="152" y="31"/>
                    <a:pt x="122" y="31"/>
                  </a:cubicBezTo>
                  <a:cubicBezTo>
                    <a:pt x="122" y="31"/>
                    <a:pt x="91"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0" name="Google Shape;4160;p44"/>
            <p:cNvSpPr/>
            <p:nvPr/>
          </p:nvSpPr>
          <p:spPr>
            <a:xfrm>
              <a:off x="1930125" y="1714425"/>
              <a:ext cx="4600" cy="12200"/>
            </a:xfrm>
            <a:custGeom>
              <a:avLst/>
              <a:gdLst/>
              <a:ahLst/>
              <a:cxnLst/>
              <a:rect l="l" t="t" r="r" b="b"/>
              <a:pathLst>
                <a:path w="184" h="488" extrusionOk="0">
                  <a:moveTo>
                    <a:pt x="62" y="1"/>
                  </a:moveTo>
                  <a:cubicBezTo>
                    <a:pt x="31" y="31"/>
                    <a:pt x="1" y="62"/>
                    <a:pt x="1" y="92"/>
                  </a:cubicBezTo>
                  <a:cubicBezTo>
                    <a:pt x="31" y="153"/>
                    <a:pt x="31" y="214"/>
                    <a:pt x="62" y="274"/>
                  </a:cubicBezTo>
                  <a:cubicBezTo>
                    <a:pt x="62" y="305"/>
                    <a:pt x="62" y="305"/>
                    <a:pt x="62" y="366"/>
                  </a:cubicBezTo>
                  <a:cubicBezTo>
                    <a:pt x="62" y="396"/>
                    <a:pt x="62" y="426"/>
                    <a:pt x="62" y="457"/>
                  </a:cubicBezTo>
                  <a:cubicBezTo>
                    <a:pt x="62" y="457"/>
                    <a:pt x="92" y="487"/>
                    <a:pt x="123" y="487"/>
                  </a:cubicBezTo>
                  <a:cubicBezTo>
                    <a:pt x="153" y="487"/>
                    <a:pt x="183" y="487"/>
                    <a:pt x="183" y="457"/>
                  </a:cubicBezTo>
                  <a:cubicBezTo>
                    <a:pt x="183" y="396"/>
                    <a:pt x="183" y="305"/>
                    <a:pt x="183" y="244"/>
                  </a:cubicBezTo>
                  <a:cubicBezTo>
                    <a:pt x="153" y="183"/>
                    <a:pt x="153" y="122"/>
                    <a:pt x="123" y="62"/>
                  </a:cubicBez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1" name="Google Shape;4161;p44"/>
            <p:cNvSpPr/>
            <p:nvPr/>
          </p:nvSpPr>
          <p:spPr>
            <a:xfrm>
              <a:off x="1939250" y="1710625"/>
              <a:ext cx="3825" cy="3075"/>
            </a:xfrm>
            <a:custGeom>
              <a:avLst/>
              <a:gdLst/>
              <a:ahLst/>
              <a:cxnLst/>
              <a:rect l="l" t="t" r="r" b="b"/>
              <a:pathLst>
                <a:path w="153" h="123" extrusionOk="0">
                  <a:moveTo>
                    <a:pt x="92" y="1"/>
                  </a:moveTo>
                  <a:cubicBezTo>
                    <a:pt x="1" y="1"/>
                    <a:pt x="1" y="123"/>
                    <a:pt x="92" y="123"/>
                  </a:cubicBezTo>
                  <a:cubicBezTo>
                    <a:pt x="153" y="123"/>
                    <a:pt x="153"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4162" name="Google Shape;4162;p44"/>
          <p:cNvGrpSpPr/>
          <p:nvPr/>
        </p:nvGrpSpPr>
        <p:grpSpPr>
          <a:xfrm flipH="1">
            <a:off x="2172209" y="5389069"/>
            <a:ext cx="1621642" cy="770215"/>
            <a:chOff x="2132275" y="1549000"/>
            <a:chExt cx="785750" cy="373200"/>
          </a:xfrm>
        </p:grpSpPr>
        <p:sp>
          <p:nvSpPr>
            <p:cNvPr id="4163" name="Google Shape;4163;p44"/>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4164" name="Google Shape;4164;p44"/>
            <p:cNvGrpSpPr/>
            <p:nvPr/>
          </p:nvGrpSpPr>
          <p:grpSpPr>
            <a:xfrm>
              <a:off x="2133025" y="1549000"/>
              <a:ext cx="785000" cy="373200"/>
              <a:chOff x="2133025" y="1549000"/>
              <a:chExt cx="785000" cy="373200"/>
            </a:xfrm>
          </p:grpSpPr>
          <p:sp>
            <p:nvSpPr>
              <p:cNvPr id="4165" name="Google Shape;4165;p44"/>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6" name="Google Shape;4166;p44"/>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7" name="Google Shape;4167;p44"/>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8" name="Google Shape;4168;p44"/>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9" name="Google Shape;4169;p44"/>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0" name="Google Shape;4170;p44"/>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1" name="Google Shape;4171;p44"/>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2" name="Google Shape;4172;p44"/>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3" name="Google Shape;4173;p44"/>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4" name="Google Shape;4174;p44"/>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5" name="Google Shape;4175;p44"/>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6" name="Google Shape;4176;p44"/>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7" name="Google Shape;4177;p44"/>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8" name="Google Shape;4178;p44"/>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9" name="Google Shape;4179;p44"/>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0" name="Google Shape;4180;p44"/>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1" name="Google Shape;4181;p44"/>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2" name="Google Shape;4182;p44"/>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3" name="Google Shape;4183;p44"/>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4" name="Google Shape;4184;p44"/>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5" name="Google Shape;4185;p44"/>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6" name="Google Shape;4186;p44"/>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7" name="Google Shape;4187;p44"/>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8" name="Google Shape;4188;p44"/>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9" name="Google Shape;4189;p44"/>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0" name="Google Shape;4190;p44"/>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1" name="Google Shape;4191;p44"/>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2" name="Google Shape;4192;p44"/>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3" name="Google Shape;4193;p44"/>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4" name="Google Shape;4194;p44"/>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5" name="Google Shape;4195;p44"/>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6" name="Google Shape;4196;p44"/>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7" name="Google Shape;4197;p44"/>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8" name="Google Shape;4198;p44"/>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9" name="Google Shape;4199;p44"/>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0" name="Google Shape;4200;p44"/>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1" name="Google Shape;4201;p44"/>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2" name="Google Shape;4202;p44"/>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3" name="Google Shape;4203;p44"/>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4" name="Google Shape;4204;p44"/>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5" name="Google Shape;4205;p44"/>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6" name="Google Shape;4206;p44"/>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7" name="Google Shape;4207;p44"/>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8" name="Google Shape;4208;p44"/>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9" name="Google Shape;4209;p44"/>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0" name="Google Shape;4210;p44"/>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1" name="Google Shape;4211;p44"/>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2" name="Google Shape;4212;p44"/>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3" name="Google Shape;4213;p44"/>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4" name="Google Shape;4214;p44"/>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5" name="Google Shape;4215;p44"/>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6" name="Google Shape;4216;p44"/>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7" name="Google Shape;4217;p44"/>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8" name="Google Shape;4218;p44"/>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9" name="Google Shape;4219;p44"/>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0" name="Google Shape;4220;p44"/>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1" name="Google Shape;4221;p44"/>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2" name="Google Shape;4222;p44"/>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3" name="Google Shape;4223;p44"/>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4" name="Google Shape;4224;p44"/>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5" name="Google Shape;4225;p44"/>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6" name="Google Shape;4226;p44"/>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7" name="Google Shape;4227;p44"/>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8" name="Google Shape;4228;p44"/>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9" name="Google Shape;4229;p44"/>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0" name="Google Shape;4230;p44"/>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1" name="Google Shape;4231;p44"/>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2" name="Google Shape;4232;p44"/>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3" name="Google Shape;4233;p44"/>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4" name="Google Shape;4234;p44"/>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5" name="Google Shape;4235;p44"/>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6" name="Google Shape;4236;p44"/>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7" name="Google Shape;4237;p44"/>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8" name="Google Shape;4238;p44"/>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9" name="Google Shape;4239;p44"/>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0" name="Google Shape;4240;p44"/>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1" name="Google Shape;4241;p44"/>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2" name="Google Shape;4242;p44"/>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3" name="Google Shape;4243;p44"/>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4" name="Google Shape;4244;p44"/>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5" name="Google Shape;4245;p44"/>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6" name="Google Shape;4246;p44"/>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7" name="Google Shape;4247;p44"/>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8" name="Google Shape;4248;p44"/>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9" name="Google Shape;4249;p44"/>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0" name="Google Shape;4250;p44"/>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1" name="Google Shape;4251;p44"/>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2" name="Google Shape;4252;p44"/>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3" name="Google Shape;4253;p44"/>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4" name="Google Shape;4254;p44"/>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5" name="Google Shape;4255;p44"/>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6" name="Google Shape;4256;p44"/>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7" name="Google Shape;4257;p44"/>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8" name="Google Shape;4258;p44"/>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9" name="Google Shape;4259;p44"/>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0" name="Google Shape;4260;p44"/>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1" name="Google Shape;4261;p44"/>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2" name="Google Shape;4262;p44"/>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3" name="Google Shape;4263;p44"/>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4" name="Google Shape;4264;p44"/>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5" name="Google Shape;4265;p44"/>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6" name="Google Shape;4266;p44"/>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7" name="Google Shape;4267;p44"/>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8" name="Google Shape;4268;p44"/>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9" name="Google Shape;4269;p44"/>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0" name="Google Shape;4270;p44"/>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1" name="Google Shape;4271;p44"/>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2" name="Google Shape;4272;p44"/>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3" name="Google Shape;4273;p44"/>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4" name="Google Shape;4274;p44"/>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5" name="Google Shape;4275;p44"/>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6" name="Google Shape;4276;p44"/>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7" name="Google Shape;4277;p44"/>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8" name="Google Shape;4278;p44"/>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9" name="Google Shape;4279;p44"/>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0" name="Google Shape;4280;p44"/>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1" name="Google Shape;4281;p44"/>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2" name="Google Shape;4282;p44"/>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3" name="Google Shape;4283;p44"/>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4" name="Google Shape;4284;p44"/>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5" name="Google Shape;4285;p44"/>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6" name="Google Shape;4286;p44"/>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7" name="Google Shape;4287;p44"/>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8" name="Google Shape;4288;p44"/>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9" name="Google Shape;4289;p44"/>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0" name="Google Shape;4290;p44"/>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1" name="Google Shape;4291;p44"/>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2" name="Google Shape;4292;p44"/>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3" name="Google Shape;4293;p44"/>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4" name="Google Shape;4294;p44"/>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5" name="Google Shape;4295;p44"/>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6" name="Google Shape;4296;p44"/>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7" name="Google Shape;4297;p44"/>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8" name="Google Shape;4298;p44"/>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9" name="Google Shape;4299;p44"/>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0" name="Google Shape;4300;p44"/>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1" name="Google Shape;4301;p44"/>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2" name="Google Shape;4302;p44"/>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3" name="Google Shape;4303;p44"/>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4" name="Google Shape;4304;p44"/>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5" name="Google Shape;4305;p44"/>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6" name="Google Shape;4306;p44"/>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7" name="Google Shape;4307;p44"/>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8" name="Google Shape;4308;p44"/>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9" name="Google Shape;4309;p44"/>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0" name="Google Shape;4310;p44"/>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1" name="Google Shape;4311;p44"/>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2" name="Google Shape;4312;p44"/>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3" name="Google Shape;4313;p44"/>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4" name="Google Shape;4314;p44"/>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5" name="Google Shape;4315;p44"/>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6" name="Google Shape;4316;p44"/>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7" name="Google Shape;4317;p44"/>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8" name="Google Shape;4318;p44"/>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9" name="Google Shape;4319;p44"/>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0" name="Google Shape;4320;p44"/>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1" name="Google Shape;4321;p44"/>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2" name="Google Shape;4322;p44"/>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3" name="Google Shape;4323;p44"/>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4" name="Google Shape;4324;p44"/>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5" name="Google Shape;4325;p44"/>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6" name="Google Shape;4326;p44"/>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7" name="Google Shape;4327;p44"/>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8" name="Google Shape;4328;p44"/>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9" name="Google Shape;4329;p44"/>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0" name="Google Shape;4330;p44"/>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1" name="Google Shape;4331;p44"/>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2" name="Google Shape;4332;p44"/>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3" name="Google Shape;4333;p44"/>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4334" name="Google Shape;4334;p44"/>
          <p:cNvGrpSpPr/>
          <p:nvPr/>
        </p:nvGrpSpPr>
        <p:grpSpPr>
          <a:xfrm flipH="1">
            <a:off x="4667536" y="4962178"/>
            <a:ext cx="345403" cy="266592"/>
            <a:chOff x="2829150" y="1819475"/>
            <a:chExt cx="167200" cy="129050"/>
          </a:xfrm>
        </p:grpSpPr>
        <p:sp>
          <p:nvSpPr>
            <p:cNvPr id="4335" name="Google Shape;4335;p44"/>
            <p:cNvSpPr/>
            <p:nvPr/>
          </p:nvSpPr>
          <p:spPr>
            <a:xfrm>
              <a:off x="2835225" y="1826150"/>
              <a:ext cx="157325" cy="117350"/>
            </a:xfrm>
            <a:custGeom>
              <a:avLst/>
              <a:gdLst/>
              <a:ahLst/>
              <a:cxnLst/>
              <a:rect l="l" t="t" r="r" b="b"/>
              <a:pathLst>
                <a:path w="6293" h="4694" extrusionOk="0">
                  <a:moveTo>
                    <a:pt x="3686" y="0"/>
                  </a:moveTo>
                  <a:cubicBezTo>
                    <a:pt x="3384" y="0"/>
                    <a:pt x="3086" y="109"/>
                    <a:pt x="2858" y="316"/>
                  </a:cubicBezTo>
                  <a:cubicBezTo>
                    <a:pt x="2554" y="589"/>
                    <a:pt x="2341" y="1076"/>
                    <a:pt x="1916" y="1167"/>
                  </a:cubicBezTo>
                  <a:cubicBezTo>
                    <a:pt x="1856" y="1183"/>
                    <a:pt x="1796" y="1190"/>
                    <a:pt x="1737" y="1190"/>
                  </a:cubicBezTo>
                  <a:cubicBezTo>
                    <a:pt x="1485" y="1190"/>
                    <a:pt x="1233" y="1073"/>
                    <a:pt x="981" y="1073"/>
                  </a:cubicBezTo>
                  <a:cubicBezTo>
                    <a:pt x="958" y="1073"/>
                    <a:pt x="935" y="1073"/>
                    <a:pt x="913" y="1076"/>
                  </a:cubicBezTo>
                  <a:cubicBezTo>
                    <a:pt x="548" y="1136"/>
                    <a:pt x="244" y="1440"/>
                    <a:pt x="123" y="1775"/>
                  </a:cubicBezTo>
                  <a:cubicBezTo>
                    <a:pt x="1" y="2109"/>
                    <a:pt x="31" y="2474"/>
                    <a:pt x="31" y="2838"/>
                  </a:cubicBezTo>
                  <a:cubicBezTo>
                    <a:pt x="31" y="3021"/>
                    <a:pt x="31" y="3234"/>
                    <a:pt x="92" y="3386"/>
                  </a:cubicBezTo>
                  <a:cubicBezTo>
                    <a:pt x="183" y="3659"/>
                    <a:pt x="396" y="3872"/>
                    <a:pt x="639" y="3993"/>
                  </a:cubicBezTo>
                  <a:cubicBezTo>
                    <a:pt x="980" y="4188"/>
                    <a:pt x="1359" y="4285"/>
                    <a:pt x="1731" y="4285"/>
                  </a:cubicBezTo>
                  <a:cubicBezTo>
                    <a:pt x="1824" y="4285"/>
                    <a:pt x="1916" y="4279"/>
                    <a:pt x="2007" y="4267"/>
                  </a:cubicBezTo>
                  <a:cubicBezTo>
                    <a:pt x="2038" y="4252"/>
                    <a:pt x="2060" y="4244"/>
                    <a:pt x="2083" y="4244"/>
                  </a:cubicBezTo>
                  <a:cubicBezTo>
                    <a:pt x="2106" y="4244"/>
                    <a:pt x="2129" y="4252"/>
                    <a:pt x="2159" y="4267"/>
                  </a:cubicBezTo>
                  <a:cubicBezTo>
                    <a:pt x="2189" y="4297"/>
                    <a:pt x="2189" y="4328"/>
                    <a:pt x="2220" y="4358"/>
                  </a:cubicBezTo>
                  <a:cubicBezTo>
                    <a:pt x="2250" y="4419"/>
                    <a:pt x="2311" y="4480"/>
                    <a:pt x="2372" y="4510"/>
                  </a:cubicBezTo>
                  <a:cubicBezTo>
                    <a:pt x="2593" y="4635"/>
                    <a:pt x="2841" y="4693"/>
                    <a:pt x="3089" y="4693"/>
                  </a:cubicBezTo>
                  <a:cubicBezTo>
                    <a:pt x="3628" y="4693"/>
                    <a:pt x="4168" y="4421"/>
                    <a:pt x="4439" y="3963"/>
                  </a:cubicBezTo>
                  <a:cubicBezTo>
                    <a:pt x="4500" y="3872"/>
                    <a:pt x="4530" y="3750"/>
                    <a:pt x="4621" y="3720"/>
                  </a:cubicBezTo>
                  <a:lnTo>
                    <a:pt x="4834" y="3720"/>
                  </a:lnTo>
                  <a:cubicBezTo>
                    <a:pt x="4888" y="3728"/>
                    <a:pt x="4943" y="3732"/>
                    <a:pt x="4998" y="3732"/>
                  </a:cubicBezTo>
                  <a:cubicBezTo>
                    <a:pt x="5373" y="3732"/>
                    <a:pt x="5750" y="3556"/>
                    <a:pt x="5989" y="3264"/>
                  </a:cubicBezTo>
                  <a:cubicBezTo>
                    <a:pt x="6263" y="2899"/>
                    <a:pt x="6293" y="2413"/>
                    <a:pt x="6141" y="2018"/>
                  </a:cubicBezTo>
                  <a:cubicBezTo>
                    <a:pt x="5898" y="1471"/>
                    <a:pt x="5381" y="1379"/>
                    <a:pt x="5016" y="1015"/>
                  </a:cubicBezTo>
                  <a:cubicBezTo>
                    <a:pt x="4652" y="680"/>
                    <a:pt x="4621" y="255"/>
                    <a:pt x="4104" y="72"/>
                  </a:cubicBezTo>
                  <a:cubicBezTo>
                    <a:pt x="3969" y="24"/>
                    <a:pt x="3827" y="0"/>
                    <a:pt x="368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336" name="Google Shape;4336;p44"/>
            <p:cNvSpPr/>
            <p:nvPr/>
          </p:nvSpPr>
          <p:spPr>
            <a:xfrm>
              <a:off x="2951500" y="1846175"/>
              <a:ext cx="24350" cy="18275"/>
            </a:xfrm>
            <a:custGeom>
              <a:avLst/>
              <a:gdLst/>
              <a:ahLst/>
              <a:cxnLst/>
              <a:rect l="l" t="t" r="r" b="b"/>
              <a:pathLst>
                <a:path w="974" h="731" extrusionOk="0">
                  <a:moveTo>
                    <a:pt x="369" y="445"/>
                  </a:moveTo>
                  <a:cubicBezTo>
                    <a:pt x="374" y="449"/>
                    <a:pt x="379" y="452"/>
                    <a:pt x="384" y="455"/>
                  </a:cubicBezTo>
                  <a:lnTo>
                    <a:pt x="384" y="455"/>
                  </a:lnTo>
                  <a:cubicBezTo>
                    <a:pt x="378" y="453"/>
                    <a:pt x="373" y="449"/>
                    <a:pt x="369" y="445"/>
                  </a:cubicBezTo>
                  <a:close/>
                  <a:moveTo>
                    <a:pt x="274" y="1"/>
                  </a:moveTo>
                  <a:cubicBezTo>
                    <a:pt x="213" y="1"/>
                    <a:pt x="92" y="31"/>
                    <a:pt x="61" y="123"/>
                  </a:cubicBezTo>
                  <a:cubicBezTo>
                    <a:pt x="1" y="183"/>
                    <a:pt x="31" y="275"/>
                    <a:pt x="92" y="335"/>
                  </a:cubicBezTo>
                  <a:cubicBezTo>
                    <a:pt x="122" y="366"/>
                    <a:pt x="183" y="396"/>
                    <a:pt x="213" y="426"/>
                  </a:cubicBezTo>
                  <a:lnTo>
                    <a:pt x="274" y="426"/>
                  </a:lnTo>
                  <a:cubicBezTo>
                    <a:pt x="301" y="426"/>
                    <a:pt x="353" y="451"/>
                    <a:pt x="385" y="456"/>
                  </a:cubicBezTo>
                  <a:lnTo>
                    <a:pt x="385" y="456"/>
                  </a:lnTo>
                  <a:cubicBezTo>
                    <a:pt x="415" y="477"/>
                    <a:pt x="436" y="497"/>
                    <a:pt x="456" y="518"/>
                  </a:cubicBezTo>
                  <a:lnTo>
                    <a:pt x="426" y="457"/>
                  </a:lnTo>
                  <a:lnTo>
                    <a:pt x="426" y="457"/>
                  </a:lnTo>
                  <a:cubicBezTo>
                    <a:pt x="446" y="477"/>
                    <a:pt x="467" y="497"/>
                    <a:pt x="487" y="518"/>
                  </a:cubicBezTo>
                  <a:lnTo>
                    <a:pt x="487" y="518"/>
                  </a:lnTo>
                  <a:cubicBezTo>
                    <a:pt x="487" y="548"/>
                    <a:pt x="517" y="548"/>
                    <a:pt x="517" y="578"/>
                  </a:cubicBezTo>
                  <a:lnTo>
                    <a:pt x="488" y="549"/>
                  </a:lnTo>
                  <a:lnTo>
                    <a:pt x="488" y="549"/>
                  </a:lnTo>
                  <a:cubicBezTo>
                    <a:pt x="518" y="579"/>
                    <a:pt x="548" y="609"/>
                    <a:pt x="548" y="639"/>
                  </a:cubicBezTo>
                  <a:cubicBezTo>
                    <a:pt x="578" y="670"/>
                    <a:pt x="639" y="700"/>
                    <a:pt x="669" y="730"/>
                  </a:cubicBezTo>
                  <a:cubicBezTo>
                    <a:pt x="730" y="730"/>
                    <a:pt x="760" y="730"/>
                    <a:pt x="821" y="700"/>
                  </a:cubicBezTo>
                  <a:cubicBezTo>
                    <a:pt x="912" y="670"/>
                    <a:pt x="973" y="578"/>
                    <a:pt x="943" y="487"/>
                  </a:cubicBezTo>
                  <a:cubicBezTo>
                    <a:pt x="882" y="305"/>
                    <a:pt x="791" y="183"/>
                    <a:pt x="639" y="92"/>
                  </a:cubicBezTo>
                  <a:cubicBezTo>
                    <a:pt x="578" y="62"/>
                    <a:pt x="487" y="31"/>
                    <a:pt x="4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7" name="Google Shape;4337;p44"/>
            <p:cNvSpPr/>
            <p:nvPr/>
          </p:nvSpPr>
          <p:spPr>
            <a:xfrm>
              <a:off x="2887675" y="1819475"/>
              <a:ext cx="74625" cy="40325"/>
            </a:xfrm>
            <a:custGeom>
              <a:avLst/>
              <a:gdLst/>
              <a:ahLst/>
              <a:cxnLst/>
              <a:rect l="l" t="t" r="r" b="b"/>
              <a:pathLst>
                <a:path w="2985" h="1613" extrusionOk="0">
                  <a:moveTo>
                    <a:pt x="1535" y="1"/>
                  </a:moveTo>
                  <a:cubicBezTo>
                    <a:pt x="1500" y="1"/>
                    <a:pt x="1464" y="2"/>
                    <a:pt x="1429" y="5"/>
                  </a:cubicBezTo>
                  <a:cubicBezTo>
                    <a:pt x="1064" y="66"/>
                    <a:pt x="760" y="248"/>
                    <a:pt x="487" y="491"/>
                  </a:cubicBezTo>
                  <a:cubicBezTo>
                    <a:pt x="243" y="735"/>
                    <a:pt x="0" y="1099"/>
                    <a:pt x="61" y="1464"/>
                  </a:cubicBezTo>
                  <a:cubicBezTo>
                    <a:pt x="76" y="1566"/>
                    <a:pt x="161" y="1612"/>
                    <a:pt x="252" y="1612"/>
                  </a:cubicBezTo>
                  <a:cubicBezTo>
                    <a:pt x="350" y="1612"/>
                    <a:pt x="455" y="1559"/>
                    <a:pt x="487" y="1464"/>
                  </a:cubicBezTo>
                  <a:cubicBezTo>
                    <a:pt x="517" y="1343"/>
                    <a:pt x="517" y="1221"/>
                    <a:pt x="578" y="1099"/>
                  </a:cubicBezTo>
                  <a:cubicBezTo>
                    <a:pt x="639" y="1008"/>
                    <a:pt x="730" y="917"/>
                    <a:pt x="821" y="826"/>
                  </a:cubicBezTo>
                  <a:cubicBezTo>
                    <a:pt x="1003" y="643"/>
                    <a:pt x="1216" y="491"/>
                    <a:pt x="1459" y="461"/>
                  </a:cubicBezTo>
                  <a:cubicBezTo>
                    <a:pt x="1492" y="457"/>
                    <a:pt x="1525" y="456"/>
                    <a:pt x="1557" y="456"/>
                  </a:cubicBezTo>
                  <a:cubicBezTo>
                    <a:pt x="2054" y="456"/>
                    <a:pt x="2413" y="884"/>
                    <a:pt x="2584" y="1312"/>
                  </a:cubicBezTo>
                  <a:cubicBezTo>
                    <a:pt x="2621" y="1412"/>
                    <a:pt x="2699" y="1455"/>
                    <a:pt x="2774" y="1455"/>
                  </a:cubicBezTo>
                  <a:cubicBezTo>
                    <a:pt x="2883" y="1455"/>
                    <a:pt x="2985" y="1365"/>
                    <a:pt x="2949" y="1221"/>
                  </a:cubicBezTo>
                  <a:cubicBezTo>
                    <a:pt x="2833" y="556"/>
                    <a:pt x="2222" y="1"/>
                    <a:pt x="153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8" name="Google Shape;4338;p44"/>
            <p:cNvSpPr/>
            <p:nvPr/>
          </p:nvSpPr>
          <p:spPr>
            <a:xfrm>
              <a:off x="2876275" y="1849225"/>
              <a:ext cx="20550" cy="12375"/>
            </a:xfrm>
            <a:custGeom>
              <a:avLst/>
              <a:gdLst/>
              <a:ahLst/>
              <a:cxnLst/>
              <a:rect l="l" t="t" r="r" b="b"/>
              <a:pathLst>
                <a:path w="822" h="495" extrusionOk="0">
                  <a:moveTo>
                    <a:pt x="709" y="88"/>
                  </a:moveTo>
                  <a:cubicBezTo>
                    <a:pt x="716" y="90"/>
                    <a:pt x="723" y="92"/>
                    <a:pt x="730" y="92"/>
                  </a:cubicBezTo>
                  <a:lnTo>
                    <a:pt x="713" y="92"/>
                  </a:lnTo>
                  <a:cubicBezTo>
                    <a:pt x="711" y="90"/>
                    <a:pt x="710" y="89"/>
                    <a:pt x="709" y="88"/>
                  </a:cubicBezTo>
                  <a:close/>
                  <a:moveTo>
                    <a:pt x="716" y="96"/>
                  </a:moveTo>
                  <a:lnTo>
                    <a:pt x="716" y="96"/>
                  </a:lnTo>
                  <a:cubicBezTo>
                    <a:pt x="730" y="104"/>
                    <a:pt x="730" y="122"/>
                    <a:pt x="730" y="122"/>
                  </a:cubicBezTo>
                  <a:cubicBezTo>
                    <a:pt x="727" y="113"/>
                    <a:pt x="722" y="104"/>
                    <a:pt x="716" y="96"/>
                  </a:cubicBezTo>
                  <a:close/>
                  <a:moveTo>
                    <a:pt x="730" y="335"/>
                  </a:moveTo>
                  <a:lnTo>
                    <a:pt x="730" y="335"/>
                  </a:lnTo>
                  <a:cubicBezTo>
                    <a:pt x="706" y="359"/>
                    <a:pt x="701" y="364"/>
                    <a:pt x="685" y="365"/>
                  </a:cubicBezTo>
                  <a:lnTo>
                    <a:pt x="685" y="365"/>
                  </a:lnTo>
                  <a:cubicBezTo>
                    <a:pt x="700" y="357"/>
                    <a:pt x="715" y="350"/>
                    <a:pt x="730" y="335"/>
                  </a:cubicBezTo>
                  <a:close/>
                  <a:moveTo>
                    <a:pt x="699" y="365"/>
                  </a:moveTo>
                  <a:cubicBezTo>
                    <a:pt x="694" y="365"/>
                    <a:pt x="689" y="365"/>
                    <a:pt x="684" y="365"/>
                  </a:cubicBezTo>
                  <a:lnTo>
                    <a:pt x="684" y="365"/>
                  </a:lnTo>
                  <a:cubicBezTo>
                    <a:pt x="684" y="365"/>
                    <a:pt x="684" y="365"/>
                    <a:pt x="684" y="365"/>
                  </a:cubicBezTo>
                  <a:close/>
                  <a:moveTo>
                    <a:pt x="396" y="1"/>
                  </a:moveTo>
                  <a:cubicBezTo>
                    <a:pt x="365" y="1"/>
                    <a:pt x="304" y="1"/>
                    <a:pt x="244" y="31"/>
                  </a:cubicBezTo>
                  <a:lnTo>
                    <a:pt x="213" y="31"/>
                  </a:lnTo>
                  <a:cubicBezTo>
                    <a:pt x="183" y="61"/>
                    <a:pt x="122" y="61"/>
                    <a:pt x="122" y="92"/>
                  </a:cubicBezTo>
                  <a:cubicBezTo>
                    <a:pt x="61" y="122"/>
                    <a:pt x="31" y="153"/>
                    <a:pt x="0" y="213"/>
                  </a:cubicBezTo>
                  <a:cubicBezTo>
                    <a:pt x="0" y="274"/>
                    <a:pt x="0" y="304"/>
                    <a:pt x="31" y="365"/>
                  </a:cubicBezTo>
                  <a:cubicBezTo>
                    <a:pt x="56" y="440"/>
                    <a:pt x="143" y="495"/>
                    <a:pt x="223" y="495"/>
                  </a:cubicBezTo>
                  <a:cubicBezTo>
                    <a:pt x="241" y="495"/>
                    <a:pt x="258" y="492"/>
                    <a:pt x="274" y="487"/>
                  </a:cubicBezTo>
                  <a:cubicBezTo>
                    <a:pt x="285" y="487"/>
                    <a:pt x="296" y="487"/>
                    <a:pt x="307" y="485"/>
                  </a:cubicBezTo>
                  <a:lnTo>
                    <a:pt x="307" y="485"/>
                  </a:lnTo>
                  <a:cubicBezTo>
                    <a:pt x="306" y="486"/>
                    <a:pt x="305" y="486"/>
                    <a:pt x="304" y="487"/>
                  </a:cubicBezTo>
                  <a:cubicBezTo>
                    <a:pt x="312" y="487"/>
                    <a:pt x="317" y="485"/>
                    <a:pt x="322" y="482"/>
                  </a:cubicBezTo>
                  <a:lnTo>
                    <a:pt x="322" y="482"/>
                  </a:lnTo>
                  <a:cubicBezTo>
                    <a:pt x="317" y="484"/>
                    <a:pt x="312" y="485"/>
                    <a:pt x="307" y="485"/>
                  </a:cubicBezTo>
                  <a:lnTo>
                    <a:pt x="307" y="485"/>
                  </a:lnTo>
                  <a:cubicBezTo>
                    <a:pt x="316" y="481"/>
                    <a:pt x="325" y="477"/>
                    <a:pt x="332" y="474"/>
                  </a:cubicBezTo>
                  <a:lnTo>
                    <a:pt x="332" y="474"/>
                  </a:lnTo>
                  <a:cubicBezTo>
                    <a:pt x="329" y="477"/>
                    <a:pt x="326" y="480"/>
                    <a:pt x="322" y="482"/>
                  </a:cubicBezTo>
                  <a:lnTo>
                    <a:pt x="322" y="482"/>
                  </a:lnTo>
                  <a:cubicBezTo>
                    <a:pt x="333" y="479"/>
                    <a:pt x="344" y="474"/>
                    <a:pt x="356" y="465"/>
                  </a:cubicBezTo>
                  <a:lnTo>
                    <a:pt x="356" y="465"/>
                  </a:lnTo>
                  <a:cubicBezTo>
                    <a:pt x="388" y="453"/>
                    <a:pt x="415" y="447"/>
                    <a:pt x="456" y="426"/>
                  </a:cubicBezTo>
                  <a:lnTo>
                    <a:pt x="547" y="426"/>
                  </a:lnTo>
                  <a:cubicBezTo>
                    <a:pt x="578" y="396"/>
                    <a:pt x="608" y="396"/>
                    <a:pt x="608" y="396"/>
                  </a:cubicBezTo>
                  <a:lnTo>
                    <a:pt x="669" y="396"/>
                  </a:lnTo>
                  <a:cubicBezTo>
                    <a:pt x="699" y="396"/>
                    <a:pt x="730" y="365"/>
                    <a:pt x="760" y="365"/>
                  </a:cubicBezTo>
                  <a:cubicBezTo>
                    <a:pt x="791" y="335"/>
                    <a:pt x="821" y="304"/>
                    <a:pt x="821" y="274"/>
                  </a:cubicBezTo>
                  <a:cubicBezTo>
                    <a:pt x="821" y="244"/>
                    <a:pt x="821" y="213"/>
                    <a:pt x="821" y="183"/>
                  </a:cubicBezTo>
                  <a:cubicBezTo>
                    <a:pt x="821" y="153"/>
                    <a:pt x="791" y="122"/>
                    <a:pt x="760" y="92"/>
                  </a:cubicBezTo>
                  <a:cubicBezTo>
                    <a:pt x="739" y="92"/>
                    <a:pt x="718" y="77"/>
                    <a:pt x="687" y="68"/>
                  </a:cubicBezTo>
                  <a:lnTo>
                    <a:pt x="687" y="68"/>
                  </a:lnTo>
                  <a:cubicBezTo>
                    <a:pt x="618" y="18"/>
                    <a:pt x="489" y="1"/>
                    <a:pt x="3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9" name="Google Shape;4339;p44"/>
            <p:cNvSpPr/>
            <p:nvPr/>
          </p:nvSpPr>
          <p:spPr>
            <a:xfrm>
              <a:off x="2829150" y="1846950"/>
              <a:ext cx="55950" cy="51700"/>
            </a:xfrm>
            <a:custGeom>
              <a:avLst/>
              <a:gdLst/>
              <a:ahLst/>
              <a:cxnLst/>
              <a:rect l="l" t="t" r="r" b="b"/>
              <a:pathLst>
                <a:path w="2238" h="2068" extrusionOk="0">
                  <a:moveTo>
                    <a:pt x="1369" y="0"/>
                  </a:moveTo>
                  <a:cubicBezTo>
                    <a:pt x="1065" y="31"/>
                    <a:pt x="791" y="183"/>
                    <a:pt x="548" y="395"/>
                  </a:cubicBezTo>
                  <a:cubicBezTo>
                    <a:pt x="335" y="608"/>
                    <a:pt x="214" y="882"/>
                    <a:pt x="122" y="1186"/>
                  </a:cubicBezTo>
                  <a:cubicBezTo>
                    <a:pt x="62" y="1459"/>
                    <a:pt x="1" y="2037"/>
                    <a:pt x="426" y="2067"/>
                  </a:cubicBezTo>
                  <a:cubicBezTo>
                    <a:pt x="548" y="2067"/>
                    <a:pt x="609" y="1976"/>
                    <a:pt x="609" y="1854"/>
                  </a:cubicBezTo>
                  <a:cubicBezTo>
                    <a:pt x="609" y="1824"/>
                    <a:pt x="609" y="1794"/>
                    <a:pt x="609" y="1763"/>
                  </a:cubicBezTo>
                  <a:cubicBezTo>
                    <a:pt x="609" y="1737"/>
                    <a:pt x="586" y="1666"/>
                    <a:pt x="580" y="1666"/>
                  </a:cubicBezTo>
                  <a:cubicBezTo>
                    <a:pt x="579" y="1666"/>
                    <a:pt x="578" y="1668"/>
                    <a:pt x="578" y="1672"/>
                  </a:cubicBezTo>
                  <a:cubicBezTo>
                    <a:pt x="548" y="1611"/>
                    <a:pt x="548" y="1611"/>
                    <a:pt x="548" y="1551"/>
                  </a:cubicBezTo>
                  <a:cubicBezTo>
                    <a:pt x="548" y="1429"/>
                    <a:pt x="578" y="1368"/>
                    <a:pt x="609" y="1247"/>
                  </a:cubicBezTo>
                  <a:cubicBezTo>
                    <a:pt x="670" y="1034"/>
                    <a:pt x="761" y="851"/>
                    <a:pt x="913" y="730"/>
                  </a:cubicBezTo>
                  <a:cubicBezTo>
                    <a:pt x="1065" y="578"/>
                    <a:pt x="1217" y="487"/>
                    <a:pt x="1429" y="456"/>
                  </a:cubicBezTo>
                  <a:lnTo>
                    <a:pt x="1703" y="456"/>
                  </a:lnTo>
                  <a:cubicBezTo>
                    <a:pt x="1764" y="487"/>
                    <a:pt x="1825" y="487"/>
                    <a:pt x="1885" y="487"/>
                  </a:cubicBezTo>
                  <a:cubicBezTo>
                    <a:pt x="1920" y="487"/>
                    <a:pt x="1955" y="497"/>
                    <a:pt x="1989" y="499"/>
                  </a:cubicBezTo>
                  <a:lnTo>
                    <a:pt x="1989" y="499"/>
                  </a:lnTo>
                  <a:lnTo>
                    <a:pt x="2007" y="517"/>
                  </a:lnTo>
                  <a:cubicBezTo>
                    <a:pt x="2024" y="526"/>
                    <a:pt x="2041" y="529"/>
                    <a:pt x="2057" y="529"/>
                  </a:cubicBezTo>
                  <a:cubicBezTo>
                    <a:pt x="2158" y="529"/>
                    <a:pt x="2237" y="387"/>
                    <a:pt x="2159" y="335"/>
                  </a:cubicBezTo>
                  <a:cubicBezTo>
                    <a:pt x="2144" y="319"/>
                    <a:pt x="2136" y="312"/>
                    <a:pt x="2132" y="312"/>
                  </a:cubicBezTo>
                  <a:cubicBezTo>
                    <a:pt x="2129" y="312"/>
                    <a:pt x="2129" y="319"/>
                    <a:pt x="2129" y="335"/>
                  </a:cubicBezTo>
                  <a:cubicBezTo>
                    <a:pt x="2129" y="304"/>
                    <a:pt x="2129" y="274"/>
                    <a:pt x="2129" y="274"/>
                  </a:cubicBezTo>
                  <a:cubicBezTo>
                    <a:pt x="2098" y="244"/>
                    <a:pt x="2068" y="213"/>
                    <a:pt x="2037" y="183"/>
                  </a:cubicBezTo>
                  <a:cubicBezTo>
                    <a:pt x="1977" y="152"/>
                    <a:pt x="1916" y="92"/>
                    <a:pt x="1825" y="61"/>
                  </a:cubicBezTo>
                  <a:cubicBezTo>
                    <a:pt x="1673" y="0"/>
                    <a:pt x="1521" y="0"/>
                    <a:pt x="13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0" name="Google Shape;4340;p44"/>
            <p:cNvSpPr/>
            <p:nvPr/>
          </p:nvSpPr>
          <p:spPr>
            <a:xfrm>
              <a:off x="2830675" y="1890250"/>
              <a:ext cx="62350" cy="50175"/>
            </a:xfrm>
            <a:custGeom>
              <a:avLst/>
              <a:gdLst/>
              <a:ahLst/>
              <a:cxnLst/>
              <a:rect l="l" t="t" r="r" b="b"/>
              <a:pathLst>
                <a:path w="2494" h="2007" extrusionOk="0">
                  <a:moveTo>
                    <a:pt x="365" y="1"/>
                  </a:moveTo>
                  <a:cubicBezTo>
                    <a:pt x="153" y="31"/>
                    <a:pt x="61" y="214"/>
                    <a:pt x="31" y="396"/>
                  </a:cubicBezTo>
                  <a:cubicBezTo>
                    <a:pt x="1" y="548"/>
                    <a:pt x="31" y="730"/>
                    <a:pt x="92" y="882"/>
                  </a:cubicBezTo>
                  <a:cubicBezTo>
                    <a:pt x="183" y="1156"/>
                    <a:pt x="365" y="1399"/>
                    <a:pt x="578" y="1581"/>
                  </a:cubicBezTo>
                  <a:cubicBezTo>
                    <a:pt x="821" y="1764"/>
                    <a:pt x="1095" y="1916"/>
                    <a:pt x="1368" y="1977"/>
                  </a:cubicBezTo>
                  <a:cubicBezTo>
                    <a:pt x="1551" y="2007"/>
                    <a:pt x="1703" y="2007"/>
                    <a:pt x="1855" y="2007"/>
                  </a:cubicBezTo>
                  <a:cubicBezTo>
                    <a:pt x="2037" y="2007"/>
                    <a:pt x="2250" y="1977"/>
                    <a:pt x="2402" y="1855"/>
                  </a:cubicBezTo>
                  <a:cubicBezTo>
                    <a:pt x="2493" y="1733"/>
                    <a:pt x="2463" y="1521"/>
                    <a:pt x="2311" y="1490"/>
                  </a:cubicBezTo>
                  <a:lnTo>
                    <a:pt x="2068" y="1490"/>
                  </a:lnTo>
                  <a:cubicBezTo>
                    <a:pt x="2007" y="1521"/>
                    <a:pt x="1946" y="1521"/>
                    <a:pt x="1885" y="1521"/>
                  </a:cubicBezTo>
                  <a:lnTo>
                    <a:pt x="1551" y="1521"/>
                  </a:lnTo>
                  <a:cubicBezTo>
                    <a:pt x="1338" y="1460"/>
                    <a:pt x="1125" y="1399"/>
                    <a:pt x="943" y="1247"/>
                  </a:cubicBezTo>
                  <a:cubicBezTo>
                    <a:pt x="791" y="1126"/>
                    <a:pt x="639" y="943"/>
                    <a:pt x="548" y="761"/>
                  </a:cubicBezTo>
                  <a:cubicBezTo>
                    <a:pt x="487" y="670"/>
                    <a:pt x="457" y="578"/>
                    <a:pt x="487" y="487"/>
                  </a:cubicBezTo>
                  <a:cubicBezTo>
                    <a:pt x="487" y="426"/>
                    <a:pt x="487" y="366"/>
                    <a:pt x="517" y="335"/>
                  </a:cubicBezTo>
                  <a:cubicBezTo>
                    <a:pt x="548" y="244"/>
                    <a:pt x="548" y="183"/>
                    <a:pt x="517" y="92"/>
                  </a:cubicBezTo>
                  <a:cubicBezTo>
                    <a:pt x="487" y="31"/>
                    <a:pt x="426" y="1"/>
                    <a:pt x="36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1" name="Google Shape;4341;p44"/>
            <p:cNvSpPr/>
            <p:nvPr/>
          </p:nvSpPr>
          <p:spPr>
            <a:xfrm>
              <a:off x="2880900" y="1909950"/>
              <a:ext cx="74425" cy="38575"/>
            </a:xfrm>
            <a:custGeom>
              <a:avLst/>
              <a:gdLst/>
              <a:ahLst/>
              <a:cxnLst/>
              <a:rect l="l" t="t" r="r" b="b"/>
              <a:pathLst>
                <a:path w="2977" h="1543" extrusionOk="0">
                  <a:moveTo>
                    <a:pt x="2717" y="0"/>
                  </a:moveTo>
                  <a:cubicBezTo>
                    <a:pt x="2623" y="0"/>
                    <a:pt x="2530" y="49"/>
                    <a:pt x="2490" y="155"/>
                  </a:cubicBezTo>
                  <a:cubicBezTo>
                    <a:pt x="2429" y="368"/>
                    <a:pt x="2399" y="550"/>
                    <a:pt x="2277" y="702"/>
                  </a:cubicBezTo>
                  <a:cubicBezTo>
                    <a:pt x="2125" y="885"/>
                    <a:pt x="1943" y="1006"/>
                    <a:pt x="1730" y="1067"/>
                  </a:cubicBezTo>
                  <a:cubicBezTo>
                    <a:pt x="1487" y="1128"/>
                    <a:pt x="1244" y="1128"/>
                    <a:pt x="1001" y="1128"/>
                  </a:cubicBezTo>
                  <a:cubicBezTo>
                    <a:pt x="788" y="1097"/>
                    <a:pt x="545" y="1067"/>
                    <a:pt x="393" y="915"/>
                  </a:cubicBezTo>
                  <a:cubicBezTo>
                    <a:pt x="353" y="882"/>
                    <a:pt x="310" y="867"/>
                    <a:pt x="268" y="867"/>
                  </a:cubicBezTo>
                  <a:cubicBezTo>
                    <a:pt x="123" y="867"/>
                    <a:pt x="1" y="1046"/>
                    <a:pt x="119" y="1189"/>
                  </a:cubicBezTo>
                  <a:cubicBezTo>
                    <a:pt x="332" y="1401"/>
                    <a:pt x="636" y="1493"/>
                    <a:pt x="910" y="1523"/>
                  </a:cubicBezTo>
                  <a:cubicBezTo>
                    <a:pt x="1036" y="1536"/>
                    <a:pt x="1167" y="1543"/>
                    <a:pt x="1299" y="1543"/>
                  </a:cubicBezTo>
                  <a:cubicBezTo>
                    <a:pt x="1485" y="1543"/>
                    <a:pt x="1674" y="1528"/>
                    <a:pt x="1852" y="1493"/>
                  </a:cubicBezTo>
                  <a:cubicBezTo>
                    <a:pt x="2125" y="1432"/>
                    <a:pt x="2399" y="1280"/>
                    <a:pt x="2612" y="1037"/>
                  </a:cubicBezTo>
                  <a:cubicBezTo>
                    <a:pt x="2794" y="824"/>
                    <a:pt x="2977" y="520"/>
                    <a:pt x="2977" y="216"/>
                  </a:cubicBezTo>
                  <a:cubicBezTo>
                    <a:pt x="2959" y="79"/>
                    <a:pt x="2837" y="0"/>
                    <a:pt x="271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2" name="Google Shape;4342;p44"/>
            <p:cNvSpPr/>
            <p:nvPr/>
          </p:nvSpPr>
          <p:spPr>
            <a:xfrm>
              <a:off x="2946175" y="1878000"/>
              <a:ext cx="50175" cy="49525"/>
            </a:xfrm>
            <a:custGeom>
              <a:avLst/>
              <a:gdLst/>
              <a:ahLst/>
              <a:cxnLst/>
              <a:rect l="l" t="t" r="r" b="b"/>
              <a:pathLst>
                <a:path w="2007" h="1981" extrusionOk="0">
                  <a:moveTo>
                    <a:pt x="1513" y="1"/>
                  </a:moveTo>
                  <a:cubicBezTo>
                    <a:pt x="1454" y="1"/>
                    <a:pt x="1394" y="21"/>
                    <a:pt x="1338" y="65"/>
                  </a:cubicBezTo>
                  <a:cubicBezTo>
                    <a:pt x="1277" y="126"/>
                    <a:pt x="1277" y="217"/>
                    <a:pt x="1277" y="309"/>
                  </a:cubicBezTo>
                  <a:cubicBezTo>
                    <a:pt x="1308" y="369"/>
                    <a:pt x="1369" y="430"/>
                    <a:pt x="1429" y="491"/>
                  </a:cubicBezTo>
                  <a:cubicBezTo>
                    <a:pt x="1420" y="482"/>
                    <a:pt x="1417" y="478"/>
                    <a:pt x="1416" y="478"/>
                  </a:cubicBezTo>
                  <a:lnTo>
                    <a:pt x="1416" y="478"/>
                  </a:lnTo>
                  <a:cubicBezTo>
                    <a:pt x="1414" y="478"/>
                    <a:pt x="1429" y="500"/>
                    <a:pt x="1429" y="521"/>
                  </a:cubicBezTo>
                  <a:cubicBezTo>
                    <a:pt x="1460" y="521"/>
                    <a:pt x="1460" y="552"/>
                    <a:pt x="1460" y="582"/>
                  </a:cubicBezTo>
                  <a:cubicBezTo>
                    <a:pt x="1466" y="588"/>
                    <a:pt x="1470" y="591"/>
                    <a:pt x="1472" y="591"/>
                  </a:cubicBezTo>
                  <a:cubicBezTo>
                    <a:pt x="1478" y="591"/>
                    <a:pt x="1472" y="573"/>
                    <a:pt x="1478" y="573"/>
                  </a:cubicBezTo>
                  <a:cubicBezTo>
                    <a:pt x="1480" y="573"/>
                    <a:pt x="1484" y="576"/>
                    <a:pt x="1490" y="582"/>
                  </a:cubicBezTo>
                  <a:cubicBezTo>
                    <a:pt x="1490" y="612"/>
                    <a:pt x="1490" y="643"/>
                    <a:pt x="1490" y="673"/>
                  </a:cubicBezTo>
                  <a:cubicBezTo>
                    <a:pt x="1490" y="673"/>
                    <a:pt x="1521" y="704"/>
                    <a:pt x="1521" y="734"/>
                  </a:cubicBezTo>
                  <a:cubicBezTo>
                    <a:pt x="1521" y="795"/>
                    <a:pt x="1521" y="856"/>
                    <a:pt x="1521" y="886"/>
                  </a:cubicBezTo>
                  <a:cubicBezTo>
                    <a:pt x="1512" y="903"/>
                    <a:pt x="1508" y="908"/>
                    <a:pt x="1507" y="908"/>
                  </a:cubicBezTo>
                  <a:cubicBezTo>
                    <a:pt x="1504" y="908"/>
                    <a:pt x="1507" y="894"/>
                    <a:pt x="1504" y="894"/>
                  </a:cubicBezTo>
                  <a:cubicBezTo>
                    <a:pt x="1502" y="894"/>
                    <a:pt x="1499" y="900"/>
                    <a:pt x="1490" y="916"/>
                  </a:cubicBezTo>
                  <a:cubicBezTo>
                    <a:pt x="1490" y="916"/>
                    <a:pt x="1490" y="947"/>
                    <a:pt x="1490" y="977"/>
                  </a:cubicBezTo>
                  <a:cubicBezTo>
                    <a:pt x="1490" y="1008"/>
                    <a:pt x="1490" y="1008"/>
                    <a:pt x="1460" y="1038"/>
                  </a:cubicBezTo>
                  <a:cubicBezTo>
                    <a:pt x="1460" y="1038"/>
                    <a:pt x="1440" y="1077"/>
                    <a:pt x="1448" y="1077"/>
                  </a:cubicBezTo>
                  <a:cubicBezTo>
                    <a:pt x="1450" y="1077"/>
                    <a:pt x="1454" y="1074"/>
                    <a:pt x="1460" y="1068"/>
                  </a:cubicBezTo>
                  <a:lnTo>
                    <a:pt x="1460" y="1068"/>
                  </a:lnTo>
                  <a:cubicBezTo>
                    <a:pt x="1429" y="1099"/>
                    <a:pt x="1429" y="1160"/>
                    <a:pt x="1399" y="1190"/>
                  </a:cubicBezTo>
                  <a:cubicBezTo>
                    <a:pt x="1399" y="1190"/>
                    <a:pt x="1369" y="1220"/>
                    <a:pt x="1369" y="1251"/>
                  </a:cubicBezTo>
                  <a:cubicBezTo>
                    <a:pt x="1338" y="1251"/>
                    <a:pt x="1338" y="1251"/>
                    <a:pt x="1338" y="1281"/>
                  </a:cubicBezTo>
                  <a:cubicBezTo>
                    <a:pt x="1308" y="1312"/>
                    <a:pt x="1247" y="1342"/>
                    <a:pt x="1247" y="1372"/>
                  </a:cubicBezTo>
                  <a:cubicBezTo>
                    <a:pt x="1217" y="1372"/>
                    <a:pt x="1156" y="1433"/>
                    <a:pt x="1125" y="1433"/>
                  </a:cubicBezTo>
                  <a:cubicBezTo>
                    <a:pt x="1065" y="1464"/>
                    <a:pt x="1065" y="1464"/>
                    <a:pt x="1004" y="1494"/>
                  </a:cubicBezTo>
                  <a:cubicBezTo>
                    <a:pt x="943" y="1494"/>
                    <a:pt x="882" y="1524"/>
                    <a:pt x="852" y="1524"/>
                  </a:cubicBezTo>
                  <a:lnTo>
                    <a:pt x="791" y="1524"/>
                  </a:lnTo>
                  <a:cubicBezTo>
                    <a:pt x="761" y="1555"/>
                    <a:pt x="730" y="1555"/>
                    <a:pt x="700" y="1555"/>
                  </a:cubicBezTo>
                  <a:cubicBezTo>
                    <a:pt x="639" y="1555"/>
                    <a:pt x="609" y="1555"/>
                    <a:pt x="548" y="1524"/>
                  </a:cubicBezTo>
                  <a:lnTo>
                    <a:pt x="426" y="1524"/>
                  </a:lnTo>
                  <a:cubicBezTo>
                    <a:pt x="335" y="1494"/>
                    <a:pt x="274" y="1494"/>
                    <a:pt x="214" y="1494"/>
                  </a:cubicBezTo>
                  <a:cubicBezTo>
                    <a:pt x="122" y="1494"/>
                    <a:pt x="62" y="1555"/>
                    <a:pt x="31" y="1616"/>
                  </a:cubicBezTo>
                  <a:cubicBezTo>
                    <a:pt x="1" y="1707"/>
                    <a:pt x="62" y="1768"/>
                    <a:pt x="122" y="1828"/>
                  </a:cubicBezTo>
                  <a:cubicBezTo>
                    <a:pt x="153" y="1859"/>
                    <a:pt x="214" y="1889"/>
                    <a:pt x="274" y="1889"/>
                  </a:cubicBezTo>
                  <a:cubicBezTo>
                    <a:pt x="305" y="1919"/>
                    <a:pt x="366" y="1919"/>
                    <a:pt x="426" y="1950"/>
                  </a:cubicBezTo>
                  <a:cubicBezTo>
                    <a:pt x="517" y="1950"/>
                    <a:pt x="639" y="1980"/>
                    <a:pt x="730" y="1980"/>
                  </a:cubicBezTo>
                  <a:cubicBezTo>
                    <a:pt x="973" y="1950"/>
                    <a:pt x="1186" y="1919"/>
                    <a:pt x="1399" y="1798"/>
                  </a:cubicBezTo>
                  <a:cubicBezTo>
                    <a:pt x="1733" y="1585"/>
                    <a:pt x="1976" y="1190"/>
                    <a:pt x="2007" y="764"/>
                  </a:cubicBezTo>
                  <a:cubicBezTo>
                    <a:pt x="2007" y="552"/>
                    <a:pt x="1916" y="309"/>
                    <a:pt x="1794" y="157"/>
                  </a:cubicBezTo>
                  <a:cubicBezTo>
                    <a:pt x="1717" y="60"/>
                    <a:pt x="1616" y="1"/>
                    <a:pt x="151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3" name="Google Shape;4343;p44"/>
            <p:cNvSpPr/>
            <p:nvPr/>
          </p:nvSpPr>
          <p:spPr>
            <a:xfrm>
              <a:off x="2965950" y="1856825"/>
              <a:ext cx="25850" cy="30625"/>
            </a:xfrm>
            <a:custGeom>
              <a:avLst/>
              <a:gdLst/>
              <a:ahLst/>
              <a:cxnLst/>
              <a:rect l="l" t="t" r="r" b="b"/>
              <a:pathLst>
                <a:path w="1034" h="1225" extrusionOk="0">
                  <a:moveTo>
                    <a:pt x="274" y="0"/>
                  </a:moveTo>
                  <a:cubicBezTo>
                    <a:pt x="152" y="0"/>
                    <a:pt x="30" y="92"/>
                    <a:pt x="30" y="213"/>
                  </a:cubicBezTo>
                  <a:cubicBezTo>
                    <a:pt x="0" y="335"/>
                    <a:pt x="91" y="426"/>
                    <a:pt x="182" y="456"/>
                  </a:cubicBezTo>
                  <a:cubicBezTo>
                    <a:pt x="243" y="487"/>
                    <a:pt x="274" y="487"/>
                    <a:pt x="334" y="487"/>
                  </a:cubicBezTo>
                  <a:cubicBezTo>
                    <a:pt x="365" y="487"/>
                    <a:pt x="365" y="517"/>
                    <a:pt x="395" y="517"/>
                  </a:cubicBezTo>
                  <a:lnTo>
                    <a:pt x="426" y="517"/>
                  </a:lnTo>
                  <a:cubicBezTo>
                    <a:pt x="426" y="517"/>
                    <a:pt x="456" y="548"/>
                    <a:pt x="486" y="548"/>
                  </a:cubicBezTo>
                  <a:lnTo>
                    <a:pt x="517" y="548"/>
                  </a:lnTo>
                  <a:cubicBezTo>
                    <a:pt x="517" y="554"/>
                    <a:pt x="517" y="559"/>
                    <a:pt x="517" y="563"/>
                  </a:cubicBezTo>
                  <a:lnTo>
                    <a:pt x="517" y="563"/>
                  </a:lnTo>
                  <a:cubicBezTo>
                    <a:pt x="509" y="555"/>
                    <a:pt x="501" y="548"/>
                    <a:pt x="486" y="548"/>
                  </a:cubicBezTo>
                  <a:lnTo>
                    <a:pt x="486" y="548"/>
                  </a:lnTo>
                  <a:cubicBezTo>
                    <a:pt x="502" y="563"/>
                    <a:pt x="509" y="570"/>
                    <a:pt x="513" y="570"/>
                  </a:cubicBezTo>
                  <a:cubicBezTo>
                    <a:pt x="515" y="570"/>
                    <a:pt x="516" y="568"/>
                    <a:pt x="517" y="563"/>
                  </a:cubicBezTo>
                  <a:lnTo>
                    <a:pt x="517" y="563"/>
                  </a:lnTo>
                  <a:cubicBezTo>
                    <a:pt x="524" y="570"/>
                    <a:pt x="532" y="578"/>
                    <a:pt x="547" y="578"/>
                  </a:cubicBezTo>
                  <a:cubicBezTo>
                    <a:pt x="547" y="608"/>
                    <a:pt x="547" y="608"/>
                    <a:pt x="547" y="608"/>
                  </a:cubicBezTo>
                  <a:cubicBezTo>
                    <a:pt x="547" y="608"/>
                    <a:pt x="578" y="639"/>
                    <a:pt x="578" y="639"/>
                  </a:cubicBezTo>
                  <a:cubicBezTo>
                    <a:pt x="578" y="639"/>
                    <a:pt x="564" y="625"/>
                    <a:pt x="555" y="625"/>
                  </a:cubicBezTo>
                  <a:cubicBezTo>
                    <a:pt x="551" y="625"/>
                    <a:pt x="547" y="629"/>
                    <a:pt x="547" y="639"/>
                  </a:cubicBezTo>
                  <a:cubicBezTo>
                    <a:pt x="578" y="639"/>
                    <a:pt x="578" y="639"/>
                    <a:pt x="578" y="669"/>
                  </a:cubicBezTo>
                  <a:cubicBezTo>
                    <a:pt x="578" y="678"/>
                    <a:pt x="578" y="689"/>
                    <a:pt x="578" y="700"/>
                  </a:cubicBezTo>
                  <a:cubicBezTo>
                    <a:pt x="578" y="700"/>
                    <a:pt x="578" y="730"/>
                    <a:pt x="578" y="760"/>
                  </a:cubicBezTo>
                  <a:cubicBezTo>
                    <a:pt x="578" y="821"/>
                    <a:pt x="547" y="852"/>
                    <a:pt x="547" y="912"/>
                  </a:cubicBezTo>
                  <a:cubicBezTo>
                    <a:pt x="547" y="973"/>
                    <a:pt x="578" y="1034"/>
                    <a:pt x="578" y="1095"/>
                  </a:cubicBezTo>
                  <a:cubicBezTo>
                    <a:pt x="604" y="1147"/>
                    <a:pt x="675" y="1222"/>
                    <a:pt x="734" y="1222"/>
                  </a:cubicBezTo>
                  <a:cubicBezTo>
                    <a:pt x="743" y="1222"/>
                    <a:pt x="752" y="1220"/>
                    <a:pt x="760" y="1216"/>
                  </a:cubicBezTo>
                  <a:cubicBezTo>
                    <a:pt x="776" y="1222"/>
                    <a:pt x="791" y="1224"/>
                    <a:pt x="806" y="1224"/>
                  </a:cubicBezTo>
                  <a:cubicBezTo>
                    <a:pt x="872" y="1224"/>
                    <a:pt x="917" y="1170"/>
                    <a:pt x="942" y="1095"/>
                  </a:cubicBezTo>
                  <a:cubicBezTo>
                    <a:pt x="973" y="1034"/>
                    <a:pt x="1003" y="973"/>
                    <a:pt x="1003" y="882"/>
                  </a:cubicBezTo>
                  <a:cubicBezTo>
                    <a:pt x="1003" y="852"/>
                    <a:pt x="1003" y="791"/>
                    <a:pt x="1003" y="730"/>
                  </a:cubicBezTo>
                  <a:cubicBezTo>
                    <a:pt x="1034" y="608"/>
                    <a:pt x="1003" y="456"/>
                    <a:pt x="912" y="365"/>
                  </a:cubicBezTo>
                  <a:cubicBezTo>
                    <a:pt x="851" y="244"/>
                    <a:pt x="760" y="183"/>
                    <a:pt x="638" y="122"/>
                  </a:cubicBezTo>
                  <a:cubicBezTo>
                    <a:pt x="547" y="61"/>
                    <a:pt x="395" y="0"/>
                    <a:pt x="27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4" name="Google Shape;4344;p44"/>
            <p:cNvSpPr/>
            <p:nvPr/>
          </p:nvSpPr>
          <p:spPr>
            <a:xfrm>
              <a:off x="2929475" y="1902375"/>
              <a:ext cx="38775" cy="17550"/>
            </a:xfrm>
            <a:custGeom>
              <a:avLst/>
              <a:gdLst/>
              <a:ahLst/>
              <a:cxnLst/>
              <a:rect l="l" t="t" r="r" b="b"/>
              <a:pathLst>
                <a:path w="1551" h="702" extrusionOk="0">
                  <a:moveTo>
                    <a:pt x="1355" y="1"/>
                  </a:moveTo>
                  <a:cubicBezTo>
                    <a:pt x="1289" y="1"/>
                    <a:pt x="1225" y="35"/>
                    <a:pt x="1185" y="93"/>
                  </a:cubicBezTo>
                  <a:cubicBezTo>
                    <a:pt x="1185" y="93"/>
                    <a:pt x="1185" y="93"/>
                    <a:pt x="1185" y="124"/>
                  </a:cubicBezTo>
                  <a:lnTo>
                    <a:pt x="1125" y="124"/>
                  </a:lnTo>
                  <a:cubicBezTo>
                    <a:pt x="1094" y="154"/>
                    <a:pt x="1094" y="154"/>
                    <a:pt x="1064" y="154"/>
                  </a:cubicBezTo>
                  <a:cubicBezTo>
                    <a:pt x="1034" y="154"/>
                    <a:pt x="973" y="185"/>
                    <a:pt x="942" y="185"/>
                  </a:cubicBezTo>
                  <a:lnTo>
                    <a:pt x="730" y="185"/>
                  </a:lnTo>
                  <a:cubicBezTo>
                    <a:pt x="669" y="154"/>
                    <a:pt x="608" y="154"/>
                    <a:pt x="547" y="124"/>
                  </a:cubicBezTo>
                  <a:cubicBezTo>
                    <a:pt x="443" y="103"/>
                    <a:pt x="340" y="54"/>
                    <a:pt x="236" y="54"/>
                  </a:cubicBezTo>
                  <a:cubicBezTo>
                    <a:pt x="188" y="54"/>
                    <a:pt x="139" y="64"/>
                    <a:pt x="91" y="93"/>
                  </a:cubicBezTo>
                  <a:cubicBezTo>
                    <a:pt x="30" y="154"/>
                    <a:pt x="0" y="245"/>
                    <a:pt x="0" y="306"/>
                  </a:cubicBezTo>
                  <a:cubicBezTo>
                    <a:pt x="30" y="519"/>
                    <a:pt x="304" y="580"/>
                    <a:pt x="456" y="641"/>
                  </a:cubicBezTo>
                  <a:cubicBezTo>
                    <a:pt x="578" y="671"/>
                    <a:pt x="730" y="701"/>
                    <a:pt x="882" y="701"/>
                  </a:cubicBezTo>
                  <a:cubicBezTo>
                    <a:pt x="1034" y="671"/>
                    <a:pt x="1155" y="641"/>
                    <a:pt x="1277" y="580"/>
                  </a:cubicBezTo>
                  <a:cubicBezTo>
                    <a:pt x="1307" y="549"/>
                    <a:pt x="1337" y="519"/>
                    <a:pt x="1368" y="489"/>
                  </a:cubicBezTo>
                  <a:cubicBezTo>
                    <a:pt x="1398" y="458"/>
                    <a:pt x="1398" y="458"/>
                    <a:pt x="1398" y="428"/>
                  </a:cubicBezTo>
                  <a:cubicBezTo>
                    <a:pt x="1409" y="417"/>
                    <a:pt x="1421" y="406"/>
                    <a:pt x="1429" y="397"/>
                  </a:cubicBezTo>
                  <a:lnTo>
                    <a:pt x="1429" y="397"/>
                  </a:lnTo>
                  <a:lnTo>
                    <a:pt x="1489" y="337"/>
                  </a:lnTo>
                  <a:cubicBezTo>
                    <a:pt x="1489" y="306"/>
                    <a:pt x="1520" y="306"/>
                    <a:pt x="1520" y="276"/>
                  </a:cubicBezTo>
                  <a:cubicBezTo>
                    <a:pt x="1550" y="185"/>
                    <a:pt x="1550" y="63"/>
                    <a:pt x="1459" y="33"/>
                  </a:cubicBezTo>
                  <a:cubicBezTo>
                    <a:pt x="1427" y="11"/>
                    <a:pt x="1391" y="1"/>
                    <a:pt x="135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5" name="Google Shape;4345;p44"/>
            <p:cNvSpPr/>
            <p:nvPr/>
          </p:nvSpPr>
          <p:spPr>
            <a:xfrm>
              <a:off x="2872475" y="1920025"/>
              <a:ext cx="28900" cy="16500"/>
            </a:xfrm>
            <a:custGeom>
              <a:avLst/>
              <a:gdLst/>
              <a:ahLst/>
              <a:cxnLst/>
              <a:rect l="l" t="t" r="r" b="b"/>
              <a:pathLst>
                <a:path w="1156" h="660" extrusionOk="0">
                  <a:moveTo>
                    <a:pt x="219" y="123"/>
                  </a:moveTo>
                  <a:cubicBezTo>
                    <a:pt x="230" y="134"/>
                    <a:pt x="235" y="140"/>
                    <a:pt x="232" y="140"/>
                  </a:cubicBezTo>
                  <a:cubicBezTo>
                    <a:pt x="230" y="140"/>
                    <a:pt x="221" y="136"/>
                    <a:pt x="207" y="129"/>
                  </a:cubicBezTo>
                  <a:lnTo>
                    <a:pt x="207" y="129"/>
                  </a:lnTo>
                  <a:cubicBezTo>
                    <a:pt x="199" y="133"/>
                    <a:pt x="191" y="139"/>
                    <a:pt x="183" y="147"/>
                  </a:cubicBezTo>
                  <a:lnTo>
                    <a:pt x="183" y="147"/>
                  </a:lnTo>
                  <a:cubicBezTo>
                    <a:pt x="183" y="147"/>
                    <a:pt x="183" y="147"/>
                    <a:pt x="203" y="127"/>
                  </a:cubicBezTo>
                  <a:lnTo>
                    <a:pt x="203" y="127"/>
                  </a:lnTo>
                  <a:cubicBezTo>
                    <a:pt x="204" y="128"/>
                    <a:pt x="205" y="128"/>
                    <a:pt x="207" y="129"/>
                  </a:cubicBezTo>
                  <a:lnTo>
                    <a:pt x="207" y="129"/>
                  </a:lnTo>
                  <a:cubicBezTo>
                    <a:pt x="211" y="126"/>
                    <a:pt x="215" y="124"/>
                    <a:pt x="219" y="123"/>
                  </a:cubicBezTo>
                  <a:close/>
                  <a:moveTo>
                    <a:pt x="937" y="1"/>
                  </a:moveTo>
                  <a:cubicBezTo>
                    <a:pt x="907" y="1"/>
                    <a:pt x="878" y="8"/>
                    <a:pt x="851" y="26"/>
                  </a:cubicBezTo>
                  <a:cubicBezTo>
                    <a:pt x="821" y="56"/>
                    <a:pt x="791" y="87"/>
                    <a:pt x="760" y="87"/>
                  </a:cubicBezTo>
                  <a:cubicBezTo>
                    <a:pt x="730" y="87"/>
                    <a:pt x="730" y="117"/>
                    <a:pt x="730" y="117"/>
                  </a:cubicBezTo>
                  <a:cubicBezTo>
                    <a:pt x="716" y="117"/>
                    <a:pt x="703" y="117"/>
                    <a:pt x="692" y="120"/>
                  </a:cubicBezTo>
                  <a:lnTo>
                    <a:pt x="692" y="120"/>
                  </a:lnTo>
                  <a:cubicBezTo>
                    <a:pt x="690" y="117"/>
                    <a:pt x="683" y="117"/>
                    <a:pt x="669" y="117"/>
                  </a:cubicBezTo>
                  <a:cubicBezTo>
                    <a:pt x="669" y="147"/>
                    <a:pt x="669" y="147"/>
                    <a:pt x="639" y="147"/>
                  </a:cubicBezTo>
                  <a:lnTo>
                    <a:pt x="608" y="147"/>
                  </a:lnTo>
                  <a:cubicBezTo>
                    <a:pt x="578" y="147"/>
                    <a:pt x="548" y="178"/>
                    <a:pt x="517" y="178"/>
                  </a:cubicBezTo>
                  <a:lnTo>
                    <a:pt x="456" y="178"/>
                  </a:lnTo>
                  <a:cubicBezTo>
                    <a:pt x="426" y="178"/>
                    <a:pt x="396" y="147"/>
                    <a:pt x="396" y="147"/>
                  </a:cubicBezTo>
                  <a:cubicBezTo>
                    <a:pt x="335" y="147"/>
                    <a:pt x="304" y="117"/>
                    <a:pt x="244" y="117"/>
                  </a:cubicBezTo>
                  <a:cubicBezTo>
                    <a:pt x="244" y="117"/>
                    <a:pt x="233" y="117"/>
                    <a:pt x="219" y="123"/>
                  </a:cubicBezTo>
                  <a:lnTo>
                    <a:pt x="219" y="123"/>
                  </a:lnTo>
                  <a:cubicBezTo>
                    <a:pt x="217" y="121"/>
                    <a:pt x="215" y="119"/>
                    <a:pt x="213" y="117"/>
                  </a:cubicBezTo>
                  <a:cubicBezTo>
                    <a:pt x="209" y="121"/>
                    <a:pt x="206" y="124"/>
                    <a:pt x="203" y="127"/>
                  </a:cubicBezTo>
                  <a:lnTo>
                    <a:pt x="203" y="127"/>
                  </a:lnTo>
                  <a:cubicBezTo>
                    <a:pt x="197" y="124"/>
                    <a:pt x="190" y="121"/>
                    <a:pt x="183" y="117"/>
                  </a:cubicBezTo>
                  <a:cubicBezTo>
                    <a:pt x="152" y="117"/>
                    <a:pt x="152" y="117"/>
                    <a:pt x="122" y="147"/>
                  </a:cubicBezTo>
                  <a:cubicBezTo>
                    <a:pt x="0" y="178"/>
                    <a:pt x="0" y="299"/>
                    <a:pt x="31" y="360"/>
                  </a:cubicBezTo>
                  <a:cubicBezTo>
                    <a:pt x="31" y="421"/>
                    <a:pt x="61" y="482"/>
                    <a:pt x="92" y="512"/>
                  </a:cubicBezTo>
                  <a:cubicBezTo>
                    <a:pt x="122" y="542"/>
                    <a:pt x="152" y="573"/>
                    <a:pt x="213" y="603"/>
                  </a:cubicBezTo>
                  <a:cubicBezTo>
                    <a:pt x="285" y="643"/>
                    <a:pt x="360" y="660"/>
                    <a:pt x="437" y="660"/>
                  </a:cubicBezTo>
                  <a:cubicBezTo>
                    <a:pt x="655" y="660"/>
                    <a:pt x="885" y="525"/>
                    <a:pt x="1064" y="390"/>
                  </a:cubicBezTo>
                  <a:cubicBezTo>
                    <a:pt x="1095" y="360"/>
                    <a:pt x="1125" y="330"/>
                    <a:pt x="1155" y="269"/>
                  </a:cubicBezTo>
                  <a:cubicBezTo>
                    <a:pt x="1155" y="208"/>
                    <a:pt x="1155" y="147"/>
                    <a:pt x="1125" y="87"/>
                  </a:cubicBezTo>
                  <a:cubicBezTo>
                    <a:pt x="1082" y="44"/>
                    <a:pt x="1009" y="1"/>
                    <a:pt x="9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6" name="Google Shape;4346;p44"/>
            <p:cNvSpPr/>
            <p:nvPr/>
          </p:nvSpPr>
          <p:spPr>
            <a:xfrm>
              <a:off x="2895275" y="1894125"/>
              <a:ext cx="50675" cy="21025"/>
            </a:xfrm>
            <a:custGeom>
              <a:avLst/>
              <a:gdLst/>
              <a:ahLst/>
              <a:cxnLst/>
              <a:rect l="l" t="t" r="r" b="b"/>
              <a:pathLst>
                <a:path w="2027" h="841" extrusionOk="0">
                  <a:moveTo>
                    <a:pt x="1801" y="0"/>
                  </a:moveTo>
                  <a:cubicBezTo>
                    <a:pt x="1742" y="0"/>
                    <a:pt x="1683" y="27"/>
                    <a:pt x="1642" y="89"/>
                  </a:cubicBezTo>
                  <a:cubicBezTo>
                    <a:pt x="1611" y="180"/>
                    <a:pt x="1520" y="211"/>
                    <a:pt x="1429" y="241"/>
                  </a:cubicBezTo>
                  <a:cubicBezTo>
                    <a:pt x="1307" y="271"/>
                    <a:pt x="1155" y="302"/>
                    <a:pt x="1034" y="332"/>
                  </a:cubicBezTo>
                  <a:cubicBezTo>
                    <a:pt x="992" y="337"/>
                    <a:pt x="952" y="340"/>
                    <a:pt x="913" y="340"/>
                  </a:cubicBezTo>
                  <a:cubicBezTo>
                    <a:pt x="727" y="340"/>
                    <a:pt x="572" y="281"/>
                    <a:pt x="395" y="180"/>
                  </a:cubicBezTo>
                  <a:cubicBezTo>
                    <a:pt x="352" y="159"/>
                    <a:pt x="309" y="149"/>
                    <a:pt x="268" y="149"/>
                  </a:cubicBezTo>
                  <a:cubicBezTo>
                    <a:pt x="191" y="149"/>
                    <a:pt x="120" y="182"/>
                    <a:pt x="61" y="241"/>
                  </a:cubicBezTo>
                  <a:cubicBezTo>
                    <a:pt x="0" y="332"/>
                    <a:pt x="0" y="484"/>
                    <a:pt x="91" y="575"/>
                  </a:cubicBezTo>
                  <a:cubicBezTo>
                    <a:pt x="324" y="761"/>
                    <a:pt x="609" y="840"/>
                    <a:pt x="893" y="840"/>
                  </a:cubicBezTo>
                  <a:cubicBezTo>
                    <a:pt x="981" y="840"/>
                    <a:pt x="1069" y="833"/>
                    <a:pt x="1155" y="819"/>
                  </a:cubicBezTo>
                  <a:cubicBezTo>
                    <a:pt x="1490" y="758"/>
                    <a:pt x="1915" y="636"/>
                    <a:pt x="2006" y="241"/>
                  </a:cubicBezTo>
                  <a:cubicBezTo>
                    <a:pt x="2026" y="101"/>
                    <a:pt x="1914" y="0"/>
                    <a:pt x="180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7" name="Google Shape;4347;p44"/>
            <p:cNvSpPr/>
            <p:nvPr/>
          </p:nvSpPr>
          <p:spPr>
            <a:xfrm>
              <a:off x="2845125" y="1893875"/>
              <a:ext cx="7625" cy="25275"/>
            </a:xfrm>
            <a:custGeom>
              <a:avLst/>
              <a:gdLst/>
              <a:ahLst/>
              <a:cxnLst/>
              <a:rect l="l" t="t" r="r" b="b"/>
              <a:pathLst>
                <a:path w="305" h="1011" extrusionOk="0">
                  <a:moveTo>
                    <a:pt x="122" y="0"/>
                  </a:moveTo>
                  <a:cubicBezTo>
                    <a:pt x="91" y="0"/>
                    <a:pt x="61" y="23"/>
                    <a:pt x="61" y="69"/>
                  </a:cubicBezTo>
                  <a:cubicBezTo>
                    <a:pt x="31" y="221"/>
                    <a:pt x="31" y="403"/>
                    <a:pt x="31" y="555"/>
                  </a:cubicBezTo>
                  <a:cubicBezTo>
                    <a:pt x="31" y="677"/>
                    <a:pt x="0" y="829"/>
                    <a:pt x="91" y="950"/>
                  </a:cubicBezTo>
                  <a:cubicBezTo>
                    <a:pt x="122" y="981"/>
                    <a:pt x="152" y="1011"/>
                    <a:pt x="213" y="1011"/>
                  </a:cubicBezTo>
                  <a:cubicBezTo>
                    <a:pt x="274" y="1011"/>
                    <a:pt x="304" y="920"/>
                    <a:pt x="243" y="889"/>
                  </a:cubicBezTo>
                  <a:lnTo>
                    <a:pt x="183" y="889"/>
                  </a:lnTo>
                  <a:cubicBezTo>
                    <a:pt x="183" y="859"/>
                    <a:pt x="183" y="829"/>
                    <a:pt x="152" y="829"/>
                  </a:cubicBezTo>
                  <a:cubicBezTo>
                    <a:pt x="152" y="768"/>
                    <a:pt x="152" y="677"/>
                    <a:pt x="152" y="616"/>
                  </a:cubicBezTo>
                  <a:cubicBezTo>
                    <a:pt x="152" y="433"/>
                    <a:pt x="152" y="251"/>
                    <a:pt x="183" y="69"/>
                  </a:cubicBezTo>
                  <a:cubicBezTo>
                    <a:pt x="183" y="23"/>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8" name="Google Shape;4348;p44"/>
            <p:cNvSpPr/>
            <p:nvPr/>
          </p:nvSpPr>
          <p:spPr>
            <a:xfrm>
              <a:off x="2856525" y="1905275"/>
              <a:ext cx="3825" cy="21100"/>
            </a:xfrm>
            <a:custGeom>
              <a:avLst/>
              <a:gdLst/>
              <a:ahLst/>
              <a:cxnLst/>
              <a:rect l="l" t="t" r="r" b="b"/>
              <a:pathLst>
                <a:path w="153" h="844" extrusionOk="0">
                  <a:moveTo>
                    <a:pt x="91" y="0"/>
                  </a:moveTo>
                  <a:cubicBezTo>
                    <a:pt x="61" y="0"/>
                    <a:pt x="30" y="23"/>
                    <a:pt x="30" y="69"/>
                  </a:cubicBezTo>
                  <a:cubicBezTo>
                    <a:pt x="30" y="190"/>
                    <a:pt x="30" y="312"/>
                    <a:pt x="30" y="433"/>
                  </a:cubicBezTo>
                  <a:cubicBezTo>
                    <a:pt x="0" y="494"/>
                    <a:pt x="0" y="525"/>
                    <a:pt x="0" y="585"/>
                  </a:cubicBezTo>
                  <a:cubicBezTo>
                    <a:pt x="0" y="646"/>
                    <a:pt x="0" y="737"/>
                    <a:pt x="0" y="798"/>
                  </a:cubicBezTo>
                  <a:cubicBezTo>
                    <a:pt x="0" y="828"/>
                    <a:pt x="23" y="844"/>
                    <a:pt x="46" y="844"/>
                  </a:cubicBezTo>
                  <a:cubicBezTo>
                    <a:pt x="68" y="844"/>
                    <a:pt x="91" y="828"/>
                    <a:pt x="91" y="798"/>
                  </a:cubicBezTo>
                  <a:cubicBezTo>
                    <a:pt x="122" y="737"/>
                    <a:pt x="122" y="677"/>
                    <a:pt x="122" y="616"/>
                  </a:cubicBezTo>
                  <a:cubicBezTo>
                    <a:pt x="122" y="555"/>
                    <a:pt x="122" y="494"/>
                    <a:pt x="152" y="433"/>
                  </a:cubicBezTo>
                  <a:cubicBezTo>
                    <a:pt x="152" y="312"/>
                    <a:pt x="152" y="190"/>
                    <a:pt x="152" y="69"/>
                  </a:cubicBezTo>
                  <a:cubicBezTo>
                    <a:pt x="152" y="23"/>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9" name="Google Shape;4349;p44"/>
            <p:cNvSpPr/>
            <p:nvPr/>
          </p:nvSpPr>
          <p:spPr>
            <a:xfrm>
              <a:off x="2866400" y="1911525"/>
              <a:ext cx="4575" cy="16300"/>
            </a:xfrm>
            <a:custGeom>
              <a:avLst/>
              <a:gdLst/>
              <a:ahLst/>
              <a:cxnLst/>
              <a:rect l="l" t="t" r="r" b="b"/>
              <a:pathLst>
                <a:path w="183" h="652" extrusionOk="0">
                  <a:moveTo>
                    <a:pt x="91" y="1"/>
                  </a:moveTo>
                  <a:cubicBezTo>
                    <a:pt x="61" y="1"/>
                    <a:pt x="31" y="1"/>
                    <a:pt x="0" y="31"/>
                  </a:cubicBezTo>
                  <a:cubicBezTo>
                    <a:pt x="0" y="153"/>
                    <a:pt x="0" y="244"/>
                    <a:pt x="0" y="335"/>
                  </a:cubicBezTo>
                  <a:cubicBezTo>
                    <a:pt x="0" y="396"/>
                    <a:pt x="31" y="457"/>
                    <a:pt x="31" y="487"/>
                  </a:cubicBezTo>
                  <a:cubicBezTo>
                    <a:pt x="31" y="548"/>
                    <a:pt x="61" y="609"/>
                    <a:pt x="91" y="639"/>
                  </a:cubicBezTo>
                  <a:cubicBezTo>
                    <a:pt x="100" y="648"/>
                    <a:pt x="109" y="652"/>
                    <a:pt x="118" y="652"/>
                  </a:cubicBezTo>
                  <a:cubicBezTo>
                    <a:pt x="140" y="652"/>
                    <a:pt x="161" y="630"/>
                    <a:pt x="183" y="609"/>
                  </a:cubicBezTo>
                  <a:cubicBezTo>
                    <a:pt x="183" y="548"/>
                    <a:pt x="152" y="518"/>
                    <a:pt x="152" y="457"/>
                  </a:cubicBezTo>
                  <a:cubicBezTo>
                    <a:pt x="122" y="427"/>
                    <a:pt x="122" y="396"/>
                    <a:pt x="122" y="335"/>
                  </a:cubicBezTo>
                  <a:cubicBezTo>
                    <a:pt x="122" y="244"/>
                    <a:pt x="122" y="153"/>
                    <a:pt x="122" y="92"/>
                  </a:cubicBezTo>
                  <a:cubicBezTo>
                    <a:pt x="122" y="62"/>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0" name="Google Shape;4350;p44"/>
            <p:cNvSpPr/>
            <p:nvPr/>
          </p:nvSpPr>
          <p:spPr>
            <a:xfrm>
              <a:off x="2885400" y="1910025"/>
              <a:ext cx="3825" cy="14450"/>
            </a:xfrm>
            <a:custGeom>
              <a:avLst/>
              <a:gdLst/>
              <a:ahLst/>
              <a:cxnLst/>
              <a:rect l="l" t="t" r="r" b="b"/>
              <a:pathLst>
                <a:path w="153" h="578" extrusionOk="0">
                  <a:moveTo>
                    <a:pt x="122" y="0"/>
                  </a:moveTo>
                  <a:cubicBezTo>
                    <a:pt x="91" y="0"/>
                    <a:pt x="61" y="0"/>
                    <a:pt x="61" y="31"/>
                  </a:cubicBezTo>
                  <a:cubicBezTo>
                    <a:pt x="31" y="122"/>
                    <a:pt x="31" y="213"/>
                    <a:pt x="31" y="274"/>
                  </a:cubicBezTo>
                  <a:cubicBezTo>
                    <a:pt x="0" y="335"/>
                    <a:pt x="0" y="365"/>
                    <a:pt x="0" y="395"/>
                  </a:cubicBezTo>
                  <a:cubicBezTo>
                    <a:pt x="0" y="456"/>
                    <a:pt x="0" y="487"/>
                    <a:pt x="0" y="517"/>
                  </a:cubicBezTo>
                  <a:cubicBezTo>
                    <a:pt x="0" y="547"/>
                    <a:pt x="31" y="578"/>
                    <a:pt x="61" y="578"/>
                  </a:cubicBezTo>
                  <a:cubicBezTo>
                    <a:pt x="91" y="578"/>
                    <a:pt x="122" y="578"/>
                    <a:pt x="122" y="547"/>
                  </a:cubicBezTo>
                  <a:cubicBezTo>
                    <a:pt x="122" y="456"/>
                    <a:pt x="122" y="365"/>
                    <a:pt x="122" y="304"/>
                  </a:cubicBezTo>
                  <a:cubicBezTo>
                    <a:pt x="152" y="213"/>
                    <a:pt x="152" y="152"/>
                    <a:pt x="152" y="61"/>
                  </a:cubicBezTo>
                  <a:cubicBezTo>
                    <a:pt x="15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1" name="Google Shape;4351;p44"/>
            <p:cNvSpPr/>
            <p:nvPr/>
          </p:nvSpPr>
          <p:spPr>
            <a:xfrm>
              <a:off x="2894500" y="1913825"/>
              <a:ext cx="4600" cy="7925"/>
            </a:xfrm>
            <a:custGeom>
              <a:avLst/>
              <a:gdLst/>
              <a:ahLst/>
              <a:cxnLst/>
              <a:rect l="l" t="t" r="r" b="b"/>
              <a:pathLst>
                <a:path w="184" h="317" extrusionOk="0">
                  <a:moveTo>
                    <a:pt x="62" y="0"/>
                  </a:moveTo>
                  <a:cubicBezTo>
                    <a:pt x="31" y="0"/>
                    <a:pt x="1" y="61"/>
                    <a:pt x="31" y="91"/>
                  </a:cubicBezTo>
                  <a:lnTo>
                    <a:pt x="62" y="183"/>
                  </a:lnTo>
                  <a:cubicBezTo>
                    <a:pt x="62" y="213"/>
                    <a:pt x="62" y="243"/>
                    <a:pt x="62" y="243"/>
                  </a:cubicBezTo>
                  <a:cubicBezTo>
                    <a:pt x="62" y="274"/>
                    <a:pt x="92" y="274"/>
                    <a:pt x="92" y="274"/>
                  </a:cubicBezTo>
                  <a:lnTo>
                    <a:pt x="122" y="304"/>
                  </a:lnTo>
                  <a:cubicBezTo>
                    <a:pt x="122" y="313"/>
                    <a:pt x="128" y="317"/>
                    <a:pt x="135" y="317"/>
                  </a:cubicBezTo>
                  <a:cubicBezTo>
                    <a:pt x="153" y="317"/>
                    <a:pt x="183" y="295"/>
                    <a:pt x="183" y="274"/>
                  </a:cubicBezTo>
                  <a:cubicBezTo>
                    <a:pt x="183" y="243"/>
                    <a:pt x="183" y="243"/>
                    <a:pt x="183" y="213"/>
                  </a:cubicBezTo>
                  <a:cubicBezTo>
                    <a:pt x="183" y="183"/>
                    <a:pt x="153" y="183"/>
                    <a:pt x="153" y="152"/>
                  </a:cubicBezTo>
                  <a:lnTo>
                    <a:pt x="122" y="31"/>
                  </a:ln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2" name="Google Shape;4352;p44"/>
            <p:cNvSpPr/>
            <p:nvPr/>
          </p:nvSpPr>
          <p:spPr>
            <a:xfrm>
              <a:off x="2901350" y="1919900"/>
              <a:ext cx="3825" cy="22050"/>
            </a:xfrm>
            <a:custGeom>
              <a:avLst/>
              <a:gdLst/>
              <a:ahLst/>
              <a:cxnLst/>
              <a:rect l="l" t="t" r="r" b="b"/>
              <a:pathLst>
                <a:path w="153" h="882" extrusionOk="0">
                  <a:moveTo>
                    <a:pt x="92" y="0"/>
                  </a:moveTo>
                  <a:cubicBezTo>
                    <a:pt x="61" y="0"/>
                    <a:pt x="31" y="31"/>
                    <a:pt x="31" y="61"/>
                  </a:cubicBezTo>
                  <a:cubicBezTo>
                    <a:pt x="0" y="183"/>
                    <a:pt x="0" y="335"/>
                    <a:pt x="0" y="456"/>
                  </a:cubicBezTo>
                  <a:cubicBezTo>
                    <a:pt x="0" y="578"/>
                    <a:pt x="0" y="699"/>
                    <a:pt x="0" y="821"/>
                  </a:cubicBezTo>
                  <a:cubicBezTo>
                    <a:pt x="0" y="851"/>
                    <a:pt x="31" y="882"/>
                    <a:pt x="61" y="882"/>
                  </a:cubicBezTo>
                  <a:cubicBezTo>
                    <a:pt x="92" y="882"/>
                    <a:pt x="122" y="851"/>
                    <a:pt x="122" y="821"/>
                  </a:cubicBezTo>
                  <a:cubicBezTo>
                    <a:pt x="122" y="699"/>
                    <a:pt x="122" y="578"/>
                    <a:pt x="122" y="456"/>
                  </a:cubicBezTo>
                  <a:cubicBezTo>
                    <a:pt x="122" y="335"/>
                    <a:pt x="122" y="183"/>
                    <a:pt x="152" y="61"/>
                  </a:cubicBezTo>
                  <a:cubicBezTo>
                    <a:pt x="15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3" name="Google Shape;4353;p44"/>
            <p:cNvSpPr/>
            <p:nvPr/>
          </p:nvSpPr>
          <p:spPr>
            <a:xfrm>
              <a:off x="2909275" y="1917000"/>
              <a:ext cx="5775" cy="23050"/>
            </a:xfrm>
            <a:custGeom>
              <a:avLst/>
              <a:gdLst/>
              <a:ahLst/>
              <a:cxnLst/>
              <a:rect l="l" t="t" r="r" b="b"/>
              <a:pathLst>
                <a:path w="231" h="922" extrusionOk="0">
                  <a:moveTo>
                    <a:pt x="65" y="0"/>
                  </a:moveTo>
                  <a:cubicBezTo>
                    <a:pt x="34" y="0"/>
                    <a:pt x="0" y="33"/>
                    <a:pt x="18" y="86"/>
                  </a:cubicBezTo>
                  <a:cubicBezTo>
                    <a:pt x="48" y="208"/>
                    <a:pt x="79" y="329"/>
                    <a:pt x="79" y="451"/>
                  </a:cubicBezTo>
                  <a:cubicBezTo>
                    <a:pt x="109" y="542"/>
                    <a:pt x="109" y="603"/>
                    <a:pt x="109" y="663"/>
                  </a:cubicBezTo>
                  <a:cubicBezTo>
                    <a:pt x="109" y="724"/>
                    <a:pt x="79" y="815"/>
                    <a:pt x="109" y="876"/>
                  </a:cubicBezTo>
                  <a:cubicBezTo>
                    <a:pt x="109" y="907"/>
                    <a:pt x="132" y="922"/>
                    <a:pt x="155" y="922"/>
                  </a:cubicBezTo>
                  <a:cubicBezTo>
                    <a:pt x="177" y="922"/>
                    <a:pt x="200" y="907"/>
                    <a:pt x="200" y="876"/>
                  </a:cubicBezTo>
                  <a:cubicBezTo>
                    <a:pt x="231" y="815"/>
                    <a:pt x="231" y="724"/>
                    <a:pt x="231" y="663"/>
                  </a:cubicBezTo>
                  <a:cubicBezTo>
                    <a:pt x="231" y="603"/>
                    <a:pt x="231" y="511"/>
                    <a:pt x="200" y="451"/>
                  </a:cubicBezTo>
                  <a:cubicBezTo>
                    <a:pt x="200" y="329"/>
                    <a:pt x="170" y="177"/>
                    <a:pt x="109" y="56"/>
                  </a:cubicBezTo>
                  <a:cubicBezTo>
                    <a:pt x="109" y="17"/>
                    <a:pt x="88" y="0"/>
                    <a:pt x="6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4" name="Google Shape;4354;p44"/>
            <p:cNvSpPr/>
            <p:nvPr/>
          </p:nvSpPr>
          <p:spPr>
            <a:xfrm>
              <a:off x="2924900" y="1917625"/>
              <a:ext cx="4600" cy="16100"/>
            </a:xfrm>
            <a:custGeom>
              <a:avLst/>
              <a:gdLst/>
              <a:ahLst/>
              <a:cxnLst/>
              <a:rect l="l" t="t" r="r" b="b"/>
              <a:pathLst>
                <a:path w="184" h="644" extrusionOk="0">
                  <a:moveTo>
                    <a:pt x="92" y="0"/>
                  </a:moveTo>
                  <a:cubicBezTo>
                    <a:pt x="31" y="0"/>
                    <a:pt x="1" y="31"/>
                    <a:pt x="31" y="61"/>
                  </a:cubicBezTo>
                  <a:lnTo>
                    <a:pt x="31" y="334"/>
                  </a:lnTo>
                  <a:lnTo>
                    <a:pt x="61" y="486"/>
                  </a:lnTo>
                  <a:cubicBezTo>
                    <a:pt x="61" y="517"/>
                    <a:pt x="61" y="578"/>
                    <a:pt x="61" y="608"/>
                  </a:cubicBezTo>
                  <a:cubicBezTo>
                    <a:pt x="79" y="626"/>
                    <a:pt x="107" y="643"/>
                    <a:pt x="127" y="643"/>
                  </a:cubicBezTo>
                  <a:cubicBezTo>
                    <a:pt x="142" y="643"/>
                    <a:pt x="153" y="634"/>
                    <a:pt x="153" y="608"/>
                  </a:cubicBezTo>
                  <a:cubicBezTo>
                    <a:pt x="183" y="578"/>
                    <a:pt x="183" y="517"/>
                    <a:pt x="183" y="486"/>
                  </a:cubicBezTo>
                  <a:lnTo>
                    <a:pt x="153" y="334"/>
                  </a:lnTo>
                  <a:lnTo>
                    <a:pt x="153" y="61"/>
                  </a:lnTo>
                  <a:cubicBezTo>
                    <a:pt x="12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5" name="Google Shape;4355;p44"/>
            <p:cNvSpPr/>
            <p:nvPr/>
          </p:nvSpPr>
          <p:spPr>
            <a:xfrm>
              <a:off x="2936300" y="1918375"/>
              <a:ext cx="3825" cy="7625"/>
            </a:xfrm>
            <a:custGeom>
              <a:avLst/>
              <a:gdLst/>
              <a:ahLst/>
              <a:cxnLst/>
              <a:rect l="l" t="t" r="r" b="b"/>
              <a:pathLst>
                <a:path w="153" h="305" extrusionOk="0">
                  <a:moveTo>
                    <a:pt x="31" y="1"/>
                  </a:moveTo>
                  <a:cubicBezTo>
                    <a:pt x="1" y="31"/>
                    <a:pt x="1" y="61"/>
                    <a:pt x="1" y="92"/>
                  </a:cubicBezTo>
                  <a:cubicBezTo>
                    <a:pt x="1" y="92"/>
                    <a:pt x="1" y="92"/>
                    <a:pt x="1" y="122"/>
                  </a:cubicBezTo>
                  <a:lnTo>
                    <a:pt x="31" y="122"/>
                  </a:lnTo>
                  <a:cubicBezTo>
                    <a:pt x="31" y="153"/>
                    <a:pt x="31" y="153"/>
                    <a:pt x="31" y="183"/>
                  </a:cubicBezTo>
                  <a:lnTo>
                    <a:pt x="31" y="213"/>
                  </a:lnTo>
                  <a:lnTo>
                    <a:pt x="31" y="274"/>
                  </a:lnTo>
                  <a:cubicBezTo>
                    <a:pt x="31" y="274"/>
                    <a:pt x="31" y="304"/>
                    <a:pt x="61" y="304"/>
                  </a:cubicBezTo>
                  <a:lnTo>
                    <a:pt x="92" y="304"/>
                  </a:lnTo>
                  <a:cubicBezTo>
                    <a:pt x="122" y="304"/>
                    <a:pt x="122" y="304"/>
                    <a:pt x="153" y="274"/>
                  </a:cubicBezTo>
                  <a:cubicBezTo>
                    <a:pt x="153" y="183"/>
                    <a:pt x="153" y="92"/>
                    <a:pt x="9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6" name="Google Shape;4356;p44"/>
            <p:cNvSpPr/>
            <p:nvPr/>
          </p:nvSpPr>
          <p:spPr>
            <a:xfrm>
              <a:off x="2947325" y="1891600"/>
              <a:ext cx="4200" cy="20025"/>
            </a:xfrm>
            <a:custGeom>
              <a:avLst/>
              <a:gdLst/>
              <a:ahLst/>
              <a:cxnLst/>
              <a:rect l="l" t="t" r="r" b="b"/>
              <a:pathLst>
                <a:path w="168" h="801" extrusionOk="0">
                  <a:moveTo>
                    <a:pt x="54" y="0"/>
                  </a:moveTo>
                  <a:cubicBezTo>
                    <a:pt x="23" y="0"/>
                    <a:pt x="0" y="23"/>
                    <a:pt x="16" y="68"/>
                  </a:cubicBezTo>
                  <a:cubicBezTo>
                    <a:pt x="16" y="190"/>
                    <a:pt x="16" y="281"/>
                    <a:pt x="16" y="403"/>
                  </a:cubicBezTo>
                  <a:cubicBezTo>
                    <a:pt x="46" y="524"/>
                    <a:pt x="46" y="646"/>
                    <a:pt x="46" y="768"/>
                  </a:cubicBezTo>
                  <a:cubicBezTo>
                    <a:pt x="58" y="791"/>
                    <a:pt x="78" y="801"/>
                    <a:pt x="99" y="801"/>
                  </a:cubicBezTo>
                  <a:cubicBezTo>
                    <a:pt x="133" y="801"/>
                    <a:pt x="168" y="775"/>
                    <a:pt x="168" y="737"/>
                  </a:cubicBezTo>
                  <a:cubicBezTo>
                    <a:pt x="168" y="646"/>
                    <a:pt x="168" y="524"/>
                    <a:pt x="137" y="403"/>
                  </a:cubicBezTo>
                  <a:cubicBezTo>
                    <a:pt x="137" y="281"/>
                    <a:pt x="137" y="190"/>
                    <a:pt x="137" y="68"/>
                  </a:cubicBezTo>
                  <a:cubicBezTo>
                    <a:pt x="122" y="23"/>
                    <a:pt x="84" y="0"/>
                    <a:pt x="5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7" name="Google Shape;4357;p44"/>
            <p:cNvSpPr/>
            <p:nvPr/>
          </p:nvSpPr>
          <p:spPr>
            <a:xfrm>
              <a:off x="2958350" y="1892550"/>
              <a:ext cx="3825" cy="22400"/>
            </a:xfrm>
            <a:custGeom>
              <a:avLst/>
              <a:gdLst/>
              <a:ahLst/>
              <a:cxnLst/>
              <a:rect l="l" t="t" r="r" b="b"/>
              <a:pathLst>
                <a:path w="153" h="896" extrusionOk="0">
                  <a:moveTo>
                    <a:pt x="61" y="0"/>
                  </a:moveTo>
                  <a:cubicBezTo>
                    <a:pt x="30" y="0"/>
                    <a:pt x="0" y="30"/>
                    <a:pt x="0" y="61"/>
                  </a:cubicBezTo>
                  <a:cubicBezTo>
                    <a:pt x="30" y="182"/>
                    <a:pt x="30" y="334"/>
                    <a:pt x="30" y="456"/>
                  </a:cubicBezTo>
                  <a:lnTo>
                    <a:pt x="30" y="669"/>
                  </a:lnTo>
                  <a:lnTo>
                    <a:pt x="30" y="760"/>
                  </a:lnTo>
                  <a:cubicBezTo>
                    <a:pt x="30" y="790"/>
                    <a:pt x="30" y="851"/>
                    <a:pt x="61" y="882"/>
                  </a:cubicBezTo>
                  <a:cubicBezTo>
                    <a:pt x="61" y="882"/>
                    <a:pt x="74" y="895"/>
                    <a:pt x="92" y="895"/>
                  </a:cubicBezTo>
                  <a:cubicBezTo>
                    <a:pt x="101" y="895"/>
                    <a:pt x="112" y="892"/>
                    <a:pt x="122" y="882"/>
                  </a:cubicBezTo>
                  <a:cubicBezTo>
                    <a:pt x="152" y="821"/>
                    <a:pt x="152" y="730"/>
                    <a:pt x="152" y="669"/>
                  </a:cubicBezTo>
                  <a:lnTo>
                    <a:pt x="152" y="456"/>
                  </a:lnTo>
                  <a:cubicBezTo>
                    <a:pt x="152" y="334"/>
                    <a:pt x="152" y="18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8" name="Google Shape;4358;p44"/>
            <p:cNvSpPr/>
            <p:nvPr/>
          </p:nvSpPr>
          <p:spPr>
            <a:xfrm>
              <a:off x="2967450" y="1890950"/>
              <a:ext cx="6100" cy="21175"/>
            </a:xfrm>
            <a:custGeom>
              <a:avLst/>
              <a:gdLst/>
              <a:ahLst/>
              <a:cxnLst/>
              <a:rect l="l" t="t" r="r" b="b"/>
              <a:pathLst>
                <a:path w="244" h="847" extrusionOk="0">
                  <a:moveTo>
                    <a:pt x="62" y="1"/>
                  </a:moveTo>
                  <a:cubicBezTo>
                    <a:pt x="36" y="1"/>
                    <a:pt x="1" y="27"/>
                    <a:pt x="1" y="64"/>
                  </a:cubicBezTo>
                  <a:cubicBezTo>
                    <a:pt x="1" y="186"/>
                    <a:pt x="31" y="307"/>
                    <a:pt x="62" y="459"/>
                  </a:cubicBezTo>
                  <a:cubicBezTo>
                    <a:pt x="62" y="520"/>
                    <a:pt x="62" y="581"/>
                    <a:pt x="92" y="642"/>
                  </a:cubicBezTo>
                  <a:cubicBezTo>
                    <a:pt x="92" y="672"/>
                    <a:pt x="92" y="702"/>
                    <a:pt x="92" y="733"/>
                  </a:cubicBezTo>
                  <a:cubicBezTo>
                    <a:pt x="122" y="763"/>
                    <a:pt x="122" y="794"/>
                    <a:pt x="153" y="824"/>
                  </a:cubicBezTo>
                  <a:cubicBezTo>
                    <a:pt x="153" y="839"/>
                    <a:pt x="160" y="847"/>
                    <a:pt x="172" y="847"/>
                  </a:cubicBezTo>
                  <a:cubicBezTo>
                    <a:pt x="183" y="847"/>
                    <a:pt x="198" y="839"/>
                    <a:pt x="214" y="824"/>
                  </a:cubicBezTo>
                  <a:cubicBezTo>
                    <a:pt x="244" y="763"/>
                    <a:pt x="214" y="672"/>
                    <a:pt x="183" y="611"/>
                  </a:cubicBezTo>
                  <a:cubicBezTo>
                    <a:pt x="183" y="550"/>
                    <a:pt x="183" y="490"/>
                    <a:pt x="153" y="429"/>
                  </a:cubicBezTo>
                  <a:cubicBezTo>
                    <a:pt x="153" y="307"/>
                    <a:pt x="122" y="186"/>
                    <a:pt x="92" y="34"/>
                  </a:cubicBezTo>
                  <a:cubicBezTo>
                    <a:pt x="92" y="10"/>
                    <a:pt x="79"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9" name="Google Shape;4359;p44"/>
            <p:cNvSpPr/>
            <p:nvPr/>
          </p:nvSpPr>
          <p:spPr>
            <a:xfrm>
              <a:off x="2980375" y="1891775"/>
              <a:ext cx="3075" cy="9525"/>
            </a:xfrm>
            <a:custGeom>
              <a:avLst/>
              <a:gdLst/>
              <a:ahLst/>
              <a:cxnLst/>
              <a:rect l="l" t="t" r="r" b="b"/>
              <a:pathLst>
                <a:path w="123" h="381" extrusionOk="0">
                  <a:moveTo>
                    <a:pt x="61" y="1"/>
                  </a:moveTo>
                  <a:cubicBezTo>
                    <a:pt x="31" y="1"/>
                    <a:pt x="1" y="31"/>
                    <a:pt x="1" y="61"/>
                  </a:cubicBezTo>
                  <a:lnTo>
                    <a:pt x="1" y="213"/>
                  </a:lnTo>
                  <a:cubicBezTo>
                    <a:pt x="1" y="213"/>
                    <a:pt x="1" y="244"/>
                    <a:pt x="1" y="274"/>
                  </a:cubicBezTo>
                  <a:cubicBezTo>
                    <a:pt x="1" y="305"/>
                    <a:pt x="31" y="335"/>
                    <a:pt x="31" y="335"/>
                  </a:cubicBezTo>
                  <a:cubicBezTo>
                    <a:pt x="31" y="365"/>
                    <a:pt x="46" y="381"/>
                    <a:pt x="61" y="381"/>
                  </a:cubicBezTo>
                  <a:cubicBezTo>
                    <a:pt x="77" y="381"/>
                    <a:pt x="92" y="365"/>
                    <a:pt x="92" y="335"/>
                  </a:cubicBezTo>
                  <a:cubicBezTo>
                    <a:pt x="122" y="335"/>
                    <a:pt x="122" y="305"/>
                    <a:pt x="122" y="274"/>
                  </a:cubicBezTo>
                  <a:cubicBezTo>
                    <a:pt x="122" y="244"/>
                    <a:pt x="122" y="213"/>
                    <a:pt x="122" y="213"/>
                  </a:cubicBezTo>
                  <a:lnTo>
                    <a:pt x="122" y="61"/>
                  </a:ln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4360" name="Google Shape;4360;p44"/>
          <p:cNvGrpSpPr/>
          <p:nvPr/>
        </p:nvGrpSpPr>
        <p:grpSpPr>
          <a:xfrm flipH="1">
            <a:off x="521665" y="424637"/>
            <a:ext cx="1621642" cy="770215"/>
            <a:chOff x="2132275" y="1549000"/>
            <a:chExt cx="785750" cy="373200"/>
          </a:xfrm>
        </p:grpSpPr>
        <p:sp>
          <p:nvSpPr>
            <p:cNvPr id="4361" name="Google Shape;4361;p44"/>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4362" name="Google Shape;4362;p44"/>
            <p:cNvGrpSpPr/>
            <p:nvPr/>
          </p:nvGrpSpPr>
          <p:grpSpPr>
            <a:xfrm>
              <a:off x="2133025" y="1549000"/>
              <a:ext cx="785000" cy="373200"/>
              <a:chOff x="2133025" y="1549000"/>
              <a:chExt cx="785000" cy="373200"/>
            </a:xfrm>
          </p:grpSpPr>
          <p:sp>
            <p:nvSpPr>
              <p:cNvPr id="4363" name="Google Shape;4363;p44"/>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4" name="Google Shape;4364;p44"/>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5" name="Google Shape;4365;p44"/>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6" name="Google Shape;4366;p44"/>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7" name="Google Shape;4367;p44"/>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8" name="Google Shape;4368;p44"/>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9" name="Google Shape;4369;p44"/>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0" name="Google Shape;4370;p44"/>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1" name="Google Shape;4371;p44"/>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2" name="Google Shape;4372;p44"/>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3" name="Google Shape;4373;p44"/>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4" name="Google Shape;4374;p44"/>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5" name="Google Shape;4375;p44"/>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6" name="Google Shape;4376;p44"/>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7" name="Google Shape;4377;p44"/>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8" name="Google Shape;4378;p44"/>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9" name="Google Shape;4379;p44"/>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0" name="Google Shape;4380;p44"/>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1" name="Google Shape;4381;p44"/>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2" name="Google Shape;4382;p44"/>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3" name="Google Shape;4383;p44"/>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4" name="Google Shape;4384;p44"/>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5" name="Google Shape;4385;p44"/>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6" name="Google Shape;4386;p44"/>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7" name="Google Shape;4387;p44"/>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8" name="Google Shape;4388;p44"/>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9" name="Google Shape;4389;p44"/>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0" name="Google Shape;4390;p44"/>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1" name="Google Shape;4391;p44"/>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2" name="Google Shape;4392;p44"/>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3" name="Google Shape;4393;p44"/>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4" name="Google Shape;4394;p44"/>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5" name="Google Shape;4395;p44"/>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6" name="Google Shape;4396;p44"/>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7" name="Google Shape;4397;p44"/>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8" name="Google Shape;4398;p44"/>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9" name="Google Shape;4399;p44"/>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0" name="Google Shape;4400;p44"/>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1" name="Google Shape;4401;p44"/>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2" name="Google Shape;4402;p44"/>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3" name="Google Shape;4403;p44"/>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4" name="Google Shape;4404;p44"/>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5" name="Google Shape;4405;p44"/>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6" name="Google Shape;4406;p44"/>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7" name="Google Shape;4407;p44"/>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8" name="Google Shape;4408;p44"/>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9" name="Google Shape;4409;p44"/>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0" name="Google Shape;4410;p44"/>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1" name="Google Shape;4411;p44"/>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2" name="Google Shape;4412;p44"/>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3" name="Google Shape;4413;p44"/>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4" name="Google Shape;4414;p44"/>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5" name="Google Shape;4415;p44"/>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6" name="Google Shape;4416;p44"/>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7" name="Google Shape;4417;p44"/>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8" name="Google Shape;4418;p44"/>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9" name="Google Shape;4419;p44"/>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0" name="Google Shape;4420;p44"/>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1" name="Google Shape;4421;p44"/>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2" name="Google Shape;4422;p44"/>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3" name="Google Shape;4423;p44"/>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4" name="Google Shape;4424;p44"/>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5" name="Google Shape;4425;p44"/>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6" name="Google Shape;4426;p44"/>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7" name="Google Shape;4427;p44"/>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8" name="Google Shape;4428;p44"/>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9" name="Google Shape;4429;p44"/>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0" name="Google Shape;4430;p44"/>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1" name="Google Shape;4431;p44"/>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2" name="Google Shape;4432;p44"/>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3" name="Google Shape;4433;p44"/>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4" name="Google Shape;4434;p44"/>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5" name="Google Shape;4435;p44"/>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6" name="Google Shape;4436;p44"/>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7" name="Google Shape;4437;p44"/>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8" name="Google Shape;4438;p44"/>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9" name="Google Shape;4439;p44"/>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0" name="Google Shape;4440;p44"/>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1" name="Google Shape;4441;p44"/>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2" name="Google Shape;4442;p44"/>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3" name="Google Shape;4443;p44"/>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4" name="Google Shape;4444;p44"/>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5" name="Google Shape;4445;p44"/>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6" name="Google Shape;4446;p44"/>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7" name="Google Shape;4447;p44"/>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8" name="Google Shape;4448;p44"/>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9" name="Google Shape;4449;p44"/>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0" name="Google Shape;4450;p44"/>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1" name="Google Shape;4451;p44"/>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2" name="Google Shape;4452;p44"/>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3" name="Google Shape;4453;p44"/>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4" name="Google Shape;4454;p44"/>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5" name="Google Shape;4455;p44"/>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6" name="Google Shape;4456;p44"/>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7" name="Google Shape;4457;p44"/>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8" name="Google Shape;4458;p44"/>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9" name="Google Shape;4459;p44"/>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0" name="Google Shape;4460;p44"/>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1" name="Google Shape;4461;p44"/>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2" name="Google Shape;4462;p44"/>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3" name="Google Shape;4463;p44"/>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4" name="Google Shape;4464;p44"/>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5" name="Google Shape;4465;p44"/>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6" name="Google Shape;4466;p44"/>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7" name="Google Shape;4467;p44"/>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8" name="Google Shape;4468;p44"/>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9" name="Google Shape;4469;p44"/>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0" name="Google Shape;4470;p44"/>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1" name="Google Shape;4471;p44"/>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2" name="Google Shape;4472;p44"/>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3" name="Google Shape;4473;p44"/>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4" name="Google Shape;4474;p44"/>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5" name="Google Shape;4475;p44"/>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6" name="Google Shape;4476;p44"/>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7" name="Google Shape;4477;p44"/>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8" name="Google Shape;4478;p44"/>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9" name="Google Shape;4479;p44"/>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0" name="Google Shape;4480;p44"/>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1" name="Google Shape;4481;p44"/>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2" name="Google Shape;4482;p44"/>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3" name="Google Shape;4483;p44"/>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4" name="Google Shape;4484;p44"/>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5" name="Google Shape;4485;p44"/>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6" name="Google Shape;4486;p44"/>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7" name="Google Shape;4487;p44"/>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8" name="Google Shape;4488;p44"/>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9" name="Google Shape;4489;p44"/>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0" name="Google Shape;4490;p44"/>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1" name="Google Shape;4491;p44"/>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2" name="Google Shape;4492;p44"/>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3" name="Google Shape;4493;p44"/>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4" name="Google Shape;4494;p44"/>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5" name="Google Shape;4495;p44"/>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6" name="Google Shape;4496;p44"/>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7" name="Google Shape;4497;p44"/>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8" name="Google Shape;4498;p44"/>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9" name="Google Shape;4499;p44"/>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0" name="Google Shape;4500;p44"/>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1" name="Google Shape;4501;p44"/>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2" name="Google Shape;4502;p44"/>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3" name="Google Shape;4503;p44"/>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4" name="Google Shape;4504;p44"/>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5" name="Google Shape;4505;p44"/>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6" name="Google Shape;4506;p44"/>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7" name="Google Shape;4507;p44"/>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8" name="Google Shape;4508;p44"/>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9" name="Google Shape;4509;p44"/>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0" name="Google Shape;4510;p44"/>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1" name="Google Shape;4511;p44"/>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2" name="Google Shape;4512;p44"/>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3" name="Google Shape;4513;p44"/>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4" name="Google Shape;4514;p44"/>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5" name="Google Shape;4515;p44"/>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6" name="Google Shape;4516;p44"/>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7" name="Google Shape;4517;p44"/>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8" name="Google Shape;4518;p44"/>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9" name="Google Shape;4519;p44"/>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0" name="Google Shape;4520;p44"/>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1" name="Google Shape;4521;p44"/>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2" name="Google Shape;4522;p44"/>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3" name="Google Shape;4523;p44"/>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4" name="Google Shape;4524;p44"/>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5" name="Google Shape;4525;p44"/>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6" name="Google Shape;4526;p44"/>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7" name="Google Shape;4527;p44"/>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8" name="Google Shape;4528;p44"/>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9" name="Google Shape;4529;p44"/>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30" name="Google Shape;4530;p44"/>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31" name="Google Shape;4531;p44"/>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pic>
        <p:nvPicPr>
          <p:cNvPr id="5126" name="Picture 6" descr="Pre Teen Group: Over 200 Royalty-Free Licensable Stock Illustrations &amp;  Drawings | Shutterstock">
            <a:extLst>
              <a:ext uri="{FF2B5EF4-FFF2-40B4-BE49-F238E27FC236}">
                <a16:creationId xmlns:a16="http://schemas.microsoft.com/office/drawing/2014/main" id="{16F40F9D-A64A-3945-7F24-3F43E461F04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13762"/>
          <a:stretch/>
        </p:blipFill>
        <p:spPr bwMode="auto">
          <a:xfrm>
            <a:off x="7724728" y="2692783"/>
            <a:ext cx="4416910" cy="316477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3061;p41">
            <a:extLst>
              <a:ext uri="{FF2B5EF4-FFF2-40B4-BE49-F238E27FC236}">
                <a16:creationId xmlns:a16="http://schemas.microsoft.com/office/drawing/2014/main" id="{9DE3E8CB-DB6C-3DA5-8EC3-AE25AF80794C}"/>
              </a:ext>
            </a:extLst>
          </p:cNvPr>
          <p:cNvSpPr txBox="1">
            <a:spLocks noGrp="1"/>
          </p:cNvSpPr>
          <p:nvPr>
            <p:ph type="title"/>
          </p:nvPr>
        </p:nvSpPr>
        <p:spPr>
          <a:xfrm>
            <a:off x="1364059" y="1683791"/>
            <a:ext cx="6512249" cy="2301492"/>
          </a:xfrm>
          <a:prstGeom prst="rect">
            <a:avLst/>
          </a:prstGeom>
        </p:spPr>
        <p:txBody>
          <a:bodyPr spcFirstLastPara="1" wrap="square" lIns="121598" tIns="121598" rIns="121598" bIns="121598" anchor="b" anchorCtr="0">
            <a:noAutofit/>
          </a:bodyPr>
          <a:lstStyle/>
          <a:p>
            <a:r>
              <a:rPr lang="en" sz="72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t>VẬN DỤNG</a:t>
            </a:r>
            <a:endParaRPr sz="72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35"/>
        <p:cNvGrpSpPr/>
        <p:nvPr/>
      </p:nvGrpSpPr>
      <p:grpSpPr>
        <a:xfrm>
          <a:off x="0" y="0"/>
          <a:ext cx="0" cy="0"/>
          <a:chOff x="0" y="0"/>
          <a:chExt cx="0" cy="0"/>
        </a:xfrm>
      </p:grpSpPr>
      <p:grpSp>
        <p:nvGrpSpPr>
          <p:cNvPr id="9" name="Group 8">
            <a:extLst>
              <a:ext uri="{FF2B5EF4-FFF2-40B4-BE49-F238E27FC236}">
                <a16:creationId xmlns:a16="http://schemas.microsoft.com/office/drawing/2014/main" id="{5C6F29DF-C353-5B39-AE9D-F5E27E637895}"/>
              </a:ext>
            </a:extLst>
          </p:cNvPr>
          <p:cNvGrpSpPr/>
          <p:nvPr/>
        </p:nvGrpSpPr>
        <p:grpSpPr>
          <a:xfrm>
            <a:off x="2945646" y="2099387"/>
            <a:ext cx="7066102" cy="4208107"/>
            <a:chOff x="3430837" y="1912775"/>
            <a:chExt cx="6380707" cy="3779514"/>
          </a:xfrm>
        </p:grpSpPr>
        <p:pic>
          <p:nvPicPr>
            <p:cNvPr id="7" name="Picture 6">
              <a:extLst>
                <a:ext uri="{FF2B5EF4-FFF2-40B4-BE49-F238E27FC236}">
                  <a16:creationId xmlns:a16="http://schemas.microsoft.com/office/drawing/2014/main" id="{5920F0C1-718F-BFF2-9C31-057B13D63CC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3430837" y="1912776"/>
              <a:ext cx="6380707" cy="3779513"/>
            </a:xfrm>
            <a:prstGeom prst="rect">
              <a:avLst/>
            </a:prstGeom>
          </p:spPr>
        </p:pic>
        <p:sp>
          <p:nvSpPr>
            <p:cNvPr id="8" name="Rectangle 7">
              <a:extLst>
                <a:ext uri="{FF2B5EF4-FFF2-40B4-BE49-F238E27FC236}">
                  <a16:creationId xmlns:a16="http://schemas.microsoft.com/office/drawing/2014/main" id="{13812C0F-5669-0593-64B3-DE7A83991AFF}"/>
                </a:ext>
              </a:extLst>
            </p:cNvPr>
            <p:cNvSpPr/>
            <p:nvPr/>
          </p:nvSpPr>
          <p:spPr>
            <a:xfrm>
              <a:off x="3480318" y="1912775"/>
              <a:ext cx="4058817" cy="4851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Google Shape;362;p31">
            <a:extLst>
              <a:ext uri="{FF2B5EF4-FFF2-40B4-BE49-F238E27FC236}">
                <a16:creationId xmlns:a16="http://schemas.microsoft.com/office/drawing/2014/main" id="{106B0F09-6301-6055-18B3-2786569A713B}"/>
              </a:ext>
            </a:extLst>
          </p:cNvPr>
          <p:cNvSpPr txBox="1">
            <a:spLocks/>
          </p:cNvSpPr>
          <p:nvPr/>
        </p:nvSpPr>
        <p:spPr>
          <a:xfrm>
            <a:off x="1801336" y="-896883"/>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sẽ</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nói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lời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khuyên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gì</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1" name="Picture 10">
            <a:extLst>
              <a:ext uri="{FF2B5EF4-FFF2-40B4-BE49-F238E27FC236}">
                <a16:creationId xmlns:a16="http://schemas.microsoft.com/office/drawing/2014/main" id="{2D8B084D-06AE-9734-6636-FA007AD3A24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361501" y="267491"/>
            <a:ext cx="1290017" cy="60892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41"/>
        <p:cNvGrpSpPr/>
        <p:nvPr/>
      </p:nvGrpSpPr>
      <p:grpSpPr>
        <a:xfrm>
          <a:off x="0" y="0"/>
          <a:ext cx="0" cy="0"/>
          <a:chOff x="0" y="0"/>
          <a:chExt cx="0" cy="0"/>
        </a:xfrm>
      </p:grpSpPr>
      <p:pic>
        <p:nvPicPr>
          <p:cNvPr id="6148" name="Picture 4" descr="Kids Talking Cartoon Images – Browse 19,339 Stock Photos, Vectors, and  Video | Adobe Stock">
            <a:extLst>
              <a:ext uri="{FF2B5EF4-FFF2-40B4-BE49-F238E27FC236}">
                <a16:creationId xmlns:a16="http://schemas.microsoft.com/office/drawing/2014/main" id="{E45CD641-603B-FC5C-51DE-E8AB6BD149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3094" y="3850228"/>
            <a:ext cx="7536139" cy="3007772"/>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362;p31">
            <a:extLst>
              <a:ext uri="{FF2B5EF4-FFF2-40B4-BE49-F238E27FC236}">
                <a16:creationId xmlns:a16="http://schemas.microsoft.com/office/drawing/2014/main" id="{CCD5CF92-29AC-1BB1-7EE1-6DB3E6E59EF8}"/>
              </a:ext>
            </a:extLst>
          </p:cNvPr>
          <p:cNvSpPr txBox="1">
            <a:spLocks/>
          </p:cNvSpPr>
          <p:nvPr/>
        </p:nvSpPr>
        <p:spPr>
          <a:xfrm>
            <a:off x="1062197" y="1345528"/>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lnSpc>
                <a:spcPct val="150000"/>
              </a:lnSpc>
            </a:pP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Kết</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luận</a:t>
            </a:r>
            <a:r>
              <a:rPr lang="en-US" sz="40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cần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thực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hiện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sinh</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hoạt</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hợp</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lí</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trễ</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nhắc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nhở</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cùng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7" name="Picture 6">
            <a:extLst>
              <a:ext uri="{FF2B5EF4-FFF2-40B4-BE49-F238E27FC236}">
                <a16:creationId xmlns:a16="http://schemas.microsoft.com/office/drawing/2014/main" id="{7D9A3DEB-3514-7C59-F215-4032CBBA056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280651" y="315375"/>
            <a:ext cx="952773" cy="44973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23"/>
        <p:cNvGrpSpPr/>
        <p:nvPr/>
      </p:nvGrpSpPr>
      <p:grpSpPr>
        <a:xfrm>
          <a:off x="0" y="0"/>
          <a:ext cx="0" cy="0"/>
          <a:chOff x="0" y="0"/>
          <a:chExt cx="0" cy="0"/>
        </a:xfrm>
      </p:grpSpPr>
      <p:grpSp>
        <p:nvGrpSpPr>
          <p:cNvPr id="4123" name="Google Shape;4123;p44"/>
          <p:cNvGrpSpPr/>
          <p:nvPr/>
        </p:nvGrpSpPr>
        <p:grpSpPr>
          <a:xfrm flipH="1">
            <a:off x="521665" y="3120744"/>
            <a:ext cx="426952" cy="403091"/>
            <a:chOff x="1854900" y="1656875"/>
            <a:chExt cx="206675" cy="195125"/>
          </a:xfrm>
        </p:grpSpPr>
        <p:sp>
          <p:nvSpPr>
            <p:cNvPr id="4124" name="Google Shape;4124;p44"/>
            <p:cNvSpPr/>
            <p:nvPr/>
          </p:nvSpPr>
          <p:spPr>
            <a:xfrm>
              <a:off x="1857175" y="1668225"/>
              <a:ext cx="196850" cy="146450"/>
            </a:xfrm>
            <a:custGeom>
              <a:avLst/>
              <a:gdLst/>
              <a:ahLst/>
              <a:cxnLst/>
              <a:rect l="l" t="t" r="r" b="b"/>
              <a:pathLst>
                <a:path w="7874" h="5858" extrusionOk="0">
                  <a:moveTo>
                    <a:pt x="2871" y="0"/>
                  </a:moveTo>
                  <a:cubicBezTo>
                    <a:pt x="2623" y="0"/>
                    <a:pt x="2375" y="26"/>
                    <a:pt x="2159" y="116"/>
                  </a:cubicBezTo>
                  <a:cubicBezTo>
                    <a:pt x="1612" y="329"/>
                    <a:pt x="1217" y="846"/>
                    <a:pt x="1065" y="1423"/>
                  </a:cubicBezTo>
                  <a:cubicBezTo>
                    <a:pt x="1034" y="1575"/>
                    <a:pt x="1004" y="1727"/>
                    <a:pt x="913" y="1879"/>
                  </a:cubicBezTo>
                  <a:cubicBezTo>
                    <a:pt x="822" y="2031"/>
                    <a:pt x="700" y="2153"/>
                    <a:pt x="578" y="2274"/>
                  </a:cubicBezTo>
                  <a:cubicBezTo>
                    <a:pt x="62" y="2882"/>
                    <a:pt x="1" y="3825"/>
                    <a:pt x="427" y="4463"/>
                  </a:cubicBezTo>
                  <a:cubicBezTo>
                    <a:pt x="785" y="4965"/>
                    <a:pt x="1406" y="5260"/>
                    <a:pt x="2010" y="5260"/>
                  </a:cubicBezTo>
                  <a:cubicBezTo>
                    <a:pt x="2174" y="5260"/>
                    <a:pt x="2337" y="5238"/>
                    <a:pt x="2493" y="5192"/>
                  </a:cubicBezTo>
                  <a:cubicBezTo>
                    <a:pt x="2923" y="5637"/>
                    <a:pt x="3548" y="5858"/>
                    <a:pt x="4175" y="5858"/>
                  </a:cubicBezTo>
                  <a:cubicBezTo>
                    <a:pt x="4833" y="5858"/>
                    <a:pt x="5492" y="5614"/>
                    <a:pt x="5928" y="5132"/>
                  </a:cubicBezTo>
                  <a:cubicBezTo>
                    <a:pt x="6019" y="5040"/>
                    <a:pt x="6110" y="4919"/>
                    <a:pt x="6202" y="4858"/>
                  </a:cubicBezTo>
                  <a:cubicBezTo>
                    <a:pt x="6293" y="4828"/>
                    <a:pt x="6414" y="4797"/>
                    <a:pt x="6536" y="4767"/>
                  </a:cubicBezTo>
                  <a:cubicBezTo>
                    <a:pt x="7083" y="4645"/>
                    <a:pt x="7509" y="4129"/>
                    <a:pt x="7691" y="3581"/>
                  </a:cubicBezTo>
                  <a:cubicBezTo>
                    <a:pt x="7873" y="3034"/>
                    <a:pt x="7873" y="2457"/>
                    <a:pt x="7813" y="1879"/>
                  </a:cubicBezTo>
                  <a:cubicBezTo>
                    <a:pt x="7782" y="1606"/>
                    <a:pt x="7752" y="1332"/>
                    <a:pt x="7539" y="1211"/>
                  </a:cubicBezTo>
                  <a:cubicBezTo>
                    <a:pt x="7410" y="1107"/>
                    <a:pt x="7253" y="1092"/>
                    <a:pt x="7090" y="1092"/>
                  </a:cubicBezTo>
                  <a:cubicBezTo>
                    <a:pt x="7020" y="1092"/>
                    <a:pt x="6949" y="1095"/>
                    <a:pt x="6878" y="1095"/>
                  </a:cubicBezTo>
                  <a:cubicBezTo>
                    <a:pt x="6726" y="1095"/>
                    <a:pt x="6576" y="1081"/>
                    <a:pt x="6445" y="998"/>
                  </a:cubicBezTo>
                  <a:cubicBezTo>
                    <a:pt x="6354" y="937"/>
                    <a:pt x="6262" y="815"/>
                    <a:pt x="6171" y="724"/>
                  </a:cubicBezTo>
                  <a:cubicBezTo>
                    <a:pt x="5563" y="56"/>
                    <a:pt x="4560" y="86"/>
                    <a:pt x="3740" y="25"/>
                  </a:cubicBezTo>
                  <a:lnTo>
                    <a:pt x="3375" y="25"/>
                  </a:lnTo>
                  <a:cubicBezTo>
                    <a:pt x="3214" y="13"/>
                    <a:pt x="3042" y="0"/>
                    <a:pt x="2871"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125" name="Google Shape;4125;p44"/>
            <p:cNvSpPr/>
            <p:nvPr/>
          </p:nvSpPr>
          <p:spPr>
            <a:xfrm>
              <a:off x="1934700" y="1851975"/>
              <a:ext cx="775" cy="25"/>
            </a:xfrm>
            <a:custGeom>
              <a:avLst/>
              <a:gdLst/>
              <a:ahLst/>
              <a:cxnLst/>
              <a:rect l="l" t="t" r="r" b="b"/>
              <a:pathLst>
                <a:path w="31" h="1" extrusionOk="0">
                  <a:moveTo>
                    <a:pt x="31" y="0"/>
                  </a:moveTo>
                  <a:cubicBezTo>
                    <a:pt x="31" y="0"/>
                    <a:pt x="31" y="0"/>
                    <a:pt x="31" y="0"/>
                  </a:cubicBezTo>
                  <a:cubicBezTo>
                    <a:pt x="0" y="0"/>
                    <a:pt x="0"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6" name="Google Shape;4126;p44"/>
            <p:cNvSpPr/>
            <p:nvPr/>
          </p:nvSpPr>
          <p:spPr>
            <a:xfrm>
              <a:off x="1870875" y="1709125"/>
              <a:ext cx="15200" cy="18250"/>
            </a:xfrm>
            <a:custGeom>
              <a:avLst/>
              <a:gdLst/>
              <a:ahLst/>
              <a:cxnLst/>
              <a:rect l="l" t="t" r="r" b="b"/>
              <a:pathLst>
                <a:path w="608" h="730" extrusionOk="0">
                  <a:moveTo>
                    <a:pt x="456" y="489"/>
                  </a:moveTo>
                  <a:cubicBezTo>
                    <a:pt x="455" y="496"/>
                    <a:pt x="451" y="522"/>
                    <a:pt x="426" y="547"/>
                  </a:cubicBezTo>
                  <a:cubicBezTo>
                    <a:pt x="435" y="528"/>
                    <a:pt x="445" y="508"/>
                    <a:pt x="456" y="489"/>
                  </a:cubicBezTo>
                  <a:close/>
                  <a:moveTo>
                    <a:pt x="334" y="0"/>
                  </a:moveTo>
                  <a:cubicBezTo>
                    <a:pt x="304" y="31"/>
                    <a:pt x="274" y="31"/>
                    <a:pt x="243" y="61"/>
                  </a:cubicBezTo>
                  <a:cubicBezTo>
                    <a:pt x="243" y="91"/>
                    <a:pt x="213" y="91"/>
                    <a:pt x="213" y="91"/>
                  </a:cubicBezTo>
                  <a:cubicBezTo>
                    <a:pt x="213" y="122"/>
                    <a:pt x="182" y="152"/>
                    <a:pt x="152" y="152"/>
                  </a:cubicBezTo>
                  <a:cubicBezTo>
                    <a:pt x="152" y="183"/>
                    <a:pt x="122" y="213"/>
                    <a:pt x="122" y="243"/>
                  </a:cubicBezTo>
                  <a:cubicBezTo>
                    <a:pt x="61" y="304"/>
                    <a:pt x="30" y="395"/>
                    <a:pt x="30" y="456"/>
                  </a:cubicBezTo>
                  <a:cubicBezTo>
                    <a:pt x="0" y="517"/>
                    <a:pt x="0" y="578"/>
                    <a:pt x="30" y="638"/>
                  </a:cubicBezTo>
                  <a:cubicBezTo>
                    <a:pt x="61" y="669"/>
                    <a:pt x="122" y="699"/>
                    <a:pt x="152" y="730"/>
                  </a:cubicBezTo>
                  <a:cubicBezTo>
                    <a:pt x="213" y="730"/>
                    <a:pt x="274" y="730"/>
                    <a:pt x="334" y="699"/>
                  </a:cubicBezTo>
                  <a:cubicBezTo>
                    <a:pt x="365" y="669"/>
                    <a:pt x="426" y="638"/>
                    <a:pt x="426" y="578"/>
                  </a:cubicBezTo>
                  <a:cubicBezTo>
                    <a:pt x="426" y="548"/>
                    <a:pt x="455" y="518"/>
                    <a:pt x="456" y="489"/>
                  </a:cubicBezTo>
                  <a:lnTo>
                    <a:pt x="456" y="489"/>
                  </a:lnTo>
                  <a:cubicBezTo>
                    <a:pt x="479" y="447"/>
                    <a:pt x="506" y="406"/>
                    <a:pt x="547" y="365"/>
                  </a:cubicBezTo>
                  <a:lnTo>
                    <a:pt x="547" y="365"/>
                  </a:lnTo>
                  <a:cubicBezTo>
                    <a:pt x="517" y="395"/>
                    <a:pt x="517" y="395"/>
                    <a:pt x="486" y="395"/>
                  </a:cubicBezTo>
                  <a:cubicBezTo>
                    <a:pt x="517" y="395"/>
                    <a:pt x="517" y="395"/>
                    <a:pt x="517" y="365"/>
                  </a:cubicBezTo>
                  <a:lnTo>
                    <a:pt x="547" y="365"/>
                  </a:lnTo>
                  <a:cubicBezTo>
                    <a:pt x="578" y="334"/>
                    <a:pt x="578" y="304"/>
                    <a:pt x="578" y="274"/>
                  </a:cubicBezTo>
                  <a:lnTo>
                    <a:pt x="608" y="274"/>
                  </a:lnTo>
                  <a:cubicBezTo>
                    <a:pt x="608" y="183"/>
                    <a:pt x="578" y="122"/>
                    <a:pt x="547" y="61"/>
                  </a:cubicBezTo>
                  <a:cubicBezTo>
                    <a:pt x="517" y="31"/>
                    <a:pt x="486" y="0"/>
                    <a:pt x="45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7" name="Google Shape;4127;p44"/>
            <p:cNvSpPr/>
            <p:nvPr/>
          </p:nvSpPr>
          <p:spPr>
            <a:xfrm>
              <a:off x="1875425" y="1656875"/>
              <a:ext cx="88875" cy="61850"/>
            </a:xfrm>
            <a:custGeom>
              <a:avLst/>
              <a:gdLst/>
              <a:ahLst/>
              <a:cxnLst/>
              <a:rect l="l" t="t" r="r" b="b"/>
              <a:pathLst>
                <a:path w="3555" h="2474" extrusionOk="0">
                  <a:moveTo>
                    <a:pt x="2205" y="0"/>
                  </a:moveTo>
                  <a:cubicBezTo>
                    <a:pt x="1887" y="0"/>
                    <a:pt x="1573" y="69"/>
                    <a:pt x="1277" y="206"/>
                  </a:cubicBezTo>
                  <a:cubicBezTo>
                    <a:pt x="456" y="570"/>
                    <a:pt x="0" y="1452"/>
                    <a:pt x="122" y="2364"/>
                  </a:cubicBezTo>
                  <a:cubicBezTo>
                    <a:pt x="135" y="2440"/>
                    <a:pt x="190" y="2474"/>
                    <a:pt x="250" y="2474"/>
                  </a:cubicBezTo>
                  <a:cubicBezTo>
                    <a:pt x="334" y="2474"/>
                    <a:pt x="426" y="2409"/>
                    <a:pt x="426" y="2303"/>
                  </a:cubicBezTo>
                  <a:cubicBezTo>
                    <a:pt x="426" y="1604"/>
                    <a:pt x="821" y="935"/>
                    <a:pt x="1490" y="631"/>
                  </a:cubicBezTo>
                  <a:cubicBezTo>
                    <a:pt x="1690" y="542"/>
                    <a:pt x="1907" y="486"/>
                    <a:pt x="2128" y="486"/>
                  </a:cubicBezTo>
                  <a:cubicBezTo>
                    <a:pt x="2208" y="486"/>
                    <a:pt x="2290" y="493"/>
                    <a:pt x="2371" y="510"/>
                  </a:cubicBezTo>
                  <a:cubicBezTo>
                    <a:pt x="2523" y="540"/>
                    <a:pt x="2645" y="570"/>
                    <a:pt x="2766" y="662"/>
                  </a:cubicBezTo>
                  <a:cubicBezTo>
                    <a:pt x="2888" y="722"/>
                    <a:pt x="3010" y="844"/>
                    <a:pt x="3131" y="935"/>
                  </a:cubicBezTo>
                  <a:cubicBezTo>
                    <a:pt x="3180" y="992"/>
                    <a:pt x="3236" y="1017"/>
                    <a:pt x="3289" y="1017"/>
                  </a:cubicBezTo>
                  <a:cubicBezTo>
                    <a:pt x="3432" y="1017"/>
                    <a:pt x="3554" y="839"/>
                    <a:pt x="3466" y="662"/>
                  </a:cubicBezTo>
                  <a:cubicBezTo>
                    <a:pt x="3314" y="327"/>
                    <a:pt x="2888" y="114"/>
                    <a:pt x="2523" y="23"/>
                  </a:cubicBezTo>
                  <a:cubicBezTo>
                    <a:pt x="2417" y="8"/>
                    <a:pt x="2311" y="0"/>
                    <a:pt x="220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8" name="Google Shape;4128;p44"/>
            <p:cNvSpPr/>
            <p:nvPr/>
          </p:nvSpPr>
          <p:spPr>
            <a:xfrm>
              <a:off x="1952175" y="1664200"/>
              <a:ext cx="71450" cy="36500"/>
            </a:xfrm>
            <a:custGeom>
              <a:avLst/>
              <a:gdLst/>
              <a:ahLst/>
              <a:cxnLst/>
              <a:rect l="l" t="t" r="r" b="b"/>
              <a:pathLst>
                <a:path w="2858" h="1460" extrusionOk="0">
                  <a:moveTo>
                    <a:pt x="1049" y="1"/>
                  </a:moveTo>
                  <a:cubicBezTo>
                    <a:pt x="737" y="1"/>
                    <a:pt x="426" y="80"/>
                    <a:pt x="152" y="217"/>
                  </a:cubicBezTo>
                  <a:cubicBezTo>
                    <a:pt x="31" y="247"/>
                    <a:pt x="0" y="399"/>
                    <a:pt x="61" y="490"/>
                  </a:cubicBezTo>
                  <a:cubicBezTo>
                    <a:pt x="102" y="571"/>
                    <a:pt x="169" y="598"/>
                    <a:pt x="246" y="598"/>
                  </a:cubicBezTo>
                  <a:cubicBezTo>
                    <a:pt x="284" y="598"/>
                    <a:pt x="325" y="591"/>
                    <a:pt x="365" y="581"/>
                  </a:cubicBezTo>
                  <a:cubicBezTo>
                    <a:pt x="548" y="490"/>
                    <a:pt x="760" y="445"/>
                    <a:pt x="973" y="445"/>
                  </a:cubicBezTo>
                  <a:cubicBezTo>
                    <a:pt x="1186" y="445"/>
                    <a:pt x="1399" y="490"/>
                    <a:pt x="1581" y="581"/>
                  </a:cubicBezTo>
                  <a:cubicBezTo>
                    <a:pt x="1763" y="642"/>
                    <a:pt x="1915" y="764"/>
                    <a:pt x="2037" y="885"/>
                  </a:cubicBezTo>
                  <a:cubicBezTo>
                    <a:pt x="2189" y="1037"/>
                    <a:pt x="2280" y="1189"/>
                    <a:pt x="2402" y="1372"/>
                  </a:cubicBezTo>
                  <a:cubicBezTo>
                    <a:pt x="2442" y="1432"/>
                    <a:pt x="2510" y="1459"/>
                    <a:pt x="2578" y="1459"/>
                  </a:cubicBezTo>
                  <a:cubicBezTo>
                    <a:pt x="2716" y="1459"/>
                    <a:pt x="2858" y="1351"/>
                    <a:pt x="2797" y="1189"/>
                  </a:cubicBezTo>
                  <a:cubicBezTo>
                    <a:pt x="2736" y="946"/>
                    <a:pt x="2554" y="733"/>
                    <a:pt x="2402" y="551"/>
                  </a:cubicBezTo>
                  <a:cubicBezTo>
                    <a:pt x="2219" y="369"/>
                    <a:pt x="1976" y="247"/>
                    <a:pt x="1763" y="156"/>
                  </a:cubicBezTo>
                  <a:cubicBezTo>
                    <a:pt x="1537" y="49"/>
                    <a:pt x="1293" y="1"/>
                    <a:pt x="10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29" name="Google Shape;4129;p44"/>
            <p:cNvSpPr/>
            <p:nvPr/>
          </p:nvSpPr>
          <p:spPr>
            <a:xfrm>
              <a:off x="2003850" y="1690025"/>
              <a:ext cx="57725" cy="105000"/>
            </a:xfrm>
            <a:custGeom>
              <a:avLst/>
              <a:gdLst/>
              <a:ahLst/>
              <a:cxnLst/>
              <a:rect l="l" t="t" r="r" b="b"/>
              <a:pathLst>
                <a:path w="2309" h="4200" extrusionOk="0">
                  <a:moveTo>
                    <a:pt x="994" y="1"/>
                  </a:moveTo>
                  <a:cubicBezTo>
                    <a:pt x="844" y="1"/>
                    <a:pt x="693" y="31"/>
                    <a:pt x="547" y="95"/>
                  </a:cubicBezTo>
                  <a:cubicBezTo>
                    <a:pt x="331" y="177"/>
                    <a:pt x="380" y="475"/>
                    <a:pt x="564" y="475"/>
                  </a:cubicBezTo>
                  <a:cubicBezTo>
                    <a:pt x="587" y="475"/>
                    <a:pt x="612" y="470"/>
                    <a:pt x="639" y="460"/>
                  </a:cubicBezTo>
                  <a:cubicBezTo>
                    <a:pt x="719" y="437"/>
                    <a:pt x="800" y="426"/>
                    <a:pt x="880" y="426"/>
                  </a:cubicBezTo>
                  <a:cubicBezTo>
                    <a:pt x="1226" y="426"/>
                    <a:pt x="1554" y="631"/>
                    <a:pt x="1702" y="977"/>
                  </a:cubicBezTo>
                  <a:cubicBezTo>
                    <a:pt x="1763" y="1159"/>
                    <a:pt x="1794" y="1372"/>
                    <a:pt x="1702" y="1524"/>
                  </a:cubicBezTo>
                  <a:cubicBezTo>
                    <a:pt x="1642" y="1737"/>
                    <a:pt x="1459" y="1798"/>
                    <a:pt x="1490" y="2010"/>
                  </a:cubicBezTo>
                  <a:cubicBezTo>
                    <a:pt x="1551" y="2223"/>
                    <a:pt x="1581" y="2405"/>
                    <a:pt x="1520" y="2588"/>
                  </a:cubicBezTo>
                  <a:cubicBezTo>
                    <a:pt x="1490" y="2801"/>
                    <a:pt x="1399" y="3013"/>
                    <a:pt x="1247" y="3165"/>
                  </a:cubicBezTo>
                  <a:cubicBezTo>
                    <a:pt x="1125" y="3348"/>
                    <a:pt x="973" y="3500"/>
                    <a:pt x="791" y="3591"/>
                  </a:cubicBezTo>
                  <a:cubicBezTo>
                    <a:pt x="669" y="3652"/>
                    <a:pt x="578" y="3712"/>
                    <a:pt x="456" y="3712"/>
                  </a:cubicBezTo>
                  <a:cubicBezTo>
                    <a:pt x="335" y="3743"/>
                    <a:pt x="243" y="3743"/>
                    <a:pt x="152" y="3834"/>
                  </a:cubicBezTo>
                  <a:cubicBezTo>
                    <a:pt x="61" y="3895"/>
                    <a:pt x="0" y="4016"/>
                    <a:pt x="122" y="4108"/>
                  </a:cubicBezTo>
                  <a:cubicBezTo>
                    <a:pt x="209" y="4173"/>
                    <a:pt x="307" y="4199"/>
                    <a:pt x="411" y="4199"/>
                  </a:cubicBezTo>
                  <a:cubicBezTo>
                    <a:pt x="596" y="4199"/>
                    <a:pt x="797" y="4114"/>
                    <a:pt x="973" y="4016"/>
                  </a:cubicBezTo>
                  <a:cubicBezTo>
                    <a:pt x="1247" y="3895"/>
                    <a:pt x="1459" y="3652"/>
                    <a:pt x="1642" y="3409"/>
                  </a:cubicBezTo>
                  <a:cubicBezTo>
                    <a:pt x="1903" y="3068"/>
                    <a:pt x="2120" y="2458"/>
                    <a:pt x="1923" y="2023"/>
                  </a:cubicBezTo>
                  <a:lnTo>
                    <a:pt x="1923" y="2023"/>
                  </a:lnTo>
                  <a:cubicBezTo>
                    <a:pt x="2309" y="1666"/>
                    <a:pt x="2290" y="1035"/>
                    <a:pt x="2037" y="612"/>
                  </a:cubicBezTo>
                  <a:cubicBezTo>
                    <a:pt x="1814" y="233"/>
                    <a:pt x="1410" y="1"/>
                    <a:pt x="99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0" name="Google Shape;4130;p44"/>
            <p:cNvSpPr/>
            <p:nvPr/>
          </p:nvSpPr>
          <p:spPr>
            <a:xfrm>
              <a:off x="1916125" y="1783875"/>
              <a:ext cx="95750" cy="35600"/>
            </a:xfrm>
            <a:custGeom>
              <a:avLst/>
              <a:gdLst/>
              <a:ahLst/>
              <a:cxnLst/>
              <a:rect l="l" t="t" r="r" b="b"/>
              <a:pathLst>
                <a:path w="3830" h="1424" extrusionOk="0">
                  <a:moveTo>
                    <a:pt x="3702" y="0"/>
                  </a:moveTo>
                  <a:cubicBezTo>
                    <a:pt x="3639" y="0"/>
                    <a:pt x="3569" y="38"/>
                    <a:pt x="3540" y="110"/>
                  </a:cubicBezTo>
                  <a:cubicBezTo>
                    <a:pt x="3418" y="384"/>
                    <a:pt x="3114" y="597"/>
                    <a:pt x="2871" y="718"/>
                  </a:cubicBezTo>
                  <a:cubicBezTo>
                    <a:pt x="2628" y="901"/>
                    <a:pt x="2324" y="962"/>
                    <a:pt x="1990" y="992"/>
                  </a:cubicBezTo>
                  <a:cubicBezTo>
                    <a:pt x="1412" y="992"/>
                    <a:pt x="835" y="658"/>
                    <a:pt x="500" y="171"/>
                  </a:cubicBezTo>
                  <a:cubicBezTo>
                    <a:pt x="453" y="95"/>
                    <a:pt x="382" y="64"/>
                    <a:pt x="311" y="64"/>
                  </a:cubicBezTo>
                  <a:cubicBezTo>
                    <a:pt x="155" y="64"/>
                    <a:pt x="0" y="217"/>
                    <a:pt x="105" y="384"/>
                  </a:cubicBezTo>
                  <a:cubicBezTo>
                    <a:pt x="504" y="1010"/>
                    <a:pt x="1195" y="1423"/>
                    <a:pt x="1931" y="1423"/>
                  </a:cubicBezTo>
                  <a:cubicBezTo>
                    <a:pt x="1980" y="1423"/>
                    <a:pt x="2031" y="1421"/>
                    <a:pt x="2081" y="1417"/>
                  </a:cubicBezTo>
                  <a:cubicBezTo>
                    <a:pt x="2476" y="1417"/>
                    <a:pt x="2841" y="1296"/>
                    <a:pt x="3175" y="1083"/>
                  </a:cubicBezTo>
                  <a:cubicBezTo>
                    <a:pt x="3479" y="870"/>
                    <a:pt x="3813" y="536"/>
                    <a:pt x="3813" y="141"/>
                  </a:cubicBezTo>
                  <a:cubicBezTo>
                    <a:pt x="3829" y="46"/>
                    <a:pt x="3770" y="0"/>
                    <a:pt x="370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1" name="Google Shape;4131;p44"/>
            <p:cNvSpPr/>
            <p:nvPr/>
          </p:nvSpPr>
          <p:spPr>
            <a:xfrm>
              <a:off x="1854900" y="1717825"/>
              <a:ext cx="75825" cy="84200"/>
            </a:xfrm>
            <a:custGeom>
              <a:avLst/>
              <a:gdLst/>
              <a:ahLst/>
              <a:cxnLst/>
              <a:rect l="l" t="t" r="r" b="b"/>
              <a:pathLst>
                <a:path w="3033" h="3368" extrusionOk="0">
                  <a:moveTo>
                    <a:pt x="1531" y="2741"/>
                  </a:moveTo>
                  <a:cubicBezTo>
                    <a:pt x="1551" y="2741"/>
                    <a:pt x="1551" y="2759"/>
                    <a:pt x="1524" y="2759"/>
                  </a:cubicBezTo>
                  <a:cubicBezTo>
                    <a:pt x="1517" y="2759"/>
                    <a:pt x="1507" y="2758"/>
                    <a:pt x="1495" y="2754"/>
                  </a:cubicBezTo>
                  <a:lnTo>
                    <a:pt x="1495" y="2754"/>
                  </a:lnTo>
                  <a:cubicBezTo>
                    <a:pt x="1510" y="2744"/>
                    <a:pt x="1523" y="2741"/>
                    <a:pt x="1531" y="2741"/>
                  </a:cubicBezTo>
                  <a:close/>
                  <a:moveTo>
                    <a:pt x="1158" y="1"/>
                  </a:moveTo>
                  <a:cubicBezTo>
                    <a:pt x="978" y="1"/>
                    <a:pt x="794" y="100"/>
                    <a:pt x="669" y="199"/>
                  </a:cubicBezTo>
                  <a:cubicBezTo>
                    <a:pt x="487" y="321"/>
                    <a:pt x="366" y="503"/>
                    <a:pt x="274" y="686"/>
                  </a:cubicBezTo>
                  <a:cubicBezTo>
                    <a:pt x="62" y="1050"/>
                    <a:pt x="1" y="1476"/>
                    <a:pt x="92" y="1871"/>
                  </a:cubicBezTo>
                  <a:cubicBezTo>
                    <a:pt x="153" y="2236"/>
                    <a:pt x="396" y="2600"/>
                    <a:pt x="669" y="2844"/>
                  </a:cubicBezTo>
                  <a:cubicBezTo>
                    <a:pt x="821" y="2965"/>
                    <a:pt x="1004" y="3056"/>
                    <a:pt x="1217" y="3117"/>
                  </a:cubicBezTo>
                  <a:cubicBezTo>
                    <a:pt x="1277" y="3148"/>
                    <a:pt x="1399" y="3178"/>
                    <a:pt x="1490" y="3178"/>
                  </a:cubicBezTo>
                  <a:cubicBezTo>
                    <a:pt x="1509" y="3178"/>
                    <a:pt x="1527" y="3175"/>
                    <a:pt x="1544" y="3171"/>
                  </a:cubicBezTo>
                  <a:lnTo>
                    <a:pt x="1544" y="3171"/>
                  </a:lnTo>
                  <a:cubicBezTo>
                    <a:pt x="1700" y="3301"/>
                    <a:pt x="1937" y="3360"/>
                    <a:pt x="2128" y="3360"/>
                  </a:cubicBezTo>
                  <a:cubicBezTo>
                    <a:pt x="2173" y="3365"/>
                    <a:pt x="2216" y="3368"/>
                    <a:pt x="2259" y="3368"/>
                  </a:cubicBezTo>
                  <a:cubicBezTo>
                    <a:pt x="2480" y="3368"/>
                    <a:pt x="2680" y="3300"/>
                    <a:pt x="2858" y="3148"/>
                  </a:cubicBezTo>
                  <a:cubicBezTo>
                    <a:pt x="3033" y="3023"/>
                    <a:pt x="2941" y="2775"/>
                    <a:pt x="2784" y="2775"/>
                  </a:cubicBezTo>
                  <a:cubicBezTo>
                    <a:pt x="2750" y="2775"/>
                    <a:pt x="2713" y="2786"/>
                    <a:pt x="2676" y="2813"/>
                  </a:cubicBezTo>
                  <a:cubicBezTo>
                    <a:pt x="2562" y="2882"/>
                    <a:pt x="2431" y="2916"/>
                    <a:pt x="2295" y="2916"/>
                  </a:cubicBezTo>
                  <a:cubicBezTo>
                    <a:pt x="2250" y="2916"/>
                    <a:pt x="2204" y="2912"/>
                    <a:pt x="2159" y="2904"/>
                  </a:cubicBezTo>
                  <a:cubicBezTo>
                    <a:pt x="1976" y="2874"/>
                    <a:pt x="1855" y="2722"/>
                    <a:pt x="1673" y="2692"/>
                  </a:cubicBezTo>
                  <a:cubicBezTo>
                    <a:pt x="1657" y="2688"/>
                    <a:pt x="1641" y="2686"/>
                    <a:pt x="1624" y="2686"/>
                  </a:cubicBezTo>
                  <a:cubicBezTo>
                    <a:pt x="1572" y="2686"/>
                    <a:pt x="1519" y="2705"/>
                    <a:pt x="1477" y="2740"/>
                  </a:cubicBezTo>
                  <a:lnTo>
                    <a:pt x="1477" y="2740"/>
                  </a:lnTo>
                  <a:cubicBezTo>
                    <a:pt x="1459" y="2722"/>
                    <a:pt x="1455" y="2722"/>
                    <a:pt x="1429" y="2722"/>
                  </a:cubicBezTo>
                  <a:cubicBezTo>
                    <a:pt x="1369" y="2692"/>
                    <a:pt x="1308" y="2661"/>
                    <a:pt x="1247" y="2631"/>
                  </a:cubicBezTo>
                  <a:cubicBezTo>
                    <a:pt x="1125" y="2570"/>
                    <a:pt x="1034" y="2479"/>
                    <a:pt x="943" y="2388"/>
                  </a:cubicBezTo>
                  <a:cubicBezTo>
                    <a:pt x="761" y="2205"/>
                    <a:pt x="639" y="1962"/>
                    <a:pt x="578" y="1719"/>
                  </a:cubicBezTo>
                  <a:cubicBezTo>
                    <a:pt x="548" y="1476"/>
                    <a:pt x="578" y="1202"/>
                    <a:pt x="700" y="959"/>
                  </a:cubicBezTo>
                  <a:cubicBezTo>
                    <a:pt x="761" y="838"/>
                    <a:pt x="821" y="716"/>
                    <a:pt x="913" y="625"/>
                  </a:cubicBezTo>
                  <a:cubicBezTo>
                    <a:pt x="1034" y="534"/>
                    <a:pt x="1125" y="534"/>
                    <a:pt x="1277" y="503"/>
                  </a:cubicBezTo>
                  <a:cubicBezTo>
                    <a:pt x="1490" y="412"/>
                    <a:pt x="1521" y="108"/>
                    <a:pt x="1277" y="17"/>
                  </a:cubicBezTo>
                  <a:cubicBezTo>
                    <a:pt x="1238" y="6"/>
                    <a:pt x="1198" y="1"/>
                    <a:pt x="115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2" name="Google Shape;4132;p44"/>
            <p:cNvSpPr/>
            <p:nvPr/>
          </p:nvSpPr>
          <p:spPr>
            <a:xfrm>
              <a:off x="1867825" y="1740850"/>
              <a:ext cx="5350" cy="30600"/>
            </a:xfrm>
            <a:custGeom>
              <a:avLst/>
              <a:gdLst/>
              <a:ahLst/>
              <a:cxnLst/>
              <a:rect l="l" t="t" r="r" b="b"/>
              <a:pathLst>
                <a:path w="214" h="1224" extrusionOk="0">
                  <a:moveTo>
                    <a:pt x="114" y="0"/>
                  </a:moveTo>
                  <a:cubicBezTo>
                    <a:pt x="84" y="0"/>
                    <a:pt x="46" y="23"/>
                    <a:pt x="31" y="69"/>
                  </a:cubicBezTo>
                  <a:cubicBezTo>
                    <a:pt x="31" y="433"/>
                    <a:pt x="1" y="798"/>
                    <a:pt x="61" y="1163"/>
                  </a:cubicBezTo>
                  <a:cubicBezTo>
                    <a:pt x="61" y="1193"/>
                    <a:pt x="92" y="1224"/>
                    <a:pt x="92" y="1224"/>
                  </a:cubicBezTo>
                  <a:cubicBezTo>
                    <a:pt x="152" y="1193"/>
                    <a:pt x="213" y="1163"/>
                    <a:pt x="213" y="1102"/>
                  </a:cubicBezTo>
                  <a:cubicBezTo>
                    <a:pt x="213" y="1072"/>
                    <a:pt x="183" y="1072"/>
                    <a:pt x="152" y="1072"/>
                  </a:cubicBezTo>
                  <a:cubicBezTo>
                    <a:pt x="152" y="737"/>
                    <a:pt x="152" y="403"/>
                    <a:pt x="152" y="69"/>
                  </a:cubicBezTo>
                  <a:cubicBezTo>
                    <a:pt x="168" y="23"/>
                    <a:pt x="145" y="0"/>
                    <a:pt x="11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3" name="Google Shape;4133;p44"/>
            <p:cNvSpPr/>
            <p:nvPr/>
          </p:nvSpPr>
          <p:spPr>
            <a:xfrm>
              <a:off x="1876175" y="1755100"/>
              <a:ext cx="5350" cy="31550"/>
            </a:xfrm>
            <a:custGeom>
              <a:avLst/>
              <a:gdLst/>
              <a:ahLst/>
              <a:cxnLst/>
              <a:rect l="l" t="t" r="r" b="b"/>
              <a:pathLst>
                <a:path w="214" h="1262" extrusionOk="0">
                  <a:moveTo>
                    <a:pt x="103" y="0"/>
                  </a:moveTo>
                  <a:cubicBezTo>
                    <a:pt x="77" y="0"/>
                    <a:pt x="46" y="15"/>
                    <a:pt x="31" y="46"/>
                  </a:cubicBezTo>
                  <a:cubicBezTo>
                    <a:pt x="31" y="289"/>
                    <a:pt x="1" y="532"/>
                    <a:pt x="1" y="775"/>
                  </a:cubicBezTo>
                  <a:cubicBezTo>
                    <a:pt x="1" y="897"/>
                    <a:pt x="1" y="988"/>
                    <a:pt x="31" y="1109"/>
                  </a:cubicBezTo>
                  <a:cubicBezTo>
                    <a:pt x="31" y="1170"/>
                    <a:pt x="62" y="1261"/>
                    <a:pt x="153" y="1261"/>
                  </a:cubicBezTo>
                  <a:cubicBezTo>
                    <a:pt x="183" y="1261"/>
                    <a:pt x="214" y="1231"/>
                    <a:pt x="183" y="1201"/>
                  </a:cubicBezTo>
                  <a:cubicBezTo>
                    <a:pt x="153" y="1140"/>
                    <a:pt x="122" y="1079"/>
                    <a:pt x="122" y="988"/>
                  </a:cubicBezTo>
                  <a:cubicBezTo>
                    <a:pt x="122" y="897"/>
                    <a:pt x="122" y="806"/>
                    <a:pt x="122" y="684"/>
                  </a:cubicBezTo>
                  <a:cubicBezTo>
                    <a:pt x="122" y="471"/>
                    <a:pt x="153" y="258"/>
                    <a:pt x="153" y="46"/>
                  </a:cubicBezTo>
                  <a:cubicBezTo>
                    <a:pt x="153" y="15"/>
                    <a:pt x="130"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4" name="Google Shape;4134;p44"/>
            <p:cNvSpPr/>
            <p:nvPr/>
          </p:nvSpPr>
          <p:spPr>
            <a:xfrm>
              <a:off x="1890625" y="1738375"/>
              <a:ext cx="3825" cy="33575"/>
            </a:xfrm>
            <a:custGeom>
              <a:avLst/>
              <a:gdLst/>
              <a:ahLst/>
              <a:cxnLst/>
              <a:rect l="l" t="t" r="r" b="b"/>
              <a:pathLst>
                <a:path w="153" h="1343" extrusionOk="0">
                  <a:moveTo>
                    <a:pt x="61" y="0"/>
                  </a:moveTo>
                  <a:cubicBezTo>
                    <a:pt x="31" y="0"/>
                    <a:pt x="0" y="16"/>
                    <a:pt x="0" y="46"/>
                  </a:cubicBezTo>
                  <a:cubicBezTo>
                    <a:pt x="0" y="259"/>
                    <a:pt x="0" y="502"/>
                    <a:pt x="0" y="715"/>
                  </a:cubicBezTo>
                  <a:cubicBezTo>
                    <a:pt x="0" y="806"/>
                    <a:pt x="0" y="927"/>
                    <a:pt x="0" y="1019"/>
                  </a:cubicBezTo>
                  <a:cubicBezTo>
                    <a:pt x="0" y="1079"/>
                    <a:pt x="31" y="1140"/>
                    <a:pt x="31" y="1171"/>
                  </a:cubicBezTo>
                  <a:cubicBezTo>
                    <a:pt x="31" y="1231"/>
                    <a:pt x="31" y="1292"/>
                    <a:pt x="61" y="1323"/>
                  </a:cubicBezTo>
                  <a:cubicBezTo>
                    <a:pt x="61" y="1335"/>
                    <a:pt x="72" y="1343"/>
                    <a:pt x="86" y="1343"/>
                  </a:cubicBezTo>
                  <a:cubicBezTo>
                    <a:pt x="106" y="1343"/>
                    <a:pt x="135" y="1328"/>
                    <a:pt x="152" y="1292"/>
                  </a:cubicBezTo>
                  <a:cubicBezTo>
                    <a:pt x="152" y="1262"/>
                    <a:pt x="152" y="1201"/>
                    <a:pt x="152" y="1140"/>
                  </a:cubicBezTo>
                  <a:cubicBezTo>
                    <a:pt x="152" y="1110"/>
                    <a:pt x="122" y="1049"/>
                    <a:pt x="122" y="1019"/>
                  </a:cubicBezTo>
                  <a:cubicBezTo>
                    <a:pt x="122" y="897"/>
                    <a:pt x="122" y="806"/>
                    <a:pt x="122" y="684"/>
                  </a:cubicBezTo>
                  <a:cubicBezTo>
                    <a:pt x="122" y="471"/>
                    <a:pt x="122" y="259"/>
                    <a:pt x="122" y="46"/>
                  </a:cubicBezTo>
                  <a:cubicBezTo>
                    <a:pt x="122" y="16"/>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5" name="Google Shape;4135;p44"/>
            <p:cNvSpPr/>
            <p:nvPr/>
          </p:nvSpPr>
          <p:spPr>
            <a:xfrm>
              <a:off x="1899750" y="1745975"/>
              <a:ext cx="3825" cy="35175"/>
            </a:xfrm>
            <a:custGeom>
              <a:avLst/>
              <a:gdLst/>
              <a:ahLst/>
              <a:cxnLst/>
              <a:rect l="l" t="t" r="r" b="b"/>
              <a:pathLst>
                <a:path w="153" h="1407" extrusionOk="0">
                  <a:moveTo>
                    <a:pt x="76" y="0"/>
                  </a:moveTo>
                  <a:cubicBezTo>
                    <a:pt x="53" y="0"/>
                    <a:pt x="31" y="16"/>
                    <a:pt x="31" y="46"/>
                  </a:cubicBezTo>
                  <a:cubicBezTo>
                    <a:pt x="31" y="289"/>
                    <a:pt x="0" y="502"/>
                    <a:pt x="0" y="745"/>
                  </a:cubicBezTo>
                  <a:cubicBezTo>
                    <a:pt x="0" y="867"/>
                    <a:pt x="31" y="958"/>
                    <a:pt x="31" y="1079"/>
                  </a:cubicBezTo>
                  <a:cubicBezTo>
                    <a:pt x="31" y="1140"/>
                    <a:pt x="31" y="1201"/>
                    <a:pt x="31" y="1262"/>
                  </a:cubicBezTo>
                  <a:cubicBezTo>
                    <a:pt x="31" y="1323"/>
                    <a:pt x="31" y="1353"/>
                    <a:pt x="61" y="1383"/>
                  </a:cubicBezTo>
                  <a:cubicBezTo>
                    <a:pt x="76" y="1399"/>
                    <a:pt x="91" y="1406"/>
                    <a:pt x="103" y="1406"/>
                  </a:cubicBezTo>
                  <a:cubicBezTo>
                    <a:pt x="114" y="1406"/>
                    <a:pt x="122" y="1399"/>
                    <a:pt x="122" y="1383"/>
                  </a:cubicBezTo>
                  <a:cubicBezTo>
                    <a:pt x="152" y="1353"/>
                    <a:pt x="152" y="1292"/>
                    <a:pt x="152" y="1231"/>
                  </a:cubicBezTo>
                  <a:cubicBezTo>
                    <a:pt x="152" y="1171"/>
                    <a:pt x="152" y="1140"/>
                    <a:pt x="152" y="1079"/>
                  </a:cubicBezTo>
                  <a:cubicBezTo>
                    <a:pt x="152" y="958"/>
                    <a:pt x="122" y="836"/>
                    <a:pt x="122" y="715"/>
                  </a:cubicBezTo>
                  <a:cubicBezTo>
                    <a:pt x="122" y="502"/>
                    <a:pt x="122" y="259"/>
                    <a:pt x="122" y="46"/>
                  </a:cubicBezTo>
                  <a:cubicBezTo>
                    <a:pt x="122" y="16"/>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6" name="Google Shape;4136;p44"/>
            <p:cNvSpPr/>
            <p:nvPr/>
          </p:nvSpPr>
          <p:spPr>
            <a:xfrm>
              <a:off x="1910375" y="1755850"/>
              <a:ext cx="3075" cy="29850"/>
            </a:xfrm>
            <a:custGeom>
              <a:avLst/>
              <a:gdLst/>
              <a:ahLst/>
              <a:cxnLst/>
              <a:rect l="l" t="t" r="r" b="b"/>
              <a:pathLst>
                <a:path w="123" h="1194" extrusionOk="0">
                  <a:moveTo>
                    <a:pt x="46" y="0"/>
                  </a:moveTo>
                  <a:cubicBezTo>
                    <a:pt x="23" y="0"/>
                    <a:pt x="1" y="16"/>
                    <a:pt x="1" y="46"/>
                  </a:cubicBezTo>
                  <a:cubicBezTo>
                    <a:pt x="1" y="259"/>
                    <a:pt x="1" y="441"/>
                    <a:pt x="1" y="624"/>
                  </a:cubicBezTo>
                  <a:cubicBezTo>
                    <a:pt x="1" y="715"/>
                    <a:pt x="1" y="806"/>
                    <a:pt x="1" y="897"/>
                  </a:cubicBezTo>
                  <a:cubicBezTo>
                    <a:pt x="1" y="928"/>
                    <a:pt x="1" y="988"/>
                    <a:pt x="1" y="1019"/>
                  </a:cubicBezTo>
                  <a:cubicBezTo>
                    <a:pt x="1" y="1079"/>
                    <a:pt x="1" y="1110"/>
                    <a:pt x="31" y="1171"/>
                  </a:cubicBezTo>
                  <a:cubicBezTo>
                    <a:pt x="31" y="1186"/>
                    <a:pt x="46" y="1193"/>
                    <a:pt x="65" y="1193"/>
                  </a:cubicBezTo>
                  <a:cubicBezTo>
                    <a:pt x="84" y="1193"/>
                    <a:pt x="107" y="1186"/>
                    <a:pt x="122" y="1171"/>
                  </a:cubicBezTo>
                  <a:cubicBezTo>
                    <a:pt x="122" y="1110"/>
                    <a:pt x="122" y="1079"/>
                    <a:pt x="122" y="1019"/>
                  </a:cubicBezTo>
                  <a:cubicBezTo>
                    <a:pt x="122" y="988"/>
                    <a:pt x="122" y="958"/>
                    <a:pt x="122" y="897"/>
                  </a:cubicBezTo>
                  <a:cubicBezTo>
                    <a:pt x="122" y="806"/>
                    <a:pt x="122" y="715"/>
                    <a:pt x="122" y="624"/>
                  </a:cubicBezTo>
                  <a:cubicBezTo>
                    <a:pt x="122" y="441"/>
                    <a:pt x="92" y="259"/>
                    <a:pt x="92" y="46"/>
                  </a:cubicBezTo>
                  <a:cubicBezTo>
                    <a:pt x="92"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7" name="Google Shape;4137;p44"/>
            <p:cNvSpPr/>
            <p:nvPr/>
          </p:nvSpPr>
          <p:spPr>
            <a:xfrm>
              <a:off x="1922525" y="1760600"/>
              <a:ext cx="3825" cy="26625"/>
            </a:xfrm>
            <a:custGeom>
              <a:avLst/>
              <a:gdLst/>
              <a:ahLst/>
              <a:cxnLst/>
              <a:rect l="l" t="t" r="r" b="b"/>
              <a:pathLst>
                <a:path w="153" h="1065" extrusionOk="0">
                  <a:moveTo>
                    <a:pt x="62" y="0"/>
                  </a:moveTo>
                  <a:cubicBezTo>
                    <a:pt x="31" y="0"/>
                    <a:pt x="1" y="23"/>
                    <a:pt x="1" y="69"/>
                  </a:cubicBezTo>
                  <a:cubicBezTo>
                    <a:pt x="1" y="221"/>
                    <a:pt x="1" y="403"/>
                    <a:pt x="31" y="555"/>
                  </a:cubicBezTo>
                  <a:cubicBezTo>
                    <a:pt x="31" y="646"/>
                    <a:pt x="31" y="707"/>
                    <a:pt x="31" y="798"/>
                  </a:cubicBezTo>
                  <a:cubicBezTo>
                    <a:pt x="31" y="829"/>
                    <a:pt x="31" y="889"/>
                    <a:pt x="31" y="920"/>
                  </a:cubicBezTo>
                  <a:cubicBezTo>
                    <a:pt x="31" y="950"/>
                    <a:pt x="31" y="1011"/>
                    <a:pt x="62" y="1041"/>
                  </a:cubicBezTo>
                  <a:cubicBezTo>
                    <a:pt x="62" y="1057"/>
                    <a:pt x="77" y="1064"/>
                    <a:pt x="96" y="1064"/>
                  </a:cubicBezTo>
                  <a:cubicBezTo>
                    <a:pt x="115" y="1064"/>
                    <a:pt x="138" y="1057"/>
                    <a:pt x="153" y="1041"/>
                  </a:cubicBezTo>
                  <a:cubicBezTo>
                    <a:pt x="153" y="1011"/>
                    <a:pt x="153" y="950"/>
                    <a:pt x="153" y="920"/>
                  </a:cubicBezTo>
                  <a:cubicBezTo>
                    <a:pt x="153" y="889"/>
                    <a:pt x="153" y="859"/>
                    <a:pt x="153" y="798"/>
                  </a:cubicBezTo>
                  <a:cubicBezTo>
                    <a:pt x="153" y="738"/>
                    <a:pt x="153" y="646"/>
                    <a:pt x="153" y="555"/>
                  </a:cubicBezTo>
                  <a:cubicBezTo>
                    <a:pt x="153" y="403"/>
                    <a:pt x="123" y="221"/>
                    <a:pt x="123" y="69"/>
                  </a:cubicBezTo>
                  <a:cubicBezTo>
                    <a:pt x="123"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8" name="Google Shape;4138;p44"/>
            <p:cNvSpPr/>
            <p:nvPr/>
          </p:nvSpPr>
          <p:spPr>
            <a:xfrm>
              <a:off x="1935450" y="1754400"/>
              <a:ext cx="4600" cy="23900"/>
            </a:xfrm>
            <a:custGeom>
              <a:avLst/>
              <a:gdLst/>
              <a:ahLst/>
              <a:cxnLst/>
              <a:rect l="l" t="t" r="r" b="b"/>
              <a:pathLst>
                <a:path w="184" h="956" extrusionOk="0">
                  <a:moveTo>
                    <a:pt x="52" y="1"/>
                  </a:moveTo>
                  <a:cubicBezTo>
                    <a:pt x="25" y="1"/>
                    <a:pt x="1" y="16"/>
                    <a:pt x="1" y="43"/>
                  </a:cubicBezTo>
                  <a:cubicBezTo>
                    <a:pt x="1" y="226"/>
                    <a:pt x="1" y="378"/>
                    <a:pt x="1" y="560"/>
                  </a:cubicBezTo>
                  <a:cubicBezTo>
                    <a:pt x="1" y="651"/>
                    <a:pt x="1" y="742"/>
                    <a:pt x="1" y="803"/>
                  </a:cubicBezTo>
                  <a:cubicBezTo>
                    <a:pt x="31" y="864"/>
                    <a:pt x="31" y="925"/>
                    <a:pt x="92" y="955"/>
                  </a:cubicBezTo>
                  <a:lnTo>
                    <a:pt x="153" y="955"/>
                  </a:lnTo>
                  <a:lnTo>
                    <a:pt x="183" y="925"/>
                  </a:lnTo>
                  <a:cubicBezTo>
                    <a:pt x="183" y="925"/>
                    <a:pt x="183" y="894"/>
                    <a:pt x="183" y="894"/>
                  </a:cubicBezTo>
                  <a:cubicBezTo>
                    <a:pt x="183" y="894"/>
                    <a:pt x="183" y="864"/>
                    <a:pt x="153" y="864"/>
                  </a:cubicBezTo>
                  <a:cubicBezTo>
                    <a:pt x="153" y="834"/>
                    <a:pt x="153" y="803"/>
                    <a:pt x="153" y="773"/>
                  </a:cubicBezTo>
                  <a:cubicBezTo>
                    <a:pt x="153" y="682"/>
                    <a:pt x="122" y="621"/>
                    <a:pt x="122" y="530"/>
                  </a:cubicBezTo>
                  <a:cubicBezTo>
                    <a:pt x="122" y="378"/>
                    <a:pt x="122" y="226"/>
                    <a:pt x="122" y="74"/>
                  </a:cubicBezTo>
                  <a:cubicBezTo>
                    <a:pt x="122" y="23"/>
                    <a:pt x="85" y="1"/>
                    <a:pt x="5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39" name="Google Shape;4139;p44"/>
            <p:cNvSpPr/>
            <p:nvPr/>
          </p:nvSpPr>
          <p:spPr>
            <a:xfrm>
              <a:off x="1945325" y="1745600"/>
              <a:ext cx="3075" cy="11975"/>
            </a:xfrm>
            <a:custGeom>
              <a:avLst/>
              <a:gdLst/>
              <a:ahLst/>
              <a:cxnLst/>
              <a:rect l="l" t="t" r="r" b="b"/>
              <a:pathLst>
                <a:path w="123" h="479" extrusionOk="0">
                  <a:moveTo>
                    <a:pt x="62" y="0"/>
                  </a:moveTo>
                  <a:cubicBezTo>
                    <a:pt x="31" y="0"/>
                    <a:pt x="1" y="31"/>
                    <a:pt x="1" y="61"/>
                  </a:cubicBezTo>
                  <a:cubicBezTo>
                    <a:pt x="1" y="122"/>
                    <a:pt x="1" y="182"/>
                    <a:pt x="1" y="243"/>
                  </a:cubicBezTo>
                  <a:cubicBezTo>
                    <a:pt x="1" y="274"/>
                    <a:pt x="1" y="304"/>
                    <a:pt x="1" y="365"/>
                  </a:cubicBezTo>
                  <a:cubicBezTo>
                    <a:pt x="1" y="395"/>
                    <a:pt x="1" y="426"/>
                    <a:pt x="31" y="456"/>
                  </a:cubicBezTo>
                  <a:cubicBezTo>
                    <a:pt x="46" y="471"/>
                    <a:pt x="62" y="479"/>
                    <a:pt x="77" y="479"/>
                  </a:cubicBezTo>
                  <a:cubicBezTo>
                    <a:pt x="92" y="479"/>
                    <a:pt x="107" y="471"/>
                    <a:pt x="122" y="456"/>
                  </a:cubicBezTo>
                  <a:cubicBezTo>
                    <a:pt x="122" y="426"/>
                    <a:pt x="122" y="426"/>
                    <a:pt x="122" y="395"/>
                  </a:cubicBezTo>
                  <a:cubicBezTo>
                    <a:pt x="122" y="365"/>
                    <a:pt x="122" y="365"/>
                    <a:pt x="122" y="334"/>
                  </a:cubicBezTo>
                  <a:cubicBezTo>
                    <a:pt x="122" y="304"/>
                    <a:pt x="122" y="274"/>
                    <a:pt x="122" y="243"/>
                  </a:cubicBezTo>
                  <a:cubicBezTo>
                    <a:pt x="122" y="182"/>
                    <a:pt x="122" y="122"/>
                    <a:pt x="122" y="61"/>
                  </a:cubicBezTo>
                  <a:cubicBezTo>
                    <a:pt x="122"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0" name="Google Shape;4140;p44"/>
            <p:cNvSpPr/>
            <p:nvPr/>
          </p:nvSpPr>
          <p:spPr>
            <a:xfrm>
              <a:off x="1951425" y="1742550"/>
              <a:ext cx="3050" cy="6875"/>
            </a:xfrm>
            <a:custGeom>
              <a:avLst/>
              <a:gdLst/>
              <a:ahLst/>
              <a:cxnLst/>
              <a:rect l="l" t="t" r="r" b="b"/>
              <a:pathLst>
                <a:path w="122" h="275" extrusionOk="0">
                  <a:moveTo>
                    <a:pt x="61" y="1"/>
                  </a:moveTo>
                  <a:cubicBezTo>
                    <a:pt x="30" y="1"/>
                    <a:pt x="0" y="31"/>
                    <a:pt x="0" y="61"/>
                  </a:cubicBezTo>
                  <a:cubicBezTo>
                    <a:pt x="0" y="122"/>
                    <a:pt x="0" y="183"/>
                    <a:pt x="30" y="244"/>
                  </a:cubicBezTo>
                  <a:cubicBezTo>
                    <a:pt x="30" y="274"/>
                    <a:pt x="61" y="274"/>
                    <a:pt x="61" y="274"/>
                  </a:cubicBezTo>
                  <a:cubicBezTo>
                    <a:pt x="91" y="274"/>
                    <a:pt x="91" y="274"/>
                    <a:pt x="91" y="244"/>
                  </a:cubicBezTo>
                  <a:cubicBezTo>
                    <a:pt x="122" y="183"/>
                    <a:pt x="122" y="12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1" name="Google Shape;4141;p44"/>
            <p:cNvSpPr/>
            <p:nvPr/>
          </p:nvSpPr>
          <p:spPr>
            <a:xfrm>
              <a:off x="1936225" y="1776900"/>
              <a:ext cx="5325" cy="26275"/>
            </a:xfrm>
            <a:custGeom>
              <a:avLst/>
              <a:gdLst/>
              <a:ahLst/>
              <a:cxnLst/>
              <a:rect l="l" t="t" r="r" b="b"/>
              <a:pathLst>
                <a:path w="213" h="1051" extrusionOk="0">
                  <a:moveTo>
                    <a:pt x="76" y="0"/>
                  </a:moveTo>
                  <a:cubicBezTo>
                    <a:pt x="41" y="0"/>
                    <a:pt x="0" y="33"/>
                    <a:pt x="0" y="86"/>
                  </a:cubicBezTo>
                  <a:cubicBezTo>
                    <a:pt x="31" y="237"/>
                    <a:pt x="61" y="389"/>
                    <a:pt x="91" y="572"/>
                  </a:cubicBezTo>
                  <a:cubicBezTo>
                    <a:pt x="91" y="633"/>
                    <a:pt x="91" y="724"/>
                    <a:pt x="91" y="785"/>
                  </a:cubicBezTo>
                  <a:cubicBezTo>
                    <a:pt x="91" y="815"/>
                    <a:pt x="91" y="876"/>
                    <a:pt x="91" y="906"/>
                  </a:cubicBezTo>
                  <a:cubicBezTo>
                    <a:pt x="91" y="937"/>
                    <a:pt x="91" y="997"/>
                    <a:pt x="122" y="1028"/>
                  </a:cubicBezTo>
                  <a:cubicBezTo>
                    <a:pt x="137" y="1043"/>
                    <a:pt x="152" y="1051"/>
                    <a:pt x="167" y="1051"/>
                  </a:cubicBezTo>
                  <a:cubicBezTo>
                    <a:pt x="182" y="1051"/>
                    <a:pt x="198" y="1043"/>
                    <a:pt x="213" y="1028"/>
                  </a:cubicBezTo>
                  <a:cubicBezTo>
                    <a:pt x="213" y="997"/>
                    <a:pt x="213" y="937"/>
                    <a:pt x="213" y="906"/>
                  </a:cubicBezTo>
                  <a:cubicBezTo>
                    <a:pt x="213" y="876"/>
                    <a:pt x="213" y="815"/>
                    <a:pt x="213" y="785"/>
                  </a:cubicBezTo>
                  <a:cubicBezTo>
                    <a:pt x="213" y="693"/>
                    <a:pt x="213" y="633"/>
                    <a:pt x="213" y="541"/>
                  </a:cubicBezTo>
                  <a:cubicBezTo>
                    <a:pt x="182" y="389"/>
                    <a:pt x="152" y="207"/>
                    <a:pt x="122" y="55"/>
                  </a:cubicBezTo>
                  <a:cubicBezTo>
                    <a:pt x="122" y="17"/>
                    <a:pt x="100"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2" name="Google Shape;4142;p44"/>
            <p:cNvSpPr/>
            <p:nvPr/>
          </p:nvSpPr>
          <p:spPr>
            <a:xfrm>
              <a:off x="1944575" y="1779600"/>
              <a:ext cx="6100" cy="30175"/>
            </a:xfrm>
            <a:custGeom>
              <a:avLst/>
              <a:gdLst/>
              <a:ahLst/>
              <a:cxnLst/>
              <a:rect l="l" t="t" r="r" b="b"/>
              <a:pathLst>
                <a:path w="244" h="1207" extrusionOk="0">
                  <a:moveTo>
                    <a:pt x="61" y="0"/>
                  </a:moveTo>
                  <a:cubicBezTo>
                    <a:pt x="31" y="0"/>
                    <a:pt x="0" y="23"/>
                    <a:pt x="0" y="69"/>
                  </a:cubicBezTo>
                  <a:lnTo>
                    <a:pt x="61" y="707"/>
                  </a:lnTo>
                  <a:cubicBezTo>
                    <a:pt x="61" y="829"/>
                    <a:pt x="61" y="920"/>
                    <a:pt x="61" y="1041"/>
                  </a:cubicBezTo>
                  <a:cubicBezTo>
                    <a:pt x="61" y="1102"/>
                    <a:pt x="92" y="1193"/>
                    <a:pt x="152" y="1193"/>
                  </a:cubicBezTo>
                  <a:cubicBezTo>
                    <a:pt x="163" y="1203"/>
                    <a:pt x="173" y="1207"/>
                    <a:pt x="182" y="1207"/>
                  </a:cubicBezTo>
                  <a:cubicBezTo>
                    <a:pt x="200" y="1207"/>
                    <a:pt x="213" y="1193"/>
                    <a:pt x="213" y="1193"/>
                  </a:cubicBezTo>
                  <a:cubicBezTo>
                    <a:pt x="244" y="1163"/>
                    <a:pt x="244" y="1133"/>
                    <a:pt x="213" y="1102"/>
                  </a:cubicBezTo>
                  <a:lnTo>
                    <a:pt x="183" y="1102"/>
                  </a:lnTo>
                  <a:cubicBezTo>
                    <a:pt x="183" y="1072"/>
                    <a:pt x="183" y="1041"/>
                    <a:pt x="183" y="1041"/>
                  </a:cubicBezTo>
                  <a:cubicBezTo>
                    <a:pt x="183" y="920"/>
                    <a:pt x="183" y="829"/>
                    <a:pt x="183" y="707"/>
                  </a:cubicBezTo>
                  <a:cubicBezTo>
                    <a:pt x="152" y="494"/>
                    <a:pt x="152" y="281"/>
                    <a:pt x="122" y="69"/>
                  </a:cubicBezTo>
                  <a:cubicBezTo>
                    <a:pt x="122" y="23"/>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3" name="Google Shape;4143;p44"/>
            <p:cNvSpPr/>
            <p:nvPr/>
          </p:nvSpPr>
          <p:spPr>
            <a:xfrm>
              <a:off x="1953700" y="1783525"/>
              <a:ext cx="6850" cy="28200"/>
            </a:xfrm>
            <a:custGeom>
              <a:avLst/>
              <a:gdLst/>
              <a:ahLst/>
              <a:cxnLst/>
              <a:rect l="l" t="t" r="r" b="b"/>
              <a:pathLst>
                <a:path w="274" h="1128" extrusionOk="0">
                  <a:moveTo>
                    <a:pt x="69" y="0"/>
                  </a:moveTo>
                  <a:cubicBezTo>
                    <a:pt x="35" y="0"/>
                    <a:pt x="0" y="26"/>
                    <a:pt x="0" y="64"/>
                  </a:cubicBezTo>
                  <a:cubicBezTo>
                    <a:pt x="91" y="276"/>
                    <a:pt x="122" y="489"/>
                    <a:pt x="91" y="672"/>
                  </a:cubicBezTo>
                  <a:cubicBezTo>
                    <a:pt x="91" y="763"/>
                    <a:pt x="91" y="854"/>
                    <a:pt x="91" y="945"/>
                  </a:cubicBezTo>
                  <a:cubicBezTo>
                    <a:pt x="91" y="1006"/>
                    <a:pt x="122" y="1128"/>
                    <a:pt x="213" y="1128"/>
                  </a:cubicBezTo>
                  <a:cubicBezTo>
                    <a:pt x="243" y="1128"/>
                    <a:pt x="274" y="1097"/>
                    <a:pt x="274" y="1067"/>
                  </a:cubicBezTo>
                  <a:cubicBezTo>
                    <a:pt x="274" y="1036"/>
                    <a:pt x="243" y="1006"/>
                    <a:pt x="243" y="976"/>
                  </a:cubicBezTo>
                  <a:cubicBezTo>
                    <a:pt x="213" y="945"/>
                    <a:pt x="213" y="915"/>
                    <a:pt x="213" y="854"/>
                  </a:cubicBezTo>
                  <a:cubicBezTo>
                    <a:pt x="213" y="763"/>
                    <a:pt x="243" y="702"/>
                    <a:pt x="243" y="611"/>
                  </a:cubicBezTo>
                  <a:cubicBezTo>
                    <a:pt x="243" y="428"/>
                    <a:pt x="183" y="216"/>
                    <a:pt x="122" y="33"/>
                  </a:cubicBezTo>
                  <a:cubicBezTo>
                    <a:pt x="110" y="10"/>
                    <a:pt x="90"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4" name="Google Shape;4144;p44"/>
            <p:cNvSpPr/>
            <p:nvPr/>
          </p:nvSpPr>
          <p:spPr>
            <a:xfrm>
              <a:off x="1967375" y="1787000"/>
              <a:ext cx="6100" cy="27300"/>
            </a:xfrm>
            <a:custGeom>
              <a:avLst/>
              <a:gdLst/>
              <a:ahLst/>
              <a:cxnLst/>
              <a:rect l="l" t="t" r="r" b="b"/>
              <a:pathLst>
                <a:path w="244" h="1092" extrusionOk="0">
                  <a:moveTo>
                    <a:pt x="61" y="1"/>
                  </a:moveTo>
                  <a:cubicBezTo>
                    <a:pt x="31" y="1"/>
                    <a:pt x="0" y="16"/>
                    <a:pt x="0" y="46"/>
                  </a:cubicBezTo>
                  <a:cubicBezTo>
                    <a:pt x="0" y="381"/>
                    <a:pt x="0" y="715"/>
                    <a:pt x="31" y="1019"/>
                  </a:cubicBezTo>
                  <a:cubicBezTo>
                    <a:pt x="31" y="1063"/>
                    <a:pt x="63" y="1092"/>
                    <a:pt x="93" y="1092"/>
                  </a:cubicBezTo>
                  <a:cubicBezTo>
                    <a:pt x="103" y="1092"/>
                    <a:pt x="114" y="1088"/>
                    <a:pt x="122" y="1080"/>
                  </a:cubicBezTo>
                  <a:cubicBezTo>
                    <a:pt x="152" y="1049"/>
                    <a:pt x="213" y="1019"/>
                    <a:pt x="213" y="989"/>
                  </a:cubicBezTo>
                  <a:cubicBezTo>
                    <a:pt x="244" y="958"/>
                    <a:pt x="213" y="928"/>
                    <a:pt x="183" y="928"/>
                  </a:cubicBezTo>
                  <a:cubicBezTo>
                    <a:pt x="171" y="928"/>
                    <a:pt x="159" y="932"/>
                    <a:pt x="145" y="938"/>
                  </a:cubicBezTo>
                  <a:lnTo>
                    <a:pt x="145" y="938"/>
                  </a:lnTo>
                  <a:cubicBezTo>
                    <a:pt x="122" y="656"/>
                    <a:pt x="122" y="351"/>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5" name="Google Shape;4145;p44"/>
            <p:cNvSpPr/>
            <p:nvPr/>
          </p:nvSpPr>
          <p:spPr>
            <a:xfrm>
              <a:off x="1978775" y="1786625"/>
              <a:ext cx="6850" cy="21300"/>
            </a:xfrm>
            <a:custGeom>
              <a:avLst/>
              <a:gdLst/>
              <a:ahLst/>
              <a:cxnLst/>
              <a:rect l="l" t="t" r="r" b="b"/>
              <a:pathLst>
                <a:path w="274" h="852" extrusionOk="0">
                  <a:moveTo>
                    <a:pt x="61" y="0"/>
                  </a:moveTo>
                  <a:cubicBezTo>
                    <a:pt x="31" y="0"/>
                    <a:pt x="0" y="31"/>
                    <a:pt x="0" y="61"/>
                  </a:cubicBezTo>
                  <a:cubicBezTo>
                    <a:pt x="31" y="213"/>
                    <a:pt x="31" y="335"/>
                    <a:pt x="61" y="487"/>
                  </a:cubicBezTo>
                  <a:cubicBezTo>
                    <a:pt x="91" y="548"/>
                    <a:pt x="91" y="608"/>
                    <a:pt x="122" y="669"/>
                  </a:cubicBezTo>
                  <a:cubicBezTo>
                    <a:pt x="122" y="730"/>
                    <a:pt x="152" y="821"/>
                    <a:pt x="213" y="852"/>
                  </a:cubicBezTo>
                  <a:cubicBezTo>
                    <a:pt x="213" y="852"/>
                    <a:pt x="243" y="852"/>
                    <a:pt x="243" y="821"/>
                  </a:cubicBezTo>
                  <a:cubicBezTo>
                    <a:pt x="274" y="760"/>
                    <a:pt x="243" y="700"/>
                    <a:pt x="243" y="639"/>
                  </a:cubicBezTo>
                  <a:cubicBezTo>
                    <a:pt x="213" y="578"/>
                    <a:pt x="183" y="517"/>
                    <a:pt x="183" y="456"/>
                  </a:cubicBezTo>
                  <a:cubicBezTo>
                    <a:pt x="152" y="335"/>
                    <a:pt x="122" y="183"/>
                    <a:pt x="122" y="61"/>
                  </a:cubicBezTo>
                  <a:cubicBezTo>
                    <a:pt x="91" y="3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6" name="Google Shape;4146;p44"/>
            <p:cNvSpPr/>
            <p:nvPr/>
          </p:nvSpPr>
          <p:spPr>
            <a:xfrm>
              <a:off x="1991700" y="1785875"/>
              <a:ext cx="4575" cy="8375"/>
            </a:xfrm>
            <a:custGeom>
              <a:avLst/>
              <a:gdLst/>
              <a:ahLst/>
              <a:cxnLst/>
              <a:rect l="l" t="t" r="r" b="b"/>
              <a:pathLst>
                <a:path w="183" h="335" extrusionOk="0">
                  <a:moveTo>
                    <a:pt x="61" y="0"/>
                  </a:moveTo>
                  <a:cubicBezTo>
                    <a:pt x="30" y="0"/>
                    <a:pt x="30" y="30"/>
                    <a:pt x="0" y="30"/>
                  </a:cubicBezTo>
                  <a:cubicBezTo>
                    <a:pt x="0" y="61"/>
                    <a:pt x="0" y="61"/>
                    <a:pt x="0" y="91"/>
                  </a:cubicBezTo>
                  <a:cubicBezTo>
                    <a:pt x="0" y="122"/>
                    <a:pt x="30" y="152"/>
                    <a:pt x="30" y="182"/>
                  </a:cubicBezTo>
                  <a:cubicBezTo>
                    <a:pt x="30" y="213"/>
                    <a:pt x="30" y="274"/>
                    <a:pt x="30" y="304"/>
                  </a:cubicBezTo>
                  <a:cubicBezTo>
                    <a:pt x="61" y="334"/>
                    <a:pt x="91" y="334"/>
                    <a:pt x="122" y="334"/>
                  </a:cubicBezTo>
                  <a:cubicBezTo>
                    <a:pt x="122" y="334"/>
                    <a:pt x="182" y="304"/>
                    <a:pt x="152" y="274"/>
                  </a:cubicBezTo>
                  <a:cubicBezTo>
                    <a:pt x="152" y="243"/>
                    <a:pt x="152" y="213"/>
                    <a:pt x="152" y="152"/>
                  </a:cubicBezTo>
                  <a:cubicBezTo>
                    <a:pt x="152" y="122"/>
                    <a:pt x="122" y="91"/>
                    <a:pt x="122" y="61"/>
                  </a:cubicBezTo>
                  <a:cubicBezTo>
                    <a:pt x="122" y="30"/>
                    <a:pt x="122" y="30"/>
                    <a:pt x="91" y="30"/>
                  </a:cubicBezTo>
                  <a:cubicBezTo>
                    <a:pt x="91" y="0"/>
                    <a:pt x="6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7" name="Google Shape;4147;p44"/>
            <p:cNvSpPr/>
            <p:nvPr/>
          </p:nvSpPr>
          <p:spPr>
            <a:xfrm>
              <a:off x="1987125" y="1737800"/>
              <a:ext cx="6100" cy="32950"/>
            </a:xfrm>
            <a:custGeom>
              <a:avLst/>
              <a:gdLst/>
              <a:ahLst/>
              <a:cxnLst/>
              <a:rect l="l" t="t" r="r" b="b"/>
              <a:pathLst>
                <a:path w="244" h="1318" extrusionOk="0">
                  <a:moveTo>
                    <a:pt x="61" y="1"/>
                  </a:moveTo>
                  <a:cubicBezTo>
                    <a:pt x="31" y="1"/>
                    <a:pt x="1" y="23"/>
                    <a:pt x="1" y="69"/>
                  </a:cubicBezTo>
                  <a:cubicBezTo>
                    <a:pt x="31" y="251"/>
                    <a:pt x="31" y="464"/>
                    <a:pt x="61" y="677"/>
                  </a:cubicBezTo>
                  <a:cubicBezTo>
                    <a:pt x="92" y="859"/>
                    <a:pt x="92" y="1072"/>
                    <a:pt x="122" y="1285"/>
                  </a:cubicBezTo>
                  <a:cubicBezTo>
                    <a:pt x="134" y="1308"/>
                    <a:pt x="154" y="1318"/>
                    <a:pt x="175" y="1318"/>
                  </a:cubicBezTo>
                  <a:cubicBezTo>
                    <a:pt x="209" y="1318"/>
                    <a:pt x="244" y="1292"/>
                    <a:pt x="244" y="1254"/>
                  </a:cubicBezTo>
                  <a:cubicBezTo>
                    <a:pt x="244" y="1042"/>
                    <a:pt x="213" y="859"/>
                    <a:pt x="183" y="646"/>
                  </a:cubicBezTo>
                  <a:cubicBezTo>
                    <a:pt x="153" y="464"/>
                    <a:pt x="153" y="251"/>
                    <a:pt x="122" y="69"/>
                  </a:cubicBezTo>
                  <a:cubicBezTo>
                    <a:pt x="122" y="23"/>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8" name="Google Shape;4148;p44"/>
            <p:cNvSpPr/>
            <p:nvPr/>
          </p:nvSpPr>
          <p:spPr>
            <a:xfrm>
              <a:off x="1998950" y="1746425"/>
              <a:ext cx="4150" cy="36050"/>
            </a:xfrm>
            <a:custGeom>
              <a:avLst/>
              <a:gdLst/>
              <a:ahLst/>
              <a:cxnLst/>
              <a:rect l="l" t="t" r="r" b="b"/>
              <a:pathLst>
                <a:path w="166" h="1442" extrusionOk="0">
                  <a:moveTo>
                    <a:pt x="41" y="1"/>
                  </a:moveTo>
                  <a:cubicBezTo>
                    <a:pt x="17" y="1"/>
                    <a:pt x="0" y="17"/>
                    <a:pt x="14" y="58"/>
                  </a:cubicBezTo>
                  <a:cubicBezTo>
                    <a:pt x="14" y="271"/>
                    <a:pt x="44" y="514"/>
                    <a:pt x="44" y="727"/>
                  </a:cubicBezTo>
                  <a:cubicBezTo>
                    <a:pt x="44" y="849"/>
                    <a:pt x="44" y="970"/>
                    <a:pt x="44" y="1061"/>
                  </a:cubicBezTo>
                  <a:cubicBezTo>
                    <a:pt x="44" y="1183"/>
                    <a:pt x="14" y="1305"/>
                    <a:pt x="44" y="1396"/>
                  </a:cubicBezTo>
                  <a:cubicBezTo>
                    <a:pt x="44" y="1426"/>
                    <a:pt x="67" y="1441"/>
                    <a:pt x="94" y="1441"/>
                  </a:cubicBezTo>
                  <a:cubicBezTo>
                    <a:pt x="120" y="1441"/>
                    <a:pt x="151" y="1426"/>
                    <a:pt x="166" y="1396"/>
                  </a:cubicBezTo>
                  <a:cubicBezTo>
                    <a:pt x="166" y="1305"/>
                    <a:pt x="166" y="1183"/>
                    <a:pt x="166" y="1061"/>
                  </a:cubicBezTo>
                  <a:cubicBezTo>
                    <a:pt x="166" y="940"/>
                    <a:pt x="166" y="849"/>
                    <a:pt x="166" y="727"/>
                  </a:cubicBezTo>
                  <a:cubicBezTo>
                    <a:pt x="166" y="514"/>
                    <a:pt x="136" y="271"/>
                    <a:pt x="105" y="58"/>
                  </a:cubicBezTo>
                  <a:cubicBezTo>
                    <a:pt x="105" y="25"/>
                    <a:pt x="69" y="1"/>
                    <a:pt x="4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49" name="Google Shape;4149;p44"/>
            <p:cNvSpPr/>
            <p:nvPr/>
          </p:nvSpPr>
          <p:spPr>
            <a:xfrm>
              <a:off x="2010675" y="1756700"/>
              <a:ext cx="5350" cy="26475"/>
            </a:xfrm>
            <a:custGeom>
              <a:avLst/>
              <a:gdLst/>
              <a:ahLst/>
              <a:cxnLst/>
              <a:rect l="l" t="t" r="r" b="b"/>
              <a:pathLst>
                <a:path w="214" h="1059" extrusionOk="0">
                  <a:moveTo>
                    <a:pt x="58" y="0"/>
                  </a:moveTo>
                  <a:cubicBezTo>
                    <a:pt x="29" y="0"/>
                    <a:pt x="1" y="23"/>
                    <a:pt x="1" y="73"/>
                  </a:cubicBezTo>
                  <a:cubicBezTo>
                    <a:pt x="1" y="225"/>
                    <a:pt x="31" y="407"/>
                    <a:pt x="31" y="559"/>
                  </a:cubicBezTo>
                  <a:cubicBezTo>
                    <a:pt x="62" y="650"/>
                    <a:pt x="62" y="742"/>
                    <a:pt x="62" y="802"/>
                  </a:cubicBezTo>
                  <a:cubicBezTo>
                    <a:pt x="62" y="863"/>
                    <a:pt x="62" y="894"/>
                    <a:pt x="62" y="924"/>
                  </a:cubicBezTo>
                  <a:cubicBezTo>
                    <a:pt x="92" y="985"/>
                    <a:pt x="92" y="1015"/>
                    <a:pt x="122" y="1045"/>
                  </a:cubicBezTo>
                  <a:cubicBezTo>
                    <a:pt x="122" y="1056"/>
                    <a:pt x="129" y="1059"/>
                    <a:pt x="138" y="1059"/>
                  </a:cubicBezTo>
                  <a:cubicBezTo>
                    <a:pt x="156" y="1059"/>
                    <a:pt x="183" y="1045"/>
                    <a:pt x="183" y="1045"/>
                  </a:cubicBezTo>
                  <a:cubicBezTo>
                    <a:pt x="214" y="985"/>
                    <a:pt x="214" y="954"/>
                    <a:pt x="183" y="924"/>
                  </a:cubicBezTo>
                  <a:lnTo>
                    <a:pt x="183" y="802"/>
                  </a:lnTo>
                  <a:lnTo>
                    <a:pt x="153" y="559"/>
                  </a:lnTo>
                  <a:cubicBezTo>
                    <a:pt x="153" y="377"/>
                    <a:pt x="122" y="225"/>
                    <a:pt x="122" y="42"/>
                  </a:cubicBezTo>
                  <a:cubicBezTo>
                    <a:pt x="109" y="15"/>
                    <a:pt x="83"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0" name="Google Shape;4150;p44"/>
            <p:cNvSpPr/>
            <p:nvPr/>
          </p:nvSpPr>
          <p:spPr>
            <a:xfrm>
              <a:off x="2020575" y="1756700"/>
              <a:ext cx="6100" cy="24375"/>
            </a:xfrm>
            <a:custGeom>
              <a:avLst/>
              <a:gdLst/>
              <a:ahLst/>
              <a:cxnLst/>
              <a:rect l="l" t="t" r="r" b="b"/>
              <a:pathLst>
                <a:path w="244" h="975" extrusionOk="0">
                  <a:moveTo>
                    <a:pt x="70" y="0"/>
                  </a:moveTo>
                  <a:cubicBezTo>
                    <a:pt x="37" y="0"/>
                    <a:pt x="0" y="23"/>
                    <a:pt x="0" y="73"/>
                  </a:cubicBezTo>
                  <a:cubicBezTo>
                    <a:pt x="30" y="255"/>
                    <a:pt x="30" y="438"/>
                    <a:pt x="30" y="650"/>
                  </a:cubicBezTo>
                  <a:cubicBezTo>
                    <a:pt x="30" y="711"/>
                    <a:pt x="30" y="772"/>
                    <a:pt x="61" y="863"/>
                  </a:cubicBezTo>
                  <a:cubicBezTo>
                    <a:pt x="61" y="910"/>
                    <a:pt x="97" y="974"/>
                    <a:pt x="155" y="974"/>
                  </a:cubicBezTo>
                  <a:cubicBezTo>
                    <a:pt x="172" y="974"/>
                    <a:pt x="192" y="968"/>
                    <a:pt x="213" y="954"/>
                  </a:cubicBezTo>
                  <a:cubicBezTo>
                    <a:pt x="213" y="954"/>
                    <a:pt x="243" y="924"/>
                    <a:pt x="213" y="924"/>
                  </a:cubicBezTo>
                  <a:cubicBezTo>
                    <a:pt x="213" y="894"/>
                    <a:pt x="213" y="863"/>
                    <a:pt x="182" y="833"/>
                  </a:cubicBezTo>
                  <a:cubicBezTo>
                    <a:pt x="182" y="833"/>
                    <a:pt x="152" y="802"/>
                    <a:pt x="152" y="772"/>
                  </a:cubicBezTo>
                  <a:cubicBezTo>
                    <a:pt x="152" y="711"/>
                    <a:pt x="152" y="620"/>
                    <a:pt x="152" y="559"/>
                  </a:cubicBezTo>
                  <a:cubicBezTo>
                    <a:pt x="152" y="407"/>
                    <a:pt x="122" y="225"/>
                    <a:pt x="122" y="42"/>
                  </a:cubicBezTo>
                  <a:cubicBezTo>
                    <a:pt x="122" y="15"/>
                    <a:pt x="97" y="0"/>
                    <a:pt x="7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1" name="Google Shape;4151;p44"/>
            <p:cNvSpPr/>
            <p:nvPr/>
          </p:nvSpPr>
          <p:spPr>
            <a:xfrm>
              <a:off x="2031200" y="1749400"/>
              <a:ext cx="6100" cy="15025"/>
            </a:xfrm>
            <a:custGeom>
              <a:avLst/>
              <a:gdLst/>
              <a:ahLst/>
              <a:cxnLst/>
              <a:rect l="l" t="t" r="r" b="b"/>
              <a:pathLst>
                <a:path w="244" h="601" extrusionOk="0">
                  <a:moveTo>
                    <a:pt x="61" y="0"/>
                  </a:moveTo>
                  <a:cubicBezTo>
                    <a:pt x="1" y="0"/>
                    <a:pt x="1" y="61"/>
                    <a:pt x="1" y="91"/>
                  </a:cubicBezTo>
                  <a:cubicBezTo>
                    <a:pt x="31" y="152"/>
                    <a:pt x="31" y="243"/>
                    <a:pt x="61" y="334"/>
                  </a:cubicBezTo>
                  <a:cubicBezTo>
                    <a:pt x="61" y="365"/>
                    <a:pt x="61" y="395"/>
                    <a:pt x="92" y="456"/>
                  </a:cubicBezTo>
                  <a:cubicBezTo>
                    <a:pt x="92" y="486"/>
                    <a:pt x="92" y="547"/>
                    <a:pt x="122" y="578"/>
                  </a:cubicBezTo>
                  <a:cubicBezTo>
                    <a:pt x="137" y="593"/>
                    <a:pt x="153" y="600"/>
                    <a:pt x="168" y="600"/>
                  </a:cubicBezTo>
                  <a:cubicBezTo>
                    <a:pt x="183" y="600"/>
                    <a:pt x="198" y="593"/>
                    <a:pt x="213" y="578"/>
                  </a:cubicBezTo>
                  <a:cubicBezTo>
                    <a:pt x="244" y="517"/>
                    <a:pt x="213" y="456"/>
                    <a:pt x="213" y="426"/>
                  </a:cubicBezTo>
                  <a:cubicBezTo>
                    <a:pt x="183" y="365"/>
                    <a:pt x="183" y="334"/>
                    <a:pt x="183" y="304"/>
                  </a:cubicBezTo>
                  <a:cubicBezTo>
                    <a:pt x="153" y="213"/>
                    <a:pt x="153" y="122"/>
                    <a:pt x="122" y="30"/>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2" name="Google Shape;4152;p44"/>
            <p:cNvSpPr/>
            <p:nvPr/>
          </p:nvSpPr>
          <p:spPr>
            <a:xfrm>
              <a:off x="2039550" y="1743300"/>
              <a:ext cx="3075" cy="8200"/>
            </a:xfrm>
            <a:custGeom>
              <a:avLst/>
              <a:gdLst/>
              <a:ahLst/>
              <a:cxnLst/>
              <a:rect l="l" t="t" r="r" b="b"/>
              <a:pathLst>
                <a:path w="123" h="328" extrusionOk="0">
                  <a:moveTo>
                    <a:pt x="62" y="1"/>
                  </a:moveTo>
                  <a:cubicBezTo>
                    <a:pt x="31" y="1"/>
                    <a:pt x="1" y="31"/>
                    <a:pt x="1" y="62"/>
                  </a:cubicBezTo>
                  <a:lnTo>
                    <a:pt x="1" y="183"/>
                  </a:lnTo>
                  <a:cubicBezTo>
                    <a:pt x="1" y="183"/>
                    <a:pt x="1" y="214"/>
                    <a:pt x="1" y="244"/>
                  </a:cubicBezTo>
                  <a:cubicBezTo>
                    <a:pt x="1" y="244"/>
                    <a:pt x="1" y="274"/>
                    <a:pt x="31" y="305"/>
                  </a:cubicBezTo>
                  <a:cubicBezTo>
                    <a:pt x="31" y="320"/>
                    <a:pt x="47" y="328"/>
                    <a:pt x="62" y="328"/>
                  </a:cubicBezTo>
                  <a:cubicBezTo>
                    <a:pt x="77" y="328"/>
                    <a:pt x="92" y="320"/>
                    <a:pt x="92" y="305"/>
                  </a:cubicBezTo>
                  <a:cubicBezTo>
                    <a:pt x="92" y="274"/>
                    <a:pt x="123" y="244"/>
                    <a:pt x="123" y="244"/>
                  </a:cubicBezTo>
                  <a:cubicBezTo>
                    <a:pt x="123" y="214"/>
                    <a:pt x="123" y="183"/>
                    <a:pt x="123" y="183"/>
                  </a:cubicBezTo>
                  <a:lnTo>
                    <a:pt x="123" y="62"/>
                  </a:ln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3" name="Google Shape;4153;p44"/>
            <p:cNvSpPr/>
            <p:nvPr/>
          </p:nvSpPr>
          <p:spPr>
            <a:xfrm>
              <a:off x="2041075" y="1712525"/>
              <a:ext cx="5350" cy="27775"/>
            </a:xfrm>
            <a:custGeom>
              <a:avLst/>
              <a:gdLst/>
              <a:ahLst/>
              <a:cxnLst/>
              <a:rect l="l" t="t" r="r" b="b"/>
              <a:pathLst>
                <a:path w="214" h="1111" extrusionOk="0">
                  <a:moveTo>
                    <a:pt x="111" y="1"/>
                  </a:moveTo>
                  <a:cubicBezTo>
                    <a:pt x="84" y="1"/>
                    <a:pt x="62" y="16"/>
                    <a:pt x="62" y="47"/>
                  </a:cubicBezTo>
                  <a:cubicBezTo>
                    <a:pt x="92" y="381"/>
                    <a:pt x="62" y="715"/>
                    <a:pt x="1" y="1050"/>
                  </a:cubicBezTo>
                  <a:cubicBezTo>
                    <a:pt x="1" y="1080"/>
                    <a:pt x="31" y="1080"/>
                    <a:pt x="31" y="1110"/>
                  </a:cubicBezTo>
                  <a:lnTo>
                    <a:pt x="92" y="1110"/>
                  </a:lnTo>
                  <a:cubicBezTo>
                    <a:pt x="92" y="1110"/>
                    <a:pt x="122" y="1080"/>
                    <a:pt x="122" y="1080"/>
                  </a:cubicBezTo>
                  <a:cubicBezTo>
                    <a:pt x="213" y="746"/>
                    <a:pt x="213" y="381"/>
                    <a:pt x="183" y="47"/>
                  </a:cubicBezTo>
                  <a:cubicBezTo>
                    <a:pt x="168" y="16"/>
                    <a:pt x="138" y="1"/>
                    <a:pt x="11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4" name="Google Shape;4154;p44"/>
            <p:cNvSpPr/>
            <p:nvPr/>
          </p:nvSpPr>
          <p:spPr>
            <a:xfrm>
              <a:off x="2033775" y="1720325"/>
              <a:ext cx="5800" cy="25350"/>
            </a:xfrm>
            <a:custGeom>
              <a:avLst/>
              <a:gdLst/>
              <a:ahLst/>
              <a:cxnLst/>
              <a:rect l="l" t="t" r="r" b="b"/>
              <a:pathLst>
                <a:path w="232" h="1014" extrusionOk="0">
                  <a:moveTo>
                    <a:pt x="171" y="0"/>
                  </a:moveTo>
                  <a:cubicBezTo>
                    <a:pt x="141" y="0"/>
                    <a:pt x="110" y="23"/>
                    <a:pt x="110" y="69"/>
                  </a:cubicBezTo>
                  <a:cubicBezTo>
                    <a:pt x="110" y="342"/>
                    <a:pt x="80" y="646"/>
                    <a:pt x="19" y="950"/>
                  </a:cubicBezTo>
                  <a:cubicBezTo>
                    <a:pt x="0" y="988"/>
                    <a:pt x="40" y="1014"/>
                    <a:pt x="80" y="1014"/>
                  </a:cubicBezTo>
                  <a:cubicBezTo>
                    <a:pt x="104" y="1014"/>
                    <a:pt x="129" y="1004"/>
                    <a:pt x="141" y="981"/>
                  </a:cubicBezTo>
                  <a:cubicBezTo>
                    <a:pt x="202" y="677"/>
                    <a:pt x="232" y="373"/>
                    <a:pt x="232" y="69"/>
                  </a:cubicBezTo>
                  <a:cubicBezTo>
                    <a:pt x="232" y="23"/>
                    <a:pt x="202" y="0"/>
                    <a:pt x="17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5" name="Google Shape;4155;p44"/>
            <p:cNvSpPr/>
            <p:nvPr/>
          </p:nvSpPr>
          <p:spPr>
            <a:xfrm>
              <a:off x="2025875" y="1729625"/>
              <a:ext cx="5350" cy="15100"/>
            </a:xfrm>
            <a:custGeom>
              <a:avLst/>
              <a:gdLst/>
              <a:ahLst/>
              <a:cxnLst/>
              <a:rect l="l" t="t" r="r" b="b"/>
              <a:pathLst>
                <a:path w="214" h="604" extrusionOk="0">
                  <a:moveTo>
                    <a:pt x="122" y="1"/>
                  </a:moveTo>
                  <a:cubicBezTo>
                    <a:pt x="62" y="31"/>
                    <a:pt x="62" y="62"/>
                    <a:pt x="62" y="92"/>
                  </a:cubicBezTo>
                  <a:cubicBezTo>
                    <a:pt x="92" y="244"/>
                    <a:pt x="62" y="366"/>
                    <a:pt x="1" y="518"/>
                  </a:cubicBezTo>
                  <a:cubicBezTo>
                    <a:pt x="1" y="561"/>
                    <a:pt x="46" y="604"/>
                    <a:pt x="84" y="604"/>
                  </a:cubicBezTo>
                  <a:cubicBezTo>
                    <a:pt x="99" y="604"/>
                    <a:pt x="113" y="596"/>
                    <a:pt x="122" y="578"/>
                  </a:cubicBezTo>
                  <a:cubicBezTo>
                    <a:pt x="183" y="396"/>
                    <a:pt x="214" y="214"/>
                    <a:pt x="183" y="62"/>
                  </a:cubicBezTo>
                  <a:cubicBezTo>
                    <a:pt x="183" y="31"/>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6" name="Google Shape;4156;p44"/>
            <p:cNvSpPr/>
            <p:nvPr/>
          </p:nvSpPr>
          <p:spPr>
            <a:xfrm>
              <a:off x="2018275" y="1731900"/>
              <a:ext cx="3825" cy="8400"/>
            </a:xfrm>
            <a:custGeom>
              <a:avLst/>
              <a:gdLst/>
              <a:ahLst/>
              <a:cxnLst/>
              <a:rect l="l" t="t" r="r" b="b"/>
              <a:pathLst>
                <a:path w="153" h="336" extrusionOk="0">
                  <a:moveTo>
                    <a:pt x="62" y="1"/>
                  </a:moveTo>
                  <a:cubicBezTo>
                    <a:pt x="31" y="31"/>
                    <a:pt x="31" y="62"/>
                    <a:pt x="31" y="92"/>
                  </a:cubicBezTo>
                  <a:cubicBezTo>
                    <a:pt x="31" y="92"/>
                    <a:pt x="31" y="92"/>
                    <a:pt x="31" y="123"/>
                  </a:cubicBezTo>
                  <a:lnTo>
                    <a:pt x="31" y="183"/>
                  </a:lnTo>
                  <a:lnTo>
                    <a:pt x="31" y="214"/>
                  </a:lnTo>
                  <a:cubicBezTo>
                    <a:pt x="31" y="244"/>
                    <a:pt x="31" y="244"/>
                    <a:pt x="31" y="244"/>
                  </a:cubicBezTo>
                  <a:cubicBezTo>
                    <a:pt x="1" y="275"/>
                    <a:pt x="31" y="275"/>
                    <a:pt x="31" y="305"/>
                  </a:cubicBezTo>
                  <a:cubicBezTo>
                    <a:pt x="31" y="305"/>
                    <a:pt x="31" y="335"/>
                    <a:pt x="62" y="335"/>
                  </a:cubicBezTo>
                  <a:lnTo>
                    <a:pt x="92" y="335"/>
                  </a:lnTo>
                  <a:cubicBezTo>
                    <a:pt x="122" y="305"/>
                    <a:pt x="122" y="305"/>
                    <a:pt x="122" y="275"/>
                  </a:cubicBezTo>
                  <a:cubicBezTo>
                    <a:pt x="122" y="275"/>
                    <a:pt x="122" y="275"/>
                    <a:pt x="153" y="244"/>
                  </a:cubicBezTo>
                  <a:cubicBezTo>
                    <a:pt x="153" y="244"/>
                    <a:pt x="153" y="214"/>
                    <a:pt x="153" y="183"/>
                  </a:cubicBezTo>
                  <a:cubicBezTo>
                    <a:pt x="153" y="153"/>
                    <a:pt x="153" y="92"/>
                    <a:pt x="153" y="62"/>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7" name="Google Shape;4157;p44"/>
            <p:cNvSpPr/>
            <p:nvPr/>
          </p:nvSpPr>
          <p:spPr>
            <a:xfrm>
              <a:off x="2010675" y="1731150"/>
              <a:ext cx="3825" cy="4575"/>
            </a:xfrm>
            <a:custGeom>
              <a:avLst/>
              <a:gdLst/>
              <a:ahLst/>
              <a:cxnLst/>
              <a:rect l="l" t="t" r="r" b="b"/>
              <a:pathLst>
                <a:path w="153" h="183" extrusionOk="0">
                  <a:moveTo>
                    <a:pt x="92" y="1"/>
                  </a:moveTo>
                  <a:cubicBezTo>
                    <a:pt x="92" y="1"/>
                    <a:pt x="62" y="31"/>
                    <a:pt x="62" y="31"/>
                  </a:cubicBezTo>
                  <a:lnTo>
                    <a:pt x="31" y="61"/>
                  </a:lnTo>
                  <a:lnTo>
                    <a:pt x="1" y="61"/>
                  </a:lnTo>
                  <a:cubicBezTo>
                    <a:pt x="1" y="92"/>
                    <a:pt x="1" y="92"/>
                    <a:pt x="1" y="122"/>
                  </a:cubicBezTo>
                  <a:cubicBezTo>
                    <a:pt x="1" y="122"/>
                    <a:pt x="1" y="153"/>
                    <a:pt x="1" y="153"/>
                  </a:cubicBezTo>
                  <a:cubicBezTo>
                    <a:pt x="1" y="183"/>
                    <a:pt x="31" y="183"/>
                    <a:pt x="62" y="183"/>
                  </a:cubicBezTo>
                  <a:cubicBezTo>
                    <a:pt x="62" y="183"/>
                    <a:pt x="92" y="153"/>
                    <a:pt x="92" y="153"/>
                  </a:cubicBezTo>
                  <a:lnTo>
                    <a:pt x="153" y="122"/>
                  </a:lnTo>
                  <a:cubicBezTo>
                    <a:pt x="153" y="92"/>
                    <a:pt x="153" y="92"/>
                    <a:pt x="153" y="61"/>
                  </a:cubicBezTo>
                  <a:cubicBezTo>
                    <a:pt x="153" y="31"/>
                    <a:pt x="153" y="31"/>
                    <a:pt x="153" y="3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8" name="Google Shape;4158;p44"/>
            <p:cNvSpPr/>
            <p:nvPr/>
          </p:nvSpPr>
          <p:spPr>
            <a:xfrm>
              <a:off x="2008400" y="1731150"/>
              <a:ext cx="3825" cy="3075"/>
            </a:xfrm>
            <a:custGeom>
              <a:avLst/>
              <a:gdLst/>
              <a:ahLst/>
              <a:cxnLst/>
              <a:rect l="l" t="t" r="r" b="b"/>
              <a:pathLst>
                <a:path w="153" h="123" extrusionOk="0">
                  <a:moveTo>
                    <a:pt x="1" y="1"/>
                  </a:moveTo>
                  <a:cubicBezTo>
                    <a:pt x="1" y="1"/>
                    <a:pt x="1" y="1"/>
                    <a:pt x="1" y="31"/>
                  </a:cubicBezTo>
                  <a:cubicBezTo>
                    <a:pt x="1" y="31"/>
                    <a:pt x="1" y="31"/>
                    <a:pt x="1" y="61"/>
                  </a:cubicBezTo>
                  <a:cubicBezTo>
                    <a:pt x="31" y="92"/>
                    <a:pt x="61" y="92"/>
                    <a:pt x="92" y="122"/>
                  </a:cubicBezTo>
                  <a:lnTo>
                    <a:pt x="122" y="122"/>
                  </a:lnTo>
                  <a:lnTo>
                    <a:pt x="122" y="92"/>
                  </a:lnTo>
                  <a:lnTo>
                    <a:pt x="153" y="92"/>
                  </a:lnTo>
                  <a:cubicBezTo>
                    <a:pt x="153" y="92"/>
                    <a:pt x="153" y="61"/>
                    <a:pt x="153" y="61"/>
                  </a:cubicBezTo>
                  <a:cubicBezTo>
                    <a:pt x="153" y="31"/>
                    <a:pt x="153" y="31"/>
                    <a:pt x="12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59" name="Google Shape;4159;p44"/>
            <p:cNvSpPr/>
            <p:nvPr/>
          </p:nvSpPr>
          <p:spPr>
            <a:xfrm>
              <a:off x="1921025" y="1718225"/>
              <a:ext cx="3825" cy="9925"/>
            </a:xfrm>
            <a:custGeom>
              <a:avLst/>
              <a:gdLst/>
              <a:ahLst/>
              <a:cxnLst/>
              <a:rect l="l" t="t" r="r" b="b"/>
              <a:pathLst>
                <a:path w="153" h="397" extrusionOk="0">
                  <a:moveTo>
                    <a:pt x="91" y="1"/>
                  </a:moveTo>
                  <a:cubicBezTo>
                    <a:pt x="61" y="1"/>
                    <a:pt x="61" y="31"/>
                    <a:pt x="31" y="31"/>
                  </a:cubicBezTo>
                  <a:cubicBezTo>
                    <a:pt x="31" y="31"/>
                    <a:pt x="31" y="62"/>
                    <a:pt x="31" y="92"/>
                  </a:cubicBezTo>
                  <a:cubicBezTo>
                    <a:pt x="31" y="122"/>
                    <a:pt x="0" y="153"/>
                    <a:pt x="0" y="214"/>
                  </a:cubicBezTo>
                  <a:cubicBezTo>
                    <a:pt x="0" y="244"/>
                    <a:pt x="0" y="244"/>
                    <a:pt x="0" y="274"/>
                  </a:cubicBezTo>
                  <a:cubicBezTo>
                    <a:pt x="0" y="274"/>
                    <a:pt x="0" y="305"/>
                    <a:pt x="0" y="305"/>
                  </a:cubicBezTo>
                  <a:cubicBezTo>
                    <a:pt x="0" y="305"/>
                    <a:pt x="0" y="335"/>
                    <a:pt x="0" y="335"/>
                  </a:cubicBezTo>
                  <a:cubicBezTo>
                    <a:pt x="0" y="366"/>
                    <a:pt x="31" y="396"/>
                    <a:pt x="61" y="396"/>
                  </a:cubicBezTo>
                  <a:cubicBezTo>
                    <a:pt x="61" y="396"/>
                    <a:pt x="91" y="366"/>
                    <a:pt x="91" y="366"/>
                  </a:cubicBezTo>
                  <a:cubicBezTo>
                    <a:pt x="122" y="335"/>
                    <a:pt x="122" y="335"/>
                    <a:pt x="122" y="335"/>
                  </a:cubicBezTo>
                  <a:cubicBezTo>
                    <a:pt x="122" y="305"/>
                    <a:pt x="122" y="305"/>
                    <a:pt x="122" y="274"/>
                  </a:cubicBezTo>
                  <a:cubicBezTo>
                    <a:pt x="122" y="244"/>
                    <a:pt x="122" y="244"/>
                    <a:pt x="122" y="214"/>
                  </a:cubicBezTo>
                  <a:cubicBezTo>
                    <a:pt x="152" y="153"/>
                    <a:pt x="152" y="122"/>
                    <a:pt x="152" y="92"/>
                  </a:cubicBezTo>
                  <a:cubicBezTo>
                    <a:pt x="152" y="62"/>
                    <a:pt x="152" y="31"/>
                    <a:pt x="122" y="31"/>
                  </a:cubicBezTo>
                  <a:cubicBezTo>
                    <a:pt x="122" y="31"/>
                    <a:pt x="91"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0" name="Google Shape;4160;p44"/>
            <p:cNvSpPr/>
            <p:nvPr/>
          </p:nvSpPr>
          <p:spPr>
            <a:xfrm>
              <a:off x="1930125" y="1714425"/>
              <a:ext cx="4600" cy="12200"/>
            </a:xfrm>
            <a:custGeom>
              <a:avLst/>
              <a:gdLst/>
              <a:ahLst/>
              <a:cxnLst/>
              <a:rect l="l" t="t" r="r" b="b"/>
              <a:pathLst>
                <a:path w="184" h="488" extrusionOk="0">
                  <a:moveTo>
                    <a:pt x="62" y="1"/>
                  </a:moveTo>
                  <a:cubicBezTo>
                    <a:pt x="31" y="31"/>
                    <a:pt x="1" y="62"/>
                    <a:pt x="1" y="92"/>
                  </a:cubicBezTo>
                  <a:cubicBezTo>
                    <a:pt x="31" y="153"/>
                    <a:pt x="31" y="214"/>
                    <a:pt x="62" y="274"/>
                  </a:cubicBezTo>
                  <a:cubicBezTo>
                    <a:pt x="62" y="305"/>
                    <a:pt x="62" y="305"/>
                    <a:pt x="62" y="366"/>
                  </a:cubicBezTo>
                  <a:cubicBezTo>
                    <a:pt x="62" y="396"/>
                    <a:pt x="62" y="426"/>
                    <a:pt x="62" y="457"/>
                  </a:cubicBezTo>
                  <a:cubicBezTo>
                    <a:pt x="62" y="457"/>
                    <a:pt x="92" y="487"/>
                    <a:pt x="123" y="487"/>
                  </a:cubicBezTo>
                  <a:cubicBezTo>
                    <a:pt x="153" y="487"/>
                    <a:pt x="183" y="487"/>
                    <a:pt x="183" y="457"/>
                  </a:cubicBezTo>
                  <a:cubicBezTo>
                    <a:pt x="183" y="396"/>
                    <a:pt x="183" y="305"/>
                    <a:pt x="183" y="244"/>
                  </a:cubicBezTo>
                  <a:cubicBezTo>
                    <a:pt x="153" y="183"/>
                    <a:pt x="153" y="122"/>
                    <a:pt x="123" y="62"/>
                  </a:cubicBez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1" name="Google Shape;4161;p44"/>
            <p:cNvSpPr/>
            <p:nvPr/>
          </p:nvSpPr>
          <p:spPr>
            <a:xfrm>
              <a:off x="1939250" y="1710625"/>
              <a:ext cx="3825" cy="3075"/>
            </a:xfrm>
            <a:custGeom>
              <a:avLst/>
              <a:gdLst/>
              <a:ahLst/>
              <a:cxnLst/>
              <a:rect l="l" t="t" r="r" b="b"/>
              <a:pathLst>
                <a:path w="153" h="123" extrusionOk="0">
                  <a:moveTo>
                    <a:pt x="92" y="1"/>
                  </a:moveTo>
                  <a:cubicBezTo>
                    <a:pt x="1" y="1"/>
                    <a:pt x="1" y="123"/>
                    <a:pt x="92" y="123"/>
                  </a:cubicBezTo>
                  <a:cubicBezTo>
                    <a:pt x="153" y="123"/>
                    <a:pt x="153"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4162" name="Google Shape;4162;p44"/>
          <p:cNvGrpSpPr/>
          <p:nvPr/>
        </p:nvGrpSpPr>
        <p:grpSpPr>
          <a:xfrm flipH="1">
            <a:off x="2172209" y="5389069"/>
            <a:ext cx="1621642" cy="770215"/>
            <a:chOff x="2132275" y="1549000"/>
            <a:chExt cx="785750" cy="373200"/>
          </a:xfrm>
        </p:grpSpPr>
        <p:sp>
          <p:nvSpPr>
            <p:cNvPr id="4163" name="Google Shape;4163;p44"/>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4164" name="Google Shape;4164;p44"/>
            <p:cNvGrpSpPr/>
            <p:nvPr/>
          </p:nvGrpSpPr>
          <p:grpSpPr>
            <a:xfrm>
              <a:off x="2133025" y="1549000"/>
              <a:ext cx="785000" cy="373200"/>
              <a:chOff x="2133025" y="1549000"/>
              <a:chExt cx="785000" cy="373200"/>
            </a:xfrm>
          </p:grpSpPr>
          <p:sp>
            <p:nvSpPr>
              <p:cNvPr id="4165" name="Google Shape;4165;p44"/>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6" name="Google Shape;4166;p44"/>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7" name="Google Shape;4167;p44"/>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8" name="Google Shape;4168;p44"/>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69" name="Google Shape;4169;p44"/>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0" name="Google Shape;4170;p44"/>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1" name="Google Shape;4171;p44"/>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2" name="Google Shape;4172;p44"/>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3" name="Google Shape;4173;p44"/>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4" name="Google Shape;4174;p44"/>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5" name="Google Shape;4175;p44"/>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6" name="Google Shape;4176;p44"/>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7" name="Google Shape;4177;p44"/>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8" name="Google Shape;4178;p44"/>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79" name="Google Shape;4179;p44"/>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0" name="Google Shape;4180;p44"/>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1" name="Google Shape;4181;p44"/>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2" name="Google Shape;4182;p44"/>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3" name="Google Shape;4183;p44"/>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4" name="Google Shape;4184;p44"/>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5" name="Google Shape;4185;p44"/>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6" name="Google Shape;4186;p44"/>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7" name="Google Shape;4187;p44"/>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8" name="Google Shape;4188;p44"/>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89" name="Google Shape;4189;p44"/>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0" name="Google Shape;4190;p44"/>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1" name="Google Shape;4191;p44"/>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2" name="Google Shape;4192;p44"/>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3" name="Google Shape;4193;p44"/>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4" name="Google Shape;4194;p44"/>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5" name="Google Shape;4195;p44"/>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6" name="Google Shape;4196;p44"/>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7" name="Google Shape;4197;p44"/>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8" name="Google Shape;4198;p44"/>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199" name="Google Shape;4199;p44"/>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0" name="Google Shape;4200;p44"/>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1" name="Google Shape;4201;p44"/>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2" name="Google Shape;4202;p44"/>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3" name="Google Shape;4203;p44"/>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4" name="Google Shape;4204;p44"/>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5" name="Google Shape;4205;p44"/>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6" name="Google Shape;4206;p44"/>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7" name="Google Shape;4207;p44"/>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8" name="Google Shape;4208;p44"/>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09" name="Google Shape;4209;p44"/>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0" name="Google Shape;4210;p44"/>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1" name="Google Shape;4211;p44"/>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2" name="Google Shape;4212;p44"/>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3" name="Google Shape;4213;p44"/>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4" name="Google Shape;4214;p44"/>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5" name="Google Shape;4215;p44"/>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6" name="Google Shape;4216;p44"/>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7" name="Google Shape;4217;p44"/>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8" name="Google Shape;4218;p44"/>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19" name="Google Shape;4219;p44"/>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0" name="Google Shape;4220;p44"/>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1" name="Google Shape;4221;p44"/>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2" name="Google Shape;4222;p44"/>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3" name="Google Shape;4223;p44"/>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4" name="Google Shape;4224;p44"/>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5" name="Google Shape;4225;p44"/>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6" name="Google Shape;4226;p44"/>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7" name="Google Shape;4227;p44"/>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8" name="Google Shape;4228;p44"/>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29" name="Google Shape;4229;p44"/>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0" name="Google Shape;4230;p44"/>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1" name="Google Shape;4231;p44"/>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2" name="Google Shape;4232;p44"/>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3" name="Google Shape;4233;p44"/>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4" name="Google Shape;4234;p44"/>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5" name="Google Shape;4235;p44"/>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6" name="Google Shape;4236;p44"/>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7" name="Google Shape;4237;p44"/>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8" name="Google Shape;4238;p44"/>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39" name="Google Shape;4239;p44"/>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0" name="Google Shape;4240;p44"/>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1" name="Google Shape;4241;p44"/>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2" name="Google Shape;4242;p44"/>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3" name="Google Shape;4243;p44"/>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4" name="Google Shape;4244;p44"/>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5" name="Google Shape;4245;p44"/>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6" name="Google Shape;4246;p44"/>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7" name="Google Shape;4247;p44"/>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8" name="Google Shape;4248;p44"/>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49" name="Google Shape;4249;p44"/>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0" name="Google Shape;4250;p44"/>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1" name="Google Shape;4251;p44"/>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2" name="Google Shape;4252;p44"/>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3" name="Google Shape;4253;p44"/>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4" name="Google Shape;4254;p44"/>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5" name="Google Shape;4255;p44"/>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6" name="Google Shape;4256;p44"/>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7" name="Google Shape;4257;p44"/>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8" name="Google Shape;4258;p44"/>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59" name="Google Shape;4259;p44"/>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0" name="Google Shape;4260;p44"/>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1" name="Google Shape;4261;p44"/>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2" name="Google Shape;4262;p44"/>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3" name="Google Shape;4263;p44"/>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4" name="Google Shape;4264;p44"/>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5" name="Google Shape;4265;p44"/>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6" name="Google Shape;4266;p44"/>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7" name="Google Shape;4267;p44"/>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8" name="Google Shape;4268;p44"/>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69" name="Google Shape;4269;p44"/>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0" name="Google Shape;4270;p44"/>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1" name="Google Shape;4271;p44"/>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2" name="Google Shape;4272;p44"/>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3" name="Google Shape;4273;p44"/>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4" name="Google Shape;4274;p44"/>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5" name="Google Shape;4275;p44"/>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6" name="Google Shape;4276;p44"/>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7" name="Google Shape;4277;p44"/>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8" name="Google Shape;4278;p44"/>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79" name="Google Shape;4279;p44"/>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0" name="Google Shape;4280;p44"/>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1" name="Google Shape;4281;p44"/>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2" name="Google Shape;4282;p44"/>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3" name="Google Shape;4283;p44"/>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4" name="Google Shape;4284;p44"/>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5" name="Google Shape;4285;p44"/>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6" name="Google Shape;4286;p44"/>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7" name="Google Shape;4287;p44"/>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8" name="Google Shape;4288;p44"/>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89" name="Google Shape;4289;p44"/>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0" name="Google Shape;4290;p44"/>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1" name="Google Shape;4291;p44"/>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2" name="Google Shape;4292;p44"/>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3" name="Google Shape;4293;p44"/>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4" name="Google Shape;4294;p44"/>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5" name="Google Shape;4295;p44"/>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6" name="Google Shape;4296;p44"/>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7" name="Google Shape;4297;p44"/>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8" name="Google Shape;4298;p44"/>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299" name="Google Shape;4299;p44"/>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0" name="Google Shape;4300;p44"/>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1" name="Google Shape;4301;p44"/>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2" name="Google Shape;4302;p44"/>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3" name="Google Shape;4303;p44"/>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4" name="Google Shape;4304;p44"/>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5" name="Google Shape;4305;p44"/>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6" name="Google Shape;4306;p44"/>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7" name="Google Shape;4307;p44"/>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8" name="Google Shape;4308;p44"/>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09" name="Google Shape;4309;p44"/>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0" name="Google Shape;4310;p44"/>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1" name="Google Shape;4311;p44"/>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2" name="Google Shape;4312;p44"/>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3" name="Google Shape;4313;p44"/>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4" name="Google Shape;4314;p44"/>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5" name="Google Shape;4315;p44"/>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6" name="Google Shape;4316;p44"/>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7" name="Google Shape;4317;p44"/>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8" name="Google Shape;4318;p44"/>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19" name="Google Shape;4319;p44"/>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0" name="Google Shape;4320;p44"/>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1" name="Google Shape;4321;p44"/>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2" name="Google Shape;4322;p44"/>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3" name="Google Shape;4323;p44"/>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4" name="Google Shape;4324;p44"/>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5" name="Google Shape;4325;p44"/>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6" name="Google Shape;4326;p44"/>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7" name="Google Shape;4327;p44"/>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8" name="Google Shape;4328;p44"/>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29" name="Google Shape;4329;p44"/>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0" name="Google Shape;4330;p44"/>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1" name="Google Shape;4331;p44"/>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2" name="Google Shape;4332;p44"/>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3" name="Google Shape;4333;p44"/>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4334" name="Google Shape;4334;p44"/>
          <p:cNvGrpSpPr/>
          <p:nvPr/>
        </p:nvGrpSpPr>
        <p:grpSpPr>
          <a:xfrm flipH="1">
            <a:off x="4667536" y="4962178"/>
            <a:ext cx="345403" cy="266592"/>
            <a:chOff x="2829150" y="1819475"/>
            <a:chExt cx="167200" cy="129050"/>
          </a:xfrm>
        </p:grpSpPr>
        <p:sp>
          <p:nvSpPr>
            <p:cNvPr id="4335" name="Google Shape;4335;p44"/>
            <p:cNvSpPr/>
            <p:nvPr/>
          </p:nvSpPr>
          <p:spPr>
            <a:xfrm>
              <a:off x="2835225" y="1826150"/>
              <a:ext cx="157325" cy="117350"/>
            </a:xfrm>
            <a:custGeom>
              <a:avLst/>
              <a:gdLst/>
              <a:ahLst/>
              <a:cxnLst/>
              <a:rect l="l" t="t" r="r" b="b"/>
              <a:pathLst>
                <a:path w="6293" h="4694" extrusionOk="0">
                  <a:moveTo>
                    <a:pt x="3686" y="0"/>
                  </a:moveTo>
                  <a:cubicBezTo>
                    <a:pt x="3384" y="0"/>
                    <a:pt x="3086" y="109"/>
                    <a:pt x="2858" y="316"/>
                  </a:cubicBezTo>
                  <a:cubicBezTo>
                    <a:pt x="2554" y="589"/>
                    <a:pt x="2341" y="1076"/>
                    <a:pt x="1916" y="1167"/>
                  </a:cubicBezTo>
                  <a:cubicBezTo>
                    <a:pt x="1856" y="1183"/>
                    <a:pt x="1796" y="1190"/>
                    <a:pt x="1737" y="1190"/>
                  </a:cubicBezTo>
                  <a:cubicBezTo>
                    <a:pt x="1485" y="1190"/>
                    <a:pt x="1233" y="1073"/>
                    <a:pt x="981" y="1073"/>
                  </a:cubicBezTo>
                  <a:cubicBezTo>
                    <a:pt x="958" y="1073"/>
                    <a:pt x="935" y="1073"/>
                    <a:pt x="913" y="1076"/>
                  </a:cubicBezTo>
                  <a:cubicBezTo>
                    <a:pt x="548" y="1136"/>
                    <a:pt x="244" y="1440"/>
                    <a:pt x="123" y="1775"/>
                  </a:cubicBezTo>
                  <a:cubicBezTo>
                    <a:pt x="1" y="2109"/>
                    <a:pt x="31" y="2474"/>
                    <a:pt x="31" y="2838"/>
                  </a:cubicBezTo>
                  <a:cubicBezTo>
                    <a:pt x="31" y="3021"/>
                    <a:pt x="31" y="3234"/>
                    <a:pt x="92" y="3386"/>
                  </a:cubicBezTo>
                  <a:cubicBezTo>
                    <a:pt x="183" y="3659"/>
                    <a:pt x="396" y="3872"/>
                    <a:pt x="639" y="3993"/>
                  </a:cubicBezTo>
                  <a:cubicBezTo>
                    <a:pt x="980" y="4188"/>
                    <a:pt x="1359" y="4285"/>
                    <a:pt x="1731" y="4285"/>
                  </a:cubicBezTo>
                  <a:cubicBezTo>
                    <a:pt x="1824" y="4285"/>
                    <a:pt x="1916" y="4279"/>
                    <a:pt x="2007" y="4267"/>
                  </a:cubicBezTo>
                  <a:cubicBezTo>
                    <a:pt x="2038" y="4252"/>
                    <a:pt x="2060" y="4244"/>
                    <a:pt x="2083" y="4244"/>
                  </a:cubicBezTo>
                  <a:cubicBezTo>
                    <a:pt x="2106" y="4244"/>
                    <a:pt x="2129" y="4252"/>
                    <a:pt x="2159" y="4267"/>
                  </a:cubicBezTo>
                  <a:cubicBezTo>
                    <a:pt x="2189" y="4297"/>
                    <a:pt x="2189" y="4328"/>
                    <a:pt x="2220" y="4358"/>
                  </a:cubicBezTo>
                  <a:cubicBezTo>
                    <a:pt x="2250" y="4419"/>
                    <a:pt x="2311" y="4480"/>
                    <a:pt x="2372" y="4510"/>
                  </a:cubicBezTo>
                  <a:cubicBezTo>
                    <a:pt x="2593" y="4635"/>
                    <a:pt x="2841" y="4693"/>
                    <a:pt x="3089" y="4693"/>
                  </a:cubicBezTo>
                  <a:cubicBezTo>
                    <a:pt x="3628" y="4693"/>
                    <a:pt x="4168" y="4421"/>
                    <a:pt x="4439" y="3963"/>
                  </a:cubicBezTo>
                  <a:cubicBezTo>
                    <a:pt x="4500" y="3872"/>
                    <a:pt x="4530" y="3750"/>
                    <a:pt x="4621" y="3720"/>
                  </a:cubicBezTo>
                  <a:lnTo>
                    <a:pt x="4834" y="3720"/>
                  </a:lnTo>
                  <a:cubicBezTo>
                    <a:pt x="4888" y="3728"/>
                    <a:pt x="4943" y="3732"/>
                    <a:pt x="4998" y="3732"/>
                  </a:cubicBezTo>
                  <a:cubicBezTo>
                    <a:pt x="5373" y="3732"/>
                    <a:pt x="5750" y="3556"/>
                    <a:pt x="5989" y="3264"/>
                  </a:cubicBezTo>
                  <a:cubicBezTo>
                    <a:pt x="6263" y="2899"/>
                    <a:pt x="6293" y="2413"/>
                    <a:pt x="6141" y="2018"/>
                  </a:cubicBezTo>
                  <a:cubicBezTo>
                    <a:pt x="5898" y="1471"/>
                    <a:pt x="5381" y="1379"/>
                    <a:pt x="5016" y="1015"/>
                  </a:cubicBezTo>
                  <a:cubicBezTo>
                    <a:pt x="4652" y="680"/>
                    <a:pt x="4621" y="255"/>
                    <a:pt x="4104" y="72"/>
                  </a:cubicBezTo>
                  <a:cubicBezTo>
                    <a:pt x="3969" y="24"/>
                    <a:pt x="3827" y="0"/>
                    <a:pt x="368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4336" name="Google Shape;4336;p44"/>
            <p:cNvSpPr/>
            <p:nvPr/>
          </p:nvSpPr>
          <p:spPr>
            <a:xfrm>
              <a:off x="2951500" y="1846175"/>
              <a:ext cx="24350" cy="18275"/>
            </a:xfrm>
            <a:custGeom>
              <a:avLst/>
              <a:gdLst/>
              <a:ahLst/>
              <a:cxnLst/>
              <a:rect l="l" t="t" r="r" b="b"/>
              <a:pathLst>
                <a:path w="974" h="731" extrusionOk="0">
                  <a:moveTo>
                    <a:pt x="369" y="445"/>
                  </a:moveTo>
                  <a:cubicBezTo>
                    <a:pt x="374" y="449"/>
                    <a:pt x="379" y="452"/>
                    <a:pt x="384" y="455"/>
                  </a:cubicBezTo>
                  <a:lnTo>
                    <a:pt x="384" y="455"/>
                  </a:lnTo>
                  <a:cubicBezTo>
                    <a:pt x="378" y="453"/>
                    <a:pt x="373" y="449"/>
                    <a:pt x="369" y="445"/>
                  </a:cubicBezTo>
                  <a:close/>
                  <a:moveTo>
                    <a:pt x="274" y="1"/>
                  </a:moveTo>
                  <a:cubicBezTo>
                    <a:pt x="213" y="1"/>
                    <a:pt x="92" y="31"/>
                    <a:pt x="61" y="123"/>
                  </a:cubicBezTo>
                  <a:cubicBezTo>
                    <a:pt x="1" y="183"/>
                    <a:pt x="31" y="275"/>
                    <a:pt x="92" y="335"/>
                  </a:cubicBezTo>
                  <a:cubicBezTo>
                    <a:pt x="122" y="366"/>
                    <a:pt x="183" y="396"/>
                    <a:pt x="213" y="426"/>
                  </a:cubicBezTo>
                  <a:lnTo>
                    <a:pt x="274" y="426"/>
                  </a:lnTo>
                  <a:cubicBezTo>
                    <a:pt x="301" y="426"/>
                    <a:pt x="353" y="451"/>
                    <a:pt x="385" y="456"/>
                  </a:cubicBezTo>
                  <a:lnTo>
                    <a:pt x="385" y="456"/>
                  </a:lnTo>
                  <a:cubicBezTo>
                    <a:pt x="415" y="477"/>
                    <a:pt x="436" y="497"/>
                    <a:pt x="456" y="518"/>
                  </a:cubicBezTo>
                  <a:lnTo>
                    <a:pt x="426" y="457"/>
                  </a:lnTo>
                  <a:lnTo>
                    <a:pt x="426" y="457"/>
                  </a:lnTo>
                  <a:cubicBezTo>
                    <a:pt x="446" y="477"/>
                    <a:pt x="467" y="497"/>
                    <a:pt x="487" y="518"/>
                  </a:cubicBezTo>
                  <a:lnTo>
                    <a:pt x="487" y="518"/>
                  </a:lnTo>
                  <a:cubicBezTo>
                    <a:pt x="487" y="548"/>
                    <a:pt x="517" y="548"/>
                    <a:pt x="517" y="578"/>
                  </a:cubicBezTo>
                  <a:lnTo>
                    <a:pt x="488" y="549"/>
                  </a:lnTo>
                  <a:lnTo>
                    <a:pt x="488" y="549"/>
                  </a:lnTo>
                  <a:cubicBezTo>
                    <a:pt x="518" y="579"/>
                    <a:pt x="548" y="609"/>
                    <a:pt x="548" y="639"/>
                  </a:cubicBezTo>
                  <a:cubicBezTo>
                    <a:pt x="578" y="670"/>
                    <a:pt x="639" y="700"/>
                    <a:pt x="669" y="730"/>
                  </a:cubicBezTo>
                  <a:cubicBezTo>
                    <a:pt x="730" y="730"/>
                    <a:pt x="760" y="730"/>
                    <a:pt x="821" y="700"/>
                  </a:cubicBezTo>
                  <a:cubicBezTo>
                    <a:pt x="912" y="670"/>
                    <a:pt x="973" y="578"/>
                    <a:pt x="943" y="487"/>
                  </a:cubicBezTo>
                  <a:cubicBezTo>
                    <a:pt x="882" y="305"/>
                    <a:pt x="791" y="183"/>
                    <a:pt x="639" y="92"/>
                  </a:cubicBezTo>
                  <a:cubicBezTo>
                    <a:pt x="578" y="62"/>
                    <a:pt x="487" y="31"/>
                    <a:pt x="4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7" name="Google Shape;4337;p44"/>
            <p:cNvSpPr/>
            <p:nvPr/>
          </p:nvSpPr>
          <p:spPr>
            <a:xfrm>
              <a:off x="2887675" y="1819475"/>
              <a:ext cx="74625" cy="40325"/>
            </a:xfrm>
            <a:custGeom>
              <a:avLst/>
              <a:gdLst/>
              <a:ahLst/>
              <a:cxnLst/>
              <a:rect l="l" t="t" r="r" b="b"/>
              <a:pathLst>
                <a:path w="2985" h="1613" extrusionOk="0">
                  <a:moveTo>
                    <a:pt x="1535" y="1"/>
                  </a:moveTo>
                  <a:cubicBezTo>
                    <a:pt x="1500" y="1"/>
                    <a:pt x="1464" y="2"/>
                    <a:pt x="1429" y="5"/>
                  </a:cubicBezTo>
                  <a:cubicBezTo>
                    <a:pt x="1064" y="66"/>
                    <a:pt x="760" y="248"/>
                    <a:pt x="487" y="491"/>
                  </a:cubicBezTo>
                  <a:cubicBezTo>
                    <a:pt x="243" y="735"/>
                    <a:pt x="0" y="1099"/>
                    <a:pt x="61" y="1464"/>
                  </a:cubicBezTo>
                  <a:cubicBezTo>
                    <a:pt x="76" y="1566"/>
                    <a:pt x="161" y="1612"/>
                    <a:pt x="252" y="1612"/>
                  </a:cubicBezTo>
                  <a:cubicBezTo>
                    <a:pt x="350" y="1612"/>
                    <a:pt x="455" y="1559"/>
                    <a:pt x="487" y="1464"/>
                  </a:cubicBezTo>
                  <a:cubicBezTo>
                    <a:pt x="517" y="1343"/>
                    <a:pt x="517" y="1221"/>
                    <a:pt x="578" y="1099"/>
                  </a:cubicBezTo>
                  <a:cubicBezTo>
                    <a:pt x="639" y="1008"/>
                    <a:pt x="730" y="917"/>
                    <a:pt x="821" y="826"/>
                  </a:cubicBezTo>
                  <a:cubicBezTo>
                    <a:pt x="1003" y="643"/>
                    <a:pt x="1216" y="491"/>
                    <a:pt x="1459" y="461"/>
                  </a:cubicBezTo>
                  <a:cubicBezTo>
                    <a:pt x="1492" y="457"/>
                    <a:pt x="1525" y="456"/>
                    <a:pt x="1557" y="456"/>
                  </a:cubicBezTo>
                  <a:cubicBezTo>
                    <a:pt x="2054" y="456"/>
                    <a:pt x="2413" y="884"/>
                    <a:pt x="2584" y="1312"/>
                  </a:cubicBezTo>
                  <a:cubicBezTo>
                    <a:pt x="2621" y="1412"/>
                    <a:pt x="2699" y="1455"/>
                    <a:pt x="2774" y="1455"/>
                  </a:cubicBezTo>
                  <a:cubicBezTo>
                    <a:pt x="2883" y="1455"/>
                    <a:pt x="2985" y="1365"/>
                    <a:pt x="2949" y="1221"/>
                  </a:cubicBezTo>
                  <a:cubicBezTo>
                    <a:pt x="2833" y="556"/>
                    <a:pt x="2222" y="1"/>
                    <a:pt x="153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8" name="Google Shape;4338;p44"/>
            <p:cNvSpPr/>
            <p:nvPr/>
          </p:nvSpPr>
          <p:spPr>
            <a:xfrm>
              <a:off x="2876275" y="1849225"/>
              <a:ext cx="20550" cy="12375"/>
            </a:xfrm>
            <a:custGeom>
              <a:avLst/>
              <a:gdLst/>
              <a:ahLst/>
              <a:cxnLst/>
              <a:rect l="l" t="t" r="r" b="b"/>
              <a:pathLst>
                <a:path w="822" h="495" extrusionOk="0">
                  <a:moveTo>
                    <a:pt x="709" y="88"/>
                  </a:moveTo>
                  <a:cubicBezTo>
                    <a:pt x="716" y="90"/>
                    <a:pt x="723" y="92"/>
                    <a:pt x="730" y="92"/>
                  </a:cubicBezTo>
                  <a:lnTo>
                    <a:pt x="713" y="92"/>
                  </a:lnTo>
                  <a:cubicBezTo>
                    <a:pt x="711" y="90"/>
                    <a:pt x="710" y="89"/>
                    <a:pt x="709" y="88"/>
                  </a:cubicBezTo>
                  <a:close/>
                  <a:moveTo>
                    <a:pt x="716" y="96"/>
                  </a:moveTo>
                  <a:lnTo>
                    <a:pt x="716" y="96"/>
                  </a:lnTo>
                  <a:cubicBezTo>
                    <a:pt x="730" y="104"/>
                    <a:pt x="730" y="122"/>
                    <a:pt x="730" y="122"/>
                  </a:cubicBezTo>
                  <a:cubicBezTo>
                    <a:pt x="727" y="113"/>
                    <a:pt x="722" y="104"/>
                    <a:pt x="716" y="96"/>
                  </a:cubicBezTo>
                  <a:close/>
                  <a:moveTo>
                    <a:pt x="730" y="335"/>
                  </a:moveTo>
                  <a:lnTo>
                    <a:pt x="730" y="335"/>
                  </a:lnTo>
                  <a:cubicBezTo>
                    <a:pt x="706" y="359"/>
                    <a:pt x="701" y="364"/>
                    <a:pt x="685" y="365"/>
                  </a:cubicBezTo>
                  <a:lnTo>
                    <a:pt x="685" y="365"/>
                  </a:lnTo>
                  <a:cubicBezTo>
                    <a:pt x="700" y="357"/>
                    <a:pt x="715" y="350"/>
                    <a:pt x="730" y="335"/>
                  </a:cubicBezTo>
                  <a:close/>
                  <a:moveTo>
                    <a:pt x="699" y="365"/>
                  </a:moveTo>
                  <a:cubicBezTo>
                    <a:pt x="694" y="365"/>
                    <a:pt x="689" y="365"/>
                    <a:pt x="684" y="365"/>
                  </a:cubicBezTo>
                  <a:lnTo>
                    <a:pt x="684" y="365"/>
                  </a:lnTo>
                  <a:cubicBezTo>
                    <a:pt x="684" y="365"/>
                    <a:pt x="684" y="365"/>
                    <a:pt x="684" y="365"/>
                  </a:cubicBezTo>
                  <a:close/>
                  <a:moveTo>
                    <a:pt x="396" y="1"/>
                  </a:moveTo>
                  <a:cubicBezTo>
                    <a:pt x="365" y="1"/>
                    <a:pt x="304" y="1"/>
                    <a:pt x="244" y="31"/>
                  </a:cubicBezTo>
                  <a:lnTo>
                    <a:pt x="213" y="31"/>
                  </a:lnTo>
                  <a:cubicBezTo>
                    <a:pt x="183" y="61"/>
                    <a:pt x="122" y="61"/>
                    <a:pt x="122" y="92"/>
                  </a:cubicBezTo>
                  <a:cubicBezTo>
                    <a:pt x="61" y="122"/>
                    <a:pt x="31" y="153"/>
                    <a:pt x="0" y="213"/>
                  </a:cubicBezTo>
                  <a:cubicBezTo>
                    <a:pt x="0" y="274"/>
                    <a:pt x="0" y="304"/>
                    <a:pt x="31" y="365"/>
                  </a:cubicBezTo>
                  <a:cubicBezTo>
                    <a:pt x="56" y="440"/>
                    <a:pt x="143" y="495"/>
                    <a:pt x="223" y="495"/>
                  </a:cubicBezTo>
                  <a:cubicBezTo>
                    <a:pt x="241" y="495"/>
                    <a:pt x="258" y="492"/>
                    <a:pt x="274" y="487"/>
                  </a:cubicBezTo>
                  <a:cubicBezTo>
                    <a:pt x="285" y="487"/>
                    <a:pt x="296" y="487"/>
                    <a:pt x="307" y="485"/>
                  </a:cubicBezTo>
                  <a:lnTo>
                    <a:pt x="307" y="485"/>
                  </a:lnTo>
                  <a:cubicBezTo>
                    <a:pt x="306" y="486"/>
                    <a:pt x="305" y="486"/>
                    <a:pt x="304" y="487"/>
                  </a:cubicBezTo>
                  <a:cubicBezTo>
                    <a:pt x="312" y="487"/>
                    <a:pt x="317" y="485"/>
                    <a:pt x="322" y="482"/>
                  </a:cubicBezTo>
                  <a:lnTo>
                    <a:pt x="322" y="482"/>
                  </a:lnTo>
                  <a:cubicBezTo>
                    <a:pt x="317" y="484"/>
                    <a:pt x="312" y="485"/>
                    <a:pt x="307" y="485"/>
                  </a:cubicBezTo>
                  <a:lnTo>
                    <a:pt x="307" y="485"/>
                  </a:lnTo>
                  <a:cubicBezTo>
                    <a:pt x="316" y="481"/>
                    <a:pt x="325" y="477"/>
                    <a:pt x="332" y="474"/>
                  </a:cubicBezTo>
                  <a:lnTo>
                    <a:pt x="332" y="474"/>
                  </a:lnTo>
                  <a:cubicBezTo>
                    <a:pt x="329" y="477"/>
                    <a:pt x="326" y="480"/>
                    <a:pt x="322" y="482"/>
                  </a:cubicBezTo>
                  <a:lnTo>
                    <a:pt x="322" y="482"/>
                  </a:lnTo>
                  <a:cubicBezTo>
                    <a:pt x="333" y="479"/>
                    <a:pt x="344" y="474"/>
                    <a:pt x="356" y="465"/>
                  </a:cubicBezTo>
                  <a:lnTo>
                    <a:pt x="356" y="465"/>
                  </a:lnTo>
                  <a:cubicBezTo>
                    <a:pt x="388" y="453"/>
                    <a:pt x="415" y="447"/>
                    <a:pt x="456" y="426"/>
                  </a:cubicBezTo>
                  <a:lnTo>
                    <a:pt x="547" y="426"/>
                  </a:lnTo>
                  <a:cubicBezTo>
                    <a:pt x="578" y="396"/>
                    <a:pt x="608" y="396"/>
                    <a:pt x="608" y="396"/>
                  </a:cubicBezTo>
                  <a:lnTo>
                    <a:pt x="669" y="396"/>
                  </a:lnTo>
                  <a:cubicBezTo>
                    <a:pt x="699" y="396"/>
                    <a:pt x="730" y="365"/>
                    <a:pt x="760" y="365"/>
                  </a:cubicBezTo>
                  <a:cubicBezTo>
                    <a:pt x="791" y="335"/>
                    <a:pt x="821" y="304"/>
                    <a:pt x="821" y="274"/>
                  </a:cubicBezTo>
                  <a:cubicBezTo>
                    <a:pt x="821" y="244"/>
                    <a:pt x="821" y="213"/>
                    <a:pt x="821" y="183"/>
                  </a:cubicBezTo>
                  <a:cubicBezTo>
                    <a:pt x="821" y="153"/>
                    <a:pt x="791" y="122"/>
                    <a:pt x="760" y="92"/>
                  </a:cubicBezTo>
                  <a:cubicBezTo>
                    <a:pt x="739" y="92"/>
                    <a:pt x="718" y="77"/>
                    <a:pt x="687" y="68"/>
                  </a:cubicBezTo>
                  <a:lnTo>
                    <a:pt x="687" y="68"/>
                  </a:lnTo>
                  <a:cubicBezTo>
                    <a:pt x="618" y="18"/>
                    <a:pt x="489" y="1"/>
                    <a:pt x="3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39" name="Google Shape;4339;p44"/>
            <p:cNvSpPr/>
            <p:nvPr/>
          </p:nvSpPr>
          <p:spPr>
            <a:xfrm>
              <a:off x="2829150" y="1846950"/>
              <a:ext cx="55950" cy="51700"/>
            </a:xfrm>
            <a:custGeom>
              <a:avLst/>
              <a:gdLst/>
              <a:ahLst/>
              <a:cxnLst/>
              <a:rect l="l" t="t" r="r" b="b"/>
              <a:pathLst>
                <a:path w="2238" h="2068" extrusionOk="0">
                  <a:moveTo>
                    <a:pt x="1369" y="0"/>
                  </a:moveTo>
                  <a:cubicBezTo>
                    <a:pt x="1065" y="31"/>
                    <a:pt x="791" y="183"/>
                    <a:pt x="548" y="395"/>
                  </a:cubicBezTo>
                  <a:cubicBezTo>
                    <a:pt x="335" y="608"/>
                    <a:pt x="214" y="882"/>
                    <a:pt x="122" y="1186"/>
                  </a:cubicBezTo>
                  <a:cubicBezTo>
                    <a:pt x="62" y="1459"/>
                    <a:pt x="1" y="2037"/>
                    <a:pt x="426" y="2067"/>
                  </a:cubicBezTo>
                  <a:cubicBezTo>
                    <a:pt x="548" y="2067"/>
                    <a:pt x="609" y="1976"/>
                    <a:pt x="609" y="1854"/>
                  </a:cubicBezTo>
                  <a:cubicBezTo>
                    <a:pt x="609" y="1824"/>
                    <a:pt x="609" y="1794"/>
                    <a:pt x="609" y="1763"/>
                  </a:cubicBezTo>
                  <a:cubicBezTo>
                    <a:pt x="609" y="1737"/>
                    <a:pt x="586" y="1666"/>
                    <a:pt x="580" y="1666"/>
                  </a:cubicBezTo>
                  <a:cubicBezTo>
                    <a:pt x="579" y="1666"/>
                    <a:pt x="578" y="1668"/>
                    <a:pt x="578" y="1672"/>
                  </a:cubicBezTo>
                  <a:cubicBezTo>
                    <a:pt x="548" y="1611"/>
                    <a:pt x="548" y="1611"/>
                    <a:pt x="548" y="1551"/>
                  </a:cubicBezTo>
                  <a:cubicBezTo>
                    <a:pt x="548" y="1429"/>
                    <a:pt x="578" y="1368"/>
                    <a:pt x="609" y="1247"/>
                  </a:cubicBezTo>
                  <a:cubicBezTo>
                    <a:pt x="670" y="1034"/>
                    <a:pt x="761" y="851"/>
                    <a:pt x="913" y="730"/>
                  </a:cubicBezTo>
                  <a:cubicBezTo>
                    <a:pt x="1065" y="578"/>
                    <a:pt x="1217" y="487"/>
                    <a:pt x="1429" y="456"/>
                  </a:cubicBezTo>
                  <a:lnTo>
                    <a:pt x="1703" y="456"/>
                  </a:lnTo>
                  <a:cubicBezTo>
                    <a:pt x="1764" y="487"/>
                    <a:pt x="1825" y="487"/>
                    <a:pt x="1885" y="487"/>
                  </a:cubicBezTo>
                  <a:cubicBezTo>
                    <a:pt x="1920" y="487"/>
                    <a:pt x="1955" y="497"/>
                    <a:pt x="1989" y="499"/>
                  </a:cubicBezTo>
                  <a:lnTo>
                    <a:pt x="1989" y="499"/>
                  </a:lnTo>
                  <a:lnTo>
                    <a:pt x="2007" y="517"/>
                  </a:lnTo>
                  <a:cubicBezTo>
                    <a:pt x="2024" y="526"/>
                    <a:pt x="2041" y="529"/>
                    <a:pt x="2057" y="529"/>
                  </a:cubicBezTo>
                  <a:cubicBezTo>
                    <a:pt x="2158" y="529"/>
                    <a:pt x="2237" y="387"/>
                    <a:pt x="2159" y="335"/>
                  </a:cubicBezTo>
                  <a:cubicBezTo>
                    <a:pt x="2144" y="319"/>
                    <a:pt x="2136" y="312"/>
                    <a:pt x="2132" y="312"/>
                  </a:cubicBezTo>
                  <a:cubicBezTo>
                    <a:pt x="2129" y="312"/>
                    <a:pt x="2129" y="319"/>
                    <a:pt x="2129" y="335"/>
                  </a:cubicBezTo>
                  <a:cubicBezTo>
                    <a:pt x="2129" y="304"/>
                    <a:pt x="2129" y="274"/>
                    <a:pt x="2129" y="274"/>
                  </a:cubicBezTo>
                  <a:cubicBezTo>
                    <a:pt x="2098" y="244"/>
                    <a:pt x="2068" y="213"/>
                    <a:pt x="2037" y="183"/>
                  </a:cubicBezTo>
                  <a:cubicBezTo>
                    <a:pt x="1977" y="152"/>
                    <a:pt x="1916" y="92"/>
                    <a:pt x="1825" y="61"/>
                  </a:cubicBezTo>
                  <a:cubicBezTo>
                    <a:pt x="1673" y="0"/>
                    <a:pt x="1521" y="0"/>
                    <a:pt x="13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0" name="Google Shape;4340;p44"/>
            <p:cNvSpPr/>
            <p:nvPr/>
          </p:nvSpPr>
          <p:spPr>
            <a:xfrm>
              <a:off x="2830675" y="1890250"/>
              <a:ext cx="62350" cy="50175"/>
            </a:xfrm>
            <a:custGeom>
              <a:avLst/>
              <a:gdLst/>
              <a:ahLst/>
              <a:cxnLst/>
              <a:rect l="l" t="t" r="r" b="b"/>
              <a:pathLst>
                <a:path w="2494" h="2007" extrusionOk="0">
                  <a:moveTo>
                    <a:pt x="365" y="1"/>
                  </a:moveTo>
                  <a:cubicBezTo>
                    <a:pt x="153" y="31"/>
                    <a:pt x="61" y="214"/>
                    <a:pt x="31" y="396"/>
                  </a:cubicBezTo>
                  <a:cubicBezTo>
                    <a:pt x="1" y="548"/>
                    <a:pt x="31" y="730"/>
                    <a:pt x="92" y="882"/>
                  </a:cubicBezTo>
                  <a:cubicBezTo>
                    <a:pt x="183" y="1156"/>
                    <a:pt x="365" y="1399"/>
                    <a:pt x="578" y="1581"/>
                  </a:cubicBezTo>
                  <a:cubicBezTo>
                    <a:pt x="821" y="1764"/>
                    <a:pt x="1095" y="1916"/>
                    <a:pt x="1368" y="1977"/>
                  </a:cubicBezTo>
                  <a:cubicBezTo>
                    <a:pt x="1551" y="2007"/>
                    <a:pt x="1703" y="2007"/>
                    <a:pt x="1855" y="2007"/>
                  </a:cubicBezTo>
                  <a:cubicBezTo>
                    <a:pt x="2037" y="2007"/>
                    <a:pt x="2250" y="1977"/>
                    <a:pt x="2402" y="1855"/>
                  </a:cubicBezTo>
                  <a:cubicBezTo>
                    <a:pt x="2493" y="1733"/>
                    <a:pt x="2463" y="1521"/>
                    <a:pt x="2311" y="1490"/>
                  </a:cubicBezTo>
                  <a:lnTo>
                    <a:pt x="2068" y="1490"/>
                  </a:lnTo>
                  <a:cubicBezTo>
                    <a:pt x="2007" y="1521"/>
                    <a:pt x="1946" y="1521"/>
                    <a:pt x="1885" y="1521"/>
                  </a:cubicBezTo>
                  <a:lnTo>
                    <a:pt x="1551" y="1521"/>
                  </a:lnTo>
                  <a:cubicBezTo>
                    <a:pt x="1338" y="1460"/>
                    <a:pt x="1125" y="1399"/>
                    <a:pt x="943" y="1247"/>
                  </a:cubicBezTo>
                  <a:cubicBezTo>
                    <a:pt x="791" y="1126"/>
                    <a:pt x="639" y="943"/>
                    <a:pt x="548" y="761"/>
                  </a:cubicBezTo>
                  <a:cubicBezTo>
                    <a:pt x="487" y="670"/>
                    <a:pt x="457" y="578"/>
                    <a:pt x="487" y="487"/>
                  </a:cubicBezTo>
                  <a:cubicBezTo>
                    <a:pt x="487" y="426"/>
                    <a:pt x="487" y="366"/>
                    <a:pt x="517" y="335"/>
                  </a:cubicBezTo>
                  <a:cubicBezTo>
                    <a:pt x="548" y="244"/>
                    <a:pt x="548" y="183"/>
                    <a:pt x="517" y="92"/>
                  </a:cubicBezTo>
                  <a:cubicBezTo>
                    <a:pt x="487" y="31"/>
                    <a:pt x="426" y="1"/>
                    <a:pt x="36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1" name="Google Shape;4341;p44"/>
            <p:cNvSpPr/>
            <p:nvPr/>
          </p:nvSpPr>
          <p:spPr>
            <a:xfrm>
              <a:off x="2880900" y="1909950"/>
              <a:ext cx="74425" cy="38575"/>
            </a:xfrm>
            <a:custGeom>
              <a:avLst/>
              <a:gdLst/>
              <a:ahLst/>
              <a:cxnLst/>
              <a:rect l="l" t="t" r="r" b="b"/>
              <a:pathLst>
                <a:path w="2977" h="1543" extrusionOk="0">
                  <a:moveTo>
                    <a:pt x="2717" y="0"/>
                  </a:moveTo>
                  <a:cubicBezTo>
                    <a:pt x="2623" y="0"/>
                    <a:pt x="2530" y="49"/>
                    <a:pt x="2490" y="155"/>
                  </a:cubicBezTo>
                  <a:cubicBezTo>
                    <a:pt x="2429" y="368"/>
                    <a:pt x="2399" y="550"/>
                    <a:pt x="2277" y="702"/>
                  </a:cubicBezTo>
                  <a:cubicBezTo>
                    <a:pt x="2125" y="885"/>
                    <a:pt x="1943" y="1006"/>
                    <a:pt x="1730" y="1067"/>
                  </a:cubicBezTo>
                  <a:cubicBezTo>
                    <a:pt x="1487" y="1128"/>
                    <a:pt x="1244" y="1128"/>
                    <a:pt x="1001" y="1128"/>
                  </a:cubicBezTo>
                  <a:cubicBezTo>
                    <a:pt x="788" y="1097"/>
                    <a:pt x="545" y="1067"/>
                    <a:pt x="393" y="915"/>
                  </a:cubicBezTo>
                  <a:cubicBezTo>
                    <a:pt x="353" y="882"/>
                    <a:pt x="310" y="867"/>
                    <a:pt x="268" y="867"/>
                  </a:cubicBezTo>
                  <a:cubicBezTo>
                    <a:pt x="123" y="867"/>
                    <a:pt x="1" y="1046"/>
                    <a:pt x="119" y="1189"/>
                  </a:cubicBezTo>
                  <a:cubicBezTo>
                    <a:pt x="332" y="1401"/>
                    <a:pt x="636" y="1493"/>
                    <a:pt x="910" y="1523"/>
                  </a:cubicBezTo>
                  <a:cubicBezTo>
                    <a:pt x="1036" y="1536"/>
                    <a:pt x="1167" y="1543"/>
                    <a:pt x="1299" y="1543"/>
                  </a:cubicBezTo>
                  <a:cubicBezTo>
                    <a:pt x="1485" y="1543"/>
                    <a:pt x="1674" y="1528"/>
                    <a:pt x="1852" y="1493"/>
                  </a:cubicBezTo>
                  <a:cubicBezTo>
                    <a:pt x="2125" y="1432"/>
                    <a:pt x="2399" y="1280"/>
                    <a:pt x="2612" y="1037"/>
                  </a:cubicBezTo>
                  <a:cubicBezTo>
                    <a:pt x="2794" y="824"/>
                    <a:pt x="2977" y="520"/>
                    <a:pt x="2977" y="216"/>
                  </a:cubicBezTo>
                  <a:cubicBezTo>
                    <a:pt x="2959" y="79"/>
                    <a:pt x="2837" y="0"/>
                    <a:pt x="271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2" name="Google Shape;4342;p44"/>
            <p:cNvSpPr/>
            <p:nvPr/>
          </p:nvSpPr>
          <p:spPr>
            <a:xfrm>
              <a:off x="2946175" y="1878000"/>
              <a:ext cx="50175" cy="49525"/>
            </a:xfrm>
            <a:custGeom>
              <a:avLst/>
              <a:gdLst/>
              <a:ahLst/>
              <a:cxnLst/>
              <a:rect l="l" t="t" r="r" b="b"/>
              <a:pathLst>
                <a:path w="2007" h="1981" extrusionOk="0">
                  <a:moveTo>
                    <a:pt x="1513" y="1"/>
                  </a:moveTo>
                  <a:cubicBezTo>
                    <a:pt x="1454" y="1"/>
                    <a:pt x="1394" y="21"/>
                    <a:pt x="1338" y="65"/>
                  </a:cubicBezTo>
                  <a:cubicBezTo>
                    <a:pt x="1277" y="126"/>
                    <a:pt x="1277" y="217"/>
                    <a:pt x="1277" y="309"/>
                  </a:cubicBezTo>
                  <a:cubicBezTo>
                    <a:pt x="1308" y="369"/>
                    <a:pt x="1369" y="430"/>
                    <a:pt x="1429" y="491"/>
                  </a:cubicBezTo>
                  <a:cubicBezTo>
                    <a:pt x="1420" y="482"/>
                    <a:pt x="1417" y="478"/>
                    <a:pt x="1416" y="478"/>
                  </a:cubicBezTo>
                  <a:lnTo>
                    <a:pt x="1416" y="478"/>
                  </a:lnTo>
                  <a:cubicBezTo>
                    <a:pt x="1414" y="478"/>
                    <a:pt x="1429" y="500"/>
                    <a:pt x="1429" y="521"/>
                  </a:cubicBezTo>
                  <a:cubicBezTo>
                    <a:pt x="1460" y="521"/>
                    <a:pt x="1460" y="552"/>
                    <a:pt x="1460" y="582"/>
                  </a:cubicBezTo>
                  <a:cubicBezTo>
                    <a:pt x="1466" y="588"/>
                    <a:pt x="1470" y="591"/>
                    <a:pt x="1472" y="591"/>
                  </a:cubicBezTo>
                  <a:cubicBezTo>
                    <a:pt x="1478" y="591"/>
                    <a:pt x="1472" y="573"/>
                    <a:pt x="1478" y="573"/>
                  </a:cubicBezTo>
                  <a:cubicBezTo>
                    <a:pt x="1480" y="573"/>
                    <a:pt x="1484" y="576"/>
                    <a:pt x="1490" y="582"/>
                  </a:cubicBezTo>
                  <a:cubicBezTo>
                    <a:pt x="1490" y="612"/>
                    <a:pt x="1490" y="643"/>
                    <a:pt x="1490" y="673"/>
                  </a:cubicBezTo>
                  <a:cubicBezTo>
                    <a:pt x="1490" y="673"/>
                    <a:pt x="1521" y="704"/>
                    <a:pt x="1521" y="734"/>
                  </a:cubicBezTo>
                  <a:cubicBezTo>
                    <a:pt x="1521" y="795"/>
                    <a:pt x="1521" y="856"/>
                    <a:pt x="1521" y="886"/>
                  </a:cubicBezTo>
                  <a:cubicBezTo>
                    <a:pt x="1512" y="903"/>
                    <a:pt x="1508" y="908"/>
                    <a:pt x="1507" y="908"/>
                  </a:cubicBezTo>
                  <a:cubicBezTo>
                    <a:pt x="1504" y="908"/>
                    <a:pt x="1507" y="894"/>
                    <a:pt x="1504" y="894"/>
                  </a:cubicBezTo>
                  <a:cubicBezTo>
                    <a:pt x="1502" y="894"/>
                    <a:pt x="1499" y="900"/>
                    <a:pt x="1490" y="916"/>
                  </a:cubicBezTo>
                  <a:cubicBezTo>
                    <a:pt x="1490" y="916"/>
                    <a:pt x="1490" y="947"/>
                    <a:pt x="1490" y="977"/>
                  </a:cubicBezTo>
                  <a:cubicBezTo>
                    <a:pt x="1490" y="1008"/>
                    <a:pt x="1490" y="1008"/>
                    <a:pt x="1460" y="1038"/>
                  </a:cubicBezTo>
                  <a:cubicBezTo>
                    <a:pt x="1460" y="1038"/>
                    <a:pt x="1440" y="1077"/>
                    <a:pt x="1448" y="1077"/>
                  </a:cubicBezTo>
                  <a:cubicBezTo>
                    <a:pt x="1450" y="1077"/>
                    <a:pt x="1454" y="1074"/>
                    <a:pt x="1460" y="1068"/>
                  </a:cubicBezTo>
                  <a:lnTo>
                    <a:pt x="1460" y="1068"/>
                  </a:lnTo>
                  <a:cubicBezTo>
                    <a:pt x="1429" y="1099"/>
                    <a:pt x="1429" y="1160"/>
                    <a:pt x="1399" y="1190"/>
                  </a:cubicBezTo>
                  <a:cubicBezTo>
                    <a:pt x="1399" y="1190"/>
                    <a:pt x="1369" y="1220"/>
                    <a:pt x="1369" y="1251"/>
                  </a:cubicBezTo>
                  <a:cubicBezTo>
                    <a:pt x="1338" y="1251"/>
                    <a:pt x="1338" y="1251"/>
                    <a:pt x="1338" y="1281"/>
                  </a:cubicBezTo>
                  <a:cubicBezTo>
                    <a:pt x="1308" y="1312"/>
                    <a:pt x="1247" y="1342"/>
                    <a:pt x="1247" y="1372"/>
                  </a:cubicBezTo>
                  <a:cubicBezTo>
                    <a:pt x="1217" y="1372"/>
                    <a:pt x="1156" y="1433"/>
                    <a:pt x="1125" y="1433"/>
                  </a:cubicBezTo>
                  <a:cubicBezTo>
                    <a:pt x="1065" y="1464"/>
                    <a:pt x="1065" y="1464"/>
                    <a:pt x="1004" y="1494"/>
                  </a:cubicBezTo>
                  <a:cubicBezTo>
                    <a:pt x="943" y="1494"/>
                    <a:pt x="882" y="1524"/>
                    <a:pt x="852" y="1524"/>
                  </a:cubicBezTo>
                  <a:lnTo>
                    <a:pt x="791" y="1524"/>
                  </a:lnTo>
                  <a:cubicBezTo>
                    <a:pt x="761" y="1555"/>
                    <a:pt x="730" y="1555"/>
                    <a:pt x="700" y="1555"/>
                  </a:cubicBezTo>
                  <a:cubicBezTo>
                    <a:pt x="639" y="1555"/>
                    <a:pt x="609" y="1555"/>
                    <a:pt x="548" y="1524"/>
                  </a:cubicBezTo>
                  <a:lnTo>
                    <a:pt x="426" y="1524"/>
                  </a:lnTo>
                  <a:cubicBezTo>
                    <a:pt x="335" y="1494"/>
                    <a:pt x="274" y="1494"/>
                    <a:pt x="214" y="1494"/>
                  </a:cubicBezTo>
                  <a:cubicBezTo>
                    <a:pt x="122" y="1494"/>
                    <a:pt x="62" y="1555"/>
                    <a:pt x="31" y="1616"/>
                  </a:cubicBezTo>
                  <a:cubicBezTo>
                    <a:pt x="1" y="1707"/>
                    <a:pt x="62" y="1768"/>
                    <a:pt x="122" y="1828"/>
                  </a:cubicBezTo>
                  <a:cubicBezTo>
                    <a:pt x="153" y="1859"/>
                    <a:pt x="214" y="1889"/>
                    <a:pt x="274" y="1889"/>
                  </a:cubicBezTo>
                  <a:cubicBezTo>
                    <a:pt x="305" y="1919"/>
                    <a:pt x="366" y="1919"/>
                    <a:pt x="426" y="1950"/>
                  </a:cubicBezTo>
                  <a:cubicBezTo>
                    <a:pt x="517" y="1950"/>
                    <a:pt x="639" y="1980"/>
                    <a:pt x="730" y="1980"/>
                  </a:cubicBezTo>
                  <a:cubicBezTo>
                    <a:pt x="973" y="1950"/>
                    <a:pt x="1186" y="1919"/>
                    <a:pt x="1399" y="1798"/>
                  </a:cubicBezTo>
                  <a:cubicBezTo>
                    <a:pt x="1733" y="1585"/>
                    <a:pt x="1976" y="1190"/>
                    <a:pt x="2007" y="764"/>
                  </a:cubicBezTo>
                  <a:cubicBezTo>
                    <a:pt x="2007" y="552"/>
                    <a:pt x="1916" y="309"/>
                    <a:pt x="1794" y="157"/>
                  </a:cubicBezTo>
                  <a:cubicBezTo>
                    <a:pt x="1717" y="60"/>
                    <a:pt x="1616" y="1"/>
                    <a:pt x="151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3" name="Google Shape;4343;p44"/>
            <p:cNvSpPr/>
            <p:nvPr/>
          </p:nvSpPr>
          <p:spPr>
            <a:xfrm>
              <a:off x="2965950" y="1856825"/>
              <a:ext cx="25850" cy="30625"/>
            </a:xfrm>
            <a:custGeom>
              <a:avLst/>
              <a:gdLst/>
              <a:ahLst/>
              <a:cxnLst/>
              <a:rect l="l" t="t" r="r" b="b"/>
              <a:pathLst>
                <a:path w="1034" h="1225" extrusionOk="0">
                  <a:moveTo>
                    <a:pt x="274" y="0"/>
                  </a:moveTo>
                  <a:cubicBezTo>
                    <a:pt x="152" y="0"/>
                    <a:pt x="30" y="92"/>
                    <a:pt x="30" y="213"/>
                  </a:cubicBezTo>
                  <a:cubicBezTo>
                    <a:pt x="0" y="335"/>
                    <a:pt x="91" y="426"/>
                    <a:pt x="182" y="456"/>
                  </a:cubicBezTo>
                  <a:cubicBezTo>
                    <a:pt x="243" y="487"/>
                    <a:pt x="274" y="487"/>
                    <a:pt x="334" y="487"/>
                  </a:cubicBezTo>
                  <a:cubicBezTo>
                    <a:pt x="365" y="487"/>
                    <a:pt x="365" y="517"/>
                    <a:pt x="395" y="517"/>
                  </a:cubicBezTo>
                  <a:lnTo>
                    <a:pt x="426" y="517"/>
                  </a:lnTo>
                  <a:cubicBezTo>
                    <a:pt x="426" y="517"/>
                    <a:pt x="456" y="548"/>
                    <a:pt x="486" y="548"/>
                  </a:cubicBezTo>
                  <a:lnTo>
                    <a:pt x="517" y="548"/>
                  </a:lnTo>
                  <a:cubicBezTo>
                    <a:pt x="517" y="554"/>
                    <a:pt x="517" y="559"/>
                    <a:pt x="517" y="563"/>
                  </a:cubicBezTo>
                  <a:lnTo>
                    <a:pt x="517" y="563"/>
                  </a:lnTo>
                  <a:cubicBezTo>
                    <a:pt x="509" y="555"/>
                    <a:pt x="501" y="548"/>
                    <a:pt x="486" y="548"/>
                  </a:cubicBezTo>
                  <a:lnTo>
                    <a:pt x="486" y="548"/>
                  </a:lnTo>
                  <a:cubicBezTo>
                    <a:pt x="502" y="563"/>
                    <a:pt x="509" y="570"/>
                    <a:pt x="513" y="570"/>
                  </a:cubicBezTo>
                  <a:cubicBezTo>
                    <a:pt x="515" y="570"/>
                    <a:pt x="516" y="568"/>
                    <a:pt x="517" y="563"/>
                  </a:cubicBezTo>
                  <a:lnTo>
                    <a:pt x="517" y="563"/>
                  </a:lnTo>
                  <a:cubicBezTo>
                    <a:pt x="524" y="570"/>
                    <a:pt x="532" y="578"/>
                    <a:pt x="547" y="578"/>
                  </a:cubicBezTo>
                  <a:cubicBezTo>
                    <a:pt x="547" y="608"/>
                    <a:pt x="547" y="608"/>
                    <a:pt x="547" y="608"/>
                  </a:cubicBezTo>
                  <a:cubicBezTo>
                    <a:pt x="547" y="608"/>
                    <a:pt x="578" y="639"/>
                    <a:pt x="578" y="639"/>
                  </a:cubicBezTo>
                  <a:cubicBezTo>
                    <a:pt x="578" y="639"/>
                    <a:pt x="564" y="625"/>
                    <a:pt x="555" y="625"/>
                  </a:cubicBezTo>
                  <a:cubicBezTo>
                    <a:pt x="551" y="625"/>
                    <a:pt x="547" y="629"/>
                    <a:pt x="547" y="639"/>
                  </a:cubicBezTo>
                  <a:cubicBezTo>
                    <a:pt x="578" y="639"/>
                    <a:pt x="578" y="639"/>
                    <a:pt x="578" y="669"/>
                  </a:cubicBezTo>
                  <a:cubicBezTo>
                    <a:pt x="578" y="678"/>
                    <a:pt x="578" y="689"/>
                    <a:pt x="578" y="700"/>
                  </a:cubicBezTo>
                  <a:cubicBezTo>
                    <a:pt x="578" y="700"/>
                    <a:pt x="578" y="730"/>
                    <a:pt x="578" y="760"/>
                  </a:cubicBezTo>
                  <a:cubicBezTo>
                    <a:pt x="578" y="821"/>
                    <a:pt x="547" y="852"/>
                    <a:pt x="547" y="912"/>
                  </a:cubicBezTo>
                  <a:cubicBezTo>
                    <a:pt x="547" y="973"/>
                    <a:pt x="578" y="1034"/>
                    <a:pt x="578" y="1095"/>
                  </a:cubicBezTo>
                  <a:cubicBezTo>
                    <a:pt x="604" y="1147"/>
                    <a:pt x="675" y="1222"/>
                    <a:pt x="734" y="1222"/>
                  </a:cubicBezTo>
                  <a:cubicBezTo>
                    <a:pt x="743" y="1222"/>
                    <a:pt x="752" y="1220"/>
                    <a:pt x="760" y="1216"/>
                  </a:cubicBezTo>
                  <a:cubicBezTo>
                    <a:pt x="776" y="1222"/>
                    <a:pt x="791" y="1224"/>
                    <a:pt x="806" y="1224"/>
                  </a:cubicBezTo>
                  <a:cubicBezTo>
                    <a:pt x="872" y="1224"/>
                    <a:pt x="917" y="1170"/>
                    <a:pt x="942" y="1095"/>
                  </a:cubicBezTo>
                  <a:cubicBezTo>
                    <a:pt x="973" y="1034"/>
                    <a:pt x="1003" y="973"/>
                    <a:pt x="1003" y="882"/>
                  </a:cubicBezTo>
                  <a:cubicBezTo>
                    <a:pt x="1003" y="852"/>
                    <a:pt x="1003" y="791"/>
                    <a:pt x="1003" y="730"/>
                  </a:cubicBezTo>
                  <a:cubicBezTo>
                    <a:pt x="1034" y="608"/>
                    <a:pt x="1003" y="456"/>
                    <a:pt x="912" y="365"/>
                  </a:cubicBezTo>
                  <a:cubicBezTo>
                    <a:pt x="851" y="244"/>
                    <a:pt x="760" y="183"/>
                    <a:pt x="638" y="122"/>
                  </a:cubicBezTo>
                  <a:cubicBezTo>
                    <a:pt x="547" y="61"/>
                    <a:pt x="395" y="0"/>
                    <a:pt x="27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4" name="Google Shape;4344;p44"/>
            <p:cNvSpPr/>
            <p:nvPr/>
          </p:nvSpPr>
          <p:spPr>
            <a:xfrm>
              <a:off x="2929475" y="1902375"/>
              <a:ext cx="38775" cy="17550"/>
            </a:xfrm>
            <a:custGeom>
              <a:avLst/>
              <a:gdLst/>
              <a:ahLst/>
              <a:cxnLst/>
              <a:rect l="l" t="t" r="r" b="b"/>
              <a:pathLst>
                <a:path w="1551" h="702" extrusionOk="0">
                  <a:moveTo>
                    <a:pt x="1355" y="1"/>
                  </a:moveTo>
                  <a:cubicBezTo>
                    <a:pt x="1289" y="1"/>
                    <a:pt x="1225" y="35"/>
                    <a:pt x="1185" y="93"/>
                  </a:cubicBezTo>
                  <a:cubicBezTo>
                    <a:pt x="1185" y="93"/>
                    <a:pt x="1185" y="93"/>
                    <a:pt x="1185" y="124"/>
                  </a:cubicBezTo>
                  <a:lnTo>
                    <a:pt x="1125" y="124"/>
                  </a:lnTo>
                  <a:cubicBezTo>
                    <a:pt x="1094" y="154"/>
                    <a:pt x="1094" y="154"/>
                    <a:pt x="1064" y="154"/>
                  </a:cubicBezTo>
                  <a:cubicBezTo>
                    <a:pt x="1034" y="154"/>
                    <a:pt x="973" y="185"/>
                    <a:pt x="942" y="185"/>
                  </a:cubicBezTo>
                  <a:lnTo>
                    <a:pt x="730" y="185"/>
                  </a:lnTo>
                  <a:cubicBezTo>
                    <a:pt x="669" y="154"/>
                    <a:pt x="608" y="154"/>
                    <a:pt x="547" y="124"/>
                  </a:cubicBezTo>
                  <a:cubicBezTo>
                    <a:pt x="443" y="103"/>
                    <a:pt x="340" y="54"/>
                    <a:pt x="236" y="54"/>
                  </a:cubicBezTo>
                  <a:cubicBezTo>
                    <a:pt x="188" y="54"/>
                    <a:pt x="139" y="64"/>
                    <a:pt x="91" y="93"/>
                  </a:cubicBezTo>
                  <a:cubicBezTo>
                    <a:pt x="30" y="154"/>
                    <a:pt x="0" y="245"/>
                    <a:pt x="0" y="306"/>
                  </a:cubicBezTo>
                  <a:cubicBezTo>
                    <a:pt x="30" y="519"/>
                    <a:pt x="304" y="580"/>
                    <a:pt x="456" y="641"/>
                  </a:cubicBezTo>
                  <a:cubicBezTo>
                    <a:pt x="578" y="671"/>
                    <a:pt x="730" y="701"/>
                    <a:pt x="882" y="701"/>
                  </a:cubicBezTo>
                  <a:cubicBezTo>
                    <a:pt x="1034" y="671"/>
                    <a:pt x="1155" y="641"/>
                    <a:pt x="1277" y="580"/>
                  </a:cubicBezTo>
                  <a:cubicBezTo>
                    <a:pt x="1307" y="549"/>
                    <a:pt x="1337" y="519"/>
                    <a:pt x="1368" y="489"/>
                  </a:cubicBezTo>
                  <a:cubicBezTo>
                    <a:pt x="1398" y="458"/>
                    <a:pt x="1398" y="458"/>
                    <a:pt x="1398" y="428"/>
                  </a:cubicBezTo>
                  <a:cubicBezTo>
                    <a:pt x="1409" y="417"/>
                    <a:pt x="1421" y="406"/>
                    <a:pt x="1429" y="397"/>
                  </a:cubicBezTo>
                  <a:lnTo>
                    <a:pt x="1429" y="397"/>
                  </a:lnTo>
                  <a:lnTo>
                    <a:pt x="1489" y="337"/>
                  </a:lnTo>
                  <a:cubicBezTo>
                    <a:pt x="1489" y="306"/>
                    <a:pt x="1520" y="306"/>
                    <a:pt x="1520" y="276"/>
                  </a:cubicBezTo>
                  <a:cubicBezTo>
                    <a:pt x="1550" y="185"/>
                    <a:pt x="1550" y="63"/>
                    <a:pt x="1459" y="33"/>
                  </a:cubicBezTo>
                  <a:cubicBezTo>
                    <a:pt x="1427" y="11"/>
                    <a:pt x="1391" y="1"/>
                    <a:pt x="135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5" name="Google Shape;4345;p44"/>
            <p:cNvSpPr/>
            <p:nvPr/>
          </p:nvSpPr>
          <p:spPr>
            <a:xfrm>
              <a:off x="2872475" y="1920025"/>
              <a:ext cx="28900" cy="16500"/>
            </a:xfrm>
            <a:custGeom>
              <a:avLst/>
              <a:gdLst/>
              <a:ahLst/>
              <a:cxnLst/>
              <a:rect l="l" t="t" r="r" b="b"/>
              <a:pathLst>
                <a:path w="1156" h="660" extrusionOk="0">
                  <a:moveTo>
                    <a:pt x="219" y="123"/>
                  </a:moveTo>
                  <a:cubicBezTo>
                    <a:pt x="230" y="134"/>
                    <a:pt x="235" y="140"/>
                    <a:pt x="232" y="140"/>
                  </a:cubicBezTo>
                  <a:cubicBezTo>
                    <a:pt x="230" y="140"/>
                    <a:pt x="221" y="136"/>
                    <a:pt x="207" y="129"/>
                  </a:cubicBezTo>
                  <a:lnTo>
                    <a:pt x="207" y="129"/>
                  </a:lnTo>
                  <a:cubicBezTo>
                    <a:pt x="199" y="133"/>
                    <a:pt x="191" y="139"/>
                    <a:pt x="183" y="147"/>
                  </a:cubicBezTo>
                  <a:lnTo>
                    <a:pt x="183" y="147"/>
                  </a:lnTo>
                  <a:cubicBezTo>
                    <a:pt x="183" y="147"/>
                    <a:pt x="183" y="147"/>
                    <a:pt x="203" y="127"/>
                  </a:cubicBezTo>
                  <a:lnTo>
                    <a:pt x="203" y="127"/>
                  </a:lnTo>
                  <a:cubicBezTo>
                    <a:pt x="204" y="128"/>
                    <a:pt x="205" y="128"/>
                    <a:pt x="207" y="129"/>
                  </a:cubicBezTo>
                  <a:lnTo>
                    <a:pt x="207" y="129"/>
                  </a:lnTo>
                  <a:cubicBezTo>
                    <a:pt x="211" y="126"/>
                    <a:pt x="215" y="124"/>
                    <a:pt x="219" y="123"/>
                  </a:cubicBezTo>
                  <a:close/>
                  <a:moveTo>
                    <a:pt x="937" y="1"/>
                  </a:moveTo>
                  <a:cubicBezTo>
                    <a:pt x="907" y="1"/>
                    <a:pt x="878" y="8"/>
                    <a:pt x="851" y="26"/>
                  </a:cubicBezTo>
                  <a:cubicBezTo>
                    <a:pt x="821" y="56"/>
                    <a:pt x="791" y="87"/>
                    <a:pt x="760" y="87"/>
                  </a:cubicBezTo>
                  <a:cubicBezTo>
                    <a:pt x="730" y="87"/>
                    <a:pt x="730" y="117"/>
                    <a:pt x="730" y="117"/>
                  </a:cubicBezTo>
                  <a:cubicBezTo>
                    <a:pt x="716" y="117"/>
                    <a:pt x="703" y="117"/>
                    <a:pt x="692" y="120"/>
                  </a:cubicBezTo>
                  <a:lnTo>
                    <a:pt x="692" y="120"/>
                  </a:lnTo>
                  <a:cubicBezTo>
                    <a:pt x="690" y="117"/>
                    <a:pt x="683" y="117"/>
                    <a:pt x="669" y="117"/>
                  </a:cubicBezTo>
                  <a:cubicBezTo>
                    <a:pt x="669" y="147"/>
                    <a:pt x="669" y="147"/>
                    <a:pt x="639" y="147"/>
                  </a:cubicBezTo>
                  <a:lnTo>
                    <a:pt x="608" y="147"/>
                  </a:lnTo>
                  <a:cubicBezTo>
                    <a:pt x="578" y="147"/>
                    <a:pt x="548" y="178"/>
                    <a:pt x="517" y="178"/>
                  </a:cubicBezTo>
                  <a:lnTo>
                    <a:pt x="456" y="178"/>
                  </a:lnTo>
                  <a:cubicBezTo>
                    <a:pt x="426" y="178"/>
                    <a:pt x="396" y="147"/>
                    <a:pt x="396" y="147"/>
                  </a:cubicBezTo>
                  <a:cubicBezTo>
                    <a:pt x="335" y="147"/>
                    <a:pt x="304" y="117"/>
                    <a:pt x="244" y="117"/>
                  </a:cubicBezTo>
                  <a:cubicBezTo>
                    <a:pt x="244" y="117"/>
                    <a:pt x="233" y="117"/>
                    <a:pt x="219" y="123"/>
                  </a:cubicBezTo>
                  <a:lnTo>
                    <a:pt x="219" y="123"/>
                  </a:lnTo>
                  <a:cubicBezTo>
                    <a:pt x="217" y="121"/>
                    <a:pt x="215" y="119"/>
                    <a:pt x="213" y="117"/>
                  </a:cubicBezTo>
                  <a:cubicBezTo>
                    <a:pt x="209" y="121"/>
                    <a:pt x="206" y="124"/>
                    <a:pt x="203" y="127"/>
                  </a:cubicBezTo>
                  <a:lnTo>
                    <a:pt x="203" y="127"/>
                  </a:lnTo>
                  <a:cubicBezTo>
                    <a:pt x="197" y="124"/>
                    <a:pt x="190" y="121"/>
                    <a:pt x="183" y="117"/>
                  </a:cubicBezTo>
                  <a:cubicBezTo>
                    <a:pt x="152" y="117"/>
                    <a:pt x="152" y="117"/>
                    <a:pt x="122" y="147"/>
                  </a:cubicBezTo>
                  <a:cubicBezTo>
                    <a:pt x="0" y="178"/>
                    <a:pt x="0" y="299"/>
                    <a:pt x="31" y="360"/>
                  </a:cubicBezTo>
                  <a:cubicBezTo>
                    <a:pt x="31" y="421"/>
                    <a:pt x="61" y="482"/>
                    <a:pt x="92" y="512"/>
                  </a:cubicBezTo>
                  <a:cubicBezTo>
                    <a:pt x="122" y="542"/>
                    <a:pt x="152" y="573"/>
                    <a:pt x="213" y="603"/>
                  </a:cubicBezTo>
                  <a:cubicBezTo>
                    <a:pt x="285" y="643"/>
                    <a:pt x="360" y="660"/>
                    <a:pt x="437" y="660"/>
                  </a:cubicBezTo>
                  <a:cubicBezTo>
                    <a:pt x="655" y="660"/>
                    <a:pt x="885" y="525"/>
                    <a:pt x="1064" y="390"/>
                  </a:cubicBezTo>
                  <a:cubicBezTo>
                    <a:pt x="1095" y="360"/>
                    <a:pt x="1125" y="330"/>
                    <a:pt x="1155" y="269"/>
                  </a:cubicBezTo>
                  <a:cubicBezTo>
                    <a:pt x="1155" y="208"/>
                    <a:pt x="1155" y="147"/>
                    <a:pt x="1125" y="87"/>
                  </a:cubicBezTo>
                  <a:cubicBezTo>
                    <a:pt x="1082" y="44"/>
                    <a:pt x="1009" y="1"/>
                    <a:pt x="9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6" name="Google Shape;4346;p44"/>
            <p:cNvSpPr/>
            <p:nvPr/>
          </p:nvSpPr>
          <p:spPr>
            <a:xfrm>
              <a:off x="2895275" y="1894125"/>
              <a:ext cx="50675" cy="21025"/>
            </a:xfrm>
            <a:custGeom>
              <a:avLst/>
              <a:gdLst/>
              <a:ahLst/>
              <a:cxnLst/>
              <a:rect l="l" t="t" r="r" b="b"/>
              <a:pathLst>
                <a:path w="2027" h="841" extrusionOk="0">
                  <a:moveTo>
                    <a:pt x="1801" y="0"/>
                  </a:moveTo>
                  <a:cubicBezTo>
                    <a:pt x="1742" y="0"/>
                    <a:pt x="1683" y="27"/>
                    <a:pt x="1642" y="89"/>
                  </a:cubicBezTo>
                  <a:cubicBezTo>
                    <a:pt x="1611" y="180"/>
                    <a:pt x="1520" y="211"/>
                    <a:pt x="1429" y="241"/>
                  </a:cubicBezTo>
                  <a:cubicBezTo>
                    <a:pt x="1307" y="271"/>
                    <a:pt x="1155" y="302"/>
                    <a:pt x="1034" y="332"/>
                  </a:cubicBezTo>
                  <a:cubicBezTo>
                    <a:pt x="992" y="337"/>
                    <a:pt x="952" y="340"/>
                    <a:pt x="913" y="340"/>
                  </a:cubicBezTo>
                  <a:cubicBezTo>
                    <a:pt x="727" y="340"/>
                    <a:pt x="572" y="281"/>
                    <a:pt x="395" y="180"/>
                  </a:cubicBezTo>
                  <a:cubicBezTo>
                    <a:pt x="352" y="159"/>
                    <a:pt x="309" y="149"/>
                    <a:pt x="268" y="149"/>
                  </a:cubicBezTo>
                  <a:cubicBezTo>
                    <a:pt x="191" y="149"/>
                    <a:pt x="120" y="182"/>
                    <a:pt x="61" y="241"/>
                  </a:cubicBezTo>
                  <a:cubicBezTo>
                    <a:pt x="0" y="332"/>
                    <a:pt x="0" y="484"/>
                    <a:pt x="91" y="575"/>
                  </a:cubicBezTo>
                  <a:cubicBezTo>
                    <a:pt x="324" y="761"/>
                    <a:pt x="609" y="840"/>
                    <a:pt x="893" y="840"/>
                  </a:cubicBezTo>
                  <a:cubicBezTo>
                    <a:pt x="981" y="840"/>
                    <a:pt x="1069" y="833"/>
                    <a:pt x="1155" y="819"/>
                  </a:cubicBezTo>
                  <a:cubicBezTo>
                    <a:pt x="1490" y="758"/>
                    <a:pt x="1915" y="636"/>
                    <a:pt x="2006" y="241"/>
                  </a:cubicBezTo>
                  <a:cubicBezTo>
                    <a:pt x="2026" y="101"/>
                    <a:pt x="1914" y="0"/>
                    <a:pt x="180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7" name="Google Shape;4347;p44"/>
            <p:cNvSpPr/>
            <p:nvPr/>
          </p:nvSpPr>
          <p:spPr>
            <a:xfrm>
              <a:off x="2845125" y="1893875"/>
              <a:ext cx="7625" cy="25275"/>
            </a:xfrm>
            <a:custGeom>
              <a:avLst/>
              <a:gdLst/>
              <a:ahLst/>
              <a:cxnLst/>
              <a:rect l="l" t="t" r="r" b="b"/>
              <a:pathLst>
                <a:path w="305" h="1011" extrusionOk="0">
                  <a:moveTo>
                    <a:pt x="122" y="0"/>
                  </a:moveTo>
                  <a:cubicBezTo>
                    <a:pt x="91" y="0"/>
                    <a:pt x="61" y="23"/>
                    <a:pt x="61" y="69"/>
                  </a:cubicBezTo>
                  <a:cubicBezTo>
                    <a:pt x="31" y="221"/>
                    <a:pt x="31" y="403"/>
                    <a:pt x="31" y="555"/>
                  </a:cubicBezTo>
                  <a:cubicBezTo>
                    <a:pt x="31" y="677"/>
                    <a:pt x="0" y="829"/>
                    <a:pt x="91" y="950"/>
                  </a:cubicBezTo>
                  <a:cubicBezTo>
                    <a:pt x="122" y="981"/>
                    <a:pt x="152" y="1011"/>
                    <a:pt x="213" y="1011"/>
                  </a:cubicBezTo>
                  <a:cubicBezTo>
                    <a:pt x="274" y="1011"/>
                    <a:pt x="304" y="920"/>
                    <a:pt x="243" y="889"/>
                  </a:cubicBezTo>
                  <a:lnTo>
                    <a:pt x="183" y="889"/>
                  </a:lnTo>
                  <a:cubicBezTo>
                    <a:pt x="183" y="859"/>
                    <a:pt x="183" y="829"/>
                    <a:pt x="152" y="829"/>
                  </a:cubicBezTo>
                  <a:cubicBezTo>
                    <a:pt x="152" y="768"/>
                    <a:pt x="152" y="677"/>
                    <a:pt x="152" y="616"/>
                  </a:cubicBezTo>
                  <a:cubicBezTo>
                    <a:pt x="152" y="433"/>
                    <a:pt x="152" y="251"/>
                    <a:pt x="183" y="69"/>
                  </a:cubicBezTo>
                  <a:cubicBezTo>
                    <a:pt x="183" y="23"/>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8" name="Google Shape;4348;p44"/>
            <p:cNvSpPr/>
            <p:nvPr/>
          </p:nvSpPr>
          <p:spPr>
            <a:xfrm>
              <a:off x="2856525" y="1905275"/>
              <a:ext cx="3825" cy="21100"/>
            </a:xfrm>
            <a:custGeom>
              <a:avLst/>
              <a:gdLst/>
              <a:ahLst/>
              <a:cxnLst/>
              <a:rect l="l" t="t" r="r" b="b"/>
              <a:pathLst>
                <a:path w="153" h="844" extrusionOk="0">
                  <a:moveTo>
                    <a:pt x="91" y="0"/>
                  </a:moveTo>
                  <a:cubicBezTo>
                    <a:pt x="61" y="0"/>
                    <a:pt x="30" y="23"/>
                    <a:pt x="30" y="69"/>
                  </a:cubicBezTo>
                  <a:cubicBezTo>
                    <a:pt x="30" y="190"/>
                    <a:pt x="30" y="312"/>
                    <a:pt x="30" y="433"/>
                  </a:cubicBezTo>
                  <a:cubicBezTo>
                    <a:pt x="0" y="494"/>
                    <a:pt x="0" y="525"/>
                    <a:pt x="0" y="585"/>
                  </a:cubicBezTo>
                  <a:cubicBezTo>
                    <a:pt x="0" y="646"/>
                    <a:pt x="0" y="737"/>
                    <a:pt x="0" y="798"/>
                  </a:cubicBezTo>
                  <a:cubicBezTo>
                    <a:pt x="0" y="828"/>
                    <a:pt x="23" y="844"/>
                    <a:pt x="46" y="844"/>
                  </a:cubicBezTo>
                  <a:cubicBezTo>
                    <a:pt x="68" y="844"/>
                    <a:pt x="91" y="828"/>
                    <a:pt x="91" y="798"/>
                  </a:cubicBezTo>
                  <a:cubicBezTo>
                    <a:pt x="122" y="737"/>
                    <a:pt x="122" y="677"/>
                    <a:pt x="122" y="616"/>
                  </a:cubicBezTo>
                  <a:cubicBezTo>
                    <a:pt x="122" y="555"/>
                    <a:pt x="122" y="494"/>
                    <a:pt x="152" y="433"/>
                  </a:cubicBezTo>
                  <a:cubicBezTo>
                    <a:pt x="152" y="312"/>
                    <a:pt x="152" y="190"/>
                    <a:pt x="152" y="69"/>
                  </a:cubicBezTo>
                  <a:cubicBezTo>
                    <a:pt x="152" y="23"/>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49" name="Google Shape;4349;p44"/>
            <p:cNvSpPr/>
            <p:nvPr/>
          </p:nvSpPr>
          <p:spPr>
            <a:xfrm>
              <a:off x="2866400" y="1911525"/>
              <a:ext cx="4575" cy="16300"/>
            </a:xfrm>
            <a:custGeom>
              <a:avLst/>
              <a:gdLst/>
              <a:ahLst/>
              <a:cxnLst/>
              <a:rect l="l" t="t" r="r" b="b"/>
              <a:pathLst>
                <a:path w="183" h="652" extrusionOk="0">
                  <a:moveTo>
                    <a:pt x="91" y="1"/>
                  </a:moveTo>
                  <a:cubicBezTo>
                    <a:pt x="61" y="1"/>
                    <a:pt x="31" y="1"/>
                    <a:pt x="0" y="31"/>
                  </a:cubicBezTo>
                  <a:cubicBezTo>
                    <a:pt x="0" y="153"/>
                    <a:pt x="0" y="244"/>
                    <a:pt x="0" y="335"/>
                  </a:cubicBezTo>
                  <a:cubicBezTo>
                    <a:pt x="0" y="396"/>
                    <a:pt x="31" y="457"/>
                    <a:pt x="31" y="487"/>
                  </a:cubicBezTo>
                  <a:cubicBezTo>
                    <a:pt x="31" y="548"/>
                    <a:pt x="61" y="609"/>
                    <a:pt x="91" y="639"/>
                  </a:cubicBezTo>
                  <a:cubicBezTo>
                    <a:pt x="100" y="648"/>
                    <a:pt x="109" y="652"/>
                    <a:pt x="118" y="652"/>
                  </a:cubicBezTo>
                  <a:cubicBezTo>
                    <a:pt x="140" y="652"/>
                    <a:pt x="161" y="630"/>
                    <a:pt x="183" y="609"/>
                  </a:cubicBezTo>
                  <a:cubicBezTo>
                    <a:pt x="183" y="548"/>
                    <a:pt x="152" y="518"/>
                    <a:pt x="152" y="457"/>
                  </a:cubicBezTo>
                  <a:cubicBezTo>
                    <a:pt x="122" y="427"/>
                    <a:pt x="122" y="396"/>
                    <a:pt x="122" y="335"/>
                  </a:cubicBezTo>
                  <a:cubicBezTo>
                    <a:pt x="122" y="244"/>
                    <a:pt x="122" y="153"/>
                    <a:pt x="122" y="92"/>
                  </a:cubicBezTo>
                  <a:cubicBezTo>
                    <a:pt x="122" y="62"/>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0" name="Google Shape;4350;p44"/>
            <p:cNvSpPr/>
            <p:nvPr/>
          </p:nvSpPr>
          <p:spPr>
            <a:xfrm>
              <a:off x="2885400" y="1910025"/>
              <a:ext cx="3825" cy="14450"/>
            </a:xfrm>
            <a:custGeom>
              <a:avLst/>
              <a:gdLst/>
              <a:ahLst/>
              <a:cxnLst/>
              <a:rect l="l" t="t" r="r" b="b"/>
              <a:pathLst>
                <a:path w="153" h="578" extrusionOk="0">
                  <a:moveTo>
                    <a:pt x="122" y="0"/>
                  </a:moveTo>
                  <a:cubicBezTo>
                    <a:pt x="91" y="0"/>
                    <a:pt x="61" y="0"/>
                    <a:pt x="61" y="31"/>
                  </a:cubicBezTo>
                  <a:cubicBezTo>
                    <a:pt x="31" y="122"/>
                    <a:pt x="31" y="213"/>
                    <a:pt x="31" y="274"/>
                  </a:cubicBezTo>
                  <a:cubicBezTo>
                    <a:pt x="0" y="335"/>
                    <a:pt x="0" y="365"/>
                    <a:pt x="0" y="395"/>
                  </a:cubicBezTo>
                  <a:cubicBezTo>
                    <a:pt x="0" y="456"/>
                    <a:pt x="0" y="487"/>
                    <a:pt x="0" y="517"/>
                  </a:cubicBezTo>
                  <a:cubicBezTo>
                    <a:pt x="0" y="547"/>
                    <a:pt x="31" y="578"/>
                    <a:pt x="61" y="578"/>
                  </a:cubicBezTo>
                  <a:cubicBezTo>
                    <a:pt x="91" y="578"/>
                    <a:pt x="122" y="578"/>
                    <a:pt x="122" y="547"/>
                  </a:cubicBezTo>
                  <a:cubicBezTo>
                    <a:pt x="122" y="456"/>
                    <a:pt x="122" y="365"/>
                    <a:pt x="122" y="304"/>
                  </a:cubicBezTo>
                  <a:cubicBezTo>
                    <a:pt x="152" y="213"/>
                    <a:pt x="152" y="152"/>
                    <a:pt x="152" y="61"/>
                  </a:cubicBezTo>
                  <a:cubicBezTo>
                    <a:pt x="15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1" name="Google Shape;4351;p44"/>
            <p:cNvSpPr/>
            <p:nvPr/>
          </p:nvSpPr>
          <p:spPr>
            <a:xfrm>
              <a:off x="2894500" y="1913825"/>
              <a:ext cx="4600" cy="7925"/>
            </a:xfrm>
            <a:custGeom>
              <a:avLst/>
              <a:gdLst/>
              <a:ahLst/>
              <a:cxnLst/>
              <a:rect l="l" t="t" r="r" b="b"/>
              <a:pathLst>
                <a:path w="184" h="317" extrusionOk="0">
                  <a:moveTo>
                    <a:pt x="62" y="0"/>
                  </a:moveTo>
                  <a:cubicBezTo>
                    <a:pt x="31" y="0"/>
                    <a:pt x="1" y="61"/>
                    <a:pt x="31" y="91"/>
                  </a:cubicBezTo>
                  <a:lnTo>
                    <a:pt x="62" y="183"/>
                  </a:lnTo>
                  <a:cubicBezTo>
                    <a:pt x="62" y="213"/>
                    <a:pt x="62" y="243"/>
                    <a:pt x="62" y="243"/>
                  </a:cubicBezTo>
                  <a:cubicBezTo>
                    <a:pt x="62" y="274"/>
                    <a:pt x="92" y="274"/>
                    <a:pt x="92" y="274"/>
                  </a:cubicBezTo>
                  <a:lnTo>
                    <a:pt x="122" y="304"/>
                  </a:lnTo>
                  <a:cubicBezTo>
                    <a:pt x="122" y="313"/>
                    <a:pt x="128" y="317"/>
                    <a:pt x="135" y="317"/>
                  </a:cubicBezTo>
                  <a:cubicBezTo>
                    <a:pt x="153" y="317"/>
                    <a:pt x="183" y="295"/>
                    <a:pt x="183" y="274"/>
                  </a:cubicBezTo>
                  <a:cubicBezTo>
                    <a:pt x="183" y="243"/>
                    <a:pt x="183" y="243"/>
                    <a:pt x="183" y="213"/>
                  </a:cubicBezTo>
                  <a:cubicBezTo>
                    <a:pt x="183" y="183"/>
                    <a:pt x="153" y="183"/>
                    <a:pt x="153" y="152"/>
                  </a:cubicBezTo>
                  <a:lnTo>
                    <a:pt x="122" y="31"/>
                  </a:ln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2" name="Google Shape;4352;p44"/>
            <p:cNvSpPr/>
            <p:nvPr/>
          </p:nvSpPr>
          <p:spPr>
            <a:xfrm>
              <a:off x="2901350" y="1919900"/>
              <a:ext cx="3825" cy="22050"/>
            </a:xfrm>
            <a:custGeom>
              <a:avLst/>
              <a:gdLst/>
              <a:ahLst/>
              <a:cxnLst/>
              <a:rect l="l" t="t" r="r" b="b"/>
              <a:pathLst>
                <a:path w="153" h="882" extrusionOk="0">
                  <a:moveTo>
                    <a:pt x="92" y="0"/>
                  </a:moveTo>
                  <a:cubicBezTo>
                    <a:pt x="61" y="0"/>
                    <a:pt x="31" y="31"/>
                    <a:pt x="31" y="61"/>
                  </a:cubicBezTo>
                  <a:cubicBezTo>
                    <a:pt x="0" y="183"/>
                    <a:pt x="0" y="335"/>
                    <a:pt x="0" y="456"/>
                  </a:cubicBezTo>
                  <a:cubicBezTo>
                    <a:pt x="0" y="578"/>
                    <a:pt x="0" y="699"/>
                    <a:pt x="0" y="821"/>
                  </a:cubicBezTo>
                  <a:cubicBezTo>
                    <a:pt x="0" y="851"/>
                    <a:pt x="31" y="882"/>
                    <a:pt x="61" y="882"/>
                  </a:cubicBezTo>
                  <a:cubicBezTo>
                    <a:pt x="92" y="882"/>
                    <a:pt x="122" y="851"/>
                    <a:pt x="122" y="821"/>
                  </a:cubicBezTo>
                  <a:cubicBezTo>
                    <a:pt x="122" y="699"/>
                    <a:pt x="122" y="578"/>
                    <a:pt x="122" y="456"/>
                  </a:cubicBezTo>
                  <a:cubicBezTo>
                    <a:pt x="122" y="335"/>
                    <a:pt x="122" y="183"/>
                    <a:pt x="152" y="61"/>
                  </a:cubicBezTo>
                  <a:cubicBezTo>
                    <a:pt x="15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3" name="Google Shape;4353;p44"/>
            <p:cNvSpPr/>
            <p:nvPr/>
          </p:nvSpPr>
          <p:spPr>
            <a:xfrm>
              <a:off x="2909275" y="1917000"/>
              <a:ext cx="5775" cy="23050"/>
            </a:xfrm>
            <a:custGeom>
              <a:avLst/>
              <a:gdLst/>
              <a:ahLst/>
              <a:cxnLst/>
              <a:rect l="l" t="t" r="r" b="b"/>
              <a:pathLst>
                <a:path w="231" h="922" extrusionOk="0">
                  <a:moveTo>
                    <a:pt x="65" y="0"/>
                  </a:moveTo>
                  <a:cubicBezTo>
                    <a:pt x="34" y="0"/>
                    <a:pt x="0" y="33"/>
                    <a:pt x="18" y="86"/>
                  </a:cubicBezTo>
                  <a:cubicBezTo>
                    <a:pt x="48" y="208"/>
                    <a:pt x="79" y="329"/>
                    <a:pt x="79" y="451"/>
                  </a:cubicBezTo>
                  <a:cubicBezTo>
                    <a:pt x="109" y="542"/>
                    <a:pt x="109" y="603"/>
                    <a:pt x="109" y="663"/>
                  </a:cubicBezTo>
                  <a:cubicBezTo>
                    <a:pt x="109" y="724"/>
                    <a:pt x="79" y="815"/>
                    <a:pt x="109" y="876"/>
                  </a:cubicBezTo>
                  <a:cubicBezTo>
                    <a:pt x="109" y="907"/>
                    <a:pt x="132" y="922"/>
                    <a:pt x="155" y="922"/>
                  </a:cubicBezTo>
                  <a:cubicBezTo>
                    <a:pt x="177" y="922"/>
                    <a:pt x="200" y="907"/>
                    <a:pt x="200" y="876"/>
                  </a:cubicBezTo>
                  <a:cubicBezTo>
                    <a:pt x="231" y="815"/>
                    <a:pt x="231" y="724"/>
                    <a:pt x="231" y="663"/>
                  </a:cubicBezTo>
                  <a:cubicBezTo>
                    <a:pt x="231" y="603"/>
                    <a:pt x="231" y="511"/>
                    <a:pt x="200" y="451"/>
                  </a:cubicBezTo>
                  <a:cubicBezTo>
                    <a:pt x="200" y="329"/>
                    <a:pt x="170" y="177"/>
                    <a:pt x="109" y="56"/>
                  </a:cubicBezTo>
                  <a:cubicBezTo>
                    <a:pt x="109" y="17"/>
                    <a:pt x="88" y="0"/>
                    <a:pt x="6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4" name="Google Shape;4354;p44"/>
            <p:cNvSpPr/>
            <p:nvPr/>
          </p:nvSpPr>
          <p:spPr>
            <a:xfrm>
              <a:off x="2924900" y="1917625"/>
              <a:ext cx="4600" cy="16100"/>
            </a:xfrm>
            <a:custGeom>
              <a:avLst/>
              <a:gdLst/>
              <a:ahLst/>
              <a:cxnLst/>
              <a:rect l="l" t="t" r="r" b="b"/>
              <a:pathLst>
                <a:path w="184" h="644" extrusionOk="0">
                  <a:moveTo>
                    <a:pt x="92" y="0"/>
                  </a:moveTo>
                  <a:cubicBezTo>
                    <a:pt x="31" y="0"/>
                    <a:pt x="1" y="31"/>
                    <a:pt x="31" y="61"/>
                  </a:cubicBezTo>
                  <a:lnTo>
                    <a:pt x="31" y="334"/>
                  </a:lnTo>
                  <a:lnTo>
                    <a:pt x="61" y="486"/>
                  </a:lnTo>
                  <a:cubicBezTo>
                    <a:pt x="61" y="517"/>
                    <a:pt x="61" y="578"/>
                    <a:pt x="61" y="608"/>
                  </a:cubicBezTo>
                  <a:cubicBezTo>
                    <a:pt x="79" y="626"/>
                    <a:pt x="107" y="643"/>
                    <a:pt x="127" y="643"/>
                  </a:cubicBezTo>
                  <a:cubicBezTo>
                    <a:pt x="142" y="643"/>
                    <a:pt x="153" y="634"/>
                    <a:pt x="153" y="608"/>
                  </a:cubicBezTo>
                  <a:cubicBezTo>
                    <a:pt x="183" y="578"/>
                    <a:pt x="183" y="517"/>
                    <a:pt x="183" y="486"/>
                  </a:cubicBezTo>
                  <a:lnTo>
                    <a:pt x="153" y="334"/>
                  </a:lnTo>
                  <a:lnTo>
                    <a:pt x="153" y="61"/>
                  </a:lnTo>
                  <a:cubicBezTo>
                    <a:pt x="12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5" name="Google Shape;4355;p44"/>
            <p:cNvSpPr/>
            <p:nvPr/>
          </p:nvSpPr>
          <p:spPr>
            <a:xfrm>
              <a:off x="2936300" y="1918375"/>
              <a:ext cx="3825" cy="7625"/>
            </a:xfrm>
            <a:custGeom>
              <a:avLst/>
              <a:gdLst/>
              <a:ahLst/>
              <a:cxnLst/>
              <a:rect l="l" t="t" r="r" b="b"/>
              <a:pathLst>
                <a:path w="153" h="305" extrusionOk="0">
                  <a:moveTo>
                    <a:pt x="31" y="1"/>
                  </a:moveTo>
                  <a:cubicBezTo>
                    <a:pt x="1" y="31"/>
                    <a:pt x="1" y="61"/>
                    <a:pt x="1" y="92"/>
                  </a:cubicBezTo>
                  <a:cubicBezTo>
                    <a:pt x="1" y="92"/>
                    <a:pt x="1" y="92"/>
                    <a:pt x="1" y="122"/>
                  </a:cubicBezTo>
                  <a:lnTo>
                    <a:pt x="31" y="122"/>
                  </a:lnTo>
                  <a:cubicBezTo>
                    <a:pt x="31" y="153"/>
                    <a:pt x="31" y="153"/>
                    <a:pt x="31" y="183"/>
                  </a:cubicBezTo>
                  <a:lnTo>
                    <a:pt x="31" y="213"/>
                  </a:lnTo>
                  <a:lnTo>
                    <a:pt x="31" y="274"/>
                  </a:lnTo>
                  <a:cubicBezTo>
                    <a:pt x="31" y="274"/>
                    <a:pt x="31" y="304"/>
                    <a:pt x="61" y="304"/>
                  </a:cubicBezTo>
                  <a:lnTo>
                    <a:pt x="92" y="304"/>
                  </a:lnTo>
                  <a:cubicBezTo>
                    <a:pt x="122" y="304"/>
                    <a:pt x="122" y="304"/>
                    <a:pt x="153" y="274"/>
                  </a:cubicBezTo>
                  <a:cubicBezTo>
                    <a:pt x="153" y="183"/>
                    <a:pt x="153" y="92"/>
                    <a:pt x="9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6" name="Google Shape;4356;p44"/>
            <p:cNvSpPr/>
            <p:nvPr/>
          </p:nvSpPr>
          <p:spPr>
            <a:xfrm>
              <a:off x="2947325" y="1891600"/>
              <a:ext cx="4200" cy="20025"/>
            </a:xfrm>
            <a:custGeom>
              <a:avLst/>
              <a:gdLst/>
              <a:ahLst/>
              <a:cxnLst/>
              <a:rect l="l" t="t" r="r" b="b"/>
              <a:pathLst>
                <a:path w="168" h="801" extrusionOk="0">
                  <a:moveTo>
                    <a:pt x="54" y="0"/>
                  </a:moveTo>
                  <a:cubicBezTo>
                    <a:pt x="23" y="0"/>
                    <a:pt x="0" y="23"/>
                    <a:pt x="16" y="68"/>
                  </a:cubicBezTo>
                  <a:cubicBezTo>
                    <a:pt x="16" y="190"/>
                    <a:pt x="16" y="281"/>
                    <a:pt x="16" y="403"/>
                  </a:cubicBezTo>
                  <a:cubicBezTo>
                    <a:pt x="46" y="524"/>
                    <a:pt x="46" y="646"/>
                    <a:pt x="46" y="768"/>
                  </a:cubicBezTo>
                  <a:cubicBezTo>
                    <a:pt x="58" y="791"/>
                    <a:pt x="78" y="801"/>
                    <a:pt x="99" y="801"/>
                  </a:cubicBezTo>
                  <a:cubicBezTo>
                    <a:pt x="133" y="801"/>
                    <a:pt x="168" y="775"/>
                    <a:pt x="168" y="737"/>
                  </a:cubicBezTo>
                  <a:cubicBezTo>
                    <a:pt x="168" y="646"/>
                    <a:pt x="168" y="524"/>
                    <a:pt x="137" y="403"/>
                  </a:cubicBezTo>
                  <a:cubicBezTo>
                    <a:pt x="137" y="281"/>
                    <a:pt x="137" y="190"/>
                    <a:pt x="137" y="68"/>
                  </a:cubicBezTo>
                  <a:cubicBezTo>
                    <a:pt x="122" y="23"/>
                    <a:pt x="84" y="0"/>
                    <a:pt x="5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7" name="Google Shape;4357;p44"/>
            <p:cNvSpPr/>
            <p:nvPr/>
          </p:nvSpPr>
          <p:spPr>
            <a:xfrm>
              <a:off x="2958350" y="1892550"/>
              <a:ext cx="3825" cy="22400"/>
            </a:xfrm>
            <a:custGeom>
              <a:avLst/>
              <a:gdLst/>
              <a:ahLst/>
              <a:cxnLst/>
              <a:rect l="l" t="t" r="r" b="b"/>
              <a:pathLst>
                <a:path w="153" h="896" extrusionOk="0">
                  <a:moveTo>
                    <a:pt x="61" y="0"/>
                  </a:moveTo>
                  <a:cubicBezTo>
                    <a:pt x="30" y="0"/>
                    <a:pt x="0" y="30"/>
                    <a:pt x="0" y="61"/>
                  </a:cubicBezTo>
                  <a:cubicBezTo>
                    <a:pt x="30" y="182"/>
                    <a:pt x="30" y="334"/>
                    <a:pt x="30" y="456"/>
                  </a:cubicBezTo>
                  <a:lnTo>
                    <a:pt x="30" y="669"/>
                  </a:lnTo>
                  <a:lnTo>
                    <a:pt x="30" y="760"/>
                  </a:lnTo>
                  <a:cubicBezTo>
                    <a:pt x="30" y="790"/>
                    <a:pt x="30" y="851"/>
                    <a:pt x="61" y="882"/>
                  </a:cubicBezTo>
                  <a:cubicBezTo>
                    <a:pt x="61" y="882"/>
                    <a:pt x="74" y="895"/>
                    <a:pt x="92" y="895"/>
                  </a:cubicBezTo>
                  <a:cubicBezTo>
                    <a:pt x="101" y="895"/>
                    <a:pt x="112" y="892"/>
                    <a:pt x="122" y="882"/>
                  </a:cubicBezTo>
                  <a:cubicBezTo>
                    <a:pt x="152" y="821"/>
                    <a:pt x="152" y="730"/>
                    <a:pt x="152" y="669"/>
                  </a:cubicBezTo>
                  <a:lnTo>
                    <a:pt x="152" y="456"/>
                  </a:lnTo>
                  <a:cubicBezTo>
                    <a:pt x="152" y="334"/>
                    <a:pt x="152" y="18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8" name="Google Shape;4358;p44"/>
            <p:cNvSpPr/>
            <p:nvPr/>
          </p:nvSpPr>
          <p:spPr>
            <a:xfrm>
              <a:off x="2967450" y="1890950"/>
              <a:ext cx="6100" cy="21175"/>
            </a:xfrm>
            <a:custGeom>
              <a:avLst/>
              <a:gdLst/>
              <a:ahLst/>
              <a:cxnLst/>
              <a:rect l="l" t="t" r="r" b="b"/>
              <a:pathLst>
                <a:path w="244" h="847" extrusionOk="0">
                  <a:moveTo>
                    <a:pt x="62" y="1"/>
                  </a:moveTo>
                  <a:cubicBezTo>
                    <a:pt x="36" y="1"/>
                    <a:pt x="1" y="27"/>
                    <a:pt x="1" y="64"/>
                  </a:cubicBezTo>
                  <a:cubicBezTo>
                    <a:pt x="1" y="186"/>
                    <a:pt x="31" y="307"/>
                    <a:pt x="62" y="459"/>
                  </a:cubicBezTo>
                  <a:cubicBezTo>
                    <a:pt x="62" y="520"/>
                    <a:pt x="62" y="581"/>
                    <a:pt x="92" y="642"/>
                  </a:cubicBezTo>
                  <a:cubicBezTo>
                    <a:pt x="92" y="672"/>
                    <a:pt x="92" y="702"/>
                    <a:pt x="92" y="733"/>
                  </a:cubicBezTo>
                  <a:cubicBezTo>
                    <a:pt x="122" y="763"/>
                    <a:pt x="122" y="794"/>
                    <a:pt x="153" y="824"/>
                  </a:cubicBezTo>
                  <a:cubicBezTo>
                    <a:pt x="153" y="839"/>
                    <a:pt x="160" y="847"/>
                    <a:pt x="172" y="847"/>
                  </a:cubicBezTo>
                  <a:cubicBezTo>
                    <a:pt x="183" y="847"/>
                    <a:pt x="198" y="839"/>
                    <a:pt x="214" y="824"/>
                  </a:cubicBezTo>
                  <a:cubicBezTo>
                    <a:pt x="244" y="763"/>
                    <a:pt x="214" y="672"/>
                    <a:pt x="183" y="611"/>
                  </a:cubicBezTo>
                  <a:cubicBezTo>
                    <a:pt x="183" y="550"/>
                    <a:pt x="183" y="490"/>
                    <a:pt x="153" y="429"/>
                  </a:cubicBezTo>
                  <a:cubicBezTo>
                    <a:pt x="153" y="307"/>
                    <a:pt x="122" y="186"/>
                    <a:pt x="92" y="34"/>
                  </a:cubicBezTo>
                  <a:cubicBezTo>
                    <a:pt x="92" y="10"/>
                    <a:pt x="79"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59" name="Google Shape;4359;p44"/>
            <p:cNvSpPr/>
            <p:nvPr/>
          </p:nvSpPr>
          <p:spPr>
            <a:xfrm>
              <a:off x="2980375" y="1891775"/>
              <a:ext cx="3075" cy="9525"/>
            </a:xfrm>
            <a:custGeom>
              <a:avLst/>
              <a:gdLst/>
              <a:ahLst/>
              <a:cxnLst/>
              <a:rect l="l" t="t" r="r" b="b"/>
              <a:pathLst>
                <a:path w="123" h="381" extrusionOk="0">
                  <a:moveTo>
                    <a:pt x="61" y="1"/>
                  </a:moveTo>
                  <a:cubicBezTo>
                    <a:pt x="31" y="1"/>
                    <a:pt x="1" y="31"/>
                    <a:pt x="1" y="61"/>
                  </a:cubicBezTo>
                  <a:lnTo>
                    <a:pt x="1" y="213"/>
                  </a:lnTo>
                  <a:cubicBezTo>
                    <a:pt x="1" y="213"/>
                    <a:pt x="1" y="244"/>
                    <a:pt x="1" y="274"/>
                  </a:cubicBezTo>
                  <a:cubicBezTo>
                    <a:pt x="1" y="305"/>
                    <a:pt x="31" y="335"/>
                    <a:pt x="31" y="335"/>
                  </a:cubicBezTo>
                  <a:cubicBezTo>
                    <a:pt x="31" y="365"/>
                    <a:pt x="46" y="381"/>
                    <a:pt x="61" y="381"/>
                  </a:cubicBezTo>
                  <a:cubicBezTo>
                    <a:pt x="77" y="381"/>
                    <a:pt x="92" y="365"/>
                    <a:pt x="92" y="335"/>
                  </a:cubicBezTo>
                  <a:cubicBezTo>
                    <a:pt x="122" y="335"/>
                    <a:pt x="122" y="305"/>
                    <a:pt x="122" y="274"/>
                  </a:cubicBezTo>
                  <a:cubicBezTo>
                    <a:pt x="122" y="244"/>
                    <a:pt x="122" y="213"/>
                    <a:pt x="122" y="213"/>
                  </a:cubicBezTo>
                  <a:lnTo>
                    <a:pt x="122" y="61"/>
                  </a:ln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4360" name="Google Shape;4360;p44"/>
          <p:cNvGrpSpPr/>
          <p:nvPr/>
        </p:nvGrpSpPr>
        <p:grpSpPr>
          <a:xfrm flipH="1">
            <a:off x="521665" y="424637"/>
            <a:ext cx="1621642" cy="770215"/>
            <a:chOff x="2132275" y="1549000"/>
            <a:chExt cx="785750" cy="373200"/>
          </a:xfrm>
        </p:grpSpPr>
        <p:sp>
          <p:nvSpPr>
            <p:cNvPr id="4361" name="Google Shape;4361;p44"/>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4362" name="Google Shape;4362;p44"/>
            <p:cNvGrpSpPr/>
            <p:nvPr/>
          </p:nvGrpSpPr>
          <p:grpSpPr>
            <a:xfrm>
              <a:off x="2133025" y="1549000"/>
              <a:ext cx="785000" cy="373200"/>
              <a:chOff x="2133025" y="1549000"/>
              <a:chExt cx="785000" cy="373200"/>
            </a:xfrm>
          </p:grpSpPr>
          <p:sp>
            <p:nvSpPr>
              <p:cNvPr id="4363" name="Google Shape;4363;p44"/>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4" name="Google Shape;4364;p44"/>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5" name="Google Shape;4365;p44"/>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6" name="Google Shape;4366;p44"/>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7" name="Google Shape;4367;p44"/>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8" name="Google Shape;4368;p44"/>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69" name="Google Shape;4369;p44"/>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0" name="Google Shape;4370;p44"/>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1" name="Google Shape;4371;p44"/>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2" name="Google Shape;4372;p44"/>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3" name="Google Shape;4373;p44"/>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4" name="Google Shape;4374;p44"/>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5" name="Google Shape;4375;p44"/>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6" name="Google Shape;4376;p44"/>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7" name="Google Shape;4377;p44"/>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8" name="Google Shape;4378;p44"/>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79" name="Google Shape;4379;p44"/>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0" name="Google Shape;4380;p44"/>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1" name="Google Shape;4381;p44"/>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2" name="Google Shape;4382;p44"/>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3" name="Google Shape;4383;p44"/>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4" name="Google Shape;4384;p44"/>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5" name="Google Shape;4385;p44"/>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6" name="Google Shape;4386;p44"/>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7" name="Google Shape;4387;p44"/>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8" name="Google Shape;4388;p44"/>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89" name="Google Shape;4389;p44"/>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0" name="Google Shape;4390;p44"/>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1" name="Google Shape;4391;p44"/>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2" name="Google Shape;4392;p44"/>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3" name="Google Shape;4393;p44"/>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4" name="Google Shape;4394;p44"/>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5" name="Google Shape;4395;p44"/>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6" name="Google Shape;4396;p44"/>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7" name="Google Shape;4397;p44"/>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8" name="Google Shape;4398;p44"/>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399" name="Google Shape;4399;p44"/>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0" name="Google Shape;4400;p44"/>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1" name="Google Shape;4401;p44"/>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2" name="Google Shape;4402;p44"/>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3" name="Google Shape;4403;p44"/>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4" name="Google Shape;4404;p44"/>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5" name="Google Shape;4405;p44"/>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6" name="Google Shape;4406;p44"/>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7" name="Google Shape;4407;p44"/>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8" name="Google Shape;4408;p44"/>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09" name="Google Shape;4409;p44"/>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0" name="Google Shape;4410;p44"/>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1" name="Google Shape;4411;p44"/>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2" name="Google Shape;4412;p44"/>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3" name="Google Shape;4413;p44"/>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4" name="Google Shape;4414;p44"/>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5" name="Google Shape;4415;p44"/>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6" name="Google Shape;4416;p44"/>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7" name="Google Shape;4417;p44"/>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8" name="Google Shape;4418;p44"/>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19" name="Google Shape;4419;p44"/>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0" name="Google Shape;4420;p44"/>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1" name="Google Shape;4421;p44"/>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2" name="Google Shape;4422;p44"/>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3" name="Google Shape;4423;p44"/>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4" name="Google Shape;4424;p44"/>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5" name="Google Shape;4425;p44"/>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6" name="Google Shape;4426;p44"/>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7" name="Google Shape;4427;p44"/>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8" name="Google Shape;4428;p44"/>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29" name="Google Shape;4429;p44"/>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0" name="Google Shape;4430;p44"/>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1" name="Google Shape;4431;p44"/>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2" name="Google Shape;4432;p44"/>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3" name="Google Shape;4433;p44"/>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4" name="Google Shape;4434;p44"/>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5" name="Google Shape;4435;p44"/>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6" name="Google Shape;4436;p44"/>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7" name="Google Shape;4437;p44"/>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8" name="Google Shape;4438;p44"/>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39" name="Google Shape;4439;p44"/>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0" name="Google Shape;4440;p44"/>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1" name="Google Shape;4441;p44"/>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2" name="Google Shape;4442;p44"/>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3" name="Google Shape;4443;p44"/>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4" name="Google Shape;4444;p44"/>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5" name="Google Shape;4445;p44"/>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6" name="Google Shape;4446;p44"/>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7" name="Google Shape;4447;p44"/>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8" name="Google Shape;4448;p44"/>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49" name="Google Shape;4449;p44"/>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0" name="Google Shape;4450;p44"/>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1" name="Google Shape;4451;p44"/>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2" name="Google Shape;4452;p44"/>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3" name="Google Shape;4453;p44"/>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4" name="Google Shape;4454;p44"/>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5" name="Google Shape;4455;p44"/>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6" name="Google Shape;4456;p44"/>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7" name="Google Shape;4457;p44"/>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8" name="Google Shape;4458;p44"/>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59" name="Google Shape;4459;p44"/>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0" name="Google Shape;4460;p44"/>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1" name="Google Shape;4461;p44"/>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2" name="Google Shape;4462;p44"/>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3" name="Google Shape;4463;p44"/>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4" name="Google Shape;4464;p44"/>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5" name="Google Shape;4465;p44"/>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6" name="Google Shape;4466;p44"/>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7" name="Google Shape;4467;p44"/>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8" name="Google Shape;4468;p44"/>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69" name="Google Shape;4469;p44"/>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0" name="Google Shape;4470;p44"/>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1" name="Google Shape;4471;p44"/>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2" name="Google Shape;4472;p44"/>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3" name="Google Shape;4473;p44"/>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4" name="Google Shape;4474;p44"/>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5" name="Google Shape;4475;p44"/>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6" name="Google Shape;4476;p44"/>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7" name="Google Shape;4477;p44"/>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8" name="Google Shape;4478;p44"/>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79" name="Google Shape;4479;p44"/>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0" name="Google Shape;4480;p44"/>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1" name="Google Shape;4481;p44"/>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2" name="Google Shape;4482;p44"/>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3" name="Google Shape;4483;p44"/>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4" name="Google Shape;4484;p44"/>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5" name="Google Shape;4485;p44"/>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6" name="Google Shape;4486;p44"/>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7" name="Google Shape;4487;p44"/>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8" name="Google Shape;4488;p44"/>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89" name="Google Shape;4489;p44"/>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0" name="Google Shape;4490;p44"/>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1" name="Google Shape;4491;p44"/>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2" name="Google Shape;4492;p44"/>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3" name="Google Shape;4493;p44"/>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4" name="Google Shape;4494;p44"/>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5" name="Google Shape;4495;p44"/>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6" name="Google Shape;4496;p44"/>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7" name="Google Shape;4497;p44"/>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8" name="Google Shape;4498;p44"/>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499" name="Google Shape;4499;p44"/>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0" name="Google Shape;4500;p44"/>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1" name="Google Shape;4501;p44"/>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2" name="Google Shape;4502;p44"/>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3" name="Google Shape;4503;p44"/>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4" name="Google Shape;4504;p44"/>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5" name="Google Shape;4505;p44"/>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6" name="Google Shape;4506;p44"/>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7" name="Google Shape;4507;p44"/>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8" name="Google Shape;4508;p44"/>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09" name="Google Shape;4509;p44"/>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0" name="Google Shape;4510;p44"/>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1" name="Google Shape;4511;p44"/>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2" name="Google Shape;4512;p44"/>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3" name="Google Shape;4513;p44"/>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4" name="Google Shape;4514;p44"/>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5" name="Google Shape;4515;p44"/>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6" name="Google Shape;4516;p44"/>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7" name="Google Shape;4517;p44"/>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8" name="Google Shape;4518;p44"/>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19" name="Google Shape;4519;p44"/>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0" name="Google Shape;4520;p44"/>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1" name="Google Shape;4521;p44"/>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2" name="Google Shape;4522;p44"/>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3" name="Google Shape;4523;p44"/>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4" name="Google Shape;4524;p44"/>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5" name="Google Shape;4525;p44"/>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6" name="Google Shape;4526;p44"/>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7" name="Google Shape;4527;p44"/>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8" name="Google Shape;4528;p44"/>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29" name="Google Shape;4529;p44"/>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30" name="Google Shape;4530;p44"/>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4531" name="Google Shape;4531;p44"/>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pic>
        <p:nvPicPr>
          <p:cNvPr id="5126" name="Picture 6" descr="Pre Teen Group: Over 200 Royalty-Free Licensable Stock Illustrations &amp;  Drawings | Shutterstock">
            <a:extLst>
              <a:ext uri="{FF2B5EF4-FFF2-40B4-BE49-F238E27FC236}">
                <a16:creationId xmlns:a16="http://schemas.microsoft.com/office/drawing/2014/main" id="{16F40F9D-A64A-3945-7F24-3F43E461F04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b="13762"/>
          <a:stretch/>
        </p:blipFill>
        <p:spPr bwMode="auto">
          <a:xfrm>
            <a:off x="7744928" y="3693229"/>
            <a:ext cx="4416910" cy="316477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3061;p41">
            <a:extLst>
              <a:ext uri="{FF2B5EF4-FFF2-40B4-BE49-F238E27FC236}">
                <a16:creationId xmlns:a16="http://schemas.microsoft.com/office/drawing/2014/main" id="{9DE3E8CB-DB6C-3DA5-8EC3-AE25AF80794C}"/>
              </a:ext>
            </a:extLst>
          </p:cNvPr>
          <p:cNvSpPr txBox="1">
            <a:spLocks noGrp="1"/>
          </p:cNvSpPr>
          <p:nvPr>
            <p:ph type="title"/>
          </p:nvPr>
        </p:nvSpPr>
        <p:spPr>
          <a:xfrm>
            <a:off x="1232769" y="1570405"/>
            <a:ext cx="10012465" cy="2301492"/>
          </a:xfrm>
          <a:prstGeom prst="rect">
            <a:avLst/>
          </a:prstGeom>
        </p:spPr>
        <p:txBody>
          <a:bodyPr spcFirstLastPara="1" wrap="square" lIns="121598" tIns="121598" rIns="121598" bIns="121598" anchor="b" anchorCtr="0">
            <a:noAutofit/>
          </a:bodyPr>
          <a:lstStyle/>
          <a:p>
            <a:pPr algn="ctr"/>
            <a:r>
              <a:rPr lang="en" sz="40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t>Nội quy mình nhớ khắc ghi</a:t>
            </a:r>
            <a:br>
              <a:rPr lang="en" sz="40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br>
            <a:r>
              <a:rPr lang="en" sz="40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t>Đến trường học tập em đi đúng giờ</a:t>
            </a:r>
            <a:endParaRPr sz="40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6020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Premium Vector | Little kids say good morning to teacher">
            <a:extLst>
              <a:ext uri="{FF2B5EF4-FFF2-40B4-BE49-F238E27FC236}">
                <a16:creationId xmlns:a16="http://schemas.microsoft.com/office/drawing/2014/main" id="{C84A54E3-1246-F1AE-F2A0-7D09D9CEB01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b="12950"/>
          <a:stretch/>
        </p:blipFill>
        <p:spPr bwMode="auto">
          <a:xfrm>
            <a:off x="5617029" y="2589600"/>
            <a:ext cx="6544809" cy="42684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oogle Shape;241;p36">
            <a:extLst>
              <a:ext uri="{FF2B5EF4-FFF2-40B4-BE49-F238E27FC236}">
                <a16:creationId xmlns:a16="http://schemas.microsoft.com/office/drawing/2014/main" id="{3BD60B5F-8BB4-432A-A433-C4643AD47830}"/>
              </a:ext>
            </a:extLst>
          </p:cNvPr>
          <p:cNvGrpSpPr/>
          <p:nvPr/>
        </p:nvGrpSpPr>
        <p:grpSpPr>
          <a:xfrm>
            <a:off x="577562" y="-27972"/>
            <a:ext cx="4533151" cy="2109919"/>
            <a:chOff x="272174" y="-584120"/>
            <a:chExt cx="4397039" cy="2046568"/>
          </a:xfrm>
        </p:grpSpPr>
        <p:pic>
          <p:nvPicPr>
            <p:cNvPr id="3" name="Google Shape;242;p36">
              <a:extLst>
                <a:ext uri="{FF2B5EF4-FFF2-40B4-BE49-F238E27FC236}">
                  <a16:creationId xmlns:a16="http://schemas.microsoft.com/office/drawing/2014/main" id="{94E5937E-9ADE-B216-6D14-6BB36A807FC0}"/>
                </a:ext>
              </a:extLst>
            </p:cNvPr>
            <p:cNvPicPr preferRelativeResize="0"/>
            <p:nvPr/>
          </p:nvPicPr>
          <p:blipFill>
            <a:blip r:embed="rId4">
              <a:alphaModFix/>
              <a:duotone>
                <a:prstClr val="black"/>
                <a:schemeClr val="accent5">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tretch>
              <a:fillRect/>
            </a:stretch>
          </p:blipFill>
          <p:spPr>
            <a:xfrm>
              <a:off x="272174" y="503273"/>
              <a:ext cx="1586311" cy="959175"/>
            </a:xfrm>
            <a:prstGeom prst="rect">
              <a:avLst/>
            </a:prstGeom>
            <a:noFill/>
            <a:ln>
              <a:noFill/>
            </a:ln>
          </p:spPr>
        </p:pic>
        <p:sp>
          <p:nvSpPr>
            <p:cNvPr id="4" name="Google Shape;243;p36">
              <a:extLst>
                <a:ext uri="{FF2B5EF4-FFF2-40B4-BE49-F238E27FC236}">
                  <a16:creationId xmlns:a16="http://schemas.microsoft.com/office/drawing/2014/main" id="{B516E3B9-1B42-1C23-DD2E-62E401334D65}"/>
                </a:ext>
              </a:extLst>
            </p:cNvPr>
            <p:cNvSpPr/>
            <p:nvPr/>
          </p:nvSpPr>
          <p:spPr>
            <a:xfrm>
              <a:off x="1282698" y="-584120"/>
              <a:ext cx="3386515" cy="1689745"/>
            </a:xfrm>
            <a:custGeom>
              <a:avLst/>
              <a:gdLst/>
              <a:ahLst/>
              <a:cxnLst/>
              <a:rect l="l" t="t" r="r" b="b"/>
              <a:pathLst>
                <a:path w="94488" h="47146" extrusionOk="0">
                  <a:moveTo>
                    <a:pt x="0" y="32004"/>
                  </a:moveTo>
                  <a:cubicBezTo>
                    <a:pt x="1752" y="25873"/>
                    <a:pt x="7022" y="19190"/>
                    <a:pt x="13335" y="18288"/>
                  </a:cubicBezTo>
                  <a:cubicBezTo>
                    <a:pt x="21629" y="17103"/>
                    <a:pt x="30395" y="20315"/>
                    <a:pt x="37719" y="24384"/>
                  </a:cubicBezTo>
                  <a:cubicBezTo>
                    <a:pt x="44922" y="28386"/>
                    <a:pt x="55580" y="43617"/>
                    <a:pt x="48006" y="46863"/>
                  </a:cubicBezTo>
                  <a:cubicBezTo>
                    <a:pt x="45365" y="47995"/>
                    <a:pt x="43504" y="43158"/>
                    <a:pt x="41910" y="40767"/>
                  </a:cubicBezTo>
                  <a:cubicBezTo>
                    <a:pt x="39189" y="36685"/>
                    <a:pt x="35882" y="31907"/>
                    <a:pt x="36576" y="27051"/>
                  </a:cubicBezTo>
                  <a:cubicBezTo>
                    <a:pt x="37050" y="23732"/>
                    <a:pt x="39761" y="20714"/>
                    <a:pt x="42672" y="19050"/>
                  </a:cubicBezTo>
                  <a:cubicBezTo>
                    <a:pt x="54252" y="12433"/>
                    <a:pt x="69599" y="20904"/>
                    <a:pt x="82677" y="18288"/>
                  </a:cubicBezTo>
                  <a:cubicBezTo>
                    <a:pt x="89793" y="16865"/>
                    <a:pt x="94488" y="7257"/>
                    <a:pt x="94488" y="0"/>
                  </a:cubicBezTo>
                </a:path>
              </a:pathLst>
            </a:custGeom>
            <a:noFill/>
            <a:ln w="19050" cap="flat" cmpd="sng">
              <a:solidFill>
                <a:schemeClr val="accent5">
                  <a:lumMod val="75000"/>
                </a:schemeClr>
              </a:solidFill>
              <a:prstDash val="dash"/>
              <a:round/>
              <a:headEnd type="none" w="med" len="med"/>
              <a:tailEnd type="none" w="med" len="med"/>
            </a:ln>
          </p:spPr>
        </p:sp>
      </p:grpSp>
      <p:sp>
        <p:nvSpPr>
          <p:cNvPr id="5" name="Title 2">
            <a:extLst>
              <a:ext uri="{FF2B5EF4-FFF2-40B4-BE49-F238E27FC236}">
                <a16:creationId xmlns:a16="http://schemas.microsoft.com/office/drawing/2014/main" id="{1AEA15EB-9E92-C8DA-03B9-1DDFAF3C43D0}"/>
              </a:ext>
            </a:extLst>
          </p:cNvPr>
          <p:cNvSpPr txBox="1">
            <a:spLocks/>
          </p:cNvSpPr>
          <p:nvPr/>
        </p:nvSpPr>
        <p:spPr>
          <a:xfrm>
            <a:off x="682957" y="698971"/>
            <a:ext cx="1031336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a:buNone/>
              <a:defRPr sz="5000" b="1" i="0" u="none" strike="noStrike" cap="none">
                <a:solidFill>
                  <a:schemeClr val="dk1"/>
                </a:solidFill>
                <a:latin typeface="Fredoka"/>
                <a:ea typeface="Fredoka"/>
                <a:cs typeface="Fredoka"/>
                <a:sym typeface="Fredoka"/>
              </a:defRPr>
            </a:lvl1pPr>
            <a:lvl2pPr marR="0" lvl="1"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2pPr>
            <a:lvl3pPr marR="0" lvl="2"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3pPr>
            <a:lvl4pPr marR="0" lvl="3"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4pPr>
            <a:lvl5pPr marR="0" lvl="4"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5pPr>
            <a:lvl6pPr marR="0" lvl="5"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6pPr>
            <a:lvl7pPr marR="0" lvl="6"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7pPr>
            <a:lvl8pPr marR="0" lvl="7"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8pPr>
            <a:lvl9pPr marR="0" lvl="8"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9pPr>
          </a:lstStyle>
          <a:p>
            <a:r>
              <a:rPr lang="en-US" sz="4400" dirty="0" err="1">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CHỦ</a:t>
            </a:r>
            <a:r>
              <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ĐỀ</a:t>
            </a:r>
            <a:r>
              <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 4:</a:t>
            </a:r>
            <a:br>
              <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br>
            <a:r>
              <a:rPr lang="en-US" sz="4400" dirty="0" err="1">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THỰC</a:t>
            </a:r>
            <a:r>
              <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NỘI</a:t>
            </a:r>
            <a:r>
              <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 QUY </a:t>
            </a:r>
            <a:r>
              <a:rPr lang="en-US" sz="4400" dirty="0" err="1">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TRƯỜNG</a:t>
            </a:r>
            <a:r>
              <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US" sz="4400" dirty="0" err="1">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rPr>
              <a:t>LỚP</a:t>
            </a:r>
            <a:endParaRPr lang="en-US" sz="4400" dirty="0">
              <a:solidFill>
                <a:schemeClr val="accent5">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001960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uyện đi học đúng giờ - Dạy bé học kỹ năng sống (online-video-cutter.com)">
            <a:hlinkClick r:id="" action="ppaction://media"/>
            <a:extLst>
              <a:ext uri="{FF2B5EF4-FFF2-40B4-BE49-F238E27FC236}">
                <a16:creationId xmlns:a16="http://schemas.microsoft.com/office/drawing/2014/main" id="{DAE9A238-E369-D5F9-47A1-268E6666CFA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485"/>
            <a:ext cx="12161838" cy="6378631"/>
          </a:xfrm>
          <a:prstGeom prst="rect">
            <a:avLst/>
          </a:prstGeom>
        </p:spPr>
      </p:pic>
    </p:spTree>
    <p:extLst>
      <p:ext uri="{BB962C8B-B14F-4D97-AF65-F5344CB8AC3E}">
        <p14:creationId xmlns:p14="http://schemas.microsoft.com/office/powerpoint/2010/main" val="255944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2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55;p32">
            <a:extLst>
              <a:ext uri="{FF2B5EF4-FFF2-40B4-BE49-F238E27FC236}">
                <a16:creationId xmlns:a16="http://schemas.microsoft.com/office/drawing/2014/main" id="{FA7B5CCC-B11D-3616-CDE6-28A5C8DB3712}"/>
              </a:ext>
            </a:extLst>
          </p:cNvPr>
          <p:cNvSpPr txBox="1">
            <a:spLocks/>
          </p:cNvSpPr>
          <p:nvPr/>
        </p:nvSpPr>
        <p:spPr>
          <a:xfrm>
            <a:off x="1418568" y="1358157"/>
            <a:ext cx="10743270" cy="894226"/>
          </a:xfrm>
          <a:prstGeom prst="rect">
            <a:avLst/>
          </a:prstGeom>
        </p:spPr>
        <p:txBody>
          <a:bodyPr spcFirstLastPara="1" wrap="square" lIns="161730" tIns="161730" rIns="161730" bIns="16173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724" dirty="0" err="1">
                <a:latin typeface="AvantGarde" panose="00000400000000000000" pitchFamily="2" charset="0"/>
                <a:ea typeface="AvantGarde" panose="00000400000000000000" pitchFamily="2" charset="0"/>
                <a:cs typeface="AvantGarde" panose="00000400000000000000" pitchFamily="2" charset="0"/>
              </a:rPr>
              <a:t>Bạn</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Cún</a:t>
            </a:r>
            <a:r>
              <a:rPr lang="en-US" sz="3724" dirty="0">
                <a:latin typeface="AvantGarde" panose="00000400000000000000" pitchFamily="2" charset="0"/>
                <a:ea typeface="AvantGarde" panose="00000400000000000000" pitchFamily="2" charset="0"/>
                <a:cs typeface="AvantGarde" panose="00000400000000000000" pitchFamily="2" charset="0"/>
              </a:rPr>
              <a:t> con </a:t>
            </a:r>
            <a:r>
              <a:rPr lang="en-US" sz="3724" dirty="0" err="1">
                <a:latin typeface="AvantGarde" panose="00000400000000000000" pitchFamily="2" charset="0"/>
                <a:ea typeface="AvantGarde" panose="00000400000000000000" pitchFamily="2" charset="0"/>
                <a:cs typeface="AvantGarde" panose="00000400000000000000" pitchFamily="2" charset="0"/>
              </a:rPr>
              <a:t>trong</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câu</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chuyện</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có</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điểm</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nào</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chưa</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tốt</a:t>
            </a:r>
            <a:r>
              <a:rPr lang="en-US" sz="3724" dirty="0">
                <a:latin typeface="AvantGarde" panose="00000400000000000000" pitchFamily="2" charset="0"/>
                <a:ea typeface="AvantGarde" panose="00000400000000000000" pitchFamily="2" charset="0"/>
                <a:cs typeface="AvantGarde" panose="00000400000000000000" pitchFamily="2" charset="0"/>
              </a:rPr>
              <a:t>?</a:t>
            </a:r>
          </a:p>
        </p:txBody>
      </p:sp>
      <p:sp>
        <p:nvSpPr>
          <p:cNvPr id="3" name="Google Shape;455;p32">
            <a:extLst>
              <a:ext uri="{FF2B5EF4-FFF2-40B4-BE49-F238E27FC236}">
                <a16:creationId xmlns:a16="http://schemas.microsoft.com/office/drawing/2014/main" id="{7943C000-D919-BC97-D8C1-743F8CE234EF}"/>
              </a:ext>
            </a:extLst>
          </p:cNvPr>
          <p:cNvSpPr txBox="1">
            <a:spLocks/>
          </p:cNvSpPr>
          <p:nvPr/>
        </p:nvSpPr>
        <p:spPr>
          <a:xfrm>
            <a:off x="1418568" y="2905342"/>
            <a:ext cx="10743270" cy="894226"/>
          </a:xfrm>
          <a:prstGeom prst="rect">
            <a:avLst/>
          </a:prstGeom>
        </p:spPr>
        <p:txBody>
          <a:bodyPr spcFirstLastPara="1" wrap="square" lIns="161730" tIns="161730" rIns="161730" bIns="16173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724" dirty="0" err="1">
                <a:latin typeface="AvantGarde" panose="00000400000000000000" pitchFamily="2" charset="0"/>
                <a:ea typeface="AvantGarde" panose="00000400000000000000" pitchFamily="2" charset="0"/>
                <a:cs typeface="AvantGarde" panose="00000400000000000000" pitchFamily="2" charset="0"/>
              </a:rPr>
              <a:t>Vì</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sao</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Cún</a:t>
            </a:r>
            <a:r>
              <a:rPr lang="en-US" sz="3724" dirty="0">
                <a:latin typeface="AvantGarde" panose="00000400000000000000" pitchFamily="2" charset="0"/>
                <a:ea typeface="AvantGarde" panose="00000400000000000000" pitchFamily="2" charset="0"/>
                <a:cs typeface="AvantGarde" panose="00000400000000000000" pitchFamily="2" charset="0"/>
              </a:rPr>
              <a:t> con </a:t>
            </a:r>
            <a:r>
              <a:rPr lang="en-US" sz="3724" dirty="0" err="1">
                <a:latin typeface="AvantGarde" panose="00000400000000000000" pitchFamily="2" charset="0"/>
                <a:ea typeface="AvantGarde" panose="00000400000000000000" pitchFamily="2" charset="0"/>
                <a:cs typeface="AvantGarde" panose="00000400000000000000" pitchFamily="2" charset="0"/>
              </a:rPr>
              <a:t>thường</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xuyên</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đi</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học</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muộn</a:t>
            </a:r>
            <a:r>
              <a:rPr lang="en-US" sz="3724" dirty="0">
                <a:latin typeface="AvantGarde" panose="00000400000000000000" pitchFamily="2" charset="0"/>
                <a:ea typeface="AvantGarde" panose="00000400000000000000" pitchFamily="2" charset="0"/>
                <a:cs typeface="AvantGarde" panose="00000400000000000000" pitchFamily="2" charset="0"/>
              </a:rPr>
              <a:t>?</a:t>
            </a:r>
          </a:p>
        </p:txBody>
      </p:sp>
      <p:sp>
        <p:nvSpPr>
          <p:cNvPr id="4" name="Google Shape;455;p32">
            <a:extLst>
              <a:ext uri="{FF2B5EF4-FFF2-40B4-BE49-F238E27FC236}">
                <a16:creationId xmlns:a16="http://schemas.microsoft.com/office/drawing/2014/main" id="{DFFB6E8E-EB8E-BF42-94EE-FDA8B09FB810}"/>
              </a:ext>
            </a:extLst>
          </p:cNvPr>
          <p:cNvSpPr txBox="1">
            <a:spLocks/>
          </p:cNvSpPr>
          <p:nvPr/>
        </p:nvSpPr>
        <p:spPr>
          <a:xfrm>
            <a:off x="1538422" y="4402923"/>
            <a:ext cx="10743270" cy="894226"/>
          </a:xfrm>
          <a:prstGeom prst="rect">
            <a:avLst/>
          </a:prstGeom>
        </p:spPr>
        <p:txBody>
          <a:bodyPr spcFirstLastPara="1" wrap="square" lIns="161730" tIns="161730" rIns="161730" bIns="16173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724" dirty="0" err="1">
                <a:latin typeface="AvantGarde" panose="00000400000000000000" pitchFamily="2" charset="0"/>
                <a:ea typeface="AvantGarde" panose="00000400000000000000" pitchFamily="2" charset="0"/>
                <a:cs typeface="AvantGarde" panose="00000400000000000000" pitchFamily="2" charset="0"/>
              </a:rPr>
              <a:t>Em</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rút</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ra</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được</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bài</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học</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gì</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từ</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bạn</a:t>
            </a:r>
            <a:r>
              <a:rPr lang="en-US" sz="3724" dirty="0">
                <a:latin typeface="AvantGarde" panose="00000400000000000000" pitchFamily="2" charset="0"/>
                <a:ea typeface="AvantGarde" panose="00000400000000000000" pitchFamily="2" charset="0"/>
                <a:cs typeface="AvantGarde" panose="00000400000000000000" pitchFamily="2" charset="0"/>
              </a:rPr>
              <a:t> </a:t>
            </a:r>
            <a:r>
              <a:rPr lang="en-US" sz="3724" dirty="0" err="1">
                <a:latin typeface="AvantGarde" panose="00000400000000000000" pitchFamily="2" charset="0"/>
                <a:ea typeface="AvantGarde" panose="00000400000000000000" pitchFamily="2" charset="0"/>
                <a:cs typeface="AvantGarde" panose="00000400000000000000" pitchFamily="2" charset="0"/>
              </a:rPr>
              <a:t>Cún</a:t>
            </a:r>
            <a:r>
              <a:rPr lang="en-US" sz="3724" dirty="0">
                <a:latin typeface="AvantGarde" panose="00000400000000000000" pitchFamily="2" charset="0"/>
                <a:ea typeface="AvantGarde" panose="00000400000000000000" pitchFamily="2" charset="0"/>
                <a:cs typeface="AvantGarde" panose="00000400000000000000" pitchFamily="2" charset="0"/>
              </a:rPr>
              <a:t> con?</a:t>
            </a:r>
          </a:p>
        </p:txBody>
      </p:sp>
    </p:spTree>
    <p:extLst>
      <p:ext uri="{BB962C8B-B14F-4D97-AF65-F5344CB8AC3E}">
        <p14:creationId xmlns:p14="http://schemas.microsoft.com/office/powerpoint/2010/main" val="1828352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4"/>
        <p:cNvGrpSpPr/>
        <p:nvPr/>
      </p:nvGrpSpPr>
      <p:grpSpPr>
        <a:xfrm>
          <a:off x="0" y="0"/>
          <a:ext cx="0" cy="0"/>
          <a:chOff x="0" y="0"/>
          <a:chExt cx="0" cy="0"/>
        </a:xfrm>
      </p:grpSpPr>
      <p:grpSp>
        <p:nvGrpSpPr>
          <p:cNvPr id="1437" name="Google Shape;1437;p33"/>
          <p:cNvGrpSpPr/>
          <p:nvPr/>
        </p:nvGrpSpPr>
        <p:grpSpPr>
          <a:xfrm>
            <a:off x="10729450" y="1946039"/>
            <a:ext cx="426952" cy="403091"/>
            <a:chOff x="1854900" y="1656875"/>
            <a:chExt cx="206675" cy="195125"/>
          </a:xfrm>
        </p:grpSpPr>
        <p:sp>
          <p:nvSpPr>
            <p:cNvPr id="1438" name="Google Shape;1438;p33"/>
            <p:cNvSpPr/>
            <p:nvPr/>
          </p:nvSpPr>
          <p:spPr>
            <a:xfrm>
              <a:off x="1857175" y="1668225"/>
              <a:ext cx="196850" cy="146450"/>
            </a:xfrm>
            <a:custGeom>
              <a:avLst/>
              <a:gdLst/>
              <a:ahLst/>
              <a:cxnLst/>
              <a:rect l="l" t="t" r="r" b="b"/>
              <a:pathLst>
                <a:path w="7874" h="5858" extrusionOk="0">
                  <a:moveTo>
                    <a:pt x="2871" y="0"/>
                  </a:moveTo>
                  <a:cubicBezTo>
                    <a:pt x="2623" y="0"/>
                    <a:pt x="2375" y="26"/>
                    <a:pt x="2159" y="116"/>
                  </a:cubicBezTo>
                  <a:cubicBezTo>
                    <a:pt x="1612" y="329"/>
                    <a:pt x="1217" y="846"/>
                    <a:pt x="1065" y="1423"/>
                  </a:cubicBezTo>
                  <a:cubicBezTo>
                    <a:pt x="1034" y="1575"/>
                    <a:pt x="1004" y="1727"/>
                    <a:pt x="913" y="1879"/>
                  </a:cubicBezTo>
                  <a:cubicBezTo>
                    <a:pt x="822" y="2031"/>
                    <a:pt x="700" y="2153"/>
                    <a:pt x="578" y="2274"/>
                  </a:cubicBezTo>
                  <a:cubicBezTo>
                    <a:pt x="62" y="2882"/>
                    <a:pt x="1" y="3825"/>
                    <a:pt x="427" y="4463"/>
                  </a:cubicBezTo>
                  <a:cubicBezTo>
                    <a:pt x="785" y="4965"/>
                    <a:pt x="1406" y="5260"/>
                    <a:pt x="2010" y="5260"/>
                  </a:cubicBezTo>
                  <a:cubicBezTo>
                    <a:pt x="2174" y="5260"/>
                    <a:pt x="2337" y="5238"/>
                    <a:pt x="2493" y="5192"/>
                  </a:cubicBezTo>
                  <a:cubicBezTo>
                    <a:pt x="2923" y="5637"/>
                    <a:pt x="3548" y="5858"/>
                    <a:pt x="4175" y="5858"/>
                  </a:cubicBezTo>
                  <a:cubicBezTo>
                    <a:pt x="4833" y="5858"/>
                    <a:pt x="5492" y="5614"/>
                    <a:pt x="5928" y="5132"/>
                  </a:cubicBezTo>
                  <a:cubicBezTo>
                    <a:pt x="6019" y="5040"/>
                    <a:pt x="6110" y="4919"/>
                    <a:pt x="6202" y="4858"/>
                  </a:cubicBezTo>
                  <a:cubicBezTo>
                    <a:pt x="6293" y="4828"/>
                    <a:pt x="6414" y="4797"/>
                    <a:pt x="6536" y="4767"/>
                  </a:cubicBezTo>
                  <a:cubicBezTo>
                    <a:pt x="7083" y="4645"/>
                    <a:pt x="7509" y="4129"/>
                    <a:pt x="7691" y="3581"/>
                  </a:cubicBezTo>
                  <a:cubicBezTo>
                    <a:pt x="7873" y="3034"/>
                    <a:pt x="7873" y="2457"/>
                    <a:pt x="7813" y="1879"/>
                  </a:cubicBezTo>
                  <a:cubicBezTo>
                    <a:pt x="7782" y="1606"/>
                    <a:pt x="7752" y="1332"/>
                    <a:pt x="7539" y="1211"/>
                  </a:cubicBezTo>
                  <a:cubicBezTo>
                    <a:pt x="7410" y="1107"/>
                    <a:pt x="7253" y="1092"/>
                    <a:pt x="7090" y="1092"/>
                  </a:cubicBezTo>
                  <a:cubicBezTo>
                    <a:pt x="7020" y="1092"/>
                    <a:pt x="6949" y="1095"/>
                    <a:pt x="6878" y="1095"/>
                  </a:cubicBezTo>
                  <a:cubicBezTo>
                    <a:pt x="6726" y="1095"/>
                    <a:pt x="6576" y="1081"/>
                    <a:pt x="6445" y="998"/>
                  </a:cubicBezTo>
                  <a:cubicBezTo>
                    <a:pt x="6354" y="937"/>
                    <a:pt x="6262" y="815"/>
                    <a:pt x="6171" y="724"/>
                  </a:cubicBezTo>
                  <a:cubicBezTo>
                    <a:pt x="5563" y="56"/>
                    <a:pt x="4560" y="86"/>
                    <a:pt x="3740" y="25"/>
                  </a:cubicBezTo>
                  <a:lnTo>
                    <a:pt x="3375" y="25"/>
                  </a:lnTo>
                  <a:cubicBezTo>
                    <a:pt x="3214" y="13"/>
                    <a:pt x="3042" y="0"/>
                    <a:pt x="2871"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439" name="Google Shape;1439;p33"/>
            <p:cNvSpPr/>
            <p:nvPr/>
          </p:nvSpPr>
          <p:spPr>
            <a:xfrm>
              <a:off x="1934700" y="1851975"/>
              <a:ext cx="775" cy="25"/>
            </a:xfrm>
            <a:custGeom>
              <a:avLst/>
              <a:gdLst/>
              <a:ahLst/>
              <a:cxnLst/>
              <a:rect l="l" t="t" r="r" b="b"/>
              <a:pathLst>
                <a:path w="31" h="1" extrusionOk="0">
                  <a:moveTo>
                    <a:pt x="31" y="0"/>
                  </a:moveTo>
                  <a:cubicBezTo>
                    <a:pt x="31" y="0"/>
                    <a:pt x="31" y="0"/>
                    <a:pt x="31" y="0"/>
                  </a:cubicBezTo>
                  <a:cubicBezTo>
                    <a:pt x="0" y="0"/>
                    <a:pt x="0"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0" name="Google Shape;1440;p33"/>
            <p:cNvSpPr/>
            <p:nvPr/>
          </p:nvSpPr>
          <p:spPr>
            <a:xfrm>
              <a:off x="1870875" y="1709125"/>
              <a:ext cx="15200" cy="18250"/>
            </a:xfrm>
            <a:custGeom>
              <a:avLst/>
              <a:gdLst/>
              <a:ahLst/>
              <a:cxnLst/>
              <a:rect l="l" t="t" r="r" b="b"/>
              <a:pathLst>
                <a:path w="608" h="730" extrusionOk="0">
                  <a:moveTo>
                    <a:pt x="456" y="489"/>
                  </a:moveTo>
                  <a:cubicBezTo>
                    <a:pt x="455" y="496"/>
                    <a:pt x="451" y="522"/>
                    <a:pt x="426" y="547"/>
                  </a:cubicBezTo>
                  <a:cubicBezTo>
                    <a:pt x="435" y="528"/>
                    <a:pt x="445" y="508"/>
                    <a:pt x="456" y="489"/>
                  </a:cubicBezTo>
                  <a:close/>
                  <a:moveTo>
                    <a:pt x="334" y="0"/>
                  </a:moveTo>
                  <a:cubicBezTo>
                    <a:pt x="304" y="31"/>
                    <a:pt x="274" y="31"/>
                    <a:pt x="243" y="61"/>
                  </a:cubicBezTo>
                  <a:cubicBezTo>
                    <a:pt x="243" y="91"/>
                    <a:pt x="213" y="91"/>
                    <a:pt x="213" y="91"/>
                  </a:cubicBezTo>
                  <a:cubicBezTo>
                    <a:pt x="213" y="122"/>
                    <a:pt x="182" y="152"/>
                    <a:pt x="152" y="152"/>
                  </a:cubicBezTo>
                  <a:cubicBezTo>
                    <a:pt x="152" y="183"/>
                    <a:pt x="122" y="213"/>
                    <a:pt x="122" y="243"/>
                  </a:cubicBezTo>
                  <a:cubicBezTo>
                    <a:pt x="61" y="304"/>
                    <a:pt x="30" y="395"/>
                    <a:pt x="30" y="456"/>
                  </a:cubicBezTo>
                  <a:cubicBezTo>
                    <a:pt x="0" y="517"/>
                    <a:pt x="0" y="578"/>
                    <a:pt x="30" y="638"/>
                  </a:cubicBezTo>
                  <a:cubicBezTo>
                    <a:pt x="61" y="669"/>
                    <a:pt x="122" y="699"/>
                    <a:pt x="152" y="730"/>
                  </a:cubicBezTo>
                  <a:cubicBezTo>
                    <a:pt x="213" y="730"/>
                    <a:pt x="274" y="730"/>
                    <a:pt x="334" y="699"/>
                  </a:cubicBezTo>
                  <a:cubicBezTo>
                    <a:pt x="365" y="669"/>
                    <a:pt x="426" y="638"/>
                    <a:pt x="426" y="578"/>
                  </a:cubicBezTo>
                  <a:cubicBezTo>
                    <a:pt x="426" y="548"/>
                    <a:pt x="455" y="518"/>
                    <a:pt x="456" y="489"/>
                  </a:cubicBezTo>
                  <a:lnTo>
                    <a:pt x="456" y="489"/>
                  </a:lnTo>
                  <a:cubicBezTo>
                    <a:pt x="479" y="447"/>
                    <a:pt x="506" y="406"/>
                    <a:pt x="547" y="365"/>
                  </a:cubicBezTo>
                  <a:lnTo>
                    <a:pt x="547" y="365"/>
                  </a:lnTo>
                  <a:cubicBezTo>
                    <a:pt x="517" y="395"/>
                    <a:pt x="517" y="395"/>
                    <a:pt x="486" y="395"/>
                  </a:cubicBezTo>
                  <a:cubicBezTo>
                    <a:pt x="517" y="395"/>
                    <a:pt x="517" y="395"/>
                    <a:pt x="517" y="365"/>
                  </a:cubicBezTo>
                  <a:lnTo>
                    <a:pt x="547" y="365"/>
                  </a:lnTo>
                  <a:cubicBezTo>
                    <a:pt x="578" y="334"/>
                    <a:pt x="578" y="304"/>
                    <a:pt x="578" y="274"/>
                  </a:cubicBezTo>
                  <a:lnTo>
                    <a:pt x="608" y="274"/>
                  </a:lnTo>
                  <a:cubicBezTo>
                    <a:pt x="608" y="183"/>
                    <a:pt x="578" y="122"/>
                    <a:pt x="547" y="61"/>
                  </a:cubicBezTo>
                  <a:cubicBezTo>
                    <a:pt x="517" y="31"/>
                    <a:pt x="486" y="0"/>
                    <a:pt x="45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1" name="Google Shape;1441;p33"/>
            <p:cNvSpPr/>
            <p:nvPr/>
          </p:nvSpPr>
          <p:spPr>
            <a:xfrm>
              <a:off x="1875425" y="1656875"/>
              <a:ext cx="88875" cy="61850"/>
            </a:xfrm>
            <a:custGeom>
              <a:avLst/>
              <a:gdLst/>
              <a:ahLst/>
              <a:cxnLst/>
              <a:rect l="l" t="t" r="r" b="b"/>
              <a:pathLst>
                <a:path w="3555" h="2474" extrusionOk="0">
                  <a:moveTo>
                    <a:pt x="2205" y="0"/>
                  </a:moveTo>
                  <a:cubicBezTo>
                    <a:pt x="1887" y="0"/>
                    <a:pt x="1573" y="69"/>
                    <a:pt x="1277" y="206"/>
                  </a:cubicBezTo>
                  <a:cubicBezTo>
                    <a:pt x="456" y="570"/>
                    <a:pt x="0" y="1452"/>
                    <a:pt x="122" y="2364"/>
                  </a:cubicBezTo>
                  <a:cubicBezTo>
                    <a:pt x="135" y="2440"/>
                    <a:pt x="190" y="2474"/>
                    <a:pt x="250" y="2474"/>
                  </a:cubicBezTo>
                  <a:cubicBezTo>
                    <a:pt x="334" y="2474"/>
                    <a:pt x="426" y="2409"/>
                    <a:pt x="426" y="2303"/>
                  </a:cubicBezTo>
                  <a:cubicBezTo>
                    <a:pt x="426" y="1604"/>
                    <a:pt x="821" y="935"/>
                    <a:pt x="1490" y="631"/>
                  </a:cubicBezTo>
                  <a:cubicBezTo>
                    <a:pt x="1690" y="542"/>
                    <a:pt x="1907" y="486"/>
                    <a:pt x="2128" y="486"/>
                  </a:cubicBezTo>
                  <a:cubicBezTo>
                    <a:pt x="2208" y="486"/>
                    <a:pt x="2290" y="493"/>
                    <a:pt x="2371" y="510"/>
                  </a:cubicBezTo>
                  <a:cubicBezTo>
                    <a:pt x="2523" y="540"/>
                    <a:pt x="2645" y="570"/>
                    <a:pt x="2766" y="662"/>
                  </a:cubicBezTo>
                  <a:cubicBezTo>
                    <a:pt x="2888" y="722"/>
                    <a:pt x="3010" y="844"/>
                    <a:pt x="3131" y="935"/>
                  </a:cubicBezTo>
                  <a:cubicBezTo>
                    <a:pt x="3180" y="992"/>
                    <a:pt x="3236" y="1017"/>
                    <a:pt x="3289" y="1017"/>
                  </a:cubicBezTo>
                  <a:cubicBezTo>
                    <a:pt x="3432" y="1017"/>
                    <a:pt x="3554" y="839"/>
                    <a:pt x="3466" y="662"/>
                  </a:cubicBezTo>
                  <a:cubicBezTo>
                    <a:pt x="3314" y="327"/>
                    <a:pt x="2888" y="114"/>
                    <a:pt x="2523" y="23"/>
                  </a:cubicBezTo>
                  <a:cubicBezTo>
                    <a:pt x="2417" y="8"/>
                    <a:pt x="2311" y="0"/>
                    <a:pt x="220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2" name="Google Shape;1442;p33"/>
            <p:cNvSpPr/>
            <p:nvPr/>
          </p:nvSpPr>
          <p:spPr>
            <a:xfrm>
              <a:off x="1952175" y="1664200"/>
              <a:ext cx="71450" cy="36500"/>
            </a:xfrm>
            <a:custGeom>
              <a:avLst/>
              <a:gdLst/>
              <a:ahLst/>
              <a:cxnLst/>
              <a:rect l="l" t="t" r="r" b="b"/>
              <a:pathLst>
                <a:path w="2858" h="1460" extrusionOk="0">
                  <a:moveTo>
                    <a:pt x="1049" y="1"/>
                  </a:moveTo>
                  <a:cubicBezTo>
                    <a:pt x="737" y="1"/>
                    <a:pt x="426" y="80"/>
                    <a:pt x="152" y="217"/>
                  </a:cubicBezTo>
                  <a:cubicBezTo>
                    <a:pt x="31" y="247"/>
                    <a:pt x="0" y="399"/>
                    <a:pt x="61" y="490"/>
                  </a:cubicBezTo>
                  <a:cubicBezTo>
                    <a:pt x="102" y="571"/>
                    <a:pt x="169" y="598"/>
                    <a:pt x="246" y="598"/>
                  </a:cubicBezTo>
                  <a:cubicBezTo>
                    <a:pt x="284" y="598"/>
                    <a:pt x="325" y="591"/>
                    <a:pt x="365" y="581"/>
                  </a:cubicBezTo>
                  <a:cubicBezTo>
                    <a:pt x="548" y="490"/>
                    <a:pt x="760" y="445"/>
                    <a:pt x="973" y="445"/>
                  </a:cubicBezTo>
                  <a:cubicBezTo>
                    <a:pt x="1186" y="445"/>
                    <a:pt x="1399" y="490"/>
                    <a:pt x="1581" y="581"/>
                  </a:cubicBezTo>
                  <a:cubicBezTo>
                    <a:pt x="1763" y="642"/>
                    <a:pt x="1915" y="764"/>
                    <a:pt x="2037" y="885"/>
                  </a:cubicBezTo>
                  <a:cubicBezTo>
                    <a:pt x="2189" y="1037"/>
                    <a:pt x="2280" y="1189"/>
                    <a:pt x="2402" y="1372"/>
                  </a:cubicBezTo>
                  <a:cubicBezTo>
                    <a:pt x="2442" y="1432"/>
                    <a:pt x="2510" y="1459"/>
                    <a:pt x="2578" y="1459"/>
                  </a:cubicBezTo>
                  <a:cubicBezTo>
                    <a:pt x="2716" y="1459"/>
                    <a:pt x="2858" y="1351"/>
                    <a:pt x="2797" y="1189"/>
                  </a:cubicBezTo>
                  <a:cubicBezTo>
                    <a:pt x="2736" y="946"/>
                    <a:pt x="2554" y="733"/>
                    <a:pt x="2402" y="551"/>
                  </a:cubicBezTo>
                  <a:cubicBezTo>
                    <a:pt x="2219" y="369"/>
                    <a:pt x="1976" y="247"/>
                    <a:pt x="1763" y="156"/>
                  </a:cubicBezTo>
                  <a:cubicBezTo>
                    <a:pt x="1537" y="49"/>
                    <a:pt x="1293" y="1"/>
                    <a:pt x="10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3" name="Google Shape;1443;p33"/>
            <p:cNvSpPr/>
            <p:nvPr/>
          </p:nvSpPr>
          <p:spPr>
            <a:xfrm>
              <a:off x="2003850" y="1690025"/>
              <a:ext cx="57725" cy="105000"/>
            </a:xfrm>
            <a:custGeom>
              <a:avLst/>
              <a:gdLst/>
              <a:ahLst/>
              <a:cxnLst/>
              <a:rect l="l" t="t" r="r" b="b"/>
              <a:pathLst>
                <a:path w="2309" h="4200" extrusionOk="0">
                  <a:moveTo>
                    <a:pt x="994" y="1"/>
                  </a:moveTo>
                  <a:cubicBezTo>
                    <a:pt x="844" y="1"/>
                    <a:pt x="693" y="31"/>
                    <a:pt x="547" y="95"/>
                  </a:cubicBezTo>
                  <a:cubicBezTo>
                    <a:pt x="331" y="177"/>
                    <a:pt x="380" y="475"/>
                    <a:pt x="564" y="475"/>
                  </a:cubicBezTo>
                  <a:cubicBezTo>
                    <a:pt x="587" y="475"/>
                    <a:pt x="612" y="470"/>
                    <a:pt x="639" y="460"/>
                  </a:cubicBezTo>
                  <a:cubicBezTo>
                    <a:pt x="719" y="437"/>
                    <a:pt x="800" y="426"/>
                    <a:pt x="880" y="426"/>
                  </a:cubicBezTo>
                  <a:cubicBezTo>
                    <a:pt x="1226" y="426"/>
                    <a:pt x="1554" y="631"/>
                    <a:pt x="1702" y="977"/>
                  </a:cubicBezTo>
                  <a:cubicBezTo>
                    <a:pt x="1763" y="1159"/>
                    <a:pt x="1794" y="1372"/>
                    <a:pt x="1702" y="1524"/>
                  </a:cubicBezTo>
                  <a:cubicBezTo>
                    <a:pt x="1642" y="1737"/>
                    <a:pt x="1459" y="1798"/>
                    <a:pt x="1490" y="2010"/>
                  </a:cubicBezTo>
                  <a:cubicBezTo>
                    <a:pt x="1551" y="2223"/>
                    <a:pt x="1581" y="2405"/>
                    <a:pt x="1520" y="2588"/>
                  </a:cubicBezTo>
                  <a:cubicBezTo>
                    <a:pt x="1490" y="2801"/>
                    <a:pt x="1399" y="3013"/>
                    <a:pt x="1247" y="3165"/>
                  </a:cubicBezTo>
                  <a:cubicBezTo>
                    <a:pt x="1125" y="3348"/>
                    <a:pt x="973" y="3500"/>
                    <a:pt x="791" y="3591"/>
                  </a:cubicBezTo>
                  <a:cubicBezTo>
                    <a:pt x="669" y="3652"/>
                    <a:pt x="578" y="3712"/>
                    <a:pt x="456" y="3712"/>
                  </a:cubicBezTo>
                  <a:cubicBezTo>
                    <a:pt x="335" y="3743"/>
                    <a:pt x="243" y="3743"/>
                    <a:pt x="152" y="3834"/>
                  </a:cubicBezTo>
                  <a:cubicBezTo>
                    <a:pt x="61" y="3895"/>
                    <a:pt x="0" y="4016"/>
                    <a:pt x="122" y="4108"/>
                  </a:cubicBezTo>
                  <a:cubicBezTo>
                    <a:pt x="209" y="4173"/>
                    <a:pt x="307" y="4199"/>
                    <a:pt x="411" y="4199"/>
                  </a:cubicBezTo>
                  <a:cubicBezTo>
                    <a:pt x="596" y="4199"/>
                    <a:pt x="797" y="4114"/>
                    <a:pt x="973" y="4016"/>
                  </a:cubicBezTo>
                  <a:cubicBezTo>
                    <a:pt x="1247" y="3895"/>
                    <a:pt x="1459" y="3652"/>
                    <a:pt x="1642" y="3409"/>
                  </a:cubicBezTo>
                  <a:cubicBezTo>
                    <a:pt x="1903" y="3068"/>
                    <a:pt x="2120" y="2458"/>
                    <a:pt x="1923" y="2023"/>
                  </a:cubicBezTo>
                  <a:lnTo>
                    <a:pt x="1923" y="2023"/>
                  </a:lnTo>
                  <a:cubicBezTo>
                    <a:pt x="2309" y="1666"/>
                    <a:pt x="2290" y="1035"/>
                    <a:pt x="2037" y="612"/>
                  </a:cubicBezTo>
                  <a:cubicBezTo>
                    <a:pt x="1814" y="233"/>
                    <a:pt x="1410" y="1"/>
                    <a:pt x="99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4" name="Google Shape;1444;p33"/>
            <p:cNvSpPr/>
            <p:nvPr/>
          </p:nvSpPr>
          <p:spPr>
            <a:xfrm>
              <a:off x="1916125" y="1783875"/>
              <a:ext cx="95750" cy="35600"/>
            </a:xfrm>
            <a:custGeom>
              <a:avLst/>
              <a:gdLst/>
              <a:ahLst/>
              <a:cxnLst/>
              <a:rect l="l" t="t" r="r" b="b"/>
              <a:pathLst>
                <a:path w="3830" h="1424" extrusionOk="0">
                  <a:moveTo>
                    <a:pt x="3702" y="0"/>
                  </a:moveTo>
                  <a:cubicBezTo>
                    <a:pt x="3639" y="0"/>
                    <a:pt x="3569" y="38"/>
                    <a:pt x="3540" y="110"/>
                  </a:cubicBezTo>
                  <a:cubicBezTo>
                    <a:pt x="3418" y="384"/>
                    <a:pt x="3114" y="597"/>
                    <a:pt x="2871" y="718"/>
                  </a:cubicBezTo>
                  <a:cubicBezTo>
                    <a:pt x="2628" y="901"/>
                    <a:pt x="2324" y="962"/>
                    <a:pt x="1990" y="992"/>
                  </a:cubicBezTo>
                  <a:cubicBezTo>
                    <a:pt x="1412" y="992"/>
                    <a:pt x="835" y="658"/>
                    <a:pt x="500" y="171"/>
                  </a:cubicBezTo>
                  <a:cubicBezTo>
                    <a:pt x="453" y="95"/>
                    <a:pt x="382" y="64"/>
                    <a:pt x="311" y="64"/>
                  </a:cubicBezTo>
                  <a:cubicBezTo>
                    <a:pt x="155" y="64"/>
                    <a:pt x="0" y="217"/>
                    <a:pt x="105" y="384"/>
                  </a:cubicBezTo>
                  <a:cubicBezTo>
                    <a:pt x="504" y="1010"/>
                    <a:pt x="1195" y="1423"/>
                    <a:pt x="1931" y="1423"/>
                  </a:cubicBezTo>
                  <a:cubicBezTo>
                    <a:pt x="1980" y="1423"/>
                    <a:pt x="2031" y="1421"/>
                    <a:pt x="2081" y="1417"/>
                  </a:cubicBezTo>
                  <a:cubicBezTo>
                    <a:pt x="2476" y="1417"/>
                    <a:pt x="2841" y="1296"/>
                    <a:pt x="3175" y="1083"/>
                  </a:cubicBezTo>
                  <a:cubicBezTo>
                    <a:pt x="3479" y="870"/>
                    <a:pt x="3813" y="536"/>
                    <a:pt x="3813" y="141"/>
                  </a:cubicBezTo>
                  <a:cubicBezTo>
                    <a:pt x="3829" y="46"/>
                    <a:pt x="3770" y="0"/>
                    <a:pt x="370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5" name="Google Shape;1445;p33"/>
            <p:cNvSpPr/>
            <p:nvPr/>
          </p:nvSpPr>
          <p:spPr>
            <a:xfrm>
              <a:off x="1854900" y="1717825"/>
              <a:ext cx="75825" cy="84200"/>
            </a:xfrm>
            <a:custGeom>
              <a:avLst/>
              <a:gdLst/>
              <a:ahLst/>
              <a:cxnLst/>
              <a:rect l="l" t="t" r="r" b="b"/>
              <a:pathLst>
                <a:path w="3033" h="3368" extrusionOk="0">
                  <a:moveTo>
                    <a:pt x="1531" y="2741"/>
                  </a:moveTo>
                  <a:cubicBezTo>
                    <a:pt x="1551" y="2741"/>
                    <a:pt x="1551" y="2759"/>
                    <a:pt x="1524" y="2759"/>
                  </a:cubicBezTo>
                  <a:cubicBezTo>
                    <a:pt x="1517" y="2759"/>
                    <a:pt x="1507" y="2758"/>
                    <a:pt x="1495" y="2754"/>
                  </a:cubicBezTo>
                  <a:lnTo>
                    <a:pt x="1495" y="2754"/>
                  </a:lnTo>
                  <a:cubicBezTo>
                    <a:pt x="1510" y="2744"/>
                    <a:pt x="1523" y="2741"/>
                    <a:pt x="1531" y="2741"/>
                  </a:cubicBezTo>
                  <a:close/>
                  <a:moveTo>
                    <a:pt x="1158" y="1"/>
                  </a:moveTo>
                  <a:cubicBezTo>
                    <a:pt x="978" y="1"/>
                    <a:pt x="794" y="100"/>
                    <a:pt x="669" y="199"/>
                  </a:cubicBezTo>
                  <a:cubicBezTo>
                    <a:pt x="487" y="321"/>
                    <a:pt x="366" y="503"/>
                    <a:pt x="274" y="686"/>
                  </a:cubicBezTo>
                  <a:cubicBezTo>
                    <a:pt x="62" y="1050"/>
                    <a:pt x="1" y="1476"/>
                    <a:pt x="92" y="1871"/>
                  </a:cubicBezTo>
                  <a:cubicBezTo>
                    <a:pt x="153" y="2236"/>
                    <a:pt x="396" y="2600"/>
                    <a:pt x="669" y="2844"/>
                  </a:cubicBezTo>
                  <a:cubicBezTo>
                    <a:pt x="821" y="2965"/>
                    <a:pt x="1004" y="3056"/>
                    <a:pt x="1217" y="3117"/>
                  </a:cubicBezTo>
                  <a:cubicBezTo>
                    <a:pt x="1277" y="3148"/>
                    <a:pt x="1399" y="3178"/>
                    <a:pt x="1490" y="3178"/>
                  </a:cubicBezTo>
                  <a:cubicBezTo>
                    <a:pt x="1509" y="3178"/>
                    <a:pt x="1527" y="3175"/>
                    <a:pt x="1544" y="3171"/>
                  </a:cubicBezTo>
                  <a:lnTo>
                    <a:pt x="1544" y="3171"/>
                  </a:lnTo>
                  <a:cubicBezTo>
                    <a:pt x="1700" y="3301"/>
                    <a:pt x="1937" y="3360"/>
                    <a:pt x="2128" y="3360"/>
                  </a:cubicBezTo>
                  <a:cubicBezTo>
                    <a:pt x="2173" y="3365"/>
                    <a:pt x="2216" y="3368"/>
                    <a:pt x="2259" y="3368"/>
                  </a:cubicBezTo>
                  <a:cubicBezTo>
                    <a:pt x="2480" y="3368"/>
                    <a:pt x="2680" y="3300"/>
                    <a:pt x="2858" y="3148"/>
                  </a:cubicBezTo>
                  <a:cubicBezTo>
                    <a:pt x="3033" y="3023"/>
                    <a:pt x="2941" y="2775"/>
                    <a:pt x="2784" y="2775"/>
                  </a:cubicBezTo>
                  <a:cubicBezTo>
                    <a:pt x="2750" y="2775"/>
                    <a:pt x="2713" y="2786"/>
                    <a:pt x="2676" y="2813"/>
                  </a:cubicBezTo>
                  <a:cubicBezTo>
                    <a:pt x="2562" y="2882"/>
                    <a:pt x="2431" y="2916"/>
                    <a:pt x="2295" y="2916"/>
                  </a:cubicBezTo>
                  <a:cubicBezTo>
                    <a:pt x="2250" y="2916"/>
                    <a:pt x="2204" y="2912"/>
                    <a:pt x="2159" y="2904"/>
                  </a:cubicBezTo>
                  <a:cubicBezTo>
                    <a:pt x="1976" y="2874"/>
                    <a:pt x="1855" y="2722"/>
                    <a:pt x="1673" y="2692"/>
                  </a:cubicBezTo>
                  <a:cubicBezTo>
                    <a:pt x="1657" y="2688"/>
                    <a:pt x="1641" y="2686"/>
                    <a:pt x="1624" y="2686"/>
                  </a:cubicBezTo>
                  <a:cubicBezTo>
                    <a:pt x="1572" y="2686"/>
                    <a:pt x="1519" y="2705"/>
                    <a:pt x="1477" y="2740"/>
                  </a:cubicBezTo>
                  <a:lnTo>
                    <a:pt x="1477" y="2740"/>
                  </a:lnTo>
                  <a:cubicBezTo>
                    <a:pt x="1459" y="2722"/>
                    <a:pt x="1455" y="2722"/>
                    <a:pt x="1429" y="2722"/>
                  </a:cubicBezTo>
                  <a:cubicBezTo>
                    <a:pt x="1369" y="2692"/>
                    <a:pt x="1308" y="2661"/>
                    <a:pt x="1247" y="2631"/>
                  </a:cubicBezTo>
                  <a:cubicBezTo>
                    <a:pt x="1125" y="2570"/>
                    <a:pt x="1034" y="2479"/>
                    <a:pt x="943" y="2388"/>
                  </a:cubicBezTo>
                  <a:cubicBezTo>
                    <a:pt x="761" y="2205"/>
                    <a:pt x="639" y="1962"/>
                    <a:pt x="578" y="1719"/>
                  </a:cubicBezTo>
                  <a:cubicBezTo>
                    <a:pt x="548" y="1476"/>
                    <a:pt x="578" y="1202"/>
                    <a:pt x="700" y="959"/>
                  </a:cubicBezTo>
                  <a:cubicBezTo>
                    <a:pt x="761" y="838"/>
                    <a:pt x="821" y="716"/>
                    <a:pt x="913" y="625"/>
                  </a:cubicBezTo>
                  <a:cubicBezTo>
                    <a:pt x="1034" y="534"/>
                    <a:pt x="1125" y="534"/>
                    <a:pt x="1277" y="503"/>
                  </a:cubicBezTo>
                  <a:cubicBezTo>
                    <a:pt x="1490" y="412"/>
                    <a:pt x="1521" y="108"/>
                    <a:pt x="1277" y="17"/>
                  </a:cubicBezTo>
                  <a:cubicBezTo>
                    <a:pt x="1238" y="6"/>
                    <a:pt x="1198" y="1"/>
                    <a:pt x="115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6" name="Google Shape;1446;p33"/>
            <p:cNvSpPr/>
            <p:nvPr/>
          </p:nvSpPr>
          <p:spPr>
            <a:xfrm>
              <a:off x="1867825" y="1740850"/>
              <a:ext cx="5350" cy="30600"/>
            </a:xfrm>
            <a:custGeom>
              <a:avLst/>
              <a:gdLst/>
              <a:ahLst/>
              <a:cxnLst/>
              <a:rect l="l" t="t" r="r" b="b"/>
              <a:pathLst>
                <a:path w="214" h="1224" extrusionOk="0">
                  <a:moveTo>
                    <a:pt x="114" y="0"/>
                  </a:moveTo>
                  <a:cubicBezTo>
                    <a:pt x="84" y="0"/>
                    <a:pt x="46" y="23"/>
                    <a:pt x="31" y="69"/>
                  </a:cubicBezTo>
                  <a:cubicBezTo>
                    <a:pt x="31" y="433"/>
                    <a:pt x="1" y="798"/>
                    <a:pt x="61" y="1163"/>
                  </a:cubicBezTo>
                  <a:cubicBezTo>
                    <a:pt x="61" y="1193"/>
                    <a:pt x="92" y="1224"/>
                    <a:pt x="92" y="1224"/>
                  </a:cubicBezTo>
                  <a:cubicBezTo>
                    <a:pt x="152" y="1193"/>
                    <a:pt x="213" y="1163"/>
                    <a:pt x="213" y="1102"/>
                  </a:cubicBezTo>
                  <a:cubicBezTo>
                    <a:pt x="213" y="1072"/>
                    <a:pt x="183" y="1072"/>
                    <a:pt x="152" y="1072"/>
                  </a:cubicBezTo>
                  <a:cubicBezTo>
                    <a:pt x="152" y="737"/>
                    <a:pt x="152" y="403"/>
                    <a:pt x="152" y="69"/>
                  </a:cubicBezTo>
                  <a:cubicBezTo>
                    <a:pt x="168" y="23"/>
                    <a:pt x="145" y="0"/>
                    <a:pt x="11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7" name="Google Shape;1447;p33"/>
            <p:cNvSpPr/>
            <p:nvPr/>
          </p:nvSpPr>
          <p:spPr>
            <a:xfrm>
              <a:off x="1876175" y="1755100"/>
              <a:ext cx="5350" cy="31550"/>
            </a:xfrm>
            <a:custGeom>
              <a:avLst/>
              <a:gdLst/>
              <a:ahLst/>
              <a:cxnLst/>
              <a:rect l="l" t="t" r="r" b="b"/>
              <a:pathLst>
                <a:path w="214" h="1262" extrusionOk="0">
                  <a:moveTo>
                    <a:pt x="103" y="0"/>
                  </a:moveTo>
                  <a:cubicBezTo>
                    <a:pt x="77" y="0"/>
                    <a:pt x="46" y="15"/>
                    <a:pt x="31" y="46"/>
                  </a:cubicBezTo>
                  <a:cubicBezTo>
                    <a:pt x="31" y="289"/>
                    <a:pt x="1" y="532"/>
                    <a:pt x="1" y="775"/>
                  </a:cubicBezTo>
                  <a:cubicBezTo>
                    <a:pt x="1" y="897"/>
                    <a:pt x="1" y="988"/>
                    <a:pt x="31" y="1109"/>
                  </a:cubicBezTo>
                  <a:cubicBezTo>
                    <a:pt x="31" y="1170"/>
                    <a:pt x="62" y="1261"/>
                    <a:pt x="153" y="1261"/>
                  </a:cubicBezTo>
                  <a:cubicBezTo>
                    <a:pt x="183" y="1261"/>
                    <a:pt x="214" y="1231"/>
                    <a:pt x="183" y="1201"/>
                  </a:cubicBezTo>
                  <a:cubicBezTo>
                    <a:pt x="153" y="1140"/>
                    <a:pt x="122" y="1079"/>
                    <a:pt x="122" y="988"/>
                  </a:cubicBezTo>
                  <a:cubicBezTo>
                    <a:pt x="122" y="897"/>
                    <a:pt x="122" y="806"/>
                    <a:pt x="122" y="684"/>
                  </a:cubicBezTo>
                  <a:cubicBezTo>
                    <a:pt x="122" y="471"/>
                    <a:pt x="153" y="258"/>
                    <a:pt x="153" y="46"/>
                  </a:cubicBezTo>
                  <a:cubicBezTo>
                    <a:pt x="153" y="15"/>
                    <a:pt x="130"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8" name="Google Shape;1448;p33"/>
            <p:cNvSpPr/>
            <p:nvPr/>
          </p:nvSpPr>
          <p:spPr>
            <a:xfrm>
              <a:off x="1890625" y="1738375"/>
              <a:ext cx="3825" cy="33575"/>
            </a:xfrm>
            <a:custGeom>
              <a:avLst/>
              <a:gdLst/>
              <a:ahLst/>
              <a:cxnLst/>
              <a:rect l="l" t="t" r="r" b="b"/>
              <a:pathLst>
                <a:path w="153" h="1343" extrusionOk="0">
                  <a:moveTo>
                    <a:pt x="61" y="0"/>
                  </a:moveTo>
                  <a:cubicBezTo>
                    <a:pt x="31" y="0"/>
                    <a:pt x="0" y="16"/>
                    <a:pt x="0" y="46"/>
                  </a:cubicBezTo>
                  <a:cubicBezTo>
                    <a:pt x="0" y="259"/>
                    <a:pt x="0" y="502"/>
                    <a:pt x="0" y="715"/>
                  </a:cubicBezTo>
                  <a:cubicBezTo>
                    <a:pt x="0" y="806"/>
                    <a:pt x="0" y="927"/>
                    <a:pt x="0" y="1019"/>
                  </a:cubicBezTo>
                  <a:cubicBezTo>
                    <a:pt x="0" y="1079"/>
                    <a:pt x="31" y="1140"/>
                    <a:pt x="31" y="1171"/>
                  </a:cubicBezTo>
                  <a:cubicBezTo>
                    <a:pt x="31" y="1231"/>
                    <a:pt x="31" y="1292"/>
                    <a:pt x="61" y="1323"/>
                  </a:cubicBezTo>
                  <a:cubicBezTo>
                    <a:pt x="61" y="1335"/>
                    <a:pt x="72" y="1343"/>
                    <a:pt x="86" y="1343"/>
                  </a:cubicBezTo>
                  <a:cubicBezTo>
                    <a:pt x="106" y="1343"/>
                    <a:pt x="135" y="1328"/>
                    <a:pt x="152" y="1292"/>
                  </a:cubicBezTo>
                  <a:cubicBezTo>
                    <a:pt x="152" y="1262"/>
                    <a:pt x="152" y="1201"/>
                    <a:pt x="152" y="1140"/>
                  </a:cubicBezTo>
                  <a:cubicBezTo>
                    <a:pt x="152" y="1110"/>
                    <a:pt x="122" y="1049"/>
                    <a:pt x="122" y="1019"/>
                  </a:cubicBezTo>
                  <a:cubicBezTo>
                    <a:pt x="122" y="897"/>
                    <a:pt x="122" y="806"/>
                    <a:pt x="122" y="684"/>
                  </a:cubicBezTo>
                  <a:cubicBezTo>
                    <a:pt x="122" y="471"/>
                    <a:pt x="122" y="259"/>
                    <a:pt x="122" y="46"/>
                  </a:cubicBezTo>
                  <a:cubicBezTo>
                    <a:pt x="122" y="16"/>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49" name="Google Shape;1449;p33"/>
            <p:cNvSpPr/>
            <p:nvPr/>
          </p:nvSpPr>
          <p:spPr>
            <a:xfrm>
              <a:off x="1899750" y="1745975"/>
              <a:ext cx="3825" cy="35175"/>
            </a:xfrm>
            <a:custGeom>
              <a:avLst/>
              <a:gdLst/>
              <a:ahLst/>
              <a:cxnLst/>
              <a:rect l="l" t="t" r="r" b="b"/>
              <a:pathLst>
                <a:path w="153" h="1407" extrusionOk="0">
                  <a:moveTo>
                    <a:pt x="76" y="0"/>
                  </a:moveTo>
                  <a:cubicBezTo>
                    <a:pt x="53" y="0"/>
                    <a:pt x="31" y="16"/>
                    <a:pt x="31" y="46"/>
                  </a:cubicBezTo>
                  <a:cubicBezTo>
                    <a:pt x="31" y="289"/>
                    <a:pt x="0" y="502"/>
                    <a:pt x="0" y="745"/>
                  </a:cubicBezTo>
                  <a:cubicBezTo>
                    <a:pt x="0" y="867"/>
                    <a:pt x="31" y="958"/>
                    <a:pt x="31" y="1079"/>
                  </a:cubicBezTo>
                  <a:cubicBezTo>
                    <a:pt x="31" y="1140"/>
                    <a:pt x="31" y="1201"/>
                    <a:pt x="31" y="1262"/>
                  </a:cubicBezTo>
                  <a:cubicBezTo>
                    <a:pt x="31" y="1323"/>
                    <a:pt x="31" y="1353"/>
                    <a:pt x="61" y="1383"/>
                  </a:cubicBezTo>
                  <a:cubicBezTo>
                    <a:pt x="76" y="1399"/>
                    <a:pt x="91" y="1406"/>
                    <a:pt x="103" y="1406"/>
                  </a:cubicBezTo>
                  <a:cubicBezTo>
                    <a:pt x="114" y="1406"/>
                    <a:pt x="122" y="1399"/>
                    <a:pt x="122" y="1383"/>
                  </a:cubicBezTo>
                  <a:cubicBezTo>
                    <a:pt x="152" y="1353"/>
                    <a:pt x="152" y="1292"/>
                    <a:pt x="152" y="1231"/>
                  </a:cubicBezTo>
                  <a:cubicBezTo>
                    <a:pt x="152" y="1171"/>
                    <a:pt x="152" y="1140"/>
                    <a:pt x="152" y="1079"/>
                  </a:cubicBezTo>
                  <a:cubicBezTo>
                    <a:pt x="152" y="958"/>
                    <a:pt x="122" y="836"/>
                    <a:pt x="122" y="715"/>
                  </a:cubicBezTo>
                  <a:cubicBezTo>
                    <a:pt x="122" y="502"/>
                    <a:pt x="122" y="259"/>
                    <a:pt x="122" y="46"/>
                  </a:cubicBezTo>
                  <a:cubicBezTo>
                    <a:pt x="122" y="16"/>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0" name="Google Shape;1450;p33"/>
            <p:cNvSpPr/>
            <p:nvPr/>
          </p:nvSpPr>
          <p:spPr>
            <a:xfrm>
              <a:off x="1910375" y="1755850"/>
              <a:ext cx="3075" cy="29850"/>
            </a:xfrm>
            <a:custGeom>
              <a:avLst/>
              <a:gdLst/>
              <a:ahLst/>
              <a:cxnLst/>
              <a:rect l="l" t="t" r="r" b="b"/>
              <a:pathLst>
                <a:path w="123" h="1194" extrusionOk="0">
                  <a:moveTo>
                    <a:pt x="46" y="0"/>
                  </a:moveTo>
                  <a:cubicBezTo>
                    <a:pt x="23" y="0"/>
                    <a:pt x="1" y="16"/>
                    <a:pt x="1" y="46"/>
                  </a:cubicBezTo>
                  <a:cubicBezTo>
                    <a:pt x="1" y="259"/>
                    <a:pt x="1" y="441"/>
                    <a:pt x="1" y="624"/>
                  </a:cubicBezTo>
                  <a:cubicBezTo>
                    <a:pt x="1" y="715"/>
                    <a:pt x="1" y="806"/>
                    <a:pt x="1" y="897"/>
                  </a:cubicBezTo>
                  <a:cubicBezTo>
                    <a:pt x="1" y="928"/>
                    <a:pt x="1" y="988"/>
                    <a:pt x="1" y="1019"/>
                  </a:cubicBezTo>
                  <a:cubicBezTo>
                    <a:pt x="1" y="1079"/>
                    <a:pt x="1" y="1110"/>
                    <a:pt x="31" y="1171"/>
                  </a:cubicBezTo>
                  <a:cubicBezTo>
                    <a:pt x="31" y="1186"/>
                    <a:pt x="46" y="1193"/>
                    <a:pt x="65" y="1193"/>
                  </a:cubicBezTo>
                  <a:cubicBezTo>
                    <a:pt x="84" y="1193"/>
                    <a:pt x="107" y="1186"/>
                    <a:pt x="122" y="1171"/>
                  </a:cubicBezTo>
                  <a:cubicBezTo>
                    <a:pt x="122" y="1110"/>
                    <a:pt x="122" y="1079"/>
                    <a:pt x="122" y="1019"/>
                  </a:cubicBezTo>
                  <a:cubicBezTo>
                    <a:pt x="122" y="988"/>
                    <a:pt x="122" y="958"/>
                    <a:pt x="122" y="897"/>
                  </a:cubicBezTo>
                  <a:cubicBezTo>
                    <a:pt x="122" y="806"/>
                    <a:pt x="122" y="715"/>
                    <a:pt x="122" y="624"/>
                  </a:cubicBezTo>
                  <a:cubicBezTo>
                    <a:pt x="122" y="441"/>
                    <a:pt x="92" y="259"/>
                    <a:pt x="92" y="46"/>
                  </a:cubicBezTo>
                  <a:cubicBezTo>
                    <a:pt x="92"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1" name="Google Shape;1451;p33"/>
            <p:cNvSpPr/>
            <p:nvPr/>
          </p:nvSpPr>
          <p:spPr>
            <a:xfrm>
              <a:off x="1922525" y="1760600"/>
              <a:ext cx="3825" cy="26625"/>
            </a:xfrm>
            <a:custGeom>
              <a:avLst/>
              <a:gdLst/>
              <a:ahLst/>
              <a:cxnLst/>
              <a:rect l="l" t="t" r="r" b="b"/>
              <a:pathLst>
                <a:path w="153" h="1065" extrusionOk="0">
                  <a:moveTo>
                    <a:pt x="62" y="0"/>
                  </a:moveTo>
                  <a:cubicBezTo>
                    <a:pt x="31" y="0"/>
                    <a:pt x="1" y="23"/>
                    <a:pt x="1" y="69"/>
                  </a:cubicBezTo>
                  <a:cubicBezTo>
                    <a:pt x="1" y="221"/>
                    <a:pt x="1" y="403"/>
                    <a:pt x="31" y="555"/>
                  </a:cubicBezTo>
                  <a:cubicBezTo>
                    <a:pt x="31" y="646"/>
                    <a:pt x="31" y="707"/>
                    <a:pt x="31" y="798"/>
                  </a:cubicBezTo>
                  <a:cubicBezTo>
                    <a:pt x="31" y="829"/>
                    <a:pt x="31" y="889"/>
                    <a:pt x="31" y="920"/>
                  </a:cubicBezTo>
                  <a:cubicBezTo>
                    <a:pt x="31" y="950"/>
                    <a:pt x="31" y="1011"/>
                    <a:pt x="62" y="1041"/>
                  </a:cubicBezTo>
                  <a:cubicBezTo>
                    <a:pt x="62" y="1057"/>
                    <a:pt x="77" y="1064"/>
                    <a:pt x="96" y="1064"/>
                  </a:cubicBezTo>
                  <a:cubicBezTo>
                    <a:pt x="115" y="1064"/>
                    <a:pt x="138" y="1057"/>
                    <a:pt x="153" y="1041"/>
                  </a:cubicBezTo>
                  <a:cubicBezTo>
                    <a:pt x="153" y="1011"/>
                    <a:pt x="153" y="950"/>
                    <a:pt x="153" y="920"/>
                  </a:cubicBezTo>
                  <a:cubicBezTo>
                    <a:pt x="153" y="889"/>
                    <a:pt x="153" y="859"/>
                    <a:pt x="153" y="798"/>
                  </a:cubicBezTo>
                  <a:cubicBezTo>
                    <a:pt x="153" y="738"/>
                    <a:pt x="153" y="646"/>
                    <a:pt x="153" y="555"/>
                  </a:cubicBezTo>
                  <a:cubicBezTo>
                    <a:pt x="153" y="403"/>
                    <a:pt x="123" y="221"/>
                    <a:pt x="123" y="69"/>
                  </a:cubicBezTo>
                  <a:cubicBezTo>
                    <a:pt x="123"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2" name="Google Shape;1452;p33"/>
            <p:cNvSpPr/>
            <p:nvPr/>
          </p:nvSpPr>
          <p:spPr>
            <a:xfrm>
              <a:off x="1935450" y="1754400"/>
              <a:ext cx="4600" cy="23900"/>
            </a:xfrm>
            <a:custGeom>
              <a:avLst/>
              <a:gdLst/>
              <a:ahLst/>
              <a:cxnLst/>
              <a:rect l="l" t="t" r="r" b="b"/>
              <a:pathLst>
                <a:path w="184" h="956" extrusionOk="0">
                  <a:moveTo>
                    <a:pt x="52" y="1"/>
                  </a:moveTo>
                  <a:cubicBezTo>
                    <a:pt x="25" y="1"/>
                    <a:pt x="1" y="16"/>
                    <a:pt x="1" y="43"/>
                  </a:cubicBezTo>
                  <a:cubicBezTo>
                    <a:pt x="1" y="226"/>
                    <a:pt x="1" y="378"/>
                    <a:pt x="1" y="560"/>
                  </a:cubicBezTo>
                  <a:cubicBezTo>
                    <a:pt x="1" y="651"/>
                    <a:pt x="1" y="742"/>
                    <a:pt x="1" y="803"/>
                  </a:cubicBezTo>
                  <a:cubicBezTo>
                    <a:pt x="31" y="864"/>
                    <a:pt x="31" y="925"/>
                    <a:pt x="92" y="955"/>
                  </a:cubicBezTo>
                  <a:lnTo>
                    <a:pt x="153" y="955"/>
                  </a:lnTo>
                  <a:lnTo>
                    <a:pt x="183" y="925"/>
                  </a:lnTo>
                  <a:cubicBezTo>
                    <a:pt x="183" y="925"/>
                    <a:pt x="183" y="894"/>
                    <a:pt x="183" y="894"/>
                  </a:cubicBezTo>
                  <a:cubicBezTo>
                    <a:pt x="183" y="894"/>
                    <a:pt x="183" y="864"/>
                    <a:pt x="153" y="864"/>
                  </a:cubicBezTo>
                  <a:cubicBezTo>
                    <a:pt x="153" y="834"/>
                    <a:pt x="153" y="803"/>
                    <a:pt x="153" y="773"/>
                  </a:cubicBezTo>
                  <a:cubicBezTo>
                    <a:pt x="153" y="682"/>
                    <a:pt x="122" y="621"/>
                    <a:pt x="122" y="530"/>
                  </a:cubicBezTo>
                  <a:cubicBezTo>
                    <a:pt x="122" y="378"/>
                    <a:pt x="122" y="226"/>
                    <a:pt x="122" y="74"/>
                  </a:cubicBezTo>
                  <a:cubicBezTo>
                    <a:pt x="122" y="23"/>
                    <a:pt x="85" y="1"/>
                    <a:pt x="5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3" name="Google Shape;1453;p33"/>
            <p:cNvSpPr/>
            <p:nvPr/>
          </p:nvSpPr>
          <p:spPr>
            <a:xfrm>
              <a:off x="1945325" y="1745600"/>
              <a:ext cx="3075" cy="11975"/>
            </a:xfrm>
            <a:custGeom>
              <a:avLst/>
              <a:gdLst/>
              <a:ahLst/>
              <a:cxnLst/>
              <a:rect l="l" t="t" r="r" b="b"/>
              <a:pathLst>
                <a:path w="123" h="479" extrusionOk="0">
                  <a:moveTo>
                    <a:pt x="62" y="0"/>
                  </a:moveTo>
                  <a:cubicBezTo>
                    <a:pt x="31" y="0"/>
                    <a:pt x="1" y="31"/>
                    <a:pt x="1" y="61"/>
                  </a:cubicBezTo>
                  <a:cubicBezTo>
                    <a:pt x="1" y="122"/>
                    <a:pt x="1" y="182"/>
                    <a:pt x="1" y="243"/>
                  </a:cubicBezTo>
                  <a:cubicBezTo>
                    <a:pt x="1" y="274"/>
                    <a:pt x="1" y="304"/>
                    <a:pt x="1" y="365"/>
                  </a:cubicBezTo>
                  <a:cubicBezTo>
                    <a:pt x="1" y="395"/>
                    <a:pt x="1" y="426"/>
                    <a:pt x="31" y="456"/>
                  </a:cubicBezTo>
                  <a:cubicBezTo>
                    <a:pt x="46" y="471"/>
                    <a:pt x="62" y="479"/>
                    <a:pt x="77" y="479"/>
                  </a:cubicBezTo>
                  <a:cubicBezTo>
                    <a:pt x="92" y="479"/>
                    <a:pt x="107" y="471"/>
                    <a:pt x="122" y="456"/>
                  </a:cubicBezTo>
                  <a:cubicBezTo>
                    <a:pt x="122" y="426"/>
                    <a:pt x="122" y="426"/>
                    <a:pt x="122" y="395"/>
                  </a:cubicBezTo>
                  <a:cubicBezTo>
                    <a:pt x="122" y="365"/>
                    <a:pt x="122" y="365"/>
                    <a:pt x="122" y="334"/>
                  </a:cubicBezTo>
                  <a:cubicBezTo>
                    <a:pt x="122" y="304"/>
                    <a:pt x="122" y="274"/>
                    <a:pt x="122" y="243"/>
                  </a:cubicBezTo>
                  <a:cubicBezTo>
                    <a:pt x="122" y="182"/>
                    <a:pt x="122" y="122"/>
                    <a:pt x="122" y="61"/>
                  </a:cubicBezTo>
                  <a:cubicBezTo>
                    <a:pt x="122"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4" name="Google Shape;1454;p33"/>
            <p:cNvSpPr/>
            <p:nvPr/>
          </p:nvSpPr>
          <p:spPr>
            <a:xfrm>
              <a:off x="1951425" y="1742550"/>
              <a:ext cx="3050" cy="6875"/>
            </a:xfrm>
            <a:custGeom>
              <a:avLst/>
              <a:gdLst/>
              <a:ahLst/>
              <a:cxnLst/>
              <a:rect l="l" t="t" r="r" b="b"/>
              <a:pathLst>
                <a:path w="122" h="275" extrusionOk="0">
                  <a:moveTo>
                    <a:pt x="61" y="1"/>
                  </a:moveTo>
                  <a:cubicBezTo>
                    <a:pt x="30" y="1"/>
                    <a:pt x="0" y="31"/>
                    <a:pt x="0" y="61"/>
                  </a:cubicBezTo>
                  <a:cubicBezTo>
                    <a:pt x="0" y="122"/>
                    <a:pt x="0" y="183"/>
                    <a:pt x="30" y="244"/>
                  </a:cubicBezTo>
                  <a:cubicBezTo>
                    <a:pt x="30" y="274"/>
                    <a:pt x="61" y="274"/>
                    <a:pt x="61" y="274"/>
                  </a:cubicBezTo>
                  <a:cubicBezTo>
                    <a:pt x="91" y="274"/>
                    <a:pt x="91" y="274"/>
                    <a:pt x="91" y="244"/>
                  </a:cubicBezTo>
                  <a:cubicBezTo>
                    <a:pt x="122" y="183"/>
                    <a:pt x="122" y="12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5" name="Google Shape;1455;p33"/>
            <p:cNvSpPr/>
            <p:nvPr/>
          </p:nvSpPr>
          <p:spPr>
            <a:xfrm>
              <a:off x="1936225" y="1776900"/>
              <a:ext cx="5325" cy="26275"/>
            </a:xfrm>
            <a:custGeom>
              <a:avLst/>
              <a:gdLst/>
              <a:ahLst/>
              <a:cxnLst/>
              <a:rect l="l" t="t" r="r" b="b"/>
              <a:pathLst>
                <a:path w="213" h="1051" extrusionOk="0">
                  <a:moveTo>
                    <a:pt x="76" y="0"/>
                  </a:moveTo>
                  <a:cubicBezTo>
                    <a:pt x="41" y="0"/>
                    <a:pt x="0" y="33"/>
                    <a:pt x="0" y="86"/>
                  </a:cubicBezTo>
                  <a:cubicBezTo>
                    <a:pt x="31" y="237"/>
                    <a:pt x="61" y="389"/>
                    <a:pt x="91" y="572"/>
                  </a:cubicBezTo>
                  <a:cubicBezTo>
                    <a:pt x="91" y="633"/>
                    <a:pt x="91" y="724"/>
                    <a:pt x="91" y="785"/>
                  </a:cubicBezTo>
                  <a:cubicBezTo>
                    <a:pt x="91" y="815"/>
                    <a:pt x="91" y="876"/>
                    <a:pt x="91" y="906"/>
                  </a:cubicBezTo>
                  <a:cubicBezTo>
                    <a:pt x="91" y="937"/>
                    <a:pt x="91" y="997"/>
                    <a:pt x="122" y="1028"/>
                  </a:cubicBezTo>
                  <a:cubicBezTo>
                    <a:pt x="137" y="1043"/>
                    <a:pt x="152" y="1051"/>
                    <a:pt x="167" y="1051"/>
                  </a:cubicBezTo>
                  <a:cubicBezTo>
                    <a:pt x="182" y="1051"/>
                    <a:pt x="198" y="1043"/>
                    <a:pt x="213" y="1028"/>
                  </a:cubicBezTo>
                  <a:cubicBezTo>
                    <a:pt x="213" y="997"/>
                    <a:pt x="213" y="937"/>
                    <a:pt x="213" y="906"/>
                  </a:cubicBezTo>
                  <a:cubicBezTo>
                    <a:pt x="213" y="876"/>
                    <a:pt x="213" y="815"/>
                    <a:pt x="213" y="785"/>
                  </a:cubicBezTo>
                  <a:cubicBezTo>
                    <a:pt x="213" y="693"/>
                    <a:pt x="213" y="633"/>
                    <a:pt x="213" y="541"/>
                  </a:cubicBezTo>
                  <a:cubicBezTo>
                    <a:pt x="182" y="389"/>
                    <a:pt x="152" y="207"/>
                    <a:pt x="122" y="55"/>
                  </a:cubicBezTo>
                  <a:cubicBezTo>
                    <a:pt x="122" y="17"/>
                    <a:pt x="100"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6" name="Google Shape;1456;p33"/>
            <p:cNvSpPr/>
            <p:nvPr/>
          </p:nvSpPr>
          <p:spPr>
            <a:xfrm>
              <a:off x="1944575" y="1779600"/>
              <a:ext cx="6100" cy="30175"/>
            </a:xfrm>
            <a:custGeom>
              <a:avLst/>
              <a:gdLst/>
              <a:ahLst/>
              <a:cxnLst/>
              <a:rect l="l" t="t" r="r" b="b"/>
              <a:pathLst>
                <a:path w="244" h="1207" extrusionOk="0">
                  <a:moveTo>
                    <a:pt x="61" y="0"/>
                  </a:moveTo>
                  <a:cubicBezTo>
                    <a:pt x="31" y="0"/>
                    <a:pt x="0" y="23"/>
                    <a:pt x="0" y="69"/>
                  </a:cubicBezTo>
                  <a:lnTo>
                    <a:pt x="61" y="707"/>
                  </a:lnTo>
                  <a:cubicBezTo>
                    <a:pt x="61" y="829"/>
                    <a:pt x="61" y="920"/>
                    <a:pt x="61" y="1041"/>
                  </a:cubicBezTo>
                  <a:cubicBezTo>
                    <a:pt x="61" y="1102"/>
                    <a:pt x="92" y="1193"/>
                    <a:pt x="152" y="1193"/>
                  </a:cubicBezTo>
                  <a:cubicBezTo>
                    <a:pt x="163" y="1203"/>
                    <a:pt x="173" y="1207"/>
                    <a:pt x="182" y="1207"/>
                  </a:cubicBezTo>
                  <a:cubicBezTo>
                    <a:pt x="200" y="1207"/>
                    <a:pt x="213" y="1193"/>
                    <a:pt x="213" y="1193"/>
                  </a:cubicBezTo>
                  <a:cubicBezTo>
                    <a:pt x="244" y="1163"/>
                    <a:pt x="244" y="1133"/>
                    <a:pt x="213" y="1102"/>
                  </a:cubicBezTo>
                  <a:lnTo>
                    <a:pt x="183" y="1102"/>
                  </a:lnTo>
                  <a:cubicBezTo>
                    <a:pt x="183" y="1072"/>
                    <a:pt x="183" y="1041"/>
                    <a:pt x="183" y="1041"/>
                  </a:cubicBezTo>
                  <a:cubicBezTo>
                    <a:pt x="183" y="920"/>
                    <a:pt x="183" y="829"/>
                    <a:pt x="183" y="707"/>
                  </a:cubicBezTo>
                  <a:cubicBezTo>
                    <a:pt x="152" y="494"/>
                    <a:pt x="152" y="281"/>
                    <a:pt x="122" y="69"/>
                  </a:cubicBezTo>
                  <a:cubicBezTo>
                    <a:pt x="122" y="23"/>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7" name="Google Shape;1457;p33"/>
            <p:cNvSpPr/>
            <p:nvPr/>
          </p:nvSpPr>
          <p:spPr>
            <a:xfrm>
              <a:off x="1953700" y="1783525"/>
              <a:ext cx="6850" cy="28200"/>
            </a:xfrm>
            <a:custGeom>
              <a:avLst/>
              <a:gdLst/>
              <a:ahLst/>
              <a:cxnLst/>
              <a:rect l="l" t="t" r="r" b="b"/>
              <a:pathLst>
                <a:path w="274" h="1128" extrusionOk="0">
                  <a:moveTo>
                    <a:pt x="69" y="0"/>
                  </a:moveTo>
                  <a:cubicBezTo>
                    <a:pt x="35" y="0"/>
                    <a:pt x="0" y="26"/>
                    <a:pt x="0" y="64"/>
                  </a:cubicBezTo>
                  <a:cubicBezTo>
                    <a:pt x="91" y="276"/>
                    <a:pt x="122" y="489"/>
                    <a:pt x="91" y="672"/>
                  </a:cubicBezTo>
                  <a:cubicBezTo>
                    <a:pt x="91" y="763"/>
                    <a:pt x="91" y="854"/>
                    <a:pt x="91" y="945"/>
                  </a:cubicBezTo>
                  <a:cubicBezTo>
                    <a:pt x="91" y="1006"/>
                    <a:pt x="122" y="1128"/>
                    <a:pt x="213" y="1128"/>
                  </a:cubicBezTo>
                  <a:cubicBezTo>
                    <a:pt x="243" y="1128"/>
                    <a:pt x="274" y="1097"/>
                    <a:pt x="274" y="1067"/>
                  </a:cubicBezTo>
                  <a:cubicBezTo>
                    <a:pt x="274" y="1036"/>
                    <a:pt x="243" y="1006"/>
                    <a:pt x="243" y="976"/>
                  </a:cubicBezTo>
                  <a:cubicBezTo>
                    <a:pt x="213" y="945"/>
                    <a:pt x="213" y="915"/>
                    <a:pt x="213" y="854"/>
                  </a:cubicBezTo>
                  <a:cubicBezTo>
                    <a:pt x="213" y="763"/>
                    <a:pt x="243" y="702"/>
                    <a:pt x="243" y="611"/>
                  </a:cubicBezTo>
                  <a:cubicBezTo>
                    <a:pt x="243" y="428"/>
                    <a:pt x="183" y="216"/>
                    <a:pt x="122" y="33"/>
                  </a:cubicBezTo>
                  <a:cubicBezTo>
                    <a:pt x="110" y="10"/>
                    <a:pt x="90"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8" name="Google Shape;1458;p33"/>
            <p:cNvSpPr/>
            <p:nvPr/>
          </p:nvSpPr>
          <p:spPr>
            <a:xfrm>
              <a:off x="1967375" y="1787000"/>
              <a:ext cx="6100" cy="27300"/>
            </a:xfrm>
            <a:custGeom>
              <a:avLst/>
              <a:gdLst/>
              <a:ahLst/>
              <a:cxnLst/>
              <a:rect l="l" t="t" r="r" b="b"/>
              <a:pathLst>
                <a:path w="244" h="1092" extrusionOk="0">
                  <a:moveTo>
                    <a:pt x="61" y="1"/>
                  </a:moveTo>
                  <a:cubicBezTo>
                    <a:pt x="31" y="1"/>
                    <a:pt x="0" y="16"/>
                    <a:pt x="0" y="46"/>
                  </a:cubicBezTo>
                  <a:cubicBezTo>
                    <a:pt x="0" y="381"/>
                    <a:pt x="0" y="715"/>
                    <a:pt x="31" y="1019"/>
                  </a:cubicBezTo>
                  <a:cubicBezTo>
                    <a:pt x="31" y="1063"/>
                    <a:pt x="63" y="1092"/>
                    <a:pt x="93" y="1092"/>
                  </a:cubicBezTo>
                  <a:cubicBezTo>
                    <a:pt x="103" y="1092"/>
                    <a:pt x="114" y="1088"/>
                    <a:pt x="122" y="1080"/>
                  </a:cubicBezTo>
                  <a:cubicBezTo>
                    <a:pt x="152" y="1049"/>
                    <a:pt x="213" y="1019"/>
                    <a:pt x="213" y="989"/>
                  </a:cubicBezTo>
                  <a:cubicBezTo>
                    <a:pt x="244" y="958"/>
                    <a:pt x="213" y="928"/>
                    <a:pt x="183" y="928"/>
                  </a:cubicBezTo>
                  <a:cubicBezTo>
                    <a:pt x="171" y="928"/>
                    <a:pt x="159" y="932"/>
                    <a:pt x="145" y="938"/>
                  </a:cubicBezTo>
                  <a:lnTo>
                    <a:pt x="145" y="938"/>
                  </a:lnTo>
                  <a:cubicBezTo>
                    <a:pt x="122" y="656"/>
                    <a:pt x="122" y="351"/>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59" name="Google Shape;1459;p33"/>
            <p:cNvSpPr/>
            <p:nvPr/>
          </p:nvSpPr>
          <p:spPr>
            <a:xfrm>
              <a:off x="1978775" y="1786625"/>
              <a:ext cx="6850" cy="21300"/>
            </a:xfrm>
            <a:custGeom>
              <a:avLst/>
              <a:gdLst/>
              <a:ahLst/>
              <a:cxnLst/>
              <a:rect l="l" t="t" r="r" b="b"/>
              <a:pathLst>
                <a:path w="274" h="852" extrusionOk="0">
                  <a:moveTo>
                    <a:pt x="61" y="0"/>
                  </a:moveTo>
                  <a:cubicBezTo>
                    <a:pt x="31" y="0"/>
                    <a:pt x="0" y="31"/>
                    <a:pt x="0" y="61"/>
                  </a:cubicBezTo>
                  <a:cubicBezTo>
                    <a:pt x="31" y="213"/>
                    <a:pt x="31" y="335"/>
                    <a:pt x="61" y="487"/>
                  </a:cubicBezTo>
                  <a:cubicBezTo>
                    <a:pt x="91" y="548"/>
                    <a:pt x="91" y="608"/>
                    <a:pt x="122" y="669"/>
                  </a:cubicBezTo>
                  <a:cubicBezTo>
                    <a:pt x="122" y="730"/>
                    <a:pt x="152" y="821"/>
                    <a:pt x="213" y="852"/>
                  </a:cubicBezTo>
                  <a:cubicBezTo>
                    <a:pt x="213" y="852"/>
                    <a:pt x="243" y="852"/>
                    <a:pt x="243" y="821"/>
                  </a:cubicBezTo>
                  <a:cubicBezTo>
                    <a:pt x="274" y="760"/>
                    <a:pt x="243" y="700"/>
                    <a:pt x="243" y="639"/>
                  </a:cubicBezTo>
                  <a:cubicBezTo>
                    <a:pt x="213" y="578"/>
                    <a:pt x="183" y="517"/>
                    <a:pt x="183" y="456"/>
                  </a:cubicBezTo>
                  <a:cubicBezTo>
                    <a:pt x="152" y="335"/>
                    <a:pt x="122" y="183"/>
                    <a:pt x="122" y="61"/>
                  </a:cubicBezTo>
                  <a:cubicBezTo>
                    <a:pt x="91" y="3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0" name="Google Shape;1460;p33"/>
            <p:cNvSpPr/>
            <p:nvPr/>
          </p:nvSpPr>
          <p:spPr>
            <a:xfrm>
              <a:off x="1991700" y="1785875"/>
              <a:ext cx="4575" cy="8375"/>
            </a:xfrm>
            <a:custGeom>
              <a:avLst/>
              <a:gdLst/>
              <a:ahLst/>
              <a:cxnLst/>
              <a:rect l="l" t="t" r="r" b="b"/>
              <a:pathLst>
                <a:path w="183" h="335" extrusionOk="0">
                  <a:moveTo>
                    <a:pt x="61" y="0"/>
                  </a:moveTo>
                  <a:cubicBezTo>
                    <a:pt x="30" y="0"/>
                    <a:pt x="30" y="30"/>
                    <a:pt x="0" y="30"/>
                  </a:cubicBezTo>
                  <a:cubicBezTo>
                    <a:pt x="0" y="61"/>
                    <a:pt x="0" y="61"/>
                    <a:pt x="0" y="91"/>
                  </a:cubicBezTo>
                  <a:cubicBezTo>
                    <a:pt x="0" y="122"/>
                    <a:pt x="30" y="152"/>
                    <a:pt x="30" y="182"/>
                  </a:cubicBezTo>
                  <a:cubicBezTo>
                    <a:pt x="30" y="213"/>
                    <a:pt x="30" y="274"/>
                    <a:pt x="30" y="304"/>
                  </a:cubicBezTo>
                  <a:cubicBezTo>
                    <a:pt x="61" y="334"/>
                    <a:pt x="91" y="334"/>
                    <a:pt x="122" y="334"/>
                  </a:cubicBezTo>
                  <a:cubicBezTo>
                    <a:pt x="122" y="334"/>
                    <a:pt x="182" y="304"/>
                    <a:pt x="152" y="274"/>
                  </a:cubicBezTo>
                  <a:cubicBezTo>
                    <a:pt x="152" y="243"/>
                    <a:pt x="152" y="213"/>
                    <a:pt x="152" y="152"/>
                  </a:cubicBezTo>
                  <a:cubicBezTo>
                    <a:pt x="152" y="122"/>
                    <a:pt x="122" y="91"/>
                    <a:pt x="122" y="61"/>
                  </a:cubicBezTo>
                  <a:cubicBezTo>
                    <a:pt x="122" y="30"/>
                    <a:pt x="122" y="30"/>
                    <a:pt x="91" y="30"/>
                  </a:cubicBezTo>
                  <a:cubicBezTo>
                    <a:pt x="91" y="0"/>
                    <a:pt x="6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1" name="Google Shape;1461;p33"/>
            <p:cNvSpPr/>
            <p:nvPr/>
          </p:nvSpPr>
          <p:spPr>
            <a:xfrm>
              <a:off x="1987125" y="1737800"/>
              <a:ext cx="6100" cy="32950"/>
            </a:xfrm>
            <a:custGeom>
              <a:avLst/>
              <a:gdLst/>
              <a:ahLst/>
              <a:cxnLst/>
              <a:rect l="l" t="t" r="r" b="b"/>
              <a:pathLst>
                <a:path w="244" h="1318" extrusionOk="0">
                  <a:moveTo>
                    <a:pt x="61" y="1"/>
                  </a:moveTo>
                  <a:cubicBezTo>
                    <a:pt x="31" y="1"/>
                    <a:pt x="1" y="23"/>
                    <a:pt x="1" y="69"/>
                  </a:cubicBezTo>
                  <a:cubicBezTo>
                    <a:pt x="31" y="251"/>
                    <a:pt x="31" y="464"/>
                    <a:pt x="61" y="677"/>
                  </a:cubicBezTo>
                  <a:cubicBezTo>
                    <a:pt x="92" y="859"/>
                    <a:pt x="92" y="1072"/>
                    <a:pt x="122" y="1285"/>
                  </a:cubicBezTo>
                  <a:cubicBezTo>
                    <a:pt x="134" y="1308"/>
                    <a:pt x="154" y="1318"/>
                    <a:pt x="175" y="1318"/>
                  </a:cubicBezTo>
                  <a:cubicBezTo>
                    <a:pt x="209" y="1318"/>
                    <a:pt x="244" y="1292"/>
                    <a:pt x="244" y="1254"/>
                  </a:cubicBezTo>
                  <a:cubicBezTo>
                    <a:pt x="244" y="1042"/>
                    <a:pt x="213" y="859"/>
                    <a:pt x="183" y="646"/>
                  </a:cubicBezTo>
                  <a:cubicBezTo>
                    <a:pt x="153" y="464"/>
                    <a:pt x="153" y="251"/>
                    <a:pt x="122" y="69"/>
                  </a:cubicBezTo>
                  <a:cubicBezTo>
                    <a:pt x="122" y="23"/>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2" name="Google Shape;1462;p33"/>
            <p:cNvSpPr/>
            <p:nvPr/>
          </p:nvSpPr>
          <p:spPr>
            <a:xfrm>
              <a:off x="1998950" y="1746425"/>
              <a:ext cx="4150" cy="36050"/>
            </a:xfrm>
            <a:custGeom>
              <a:avLst/>
              <a:gdLst/>
              <a:ahLst/>
              <a:cxnLst/>
              <a:rect l="l" t="t" r="r" b="b"/>
              <a:pathLst>
                <a:path w="166" h="1442" extrusionOk="0">
                  <a:moveTo>
                    <a:pt x="41" y="1"/>
                  </a:moveTo>
                  <a:cubicBezTo>
                    <a:pt x="17" y="1"/>
                    <a:pt x="0" y="17"/>
                    <a:pt x="14" y="58"/>
                  </a:cubicBezTo>
                  <a:cubicBezTo>
                    <a:pt x="14" y="271"/>
                    <a:pt x="44" y="514"/>
                    <a:pt x="44" y="727"/>
                  </a:cubicBezTo>
                  <a:cubicBezTo>
                    <a:pt x="44" y="849"/>
                    <a:pt x="44" y="970"/>
                    <a:pt x="44" y="1061"/>
                  </a:cubicBezTo>
                  <a:cubicBezTo>
                    <a:pt x="44" y="1183"/>
                    <a:pt x="14" y="1305"/>
                    <a:pt x="44" y="1396"/>
                  </a:cubicBezTo>
                  <a:cubicBezTo>
                    <a:pt x="44" y="1426"/>
                    <a:pt x="67" y="1441"/>
                    <a:pt x="94" y="1441"/>
                  </a:cubicBezTo>
                  <a:cubicBezTo>
                    <a:pt x="120" y="1441"/>
                    <a:pt x="151" y="1426"/>
                    <a:pt x="166" y="1396"/>
                  </a:cubicBezTo>
                  <a:cubicBezTo>
                    <a:pt x="166" y="1305"/>
                    <a:pt x="166" y="1183"/>
                    <a:pt x="166" y="1061"/>
                  </a:cubicBezTo>
                  <a:cubicBezTo>
                    <a:pt x="166" y="940"/>
                    <a:pt x="166" y="849"/>
                    <a:pt x="166" y="727"/>
                  </a:cubicBezTo>
                  <a:cubicBezTo>
                    <a:pt x="166" y="514"/>
                    <a:pt x="136" y="271"/>
                    <a:pt x="105" y="58"/>
                  </a:cubicBezTo>
                  <a:cubicBezTo>
                    <a:pt x="105" y="25"/>
                    <a:pt x="69" y="1"/>
                    <a:pt x="4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3" name="Google Shape;1463;p33"/>
            <p:cNvSpPr/>
            <p:nvPr/>
          </p:nvSpPr>
          <p:spPr>
            <a:xfrm>
              <a:off x="2010675" y="1756700"/>
              <a:ext cx="5350" cy="26475"/>
            </a:xfrm>
            <a:custGeom>
              <a:avLst/>
              <a:gdLst/>
              <a:ahLst/>
              <a:cxnLst/>
              <a:rect l="l" t="t" r="r" b="b"/>
              <a:pathLst>
                <a:path w="214" h="1059" extrusionOk="0">
                  <a:moveTo>
                    <a:pt x="58" y="0"/>
                  </a:moveTo>
                  <a:cubicBezTo>
                    <a:pt x="29" y="0"/>
                    <a:pt x="1" y="23"/>
                    <a:pt x="1" y="73"/>
                  </a:cubicBezTo>
                  <a:cubicBezTo>
                    <a:pt x="1" y="225"/>
                    <a:pt x="31" y="407"/>
                    <a:pt x="31" y="559"/>
                  </a:cubicBezTo>
                  <a:cubicBezTo>
                    <a:pt x="62" y="650"/>
                    <a:pt x="62" y="742"/>
                    <a:pt x="62" y="802"/>
                  </a:cubicBezTo>
                  <a:cubicBezTo>
                    <a:pt x="62" y="863"/>
                    <a:pt x="62" y="894"/>
                    <a:pt x="62" y="924"/>
                  </a:cubicBezTo>
                  <a:cubicBezTo>
                    <a:pt x="92" y="985"/>
                    <a:pt x="92" y="1015"/>
                    <a:pt x="122" y="1045"/>
                  </a:cubicBezTo>
                  <a:cubicBezTo>
                    <a:pt x="122" y="1056"/>
                    <a:pt x="129" y="1059"/>
                    <a:pt x="138" y="1059"/>
                  </a:cubicBezTo>
                  <a:cubicBezTo>
                    <a:pt x="156" y="1059"/>
                    <a:pt x="183" y="1045"/>
                    <a:pt x="183" y="1045"/>
                  </a:cubicBezTo>
                  <a:cubicBezTo>
                    <a:pt x="214" y="985"/>
                    <a:pt x="214" y="954"/>
                    <a:pt x="183" y="924"/>
                  </a:cubicBezTo>
                  <a:lnTo>
                    <a:pt x="183" y="802"/>
                  </a:lnTo>
                  <a:lnTo>
                    <a:pt x="153" y="559"/>
                  </a:lnTo>
                  <a:cubicBezTo>
                    <a:pt x="153" y="377"/>
                    <a:pt x="122" y="225"/>
                    <a:pt x="122" y="42"/>
                  </a:cubicBezTo>
                  <a:cubicBezTo>
                    <a:pt x="109" y="15"/>
                    <a:pt x="83"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4" name="Google Shape;1464;p33"/>
            <p:cNvSpPr/>
            <p:nvPr/>
          </p:nvSpPr>
          <p:spPr>
            <a:xfrm>
              <a:off x="2020575" y="1756700"/>
              <a:ext cx="6100" cy="24375"/>
            </a:xfrm>
            <a:custGeom>
              <a:avLst/>
              <a:gdLst/>
              <a:ahLst/>
              <a:cxnLst/>
              <a:rect l="l" t="t" r="r" b="b"/>
              <a:pathLst>
                <a:path w="244" h="975" extrusionOk="0">
                  <a:moveTo>
                    <a:pt x="70" y="0"/>
                  </a:moveTo>
                  <a:cubicBezTo>
                    <a:pt x="37" y="0"/>
                    <a:pt x="0" y="23"/>
                    <a:pt x="0" y="73"/>
                  </a:cubicBezTo>
                  <a:cubicBezTo>
                    <a:pt x="30" y="255"/>
                    <a:pt x="30" y="438"/>
                    <a:pt x="30" y="650"/>
                  </a:cubicBezTo>
                  <a:cubicBezTo>
                    <a:pt x="30" y="711"/>
                    <a:pt x="30" y="772"/>
                    <a:pt x="61" y="863"/>
                  </a:cubicBezTo>
                  <a:cubicBezTo>
                    <a:pt x="61" y="910"/>
                    <a:pt x="97" y="974"/>
                    <a:pt x="155" y="974"/>
                  </a:cubicBezTo>
                  <a:cubicBezTo>
                    <a:pt x="172" y="974"/>
                    <a:pt x="192" y="968"/>
                    <a:pt x="213" y="954"/>
                  </a:cubicBezTo>
                  <a:cubicBezTo>
                    <a:pt x="213" y="954"/>
                    <a:pt x="243" y="924"/>
                    <a:pt x="213" y="924"/>
                  </a:cubicBezTo>
                  <a:cubicBezTo>
                    <a:pt x="213" y="894"/>
                    <a:pt x="213" y="863"/>
                    <a:pt x="182" y="833"/>
                  </a:cubicBezTo>
                  <a:cubicBezTo>
                    <a:pt x="182" y="833"/>
                    <a:pt x="152" y="802"/>
                    <a:pt x="152" y="772"/>
                  </a:cubicBezTo>
                  <a:cubicBezTo>
                    <a:pt x="152" y="711"/>
                    <a:pt x="152" y="620"/>
                    <a:pt x="152" y="559"/>
                  </a:cubicBezTo>
                  <a:cubicBezTo>
                    <a:pt x="152" y="407"/>
                    <a:pt x="122" y="225"/>
                    <a:pt x="122" y="42"/>
                  </a:cubicBezTo>
                  <a:cubicBezTo>
                    <a:pt x="122" y="15"/>
                    <a:pt x="97" y="0"/>
                    <a:pt x="7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5" name="Google Shape;1465;p33"/>
            <p:cNvSpPr/>
            <p:nvPr/>
          </p:nvSpPr>
          <p:spPr>
            <a:xfrm>
              <a:off x="2031200" y="1749400"/>
              <a:ext cx="6100" cy="15025"/>
            </a:xfrm>
            <a:custGeom>
              <a:avLst/>
              <a:gdLst/>
              <a:ahLst/>
              <a:cxnLst/>
              <a:rect l="l" t="t" r="r" b="b"/>
              <a:pathLst>
                <a:path w="244" h="601" extrusionOk="0">
                  <a:moveTo>
                    <a:pt x="61" y="0"/>
                  </a:moveTo>
                  <a:cubicBezTo>
                    <a:pt x="1" y="0"/>
                    <a:pt x="1" y="61"/>
                    <a:pt x="1" y="91"/>
                  </a:cubicBezTo>
                  <a:cubicBezTo>
                    <a:pt x="31" y="152"/>
                    <a:pt x="31" y="243"/>
                    <a:pt x="61" y="334"/>
                  </a:cubicBezTo>
                  <a:cubicBezTo>
                    <a:pt x="61" y="365"/>
                    <a:pt x="61" y="395"/>
                    <a:pt x="92" y="456"/>
                  </a:cubicBezTo>
                  <a:cubicBezTo>
                    <a:pt x="92" y="486"/>
                    <a:pt x="92" y="547"/>
                    <a:pt x="122" y="578"/>
                  </a:cubicBezTo>
                  <a:cubicBezTo>
                    <a:pt x="137" y="593"/>
                    <a:pt x="153" y="600"/>
                    <a:pt x="168" y="600"/>
                  </a:cubicBezTo>
                  <a:cubicBezTo>
                    <a:pt x="183" y="600"/>
                    <a:pt x="198" y="593"/>
                    <a:pt x="213" y="578"/>
                  </a:cubicBezTo>
                  <a:cubicBezTo>
                    <a:pt x="244" y="517"/>
                    <a:pt x="213" y="456"/>
                    <a:pt x="213" y="426"/>
                  </a:cubicBezTo>
                  <a:cubicBezTo>
                    <a:pt x="183" y="365"/>
                    <a:pt x="183" y="334"/>
                    <a:pt x="183" y="304"/>
                  </a:cubicBezTo>
                  <a:cubicBezTo>
                    <a:pt x="153" y="213"/>
                    <a:pt x="153" y="122"/>
                    <a:pt x="122" y="30"/>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6" name="Google Shape;1466;p33"/>
            <p:cNvSpPr/>
            <p:nvPr/>
          </p:nvSpPr>
          <p:spPr>
            <a:xfrm>
              <a:off x="2039550" y="1743300"/>
              <a:ext cx="3075" cy="8200"/>
            </a:xfrm>
            <a:custGeom>
              <a:avLst/>
              <a:gdLst/>
              <a:ahLst/>
              <a:cxnLst/>
              <a:rect l="l" t="t" r="r" b="b"/>
              <a:pathLst>
                <a:path w="123" h="328" extrusionOk="0">
                  <a:moveTo>
                    <a:pt x="62" y="1"/>
                  </a:moveTo>
                  <a:cubicBezTo>
                    <a:pt x="31" y="1"/>
                    <a:pt x="1" y="31"/>
                    <a:pt x="1" y="62"/>
                  </a:cubicBezTo>
                  <a:lnTo>
                    <a:pt x="1" y="183"/>
                  </a:lnTo>
                  <a:cubicBezTo>
                    <a:pt x="1" y="183"/>
                    <a:pt x="1" y="214"/>
                    <a:pt x="1" y="244"/>
                  </a:cubicBezTo>
                  <a:cubicBezTo>
                    <a:pt x="1" y="244"/>
                    <a:pt x="1" y="274"/>
                    <a:pt x="31" y="305"/>
                  </a:cubicBezTo>
                  <a:cubicBezTo>
                    <a:pt x="31" y="320"/>
                    <a:pt x="47" y="328"/>
                    <a:pt x="62" y="328"/>
                  </a:cubicBezTo>
                  <a:cubicBezTo>
                    <a:pt x="77" y="328"/>
                    <a:pt x="92" y="320"/>
                    <a:pt x="92" y="305"/>
                  </a:cubicBezTo>
                  <a:cubicBezTo>
                    <a:pt x="92" y="274"/>
                    <a:pt x="123" y="244"/>
                    <a:pt x="123" y="244"/>
                  </a:cubicBezTo>
                  <a:cubicBezTo>
                    <a:pt x="123" y="214"/>
                    <a:pt x="123" y="183"/>
                    <a:pt x="123" y="183"/>
                  </a:cubicBezTo>
                  <a:lnTo>
                    <a:pt x="123" y="62"/>
                  </a:ln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7" name="Google Shape;1467;p33"/>
            <p:cNvSpPr/>
            <p:nvPr/>
          </p:nvSpPr>
          <p:spPr>
            <a:xfrm>
              <a:off x="2041075" y="1712525"/>
              <a:ext cx="5350" cy="27775"/>
            </a:xfrm>
            <a:custGeom>
              <a:avLst/>
              <a:gdLst/>
              <a:ahLst/>
              <a:cxnLst/>
              <a:rect l="l" t="t" r="r" b="b"/>
              <a:pathLst>
                <a:path w="214" h="1111" extrusionOk="0">
                  <a:moveTo>
                    <a:pt x="111" y="1"/>
                  </a:moveTo>
                  <a:cubicBezTo>
                    <a:pt x="84" y="1"/>
                    <a:pt x="62" y="16"/>
                    <a:pt x="62" y="47"/>
                  </a:cubicBezTo>
                  <a:cubicBezTo>
                    <a:pt x="92" y="381"/>
                    <a:pt x="62" y="715"/>
                    <a:pt x="1" y="1050"/>
                  </a:cubicBezTo>
                  <a:cubicBezTo>
                    <a:pt x="1" y="1080"/>
                    <a:pt x="31" y="1080"/>
                    <a:pt x="31" y="1110"/>
                  </a:cubicBezTo>
                  <a:lnTo>
                    <a:pt x="92" y="1110"/>
                  </a:lnTo>
                  <a:cubicBezTo>
                    <a:pt x="92" y="1110"/>
                    <a:pt x="122" y="1080"/>
                    <a:pt x="122" y="1080"/>
                  </a:cubicBezTo>
                  <a:cubicBezTo>
                    <a:pt x="213" y="746"/>
                    <a:pt x="213" y="381"/>
                    <a:pt x="183" y="47"/>
                  </a:cubicBezTo>
                  <a:cubicBezTo>
                    <a:pt x="168" y="16"/>
                    <a:pt x="138" y="1"/>
                    <a:pt x="11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8" name="Google Shape;1468;p33"/>
            <p:cNvSpPr/>
            <p:nvPr/>
          </p:nvSpPr>
          <p:spPr>
            <a:xfrm>
              <a:off x="2033775" y="1720325"/>
              <a:ext cx="5800" cy="25350"/>
            </a:xfrm>
            <a:custGeom>
              <a:avLst/>
              <a:gdLst/>
              <a:ahLst/>
              <a:cxnLst/>
              <a:rect l="l" t="t" r="r" b="b"/>
              <a:pathLst>
                <a:path w="232" h="1014" extrusionOk="0">
                  <a:moveTo>
                    <a:pt x="171" y="0"/>
                  </a:moveTo>
                  <a:cubicBezTo>
                    <a:pt x="141" y="0"/>
                    <a:pt x="110" y="23"/>
                    <a:pt x="110" y="69"/>
                  </a:cubicBezTo>
                  <a:cubicBezTo>
                    <a:pt x="110" y="342"/>
                    <a:pt x="80" y="646"/>
                    <a:pt x="19" y="950"/>
                  </a:cubicBezTo>
                  <a:cubicBezTo>
                    <a:pt x="0" y="988"/>
                    <a:pt x="40" y="1014"/>
                    <a:pt x="80" y="1014"/>
                  </a:cubicBezTo>
                  <a:cubicBezTo>
                    <a:pt x="104" y="1014"/>
                    <a:pt x="129" y="1004"/>
                    <a:pt x="141" y="981"/>
                  </a:cubicBezTo>
                  <a:cubicBezTo>
                    <a:pt x="202" y="677"/>
                    <a:pt x="232" y="373"/>
                    <a:pt x="232" y="69"/>
                  </a:cubicBezTo>
                  <a:cubicBezTo>
                    <a:pt x="232" y="23"/>
                    <a:pt x="202" y="0"/>
                    <a:pt x="17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69" name="Google Shape;1469;p33"/>
            <p:cNvSpPr/>
            <p:nvPr/>
          </p:nvSpPr>
          <p:spPr>
            <a:xfrm>
              <a:off x="2025875" y="1729625"/>
              <a:ext cx="5350" cy="15100"/>
            </a:xfrm>
            <a:custGeom>
              <a:avLst/>
              <a:gdLst/>
              <a:ahLst/>
              <a:cxnLst/>
              <a:rect l="l" t="t" r="r" b="b"/>
              <a:pathLst>
                <a:path w="214" h="604" extrusionOk="0">
                  <a:moveTo>
                    <a:pt x="122" y="1"/>
                  </a:moveTo>
                  <a:cubicBezTo>
                    <a:pt x="62" y="31"/>
                    <a:pt x="62" y="62"/>
                    <a:pt x="62" y="92"/>
                  </a:cubicBezTo>
                  <a:cubicBezTo>
                    <a:pt x="92" y="244"/>
                    <a:pt x="62" y="366"/>
                    <a:pt x="1" y="518"/>
                  </a:cubicBezTo>
                  <a:cubicBezTo>
                    <a:pt x="1" y="561"/>
                    <a:pt x="46" y="604"/>
                    <a:pt x="84" y="604"/>
                  </a:cubicBezTo>
                  <a:cubicBezTo>
                    <a:pt x="99" y="604"/>
                    <a:pt x="113" y="596"/>
                    <a:pt x="122" y="578"/>
                  </a:cubicBezTo>
                  <a:cubicBezTo>
                    <a:pt x="183" y="396"/>
                    <a:pt x="214" y="214"/>
                    <a:pt x="183" y="62"/>
                  </a:cubicBezTo>
                  <a:cubicBezTo>
                    <a:pt x="183" y="31"/>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70" name="Google Shape;1470;p33"/>
            <p:cNvSpPr/>
            <p:nvPr/>
          </p:nvSpPr>
          <p:spPr>
            <a:xfrm>
              <a:off x="2018275" y="1731900"/>
              <a:ext cx="3825" cy="8400"/>
            </a:xfrm>
            <a:custGeom>
              <a:avLst/>
              <a:gdLst/>
              <a:ahLst/>
              <a:cxnLst/>
              <a:rect l="l" t="t" r="r" b="b"/>
              <a:pathLst>
                <a:path w="153" h="336" extrusionOk="0">
                  <a:moveTo>
                    <a:pt x="62" y="1"/>
                  </a:moveTo>
                  <a:cubicBezTo>
                    <a:pt x="31" y="31"/>
                    <a:pt x="31" y="62"/>
                    <a:pt x="31" y="92"/>
                  </a:cubicBezTo>
                  <a:cubicBezTo>
                    <a:pt x="31" y="92"/>
                    <a:pt x="31" y="92"/>
                    <a:pt x="31" y="123"/>
                  </a:cubicBezTo>
                  <a:lnTo>
                    <a:pt x="31" y="183"/>
                  </a:lnTo>
                  <a:lnTo>
                    <a:pt x="31" y="214"/>
                  </a:lnTo>
                  <a:cubicBezTo>
                    <a:pt x="31" y="244"/>
                    <a:pt x="31" y="244"/>
                    <a:pt x="31" y="244"/>
                  </a:cubicBezTo>
                  <a:cubicBezTo>
                    <a:pt x="1" y="275"/>
                    <a:pt x="31" y="275"/>
                    <a:pt x="31" y="305"/>
                  </a:cubicBezTo>
                  <a:cubicBezTo>
                    <a:pt x="31" y="305"/>
                    <a:pt x="31" y="335"/>
                    <a:pt x="62" y="335"/>
                  </a:cubicBezTo>
                  <a:lnTo>
                    <a:pt x="92" y="335"/>
                  </a:lnTo>
                  <a:cubicBezTo>
                    <a:pt x="122" y="305"/>
                    <a:pt x="122" y="305"/>
                    <a:pt x="122" y="275"/>
                  </a:cubicBezTo>
                  <a:cubicBezTo>
                    <a:pt x="122" y="275"/>
                    <a:pt x="122" y="275"/>
                    <a:pt x="153" y="244"/>
                  </a:cubicBezTo>
                  <a:cubicBezTo>
                    <a:pt x="153" y="244"/>
                    <a:pt x="153" y="214"/>
                    <a:pt x="153" y="183"/>
                  </a:cubicBezTo>
                  <a:cubicBezTo>
                    <a:pt x="153" y="153"/>
                    <a:pt x="153" y="92"/>
                    <a:pt x="153" y="62"/>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71" name="Google Shape;1471;p33"/>
            <p:cNvSpPr/>
            <p:nvPr/>
          </p:nvSpPr>
          <p:spPr>
            <a:xfrm>
              <a:off x="2010675" y="1731150"/>
              <a:ext cx="3825" cy="4575"/>
            </a:xfrm>
            <a:custGeom>
              <a:avLst/>
              <a:gdLst/>
              <a:ahLst/>
              <a:cxnLst/>
              <a:rect l="l" t="t" r="r" b="b"/>
              <a:pathLst>
                <a:path w="153" h="183" extrusionOk="0">
                  <a:moveTo>
                    <a:pt x="92" y="1"/>
                  </a:moveTo>
                  <a:cubicBezTo>
                    <a:pt x="92" y="1"/>
                    <a:pt x="62" y="31"/>
                    <a:pt x="62" y="31"/>
                  </a:cubicBezTo>
                  <a:lnTo>
                    <a:pt x="31" y="61"/>
                  </a:lnTo>
                  <a:lnTo>
                    <a:pt x="1" y="61"/>
                  </a:lnTo>
                  <a:cubicBezTo>
                    <a:pt x="1" y="92"/>
                    <a:pt x="1" y="92"/>
                    <a:pt x="1" y="122"/>
                  </a:cubicBezTo>
                  <a:cubicBezTo>
                    <a:pt x="1" y="122"/>
                    <a:pt x="1" y="153"/>
                    <a:pt x="1" y="153"/>
                  </a:cubicBezTo>
                  <a:cubicBezTo>
                    <a:pt x="1" y="183"/>
                    <a:pt x="31" y="183"/>
                    <a:pt x="62" y="183"/>
                  </a:cubicBezTo>
                  <a:cubicBezTo>
                    <a:pt x="62" y="183"/>
                    <a:pt x="92" y="153"/>
                    <a:pt x="92" y="153"/>
                  </a:cubicBezTo>
                  <a:lnTo>
                    <a:pt x="153" y="122"/>
                  </a:lnTo>
                  <a:cubicBezTo>
                    <a:pt x="153" y="92"/>
                    <a:pt x="153" y="92"/>
                    <a:pt x="153" y="61"/>
                  </a:cubicBezTo>
                  <a:cubicBezTo>
                    <a:pt x="153" y="31"/>
                    <a:pt x="153" y="31"/>
                    <a:pt x="153" y="3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72" name="Google Shape;1472;p33"/>
            <p:cNvSpPr/>
            <p:nvPr/>
          </p:nvSpPr>
          <p:spPr>
            <a:xfrm>
              <a:off x="2008400" y="1731150"/>
              <a:ext cx="3825" cy="3075"/>
            </a:xfrm>
            <a:custGeom>
              <a:avLst/>
              <a:gdLst/>
              <a:ahLst/>
              <a:cxnLst/>
              <a:rect l="l" t="t" r="r" b="b"/>
              <a:pathLst>
                <a:path w="153" h="123" extrusionOk="0">
                  <a:moveTo>
                    <a:pt x="1" y="1"/>
                  </a:moveTo>
                  <a:cubicBezTo>
                    <a:pt x="1" y="1"/>
                    <a:pt x="1" y="1"/>
                    <a:pt x="1" y="31"/>
                  </a:cubicBezTo>
                  <a:cubicBezTo>
                    <a:pt x="1" y="31"/>
                    <a:pt x="1" y="31"/>
                    <a:pt x="1" y="61"/>
                  </a:cubicBezTo>
                  <a:cubicBezTo>
                    <a:pt x="31" y="92"/>
                    <a:pt x="61" y="92"/>
                    <a:pt x="92" y="122"/>
                  </a:cubicBezTo>
                  <a:lnTo>
                    <a:pt x="122" y="122"/>
                  </a:lnTo>
                  <a:lnTo>
                    <a:pt x="122" y="92"/>
                  </a:lnTo>
                  <a:lnTo>
                    <a:pt x="153" y="92"/>
                  </a:lnTo>
                  <a:cubicBezTo>
                    <a:pt x="153" y="92"/>
                    <a:pt x="153" y="61"/>
                    <a:pt x="153" y="61"/>
                  </a:cubicBezTo>
                  <a:cubicBezTo>
                    <a:pt x="153" y="31"/>
                    <a:pt x="153" y="31"/>
                    <a:pt x="12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73" name="Google Shape;1473;p33"/>
            <p:cNvSpPr/>
            <p:nvPr/>
          </p:nvSpPr>
          <p:spPr>
            <a:xfrm>
              <a:off x="1921025" y="1718225"/>
              <a:ext cx="3825" cy="9925"/>
            </a:xfrm>
            <a:custGeom>
              <a:avLst/>
              <a:gdLst/>
              <a:ahLst/>
              <a:cxnLst/>
              <a:rect l="l" t="t" r="r" b="b"/>
              <a:pathLst>
                <a:path w="153" h="397" extrusionOk="0">
                  <a:moveTo>
                    <a:pt x="91" y="1"/>
                  </a:moveTo>
                  <a:cubicBezTo>
                    <a:pt x="61" y="1"/>
                    <a:pt x="61" y="31"/>
                    <a:pt x="31" y="31"/>
                  </a:cubicBezTo>
                  <a:cubicBezTo>
                    <a:pt x="31" y="31"/>
                    <a:pt x="31" y="62"/>
                    <a:pt x="31" y="92"/>
                  </a:cubicBezTo>
                  <a:cubicBezTo>
                    <a:pt x="31" y="122"/>
                    <a:pt x="0" y="153"/>
                    <a:pt x="0" y="214"/>
                  </a:cubicBezTo>
                  <a:cubicBezTo>
                    <a:pt x="0" y="244"/>
                    <a:pt x="0" y="244"/>
                    <a:pt x="0" y="274"/>
                  </a:cubicBezTo>
                  <a:cubicBezTo>
                    <a:pt x="0" y="274"/>
                    <a:pt x="0" y="305"/>
                    <a:pt x="0" y="305"/>
                  </a:cubicBezTo>
                  <a:cubicBezTo>
                    <a:pt x="0" y="305"/>
                    <a:pt x="0" y="335"/>
                    <a:pt x="0" y="335"/>
                  </a:cubicBezTo>
                  <a:cubicBezTo>
                    <a:pt x="0" y="366"/>
                    <a:pt x="31" y="396"/>
                    <a:pt x="61" y="396"/>
                  </a:cubicBezTo>
                  <a:cubicBezTo>
                    <a:pt x="61" y="396"/>
                    <a:pt x="91" y="366"/>
                    <a:pt x="91" y="366"/>
                  </a:cubicBezTo>
                  <a:cubicBezTo>
                    <a:pt x="122" y="335"/>
                    <a:pt x="122" y="335"/>
                    <a:pt x="122" y="335"/>
                  </a:cubicBezTo>
                  <a:cubicBezTo>
                    <a:pt x="122" y="305"/>
                    <a:pt x="122" y="305"/>
                    <a:pt x="122" y="274"/>
                  </a:cubicBezTo>
                  <a:cubicBezTo>
                    <a:pt x="122" y="244"/>
                    <a:pt x="122" y="244"/>
                    <a:pt x="122" y="214"/>
                  </a:cubicBezTo>
                  <a:cubicBezTo>
                    <a:pt x="152" y="153"/>
                    <a:pt x="152" y="122"/>
                    <a:pt x="152" y="92"/>
                  </a:cubicBezTo>
                  <a:cubicBezTo>
                    <a:pt x="152" y="62"/>
                    <a:pt x="152" y="31"/>
                    <a:pt x="122" y="31"/>
                  </a:cubicBezTo>
                  <a:cubicBezTo>
                    <a:pt x="122" y="31"/>
                    <a:pt x="91"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74" name="Google Shape;1474;p33"/>
            <p:cNvSpPr/>
            <p:nvPr/>
          </p:nvSpPr>
          <p:spPr>
            <a:xfrm>
              <a:off x="1930125" y="1714425"/>
              <a:ext cx="4600" cy="12200"/>
            </a:xfrm>
            <a:custGeom>
              <a:avLst/>
              <a:gdLst/>
              <a:ahLst/>
              <a:cxnLst/>
              <a:rect l="l" t="t" r="r" b="b"/>
              <a:pathLst>
                <a:path w="184" h="488" extrusionOk="0">
                  <a:moveTo>
                    <a:pt x="62" y="1"/>
                  </a:moveTo>
                  <a:cubicBezTo>
                    <a:pt x="31" y="31"/>
                    <a:pt x="1" y="62"/>
                    <a:pt x="1" y="92"/>
                  </a:cubicBezTo>
                  <a:cubicBezTo>
                    <a:pt x="31" y="153"/>
                    <a:pt x="31" y="214"/>
                    <a:pt x="62" y="274"/>
                  </a:cubicBezTo>
                  <a:cubicBezTo>
                    <a:pt x="62" y="305"/>
                    <a:pt x="62" y="305"/>
                    <a:pt x="62" y="366"/>
                  </a:cubicBezTo>
                  <a:cubicBezTo>
                    <a:pt x="62" y="396"/>
                    <a:pt x="62" y="426"/>
                    <a:pt x="62" y="457"/>
                  </a:cubicBezTo>
                  <a:cubicBezTo>
                    <a:pt x="62" y="457"/>
                    <a:pt x="92" y="487"/>
                    <a:pt x="123" y="487"/>
                  </a:cubicBezTo>
                  <a:cubicBezTo>
                    <a:pt x="153" y="487"/>
                    <a:pt x="183" y="487"/>
                    <a:pt x="183" y="457"/>
                  </a:cubicBezTo>
                  <a:cubicBezTo>
                    <a:pt x="183" y="396"/>
                    <a:pt x="183" y="305"/>
                    <a:pt x="183" y="244"/>
                  </a:cubicBezTo>
                  <a:cubicBezTo>
                    <a:pt x="153" y="183"/>
                    <a:pt x="153" y="122"/>
                    <a:pt x="123" y="62"/>
                  </a:cubicBezTo>
                  <a:cubicBezTo>
                    <a:pt x="123"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75" name="Google Shape;1475;p33"/>
            <p:cNvSpPr/>
            <p:nvPr/>
          </p:nvSpPr>
          <p:spPr>
            <a:xfrm>
              <a:off x="1939250" y="1710625"/>
              <a:ext cx="3825" cy="3075"/>
            </a:xfrm>
            <a:custGeom>
              <a:avLst/>
              <a:gdLst/>
              <a:ahLst/>
              <a:cxnLst/>
              <a:rect l="l" t="t" r="r" b="b"/>
              <a:pathLst>
                <a:path w="153" h="123" extrusionOk="0">
                  <a:moveTo>
                    <a:pt x="92" y="1"/>
                  </a:moveTo>
                  <a:cubicBezTo>
                    <a:pt x="1" y="1"/>
                    <a:pt x="1" y="123"/>
                    <a:pt x="92" y="123"/>
                  </a:cubicBezTo>
                  <a:cubicBezTo>
                    <a:pt x="153" y="123"/>
                    <a:pt x="153"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1476" name="Google Shape;1476;p33"/>
          <p:cNvGrpSpPr/>
          <p:nvPr/>
        </p:nvGrpSpPr>
        <p:grpSpPr>
          <a:xfrm>
            <a:off x="962439" y="4575349"/>
            <a:ext cx="529055" cy="407430"/>
            <a:chOff x="3145200" y="2027350"/>
            <a:chExt cx="256100" cy="197225"/>
          </a:xfrm>
        </p:grpSpPr>
        <p:sp>
          <p:nvSpPr>
            <p:cNvPr id="1477" name="Google Shape;1477;p33"/>
            <p:cNvSpPr/>
            <p:nvPr/>
          </p:nvSpPr>
          <p:spPr>
            <a:xfrm>
              <a:off x="3154325" y="2038225"/>
              <a:ext cx="240900" cy="179400"/>
            </a:xfrm>
            <a:custGeom>
              <a:avLst/>
              <a:gdLst/>
              <a:ahLst/>
              <a:cxnLst/>
              <a:rect l="l" t="t" r="r" b="b"/>
              <a:pathLst>
                <a:path w="9636" h="7176" extrusionOk="0">
                  <a:moveTo>
                    <a:pt x="3993" y="0"/>
                  </a:moveTo>
                  <a:cubicBezTo>
                    <a:pt x="3845" y="0"/>
                    <a:pt x="3698" y="10"/>
                    <a:pt x="3557" y="28"/>
                  </a:cubicBezTo>
                  <a:cubicBezTo>
                    <a:pt x="3192" y="58"/>
                    <a:pt x="2858" y="149"/>
                    <a:pt x="2614" y="393"/>
                  </a:cubicBezTo>
                  <a:cubicBezTo>
                    <a:pt x="2311" y="697"/>
                    <a:pt x="2250" y="1213"/>
                    <a:pt x="1915" y="1456"/>
                  </a:cubicBezTo>
                  <a:cubicBezTo>
                    <a:pt x="1763" y="1517"/>
                    <a:pt x="1611" y="1578"/>
                    <a:pt x="1490" y="1608"/>
                  </a:cubicBezTo>
                  <a:cubicBezTo>
                    <a:pt x="1186" y="1730"/>
                    <a:pt x="912" y="1943"/>
                    <a:pt x="700" y="2186"/>
                  </a:cubicBezTo>
                  <a:cubicBezTo>
                    <a:pt x="639" y="2277"/>
                    <a:pt x="578" y="2399"/>
                    <a:pt x="487" y="2459"/>
                  </a:cubicBezTo>
                  <a:cubicBezTo>
                    <a:pt x="396" y="2490"/>
                    <a:pt x="304" y="2520"/>
                    <a:pt x="213" y="2581"/>
                  </a:cubicBezTo>
                  <a:cubicBezTo>
                    <a:pt x="31" y="2703"/>
                    <a:pt x="0" y="2976"/>
                    <a:pt x="31" y="3219"/>
                  </a:cubicBezTo>
                  <a:cubicBezTo>
                    <a:pt x="31" y="3645"/>
                    <a:pt x="61" y="4101"/>
                    <a:pt x="92" y="4557"/>
                  </a:cubicBezTo>
                  <a:cubicBezTo>
                    <a:pt x="92" y="4739"/>
                    <a:pt x="92" y="4921"/>
                    <a:pt x="183" y="5073"/>
                  </a:cubicBezTo>
                  <a:cubicBezTo>
                    <a:pt x="244" y="5256"/>
                    <a:pt x="396" y="5377"/>
                    <a:pt x="548" y="5499"/>
                  </a:cubicBezTo>
                  <a:cubicBezTo>
                    <a:pt x="855" y="5716"/>
                    <a:pt x="1249" y="5847"/>
                    <a:pt x="1632" y="5847"/>
                  </a:cubicBezTo>
                  <a:cubicBezTo>
                    <a:pt x="1893" y="5847"/>
                    <a:pt x="2150" y="5786"/>
                    <a:pt x="2371" y="5651"/>
                  </a:cubicBezTo>
                  <a:cubicBezTo>
                    <a:pt x="2645" y="6350"/>
                    <a:pt x="3222" y="6867"/>
                    <a:pt x="3921" y="7080"/>
                  </a:cubicBezTo>
                  <a:cubicBezTo>
                    <a:pt x="4133" y="7144"/>
                    <a:pt x="4354" y="7175"/>
                    <a:pt x="4575" y="7175"/>
                  </a:cubicBezTo>
                  <a:cubicBezTo>
                    <a:pt x="5083" y="7175"/>
                    <a:pt x="5595" y="7011"/>
                    <a:pt x="6019" y="6715"/>
                  </a:cubicBezTo>
                  <a:cubicBezTo>
                    <a:pt x="6080" y="6654"/>
                    <a:pt x="6140" y="6593"/>
                    <a:pt x="6201" y="6593"/>
                  </a:cubicBezTo>
                  <a:cubicBezTo>
                    <a:pt x="6292" y="6593"/>
                    <a:pt x="6353" y="6624"/>
                    <a:pt x="6414" y="6624"/>
                  </a:cubicBezTo>
                  <a:cubicBezTo>
                    <a:pt x="6636" y="6696"/>
                    <a:pt x="6867" y="6730"/>
                    <a:pt x="7099" y="6730"/>
                  </a:cubicBezTo>
                  <a:cubicBezTo>
                    <a:pt x="8044" y="6730"/>
                    <a:pt x="9002" y="6165"/>
                    <a:pt x="9393" y="5286"/>
                  </a:cubicBezTo>
                  <a:cubicBezTo>
                    <a:pt x="9484" y="5073"/>
                    <a:pt x="9545" y="4861"/>
                    <a:pt x="9514" y="4618"/>
                  </a:cubicBezTo>
                  <a:cubicBezTo>
                    <a:pt x="9484" y="4435"/>
                    <a:pt x="9393" y="4283"/>
                    <a:pt x="9393" y="4101"/>
                  </a:cubicBezTo>
                  <a:cubicBezTo>
                    <a:pt x="9393" y="3949"/>
                    <a:pt x="9453" y="3827"/>
                    <a:pt x="9484" y="3675"/>
                  </a:cubicBezTo>
                  <a:cubicBezTo>
                    <a:pt x="9636" y="3037"/>
                    <a:pt x="9423" y="2338"/>
                    <a:pt x="8906" y="1912"/>
                  </a:cubicBezTo>
                  <a:cubicBezTo>
                    <a:pt x="8597" y="1642"/>
                    <a:pt x="8189" y="1506"/>
                    <a:pt x="7776" y="1506"/>
                  </a:cubicBezTo>
                  <a:cubicBezTo>
                    <a:pt x="7541" y="1506"/>
                    <a:pt x="7304" y="1550"/>
                    <a:pt x="7083" y="1639"/>
                  </a:cubicBezTo>
                  <a:cubicBezTo>
                    <a:pt x="6991" y="1669"/>
                    <a:pt x="6870" y="1730"/>
                    <a:pt x="6748" y="1760"/>
                  </a:cubicBezTo>
                  <a:cubicBezTo>
                    <a:pt x="6714" y="1765"/>
                    <a:pt x="6681" y="1768"/>
                    <a:pt x="6650" y="1768"/>
                  </a:cubicBezTo>
                  <a:cubicBezTo>
                    <a:pt x="6289" y="1768"/>
                    <a:pt x="6098" y="1460"/>
                    <a:pt x="5958" y="1152"/>
                  </a:cubicBezTo>
                  <a:cubicBezTo>
                    <a:pt x="5745" y="727"/>
                    <a:pt x="5472" y="423"/>
                    <a:pt x="5046" y="210"/>
                  </a:cubicBezTo>
                  <a:cubicBezTo>
                    <a:pt x="4723" y="59"/>
                    <a:pt x="4354" y="0"/>
                    <a:pt x="399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1478" name="Google Shape;1478;p33"/>
            <p:cNvGrpSpPr/>
            <p:nvPr/>
          </p:nvGrpSpPr>
          <p:grpSpPr>
            <a:xfrm>
              <a:off x="3145200" y="2027350"/>
              <a:ext cx="256100" cy="197225"/>
              <a:chOff x="3145200" y="2027350"/>
              <a:chExt cx="256100" cy="197225"/>
            </a:xfrm>
          </p:grpSpPr>
          <p:sp>
            <p:nvSpPr>
              <p:cNvPr id="1479" name="Google Shape;1479;p33"/>
              <p:cNvSpPr/>
              <p:nvPr/>
            </p:nvSpPr>
            <p:spPr>
              <a:xfrm>
                <a:off x="3177875" y="2068550"/>
                <a:ext cx="31950" cy="23325"/>
              </a:xfrm>
              <a:custGeom>
                <a:avLst/>
                <a:gdLst/>
                <a:ahLst/>
                <a:cxnLst/>
                <a:rect l="l" t="t" r="r" b="b"/>
                <a:pathLst>
                  <a:path w="1278" h="933" extrusionOk="0">
                    <a:moveTo>
                      <a:pt x="852" y="0"/>
                    </a:moveTo>
                    <a:cubicBezTo>
                      <a:pt x="730" y="0"/>
                      <a:pt x="609" y="61"/>
                      <a:pt x="487" y="122"/>
                    </a:cubicBezTo>
                    <a:cubicBezTo>
                      <a:pt x="274" y="213"/>
                      <a:pt x="122" y="426"/>
                      <a:pt x="31" y="669"/>
                    </a:cubicBezTo>
                    <a:cubicBezTo>
                      <a:pt x="1" y="760"/>
                      <a:pt x="61" y="882"/>
                      <a:pt x="183" y="912"/>
                    </a:cubicBezTo>
                    <a:cubicBezTo>
                      <a:pt x="208" y="925"/>
                      <a:pt x="233" y="932"/>
                      <a:pt x="256" y="932"/>
                    </a:cubicBezTo>
                    <a:cubicBezTo>
                      <a:pt x="289" y="932"/>
                      <a:pt x="317" y="917"/>
                      <a:pt x="335" y="882"/>
                    </a:cubicBezTo>
                    <a:cubicBezTo>
                      <a:pt x="391" y="882"/>
                      <a:pt x="421" y="831"/>
                      <a:pt x="449" y="799"/>
                    </a:cubicBezTo>
                    <a:lnTo>
                      <a:pt x="449" y="799"/>
                    </a:lnTo>
                    <a:cubicBezTo>
                      <a:pt x="445" y="809"/>
                      <a:pt x="443" y="817"/>
                      <a:pt x="443" y="817"/>
                    </a:cubicBezTo>
                    <a:cubicBezTo>
                      <a:pt x="444" y="817"/>
                      <a:pt x="447" y="809"/>
                      <a:pt x="457" y="791"/>
                    </a:cubicBezTo>
                    <a:lnTo>
                      <a:pt x="457" y="791"/>
                    </a:lnTo>
                    <a:cubicBezTo>
                      <a:pt x="454" y="793"/>
                      <a:pt x="451" y="796"/>
                      <a:pt x="449" y="799"/>
                    </a:cubicBezTo>
                    <a:lnTo>
                      <a:pt x="449" y="799"/>
                    </a:lnTo>
                    <a:cubicBezTo>
                      <a:pt x="452" y="787"/>
                      <a:pt x="457" y="772"/>
                      <a:pt x="457" y="760"/>
                    </a:cubicBezTo>
                    <a:lnTo>
                      <a:pt x="487" y="699"/>
                    </a:lnTo>
                    <a:lnTo>
                      <a:pt x="516" y="641"/>
                    </a:lnTo>
                    <a:lnTo>
                      <a:pt x="516" y="641"/>
                    </a:lnTo>
                    <a:cubicBezTo>
                      <a:pt x="507" y="659"/>
                      <a:pt x="504" y="666"/>
                      <a:pt x="505" y="666"/>
                    </a:cubicBezTo>
                    <a:cubicBezTo>
                      <a:pt x="507" y="666"/>
                      <a:pt x="528" y="639"/>
                      <a:pt x="548" y="639"/>
                    </a:cubicBezTo>
                    <a:cubicBezTo>
                      <a:pt x="548" y="608"/>
                      <a:pt x="578" y="608"/>
                      <a:pt x="578" y="578"/>
                    </a:cubicBezTo>
                    <a:lnTo>
                      <a:pt x="609" y="578"/>
                    </a:lnTo>
                    <a:cubicBezTo>
                      <a:pt x="639" y="547"/>
                      <a:pt x="669" y="517"/>
                      <a:pt x="700" y="517"/>
                    </a:cubicBezTo>
                    <a:cubicBezTo>
                      <a:pt x="711" y="506"/>
                      <a:pt x="722" y="499"/>
                      <a:pt x="732" y="494"/>
                    </a:cubicBezTo>
                    <a:lnTo>
                      <a:pt x="732" y="494"/>
                    </a:lnTo>
                    <a:cubicBezTo>
                      <a:pt x="726" y="497"/>
                      <a:pt x="724" y="500"/>
                      <a:pt x="727" y="500"/>
                    </a:cubicBezTo>
                    <a:cubicBezTo>
                      <a:pt x="730" y="500"/>
                      <a:pt x="740" y="497"/>
                      <a:pt x="761" y="487"/>
                    </a:cubicBezTo>
                    <a:lnTo>
                      <a:pt x="761" y="487"/>
                    </a:lnTo>
                    <a:cubicBezTo>
                      <a:pt x="761" y="487"/>
                      <a:pt x="748" y="487"/>
                      <a:pt x="732" y="494"/>
                    </a:cubicBezTo>
                    <a:lnTo>
                      <a:pt x="732" y="494"/>
                    </a:lnTo>
                    <a:cubicBezTo>
                      <a:pt x="738" y="491"/>
                      <a:pt x="749" y="487"/>
                      <a:pt x="761" y="487"/>
                    </a:cubicBezTo>
                    <a:lnTo>
                      <a:pt x="761" y="487"/>
                    </a:lnTo>
                    <a:cubicBezTo>
                      <a:pt x="761" y="487"/>
                      <a:pt x="761" y="487"/>
                      <a:pt x="761" y="487"/>
                    </a:cubicBezTo>
                    <a:lnTo>
                      <a:pt x="791" y="487"/>
                    </a:lnTo>
                    <a:cubicBezTo>
                      <a:pt x="821" y="456"/>
                      <a:pt x="882" y="456"/>
                      <a:pt x="913" y="456"/>
                    </a:cubicBezTo>
                    <a:cubicBezTo>
                      <a:pt x="913" y="426"/>
                      <a:pt x="943" y="426"/>
                      <a:pt x="943" y="426"/>
                    </a:cubicBezTo>
                    <a:lnTo>
                      <a:pt x="1034" y="426"/>
                    </a:lnTo>
                    <a:cubicBezTo>
                      <a:pt x="1065" y="395"/>
                      <a:pt x="1095" y="395"/>
                      <a:pt x="1125" y="395"/>
                    </a:cubicBezTo>
                    <a:cubicBezTo>
                      <a:pt x="1156" y="365"/>
                      <a:pt x="1156" y="365"/>
                      <a:pt x="1186" y="335"/>
                    </a:cubicBezTo>
                    <a:cubicBezTo>
                      <a:pt x="1247" y="304"/>
                      <a:pt x="1277" y="213"/>
                      <a:pt x="1217" y="183"/>
                    </a:cubicBezTo>
                    <a:cubicBezTo>
                      <a:pt x="1217" y="153"/>
                      <a:pt x="1217" y="152"/>
                      <a:pt x="1187" y="123"/>
                    </a:cubicBezTo>
                    <a:lnTo>
                      <a:pt x="1187" y="123"/>
                    </a:lnTo>
                    <a:cubicBezTo>
                      <a:pt x="1217" y="152"/>
                      <a:pt x="1217" y="152"/>
                      <a:pt x="1217" y="152"/>
                    </a:cubicBezTo>
                    <a:cubicBezTo>
                      <a:pt x="1217" y="152"/>
                      <a:pt x="1217" y="122"/>
                      <a:pt x="1217" y="122"/>
                    </a:cubicBezTo>
                    <a:cubicBezTo>
                      <a:pt x="1186" y="61"/>
                      <a:pt x="1125" y="31"/>
                      <a:pt x="1065" y="31"/>
                    </a:cubicBezTo>
                    <a:cubicBezTo>
                      <a:pt x="1004" y="0"/>
                      <a:pt x="913" y="0"/>
                      <a:pt x="85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0" name="Google Shape;1480;p33"/>
              <p:cNvSpPr/>
              <p:nvPr/>
            </p:nvSpPr>
            <p:spPr>
              <a:xfrm>
                <a:off x="3198975" y="2027350"/>
                <a:ext cx="110400" cy="56875"/>
              </a:xfrm>
              <a:custGeom>
                <a:avLst/>
                <a:gdLst/>
                <a:ahLst/>
                <a:cxnLst/>
                <a:rect l="l" t="t" r="r" b="b"/>
                <a:pathLst>
                  <a:path w="4416" h="2275" extrusionOk="0">
                    <a:moveTo>
                      <a:pt x="2131" y="0"/>
                    </a:moveTo>
                    <a:cubicBezTo>
                      <a:pt x="1105" y="0"/>
                      <a:pt x="241" y="845"/>
                      <a:pt x="38" y="1800"/>
                    </a:cubicBezTo>
                    <a:cubicBezTo>
                      <a:pt x="1" y="1950"/>
                      <a:pt x="114" y="2054"/>
                      <a:pt x="228" y="2054"/>
                    </a:cubicBezTo>
                    <a:cubicBezTo>
                      <a:pt x="298" y="2054"/>
                      <a:pt x="368" y="2015"/>
                      <a:pt x="403" y="1922"/>
                    </a:cubicBezTo>
                    <a:cubicBezTo>
                      <a:pt x="661" y="1148"/>
                      <a:pt x="1270" y="455"/>
                      <a:pt x="2104" y="455"/>
                    </a:cubicBezTo>
                    <a:cubicBezTo>
                      <a:pt x="2154" y="455"/>
                      <a:pt x="2205" y="458"/>
                      <a:pt x="2257" y="463"/>
                    </a:cubicBezTo>
                    <a:cubicBezTo>
                      <a:pt x="2683" y="493"/>
                      <a:pt x="3047" y="767"/>
                      <a:pt x="3351" y="1040"/>
                    </a:cubicBezTo>
                    <a:cubicBezTo>
                      <a:pt x="3503" y="1192"/>
                      <a:pt x="3655" y="1344"/>
                      <a:pt x="3746" y="1527"/>
                    </a:cubicBezTo>
                    <a:cubicBezTo>
                      <a:pt x="3868" y="1709"/>
                      <a:pt x="3898" y="1891"/>
                      <a:pt x="3929" y="2104"/>
                    </a:cubicBezTo>
                    <a:cubicBezTo>
                      <a:pt x="3956" y="2224"/>
                      <a:pt x="4041" y="2274"/>
                      <a:pt x="4131" y="2274"/>
                    </a:cubicBezTo>
                    <a:cubicBezTo>
                      <a:pt x="4246" y="2274"/>
                      <a:pt x="4368" y="2193"/>
                      <a:pt x="4385" y="2074"/>
                    </a:cubicBezTo>
                    <a:cubicBezTo>
                      <a:pt x="4415" y="1557"/>
                      <a:pt x="4050" y="1071"/>
                      <a:pt x="3716" y="736"/>
                    </a:cubicBezTo>
                    <a:cubicBezTo>
                      <a:pt x="3321" y="372"/>
                      <a:pt x="2835" y="68"/>
                      <a:pt x="2287" y="7"/>
                    </a:cubicBezTo>
                    <a:cubicBezTo>
                      <a:pt x="2235" y="3"/>
                      <a:pt x="2183" y="0"/>
                      <a:pt x="21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1" name="Google Shape;1481;p33"/>
              <p:cNvSpPr/>
              <p:nvPr/>
            </p:nvSpPr>
            <p:spPr>
              <a:xfrm>
                <a:off x="3300225" y="2073525"/>
                <a:ext cx="28900" cy="13600"/>
              </a:xfrm>
              <a:custGeom>
                <a:avLst/>
                <a:gdLst/>
                <a:ahLst/>
                <a:cxnLst/>
                <a:rect l="l" t="t" r="r" b="b"/>
                <a:pathLst>
                  <a:path w="1156" h="544" extrusionOk="0">
                    <a:moveTo>
                      <a:pt x="495" y="0"/>
                    </a:moveTo>
                    <a:cubicBezTo>
                      <a:pt x="443" y="0"/>
                      <a:pt x="396" y="14"/>
                      <a:pt x="335" y="14"/>
                    </a:cubicBezTo>
                    <a:cubicBezTo>
                      <a:pt x="335" y="14"/>
                      <a:pt x="304" y="44"/>
                      <a:pt x="274" y="44"/>
                    </a:cubicBezTo>
                    <a:cubicBezTo>
                      <a:pt x="244" y="44"/>
                      <a:pt x="213" y="75"/>
                      <a:pt x="213" y="75"/>
                    </a:cubicBezTo>
                    <a:cubicBezTo>
                      <a:pt x="223" y="65"/>
                      <a:pt x="227" y="61"/>
                      <a:pt x="226" y="61"/>
                    </a:cubicBezTo>
                    <a:lnTo>
                      <a:pt x="226" y="61"/>
                    </a:lnTo>
                    <a:cubicBezTo>
                      <a:pt x="223" y="61"/>
                      <a:pt x="203" y="75"/>
                      <a:pt x="183" y="75"/>
                    </a:cubicBezTo>
                    <a:cubicBezTo>
                      <a:pt x="183" y="75"/>
                      <a:pt x="152" y="75"/>
                      <a:pt x="152" y="105"/>
                    </a:cubicBezTo>
                    <a:cubicBezTo>
                      <a:pt x="61" y="136"/>
                      <a:pt x="0" y="196"/>
                      <a:pt x="31" y="288"/>
                    </a:cubicBezTo>
                    <a:cubicBezTo>
                      <a:pt x="61" y="379"/>
                      <a:pt x="152" y="409"/>
                      <a:pt x="244" y="409"/>
                    </a:cubicBezTo>
                    <a:cubicBezTo>
                      <a:pt x="228" y="394"/>
                      <a:pt x="228" y="386"/>
                      <a:pt x="236" y="386"/>
                    </a:cubicBezTo>
                    <a:lnTo>
                      <a:pt x="236" y="386"/>
                    </a:lnTo>
                    <a:cubicBezTo>
                      <a:pt x="244" y="386"/>
                      <a:pt x="259" y="394"/>
                      <a:pt x="274" y="409"/>
                    </a:cubicBezTo>
                    <a:lnTo>
                      <a:pt x="426" y="409"/>
                    </a:lnTo>
                    <a:cubicBezTo>
                      <a:pt x="385" y="409"/>
                      <a:pt x="412" y="423"/>
                      <a:pt x="426" y="423"/>
                    </a:cubicBezTo>
                    <a:cubicBezTo>
                      <a:pt x="433" y="423"/>
                      <a:pt x="436" y="419"/>
                      <a:pt x="426" y="409"/>
                    </a:cubicBezTo>
                    <a:lnTo>
                      <a:pt x="426" y="409"/>
                    </a:lnTo>
                    <a:cubicBezTo>
                      <a:pt x="456" y="440"/>
                      <a:pt x="487" y="440"/>
                      <a:pt x="548" y="440"/>
                    </a:cubicBezTo>
                    <a:lnTo>
                      <a:pt x="487" y="440"/>
                    </a:lnTo>
                    <a:cubicBezTo>
                      <a:pt x="561" y="440"/>
                      <a:pt x="656" y="460"/>
                      <a:pt x="738" y="500"/>
                    </a:cubicBezTo>
                    <a:lnTo>
                      <a:pt x="738" y="500"/>
                    </a:lnTo>
                    <a:cubicBezTo>
                      <a:pt x="735" y="500"/>
                      <a:pt x="733" y="500"/>
                      <a:pt x="730" y="500"/>
                    </a:cubicBezTo>
                    <a:cubicBezTo>
                      <a:pt x="738" y="503"/>
                      <a:pt x="746" y="506"/>
                      <a:pt x="753" y="508"/>
                    </a:cubicBezTo>
                    <a:lnTo>
                      <a:pt x="753" y="508"/>
                    </a:lnTo>
                    <a:cubicBezTo>
                      <a:pt x="766" y="515"/>
                      <a:pt x="779" y="523"/>
                      <a:pt x="791" y="531"/>
                    </a:cubicBezTo>
                    <a:cubicBezTo>
                      <a:pt x="791" y="527"/>
                      <a:pt x="790" y="524"/>
                      <a:pt x="789" y="521"/>
                    </a:cubicBezTo>
                    <a:lnTo>
                      <a:pt x="789" y="521"/>
                    </a:lnTo>
                    <a:cubicBezTo>
                      <a:pt x="827" y="534"/>
                      <a:pt x="862" y="543"/>
                      <a:pt x="899" y="543"/>
                    </a:cubicBezTo>
                    <a:cubicBezTo>
                      <a:pt x="922" y="543"/>
                      <a:pt x="946" y="540"/>
                      <a:pt x="973" y="531"/>
                    </a:cubicBezTo>
                    <a:cubicBezTo>
                      <a:pt x="1064" y="500"/>
                      <a:pt x="1155" y="379"/>
                      <a:pt x="1125" y="257"/>
                    </a:cubicBezTo>
                    <a:cubicBezTo>
                      <a:pt x="1095" y="196"/>
                      <a:pt x="1034" y="136"/>
                      <a:pt x="973" y="105"/>
                    </a:cubicBezTo>
                    <a:cubicBezTo>
                      <a:pt x="912" y="75"/>
                      <a:pt x="882" y="44"/>
                      <a:pt x="821" y="44"/>
                    </a:cubicBezTo>
                    <a:cubicBezTo>
                      <a:pt x="730" y="14"/>
                      <a:pt x="669" y="14"/>
                      <a:pt x="578" y="14"/>
                    </a:cubicBezTo>
                    <a:cubicBezTo>
                      <a:pt x="548" y="4"/>
                      <a:pt x="521" y="0"/>
                      <a:pt x="49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2" name="Google Shape;1482;p33"/>
              <p:cNvSpPr/>
              <p:nvPr/>
            </p:nvSpPr>
            <p:spPr>
              <a:xfrm>
                <a:off x="3319650" y="2070825"/>
                <a:ext cx="81650" cy="74825"/>
              </a:xfrm>
              <a:custGeom>
                <a:avLst/>
                <a:gdLst/>
                <a:ahLst/>
                <a:cxnLst/>
                <a:rect l="l" t="t" r="r" b="b"/>
                <a:pathLst>
                  <a:path w="3266" h="2993" extrusionOk="0">
                    <a:moveTo>
                      <a:pt x="1290" y="0"/>
                    </a:moveTo>
                    <a:cubicBezTo>
                      <a:pt x="1078" y="0"/>
                      <a:pt x="834" y="0"/>
                      <a:pt x="652" y="61"/>
                    </a:cubicBezTo>
                    <a:cubicBezTo>
                      <a:pt x="530" y="92"/>
                      <a:pt x="439" y="152"/>
                      <a:pt x="348" y="213"/>
                    </a:cubicBezTo>
                    <a:cubicBezTo>
                      <a:pt x="257" y="274"/>
                      <a:pt x="166" y="335"/>
                      <a:pt x="105" y="396"/>
                    </a:cubicBezTo>
                    <a:cubicBezTo>
                      <a:pt x="0" y="474"/>
                      <a:pt x="99" y="620"/>
                      <a:pt x="206" y="620"/>
                    </a:cubicBezTo>
                    <a:cubicBezTo>
                      <a:pt x="223" y="620"/>
                      <a:pt x="240" y="617"/>
                      <a:pt x="257" y="608"/>
                    </a:cubicBezTo>
                    <a:cubicBezTo>
                      <a:pt x="378" y="517"/>
                      <a:pt x="561" y="487"/>
                      <a:pt x="713" y="487"/>
                    </a:cubicBezTo>
                    <a:cubicBezTo>
                      <a:pt x="820" y="465"/>
                      <a:pt x="943" y="444"/>
                      <a:pt x="1070" y="444"/>
                    </a:cubicBezTo>
                    <a:cubicBezTo>
                      <a:pt x="1123" y="444"/>
                      <a:pt x="1176" y="447"/>
                      <a:pt x="1230" y="456"/>
                    </a:cubicBezTo>
                    <a:cubicBezTo>
                      <a:pt x="1533" y="487"/>
                      <a:pt x="1868" y="669"/>
                      <a:pt x="2081" y="882"/>
                    </a:cubicBezTo>
                    <a:cubicBezTo>
                      <a:pt x="2354" y="1125"/>
                      <a:pt x="2506" y="1429"/>
                      <a:pt x="2597" y="1763"/>
                    </a:cubicBezTo>
                    <a:cubicBezTo>
                      <a:pt x="2658" y="1915"/>
                      <a:pt x="2689" y="2098"/>
                      <a:pt x="2689" y="2280"/>
                    </a:cubicBezTo>
                    <a:cubicBezTo>
                      <a:pt x="2689" y="2462"/>
                      <a:pt x="2628" y="2584"/>
                      <a:pt x="2567" y="2736"/>
                    </a:cubicBezTo>
                    <a:cubicBezTo>
                      <a:pt x="2567" y="2864"/>
                      <a:pt x="2632" y="2993"/>
                      <a:pt x="2744" y="2993"/>
                    </a:cubicBezTo>
                    <a:cubicBezTo>
                      <a:pt x="2764" y="2993"/>
                      <a:pt x="2787" y="2989"/>
                      <a:pt x="2810" y="2979"/>
                    </a:cubicBezTo>
                    <a:cubicBezTo>
                      <a:pt x="3266" y="2797"/>
                      <a:pt x="3175" y="2128"/>
                      <a:pt x="3084" y="1763"/>
                    </a:cubicBezTo>
                    <a:cubicBezTo>
                      <a:pt x="2992" y="1307"/>
                      <a:pt x="2780" y="912"/>
                      <a:pt x="2445" y="578"/>
                    </a:cubicBezTo>
                    <a:cubicBezTo>
                      <a:pt x="2141" y="244"/>
                      <a:pt x="1716" y="61"/>
                      <a:pt x="129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3" name="Google Shape;1483;p33"/>
              <p:cNvSpPr/>
              <p:nvPr/>
            </p:nvSpPr>
            <p:spPr>
              <a:xfrm>
                <a:off x="3307825" y="2138300"/>
                <a:ext cx="91200" cy="73125"/>
              </a:xfrm>
              <a:custGeom>
                <a:avLst/>
                <a:gdLst/>
                <a:ahLst/>
                <a:cxnLst/>
                <a:rect l="l" t="t" r="r" b="b"/>
                <a:pathLst>
                  <a:path w="3648" h="2925" extrusionOk="0">
                    <a:moveTo>
                      <a:pt x="3240" y="1"/>
                    </a:moveTo>
                    <a:cubicBezTo>
                      <a:pt x="3150" y="1"/>
                      <a:pt x="3070" y="79"/>
                      <a:pt x="3070" y="189"/>
                    </a:cubicBezTo>
                    <a:cubicBezTo>
                      <a:pt x="3070" y="371"/>
                      <a:pt x="3192" y="523"/>
                      <a:pt x="3192" y="706"/>
                    </a:cubicBezTo>
                    <a:cubicBezTo>
                      <a:pt x="3192" y="888"/>
                      <a:pt x="3131" y="1040"/>
                      <a:pt x="3040" y="1222"/>
                    </a:cubicBezTo>
                    <a:cubicBezTo>
                      <a:pt x="2888" y="1496"/>
                      <a:pt x="2675" y="1770"/>
                      <a:pt x="2402" y="1982"/>
                    </a:cubicBezTo>
                    <a:cubicBezTo>
                      <a:pt x="2128" y="2195"/>
                      <a:pt x="1794" y="2347"/>
                      <a:pt x="1429" y="2408"/>
                    </a:cubicBezTo>
                    <a:cubicBezTo>
                      <a:pt x="1247" y="2438"/>
                      <a:pt x="1064" y="2438"/>
                      <a:pt x="882" y="2438"/>
                    </a:cubicBezTo>
                    <a:cubicBezTo>
                      <a:pt x="669" y="2438"/>
                      <a:pt x="456" y="2347"/>
                      <a:pt x="274" y="2347"/>
                    </a:cubicBezTo>
                    <a:cubicBezTo>
                      <a:pt x="61" y="2347"/>
                      <a:pt x="0" y="2651"/>
                      <a:pt x="152" y="2742"/>
                    </a:cubicBezTo>
                    <a:cubicBezTo>
                      <a:pt x="365" y="2894"/>
                      <a:pt x="639" y="2894"/>
                      <a:pt x="882" y="2925"/>
                    </a:cubicBezTo>
                    <a:cubicBezTo>
                      <a:pt x="1125" y="2925"/>
                      <a:pt x="1368" y="2894"/>
                      <a:pt x="1581" y="2864"/>
                    </a:cubicBezTo>
                    <a:cubicBezTo>
                      <a:pt x="2037" y="2773"/>
                      <a:pt x="2432" y="2560"/>
                      <a:pt x="2766" y="2286"/>
                    </a:cubicBezTo>
                    <a:cubicBezTo>
                      <a:pt x="3101" y="2043"/>
                      <a:pt x="3344" y="1678"/>
                      <a:pt x="3526" y="1314"/>
                    </a:cubicBezTo>
                    <a:cubicBezTo>
                      <a:pt x="3617" y="1070"/>
                      <a:pt x="3648" y="858"/>
                      <a:pt x="3648" y="615"/>
                    </a:cubicBezTo>
                    <a:cubicBezTo>
                      <a:pt x="3617" y="402"/>
                      <a:pt x="3526" y="128"/>
                      <a:pt x="3344" y="37"/>
                    </a:cubicBezTo>
                    <a:cubicBezTo>
                      <a:pt x="3310" y="12"/>
                      <a:pt x="3275" y="1"/>
                      <a:pt x="324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4" name="Google Shape;1484;p33"/>
              <p:cNvSpPr/>
              <p:nvPr/>
            </p:nvSpPr>
            <p:spPr>
              <a:xfrm>
                <a:off x="3210550" y="2169550"/>
                <a:ext cx="109900" cy="55025"/>
              </a:xfrm>
              <a:custGeom>
                <a:avLst/>
                <a:gdLst/>
                <a:ahLst/>
                <a:cxnLst/>
                <a:rect l="l" t="t" r="r" b="b"/>
                <a:pathLst>
                  <a:path w="4396" h="2201" extrusionOk="0">
                    <a:moveTo>
                      <a:pt x="245" y="0"/>
                    </a:moveTo>
                    <a:cubicBezTo>
                      <a:pt x="125" y="0"/>
                      <a:pt x="1" y="79"/>
                      <a:pt x="1" y="216"/>
                    </a:cubicBezTo>
                    <a:cubicBezTo>
                      <a:pt x="31" y="1127"/>
                      <a:pt x="791" y="1887"/>
                      <a:pt x="1642" y="2100"/>
                    </a:cubicBezTo>
                    <a:cubicBezTo>
                      <a:pt x="1909" y="2171"/>
                      <a:pt x="2187" y="2201"/>
                      <a:pt x="2469" y="2201"/>
                    </a:cubicBezTo>
                    <a:cubicBezTo>
                      <a:pt x="2668" y="2201"/>
                      <a:pt x="2869" y="2186"/>
                      <a:pt x="3071" y="2161"/>
                    </a:cubicBezTo>
                    <a:cubicBezTo>
                      <a:pt x="3496" y="2100"/>
                      <a:pt x="3922" y="1979"/>
                      <a:pt x="4256" y="1644"/>
                    </a:cubicBezTo>
                    <a:cubicBezTo>
                      <a:pt x="4396" y="1528"/>
                      <a:pt x="4268" y="1341"/>
                      <a:pt x="4119" y="1341"/>
                    </a:cubicBezTo>
                    <a:cubicBezTo>
                      <a:pt x="4073" y="1341"/>
                      <a:pt x="4025" y="1358"/>
                      <a:pt x="3983" y="1401"/>
                    </a:cubicBezTo>
                    <a:cubicBezTo>
                      <a:pt x="3709" y="1644"/>
                      <a:pt x="3344" y="1735"/>
                      <a:pt x="3010" y="1766"/>
                    </a:cubicBezTo>
                    <a:cubicBezTo>
                      <a:pt x="2911" y="1773"/>
                      <a:pt x="2810" y="1777"/>
                      <a:pt x="2709" y="1777"/>
                    </a:cubicBezTo>
                    <a:cubicBezTo>
                      <a:pt x="2404" y="1777"/>
                      <a:pt x="2090" y="1743"/>
                      <a:pt x="1794" y="1675"/>
                    </a:cubicBezTo>
                    <a:cubicBezTo>
                      <a:pt x="1429" y="1583"/>
                      <a:pt x="1125" y="1401"/>
                      <a:pt x="882" y="1127"/>
                    </a:cubicBezTo>
                    <a:cubicBezTo>
                      <a:pt x="639" y="824"/>
                      <a:pt x="548" y="520"/>
                      <a:pt x="457" y="155"/>
                    </a:cubicBezTo>
                    <a:cubicBezTo>
                      <a:pt x="430" y="48"/>
                      <a:pt x="339" y="0"/>
                      <a:pt x="24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5" name="Google Shape;1485;p33"/>
              <p:cNvSpPr/>
              <p:nvPr/>
            </p:nvSpPr>
            <p:spPr>
              <a:xfrm>
                <a:off x="3145200" y="2119450"/>
                <a:ext cx="74225" cy="71275"/>
              </a:xfrm>
              <a:custGeom>
                <a:avLst/>
                <a:gdLst/>
                <a:ahLst/>
                <a:cxnLst/>
                <a:rect l="l" t="t" r="r" b="b"/>
                <a:pathLst>
                  <a:path w="2969" h="2851" extrusionOk="0">
                    <a:moveTo>
                      <a:pt x="761" y="1"/>
                    </a:moveTo>
                    <a:cubicBezTo>
                      <a:pt x="669" y="1"/>
                      <a:pt x="578" y="1"/>
                      <a:pt x="487" y="62"/>
                    </a:cubicBezTo>
                    <a:cubicBezTo>
                      <a:pt x="396" y="122"/>
                      <a:pt x="335" y="183"/>
                      <a:pt x="274" y="274"/>
                    </a:cubicBezTo>
                    <a:cubicBezTo>
                      <a:pt x="183" y="396"/>
                      <a:pt x="122" y="578"/>
                      <a:pt x="61" y="730"/>
                    </a:cubicBezTo>
                    <a:cubicBezTo>
                      <a:pt x="1" y="1034"/>
                      <a:pt x="31" y="1369"/>
                      <a:pt x="153" y="1672"/>
                    </a:cubicBezTo>
                    <a:cubicBezTo>
                      <a:pt x="426" y="2311"/>
                      <a:pt x="973" y="2736"/>
                      <a:pt x="1672" y="2828"/>
                    </a:cubicBezTo>
                    <a:cubicBezTo>
                      <a:pt x="1764" y="2843"/>
                      <a:pt x="1859" y="2850"/>
                      <a:pt x="1955" y="2850"/>
                    </a:cubicBezTo>
                    <a:cubicBezTo>
                      <a:pt x="2244" y="2850"/>
                      <a:pt x="2546" y="2782"/>
                      <a:pt x="2797" y="2645"/>
                    </a:cubicBezTo>
                    <a:cubicBezTo>
                      <a:pt x="2969" y="2531"/>
                      <a:pt x="2871" y="2308"/>
                      <a:pt x="2707" y="2308"/>
                    </a:cubicBezTo>
                    <a:cubicBezTo>
                      <a:pt x="2696" y="2308"/>
                      <a:pt x="2686" y="2309"/>
                      <a:pt x="2676" y="2311"/>
                    </a:cubicBezTo>
                    <a:cubicBezTo>
                      <a:pt x="2458" y="2370"/>
                      <a:pt x="2227" y="2417"/>
                      <a:pt x="2000" y="2417"/>
                    </a:cubicBezTo>
                    <a:cubicBezTo>
                      <a:pt x="1879" y="2417"/>
                      <a:pt x="1759" y="2403"/>
                      <a:pt x="1642" y="2372"/>
                    </a:cubicBezTo>
                    <a:cubicBezTo>
                      <a:pt x="1338" y="2311"/>
                      <a:pt x="1034" y="2159"/>
                      <a:pt x="821" y="1916"/>
                    </a:cubicBezTo>
                    <a:cubicBezTo>
                      <a:pt x="639" y="1703"/>
                      <a:pt x="517" y="1429"/>
                      <a:pt x="517" y="1125"/>
                    </a:cubicBezTo>
                    <a:cubicBezTo>
                      <a:pt x="517" y="973"/>
                      <a:pt x="517" y="852"/>
                      <a:pt x="578" y="700"/>
                    </a:cubicBezTo>
                    <a:cubicBezTo>
                      <a:pt x="609" y="639"/>
                      <a:pt x="639" y="578"/>
                      <a:pt x="700" y="517"/>
                    </a:cubicBezTo>
                    <a:cubicBezTo>
                      <a:pt x="761" y="457"/>
                      <a:pt x="821" y="396"/>
                      <a:pt x="882" y="305"/>
                    </a:cubicBezTo>
                    <a:cubicBezTo>
                      <a:pt x="943" y="214"/>
                      <a:pt x="913" y="31"/>
                      <a:pt x="7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6" name="Google Shape;1486;p33"/>
              <p:cNvSpPr/>
              <p:nvPr/>
            </p:nvSpPr>
            <p:spPr>
              <a:xfrm>
                <a:off x="3152800" y="2085900"/>
                <a:ext cx="32700" cy="42700"/>
              </a:xfrm>
              <a:custGeom>
                <a:avLst/>
                <a:gdLst/>
                <a:ahLst/>
                <a:cxnLst/>
                <a:rect l="l" t="t" r="r" b="b"/>
                <a:pathLst>
                  <a:path w="1308" h="1708" extrusionOk="0">
                    <a:moveTo>
                      <a:pt x="1102" y="1"/>
                    </a:moveTo>
                    <a:cubicBezTo>
                      <a:pt x="1090" y="1"/>
                      <a:pt x="1077" y="2"/>
                      <a:pt x="1064" y="5"/>
                    </a:cubicBezTo>
                    <a:cubicBezTo>
                      <a:pt x="700" y="36"/>
                      <a:pt x="335" y="188"/>
                      <a:pt x="122" y="492"/>
                    </a:cubicBezTo>
                    <a:cubicBezTo>
                      <a:pt x="31" y="644"/>
                      <a:pt x="1" y="826"/>
                      <a:pt x="1" y="1008"/>
                    </a:cubicBezTo>
                    <a:cubicBezTo>
                      <a:pt x="1" y="1191"/>
                      <a:pt x="31" y="1373"/>
                      <a:pt x="92" y="1556"/>
                    </a:cubicBezTo>
                    <a:cubicBezTo>
                      <a:pt x="122" y="1647"/>
                      <a:pt x="213" y="1707"/>
                      <a:pt x="305" y="1707"/>
                    </a:cubicBezTo>
                    <a:cubicBezTo>
                      <a:pt x="396" y="1677"/>
                      <a:pt x="457" y="1616"/>
                      <a:pt x="457" y="1525"/>
                    </a:cubicBezTo>
                    <a:cubicBezTo>
                      <a:pt x="457" y="1434"/>
                      <a:pt x="487" y="1373"/>
                      <a:pt x="487" y="1282"/>
                    </a:cubicBezTo>
                    <a:cubicBezTo>
                      <a:pt x="457" y="1221"/>
                      <a:pt x="457" y="1130"/>
                      <a:pt x="457" y="1069"/>
                    </a:cubicBezTo>
                    <a:cubicBezTo>
                      <a:pt x="457" y="1039"/>
                      <a:pt x="457" y="978"/>
                      <a:pt x="457" y="948"/>
                    </a:cubicBezTo>
                    <a:cubicBezTo>
                      <a:pt x="457" y="948"/>
                      <a:pt x="457" y="925"/>
                      <a:pt x="457" y="899"/>
                    </a:cubicBezTo>
                    <a:cubicBezTo>
                      <a:pt x="457" y="899"/>
                      <a:pt x="457" y="878"/>
                      <a:pt x="457" y="856"/>
                    </a:cubicBezTo>
                    <a:lnTo>
                      <a:pt x="457" y="826"/>
                    </a:lnTo>
                    <a:cubicBezTo>
                      <a:pt x="487" y="796"/>
                      <a:pt x="487" y="765"/>
                      <a:pt x="517" y="735"/>
                    </a:cubicBezTo>
                    <a:cubicBezTo>
                      <a:pt x="517" y="735"/>
                      <a:pt x="517" y="704"/>
                      <a:pt x="548" y="704"/>
                    </a:cubicBezTo>
                    <a:cubicBezTo>
                      <a:pt x="548" y="674"/>
                      <a:pt x="578" y="674"/>
                      <a:pt x="609" y="644"/>
                    </a:cubicBezTo>
                    <a:cubicBezTo>
                      <a:pt x="639" y="644"/>
                      <a:pt x="639" y="613"/>
                      <a:pt x="669" y="613"/>
                    </a:cubicBezTo>
                    <a:cubicBezTo>
                      <a:pt x="669" y="583"/>
                      <a:pt x="700" y="583"/>
                      <a:pt x="730" y="552"/>
                    </a:cubicBezTo>
                    <a:lnTo>
                      <a:pt x="821" y="552"/>
                    </a:lnTo>
                    <a:cubicBezTo>
                      <a:pt x="852" y="522"/>
                      <a:pt x="882" y="522"/>
                      <a:pt x="913" y="522"/>
                    </a:cubicBezTo>
                    <a:cubicBezTo>
                      <a:pt x="973" y="492"/>
                      <a:pt x="1064" y="492"/>
                      <a:pt x="1125" y="461"/>
                    </a:cubicBezTo>
                    <a:cubicBezTo>
                      <a:pt x="1247" y="431"/>
                      <a:pt x="1308" y="309"/>
                      <a:pt x="1277" y="188"/>
                    </a:cubicBezTo>
                    <a:cubicBezTo>
                      <a:pt x="1277" y="106"/>
                      <a:pt x="1205" y="1"/>
                      <a:pt x="110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7" name="Google Shape;1487;p33"/>
              <p:cNvSpPr/>
              <p:nvPr/>
            </p:nvSpPr>
            <p:spPr>
              <a:xfrm>
                <a:off x="3187900" y="2157075"/>
                <a:ext cx="56875" cy="21225"/>
              </a:xfrm>
              <a:custGeom>
                <a:avLst/>
                <a:gdLst/>
                <a:ahLst/>
                <a:cxnLst/>
                <a:rect l="l" t="t" r="r" b="b"/>
                <a:pathLst>
                  <a:path w="2275" h="849" extrusionOk="0">
                    <a:moveTo>
                      <a:pt x="251" y="1"/>
                    </a:moveTo>
                    <a:cubicBezTo>
                      <a:pt x="127" y="1"/>
                      <a:pt x="0" y="130"/>
                      <a:pt x="86" y="259"/>
                    </a:cubicBezTo>
                    <a:cubicBezTo>
                      <a:pt x="147" y="411"/>
                      <a:pt x="299" y="593"/>
                      <a:pt x="420" y="684"/>
                    </a:cubicBezTo>
                    <a:cubicBezTo>
                      <a:pt x="603" y="775"/>
                      <a:pt x="785" y="836"/>
                      <a:pt x="998" y="836"/>
                    </a:cubicBezTo>
                    <a:cubicBezTo>
                      <a:pt x="1055" y="844"/>
                      <a:pt x="1112" y="848"/>
                      <a:pt x="1168" y="848"/>
                    </a:cubicBezTo>
                    <a:cubicBezTo>
                      <a:pt x="1323" y="848"/>
                      <a:pt x="1472" y="820"/>
                      <a:pt x="1606" y="775"/>
                    </a:cubicBezTo>
                    <a:cubicBezTo>
                      <a:pt x="1697" y="745"/>
                      <a:pt x="1819" y="715"/>
                      <a:pt x="1910" y="654"/>
                    </a:cubicBezTo>
                    <a:cubicBezTo>
                      <a:pt x="2045" y="600"/>
                      <a:pt x="2156" y="546"/>
                      <a:pt x="2222" y="427"/>
                    </a:cubicBezTo>
                    <a:lnTo>
                      <a:pt x="2222" y="427"/>
                    </a:lnTo>
                    <a:cubicBezTo>
                      <a:pt x="2228" y="419"/>
                      <a:pt x="2232" y="409"/>
                      <a:pt x="2236" y="399"/>
                    </a:cubicBezTo>
                    <a:lnTo>
                      <a:pt x="2236" y="399"/>
                    </a:lnTo>
                    <a:cubicBezTo>
                      <a:pt x="2239" y="393"/>
                      <a:pt x="2242" y="387"/>
                      <a:pt x="2244" y="380"/>
                    </a:cubicBezTo>
                    <a:lnTo>
                      <a:pt x="2244" y="380"/>
                    </a:lnTo>
                    <a:cubicBezTo>
                      <a:pt x="2243" y="381"/>
                      <a:pt x="2242" y="383"/>
                      <a:pt x="2241" y="384"/>
                    </a:cubicBezTo>
                    <a:lnTo>
                      <a:pt x="2241" y="384"/>
                    </a:lnTo>
                    <a:cubicBezTo>
                      <a:pt x="2243" y="374"/>
                      <a:pt x="2244" y="362"/>
                      <a:pt x="2244" y="350"/>
                    </a:cubicBezTo>
                    <a:cubicBezTo>
                      <a:pt x="2275" y="259"/>
                      <a:pt x="2244" y="198"/>
                      <a:pt x="2183" y="167"/>
                    </a:cubicBezTo>
                    <a:cubicBezTo>
                      <a:pt x="2127" y="130"/>
                      <a:pt x="2067" y="115"/>
                      <a:pt x="2007" y="115"/>
                    </a:cubicBezTo>
                    <a:cubicBezTo>
                      <a:pt x="1872" y="115"/>
                      <a:pt x="1732" y="186"/>
                      <a:pt x="1606" y="228"/>
                    </a:cubicBezTo>
                    <a:cubicBezTo>
                      <a:pt x="1423" y="289"/>
                      <a:pt x="1271" y="350"/>
                      <a:pt x="1089" y="350"/>
                    </a:cubicBezTo>
                    <a:cubicBezTo>
                      <a:pt x="937" y="350"/>
                      <a:pt x="846" y="319"/>
                      <a:pt x="694" y="289"/>
                    </a:cubicBezTo>
                    <a:cubicBezTo>
                      <a:pt x="572" y="228"/>
                      <a:pt x="481" y="198"/>
                      <a:pt x="390" y="76"/>
                    </a:cubicBezTo>
                    <a:cubicBezTo>
                      <a:pt x="354" y="23"/>
                      <a:pt x="303" y="1"/>
                      <a:pt x="25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8" name="Google Shape;1488;p33"/>
              <p:cNvSpPr/>
              <p:nvPr/>
            </p:nvSpPr>
            <p:spPr>
              <a:xfrm>
                <a:off x="3294150" y="2185575"/>
                <a:ext cx="40300" cy="19100"/>
              </a:xfrm>
              <a:custGeom>
                <a:avLst/>
                <a:gdLst/>
                <a:ahLst/>
                <a:cxnLst/>
                <a:rect l="l" t="t" r="r" b="b"/>
                <a:pathLst>
                  <a:path w="1612" h="764" extrusionOk="0">
                    <a:moveTo>
                      <a:pt x="230" y="0"/>
                    </a:moveTo>
                    <a:cubicBezTo>
                      <a:pt x="156" y="0"/>
                      <a:pt x="81" y="41"/>
                      <a:pt x="61" y="122"/>
                    </a:cubicBezTo>
                    <a:cubicBezTo>
                      <a:pt x="0" y="213"/>
                      <a:pt x="31" y="335"/>
                      <a:pt x="122" y="395"/>
                    </a:cubicBezTo>
                    <a:cubicBezTo>
                      <a:pt x="365" y="578"/>
                      <a:pt x="639" y="760"/>
                      <a:pt x="943" y="760"/>
                    </a:cubicBezTo>
                    <a:cubicBezTo>
                      <a:pt x="968" y="763"/>
                      <a:pt x="994" y="764"/>
                      <a:pt x="1020" y="764"/>
                    </a:cubicBezTo>
                    <a:cubicBezTo>
                      <a:pt x="1305" y="764"/>
                      <a:pt x="1611" y="611"/>
                      <a:pt x="1611" y="304"/>
                    </a:cubicBezTo>
                    <a:cubicBezTo>
                      <a:pt x="1611" y="229"/>
                      <a:pt x="1549" y="175"/>
                      <a:pt x="1494" y="175"/>
                    </a:cubicBezTo>
                    <a:cubicBezTo>
                      <a:pt x="1482" y="175"/>
                      <a:pt x="1470" y="177"/>
                      <a:pt x="1459" y="183"/>
                    </a:cubicBezTo>
                    <a:cubicBezTo>
                      <a:pt x="1398" y="183"/>
                      <a:pt x="1368" y="183"/>
                      <a:pt x="1338" y="213"/>
                    </a:cubicBezTo>
                    <a:lnTo>
                      <a:pt x="1246" y="213"/>
                    </a:lnTo>
                    <a:cubicBezTo>
                      <a:pt x="1246" y="243"/>
                      <a:pt x="1216" y="243"/>
                      <a:pt x="1216" y="243"/>
                    </a:cubicBezTo>
                    <a:lnTo>
                      <a:pt x="1186" y="243"/>
                    </a:lnTo>
                    <a:cubicBezTo>
                      <a:pt x="1155" y="274"/>
                      <a:pt x="1125" y="274"/>
                      <a:pt x="1094" y="274"/>
                    </a:cubicBezTo>
                    <a:lnTo>
                      <a:pt x="791" y="274"/>
                    </a:lnTo>
                    <a:cubicBezTo>
                      <a:pt x="760" y="243"/>
                      <a:pt x="699" y="243"/>
                      <a:pt x="639" y="213"/>
                    </a:cubicBezTo>
                    <a:lnTo>
                      <a:pt x="608" y="213"/>
                    </a:lnTo>
                    <a:cubicBezTo>
                      <a:pt x="608" y="213"/>
                      <a:pt x="578" y="183"/>
                      <a:pt x="578" y="183"/>
                    </a:cubicBezTo>
                    <a:cubicBezTo>
                      <a:pt x="547" y="183"/>
                      <a:pt x="517" y="152"/>
                      <a:pt x="487" y="152"/>
                    </a:cubicBezTo>
                    <a:cubicBezTo>
                      <a:pt x="456" y="91"/>
                      <a:pt x="395" y="61"/>
                      <a:pt x="335" y="31"/>
                    </a:cubicBezTo>
                    <a:cubicBezTo>
                      <a:pt x="304" y="10"/>
                      <a:pt x="267" y="0"/>
                      <a:pt x="23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89" name="Google Shape;1489;p33"/>
              <p:cNvSpPr/>
              <p:nvPr/>
            </p:nvSpPr>
            <p:spPr>
              <a:xfrm>
                <a:off x="3224000" y="2144600"/>
                <a:ext cx="73975" cy="26300"/>
              </a:xfrm>
              <a:custGeom>
                <a:avLst/>
                <a:gdLst/>
                <a:ahLst/>
                <a:cxnLst/>
                <a:rect l="l" t="t" r="r" b="b"/>
                <a:pathLst>
                  <a:path w="2959" h="1052" extrusionOk="0">
                    <a:moveTo>
                      <a:pt x="239" y="0"/>
                    </a:moveTo>
                    <a:cubicBezTo>
                      <a:pt x="119" y="0"/>
                      <a:pt x="0" y="101"/>
                      <a:pt x="40" y="241"/>
                    </a:cubicBezTo>
                    <a:cubicBezTo>
                      <a:pt x="192" y="788"/>
                      <a:pt x="861" y="940"/>
                      <a:pt x="1378" y="1031"/>
                    </a:cubicBezTo>
                    <a:cubicBezTo>
                      <a:pt x="1491" y="1044"/>
                      <a:pt x="1604" y="1051"/>
                      <a:pt x="1718" y="1051"/>
                    </a:cubicBezTo>
                    <a:cubicBezTo>
                      <a:pt x="1878" y="1051"/>
                      <a:pt x="2038" y="1036"/>
                      <a:pt x="2198" y="1001"/>
                    </a:cubicBezTo>
                    <a:cubicBezTo>
                      <a:pt x="2441" y="940"/>
                      <a:pt x="2867" y="788"/>
                      <a:pt x="2928" y="515"/>
                    </a:cubicBezTo>
                    <a:cubicBezTo>
                      <a:pt x="2958" y="363"/>
                      <a:pt x="2867" y="271"/>
                      <a:pt x="2715" y="241"/>
                    </a:cubicBezTo>
                    <a:cubicBezTo>
                      <a:pt x="2593" y="241"/>
                      <a:pt x="2472" y="332"/>
                      <a:pt x="2381" y="363"/>
                    </a:cubicBezTo>
                    <a:cubicBezTo>
                      <a:pt x="2290" y="423"/>
                      <a:pt x="2198" y="454"/>
                      <a:pt x="2107" y="484"/>
                    </a:cubicBezTo>
                    <a:cubicBezTo>
                      <a:pt x="1982" y="520"/>
                      <a:pt x="1868" y="534"/>
                      <a:pt x="1752" y="534"/>
                    </a:cubicBezTo>
                    <a:cubicBezTo>
                      <a:pt x="1670" y="534"/>
                      <a:pt x="1587" y="527"/>
                      <a:pt x="1499" y="515"/>
                    </a:cubicBezTo>
                    <a:cubicBezTo>
                      <a:pt x="1286" y="484"/>
                      <a:pt x="1043" y="454"/>
                      <a:pt x="831" y="393"/>
                    </a:cubicBezTo>
                    <a:cubicBezTo>
                      <a:pt x="648" y="332"/>
                      <a:pt x="496" y="241"/>
                      <a:pt x="405" y="89"/>
                    </a:cubicBezTo>
                    <a:cubicBezTo>
                      <a:pt x="364" y="27"/>
                      <a:pt x="301" y="0"/>
                      <a:pt x="23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0" name="Google Shape;1490;p33"/>
              <p:cNvSpPr/>
              <p:nvPr/>
            </p:nvSpPr>
            <p:spPr>
              <a:xfrm>
                <a:off x="3155075" y="2120775"/>
                <a:ext cx="4600" cy="43925"/>
              </a:xfrm>
              <a:custGeom>
                <a:avLst/>
                <a:gdLst/>
                <a:ahLst/>
                <a:cxnLst/>
                <a:rect l="l" t="t" r="r" b="b"/>
                <a:pathLst>
                  <a:path w="184" h="1757" extrusionOk="0">
                    <a:moveTo>
                      <a:pt x="81" y="1"/>
                    </a:moveTo>
                    <a:cubicBezTo>
                      <a:pt x="54" y="1"/>
                      <a:pt x="31" y="24"/>
                      <a:pt x="31" y="69"/>
                    </a:cubicBezTo>
                    <a:cubicBezTo>
                      <a:pt x="31" y="343"/>
                      <a:pt x="31" y="616"/>
                      <a:pt x="31" y="890"/>
                    </a:cubicBezTo>
                    <a:lnTo>
                      <a:pt x="31" y="1316"/>
                    </a:lnTo>
                    <a:cubicBezTo>
                      <a:pt x="31" y="1437"/>
                      <a:pt x="1" y="1589"/>
                      <a:pt x="31" y="1711"/>
                    </a:cubicBezTo>
                    <a:cubicBezTo>
                      <a:pt x="31" y="1741"/>
                      <a:pt x="54" y="1756"/>
                      <a:pt x="77" y="1756"/>
                    </a:cubicBezTo>
                    <a:cubicBezTo>
                      <a:pt x="100" y="1756"/>
                      <a:pt x="122" y="1741"/>
                      <a:pt x="122" y="1711"/>
                    </a:cubicBezTo>
                    <a:cubicBezTo>
                      <a:pt x="153" y="1680"/>
                      <a:pt x="183" y="1619"/>
                      <a:pt x="183" y="1589"/>
                    </a:cubicBezTo>
                    <a:cubicBezTo>
                      <a:pt x="183" y="1568"/>
                      <a:pt x="168" y="1546"/>
                      <a:pt x="148" y="1546"/>
                    </a:cubicBezTo>
                    <a:cubicBezTo>
                      <a:pt x="148" y="1546"/>
                      <a:pt x="147" y="1546"/>
                      <a:pt x="147" y="1546"/>
                    </a:cubicBezTo>
                    <a:lnTo>
                      <a:pt x="147" y="1546"/>
                    </a:lnTo>
                    <a:cubicBezTo>
                      <a:pt x="153" y="1467"/>
                      <a:pt x="153" y="1386"/>
                      <a:pt x="153" y="1316"/>
                    </a:cubicBezTo>
                    <a:lnTo>
                      <a:pt x="153" y="890"/>
                    </a:lnTo>
                    <a:cubicBezTo>
                      <a:pt x="153" y="616"/>
                      <a:pt x="153" y="343"/>
                      <a:pt x="153" y="69"/>
                    </a:cubicBezTo>
                    <a:cubicBezTo>
                      <a:pt x="138" y="24"/>
                      <a:pt x="107" y="1"/>
                      <a:pt x="8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1" name="Google Shape;1491;p33"/>
              <p:cNvSpPr/>
              <p:nvPr/>
            </p:nvSpPr>
            <p:spPr>
              <a:xfrm>
                <a:off x="3161925" y="2122875"/>
                <a:ext cx="4575" cy="45925"/>
              </a:xfrm>
              <a:custGeom>
                <a:avLst/>
                <a:gdLst/>
                <a:ahLst/>
                <a:cxnLst/>
                <a:rect l="l" t="t" r="r" b="b"/>
                <a:pathLst>
                  <a:path w="183" h="1837" extrusionOk="0">
                    <a:moveTo>
                      <a:pt x="122" y="1"/>
                    </a:moveTo>
                    <a:cubicBezTo>
                      <a:pt x="92" y="1"/>
                      <a:pt x="61" y="16"/>
                      <a:pt x="61" y="46"/>
                    </a:cubicBezTo>
                    <a:cubicBezTo>
                      <a:pt x="61" y="320"/>
                      <a:pt x="31" y="624"/>
                      <a:pt x="31" y="897"/>
                    </a:cubicBezTo>
                    <a:cubicBezTo>
                      <a:pt x="31" y="1049"/>
                      <a:pt x="31" y="1201"/>
                      <a:pt x="31" y="1323"/>
                    </a:cubicBezTo>
                    <a:cubicBezTo>
                      <a:pt x="0" y="1475"/>
                      <a:pt x="0" y="1627"/>
                      <a:pt x="0" y="1779"/>
                    </a:cubicBezTo>
                    <a:cubicBezTo>
                      <a:pt x="17" y="1812"/>
                      <a:pt x="43" y="1836"/>
                      <a:pt x="68" y="1836"/>
                    </a:cubicBezTo>
                    <a:cubicBezTo>
                      <a:pt x="88" y="1836"/>
                      <a:pt x="108" y="1820"/>
                      <a:pt x="122" y="1779"/>
                    </a:cubicBezTo>
                    <a:cubicBezTo>
                      <a:pt x="152" y="1657"/>
                      <a:pt x="122" y="1505"/>
                      <a:pt x="152" y="1384"/>
                    </a:cubicBezTo>
                    <a:cubicBezTo>
                      <a:pt x="152" y="1232"/>
                      <a:pt x="152" y="1080"/>
                      <a:pt x="152" y="928"/>
                    </a:cubicBezTo>
                    <a:cubicBezTo>
                      <a:pt x="152" y="624"/>
                      <a:pt x="183" y="320"/>
                      <a:pt x="183" y="46"/>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2" name="Google Shape;1492;p33"/>
              <p:cNvSpPr/>
              <p:nvPr/>
            </p:nvSpPr>
            <p:spPr>
              <a:xfrm>
                <a:off x="3168750" y="2132750"/>
                <a:ext cx="5350" cy="48275"/>
              </a:xfrm>
              <a:custGeom>
                <a:avLst/>
                <a:gdLst/>
                <a:ahLst/>
                <a:cxnLst/>
                <a:rect l="l" t="t" r="r" b="b"/>
                <a:pathLst>
                  <a:path w="214" h="1931" extrusionOk="0">
                    <a:moveTo>
                      <a:pt x="104" y="1"/>
                    </a:moveTo>
                    <a:cubicBezTo>
                      <a:pt x="77" y="1"/>
                      <a:pt x="47" y="16"/>
                      <a:pt x="31" y="46"/>
                    </a:cubicBezTo>
                    <a:cubicBezTo>
                      <a:pt x="31" y="654"/>
                      <a:pt x="1" y="1262"/>
                      <a:pt x="31" y="1870"/>
                    </a:cubicBezTo>
                    <a:cubicBezTo>
                      <a:pt x="31" y="1900"/>
                      <a:pt x="62" y="1931"/>
                      <a:pt x="92" y="1931"/>
                    </a:cubicBezTo>
                    <a:cubicBezTo>
                      <a:pt x="183" y="1900"/>
                      <a:pt x="214" y="1840"/>
                      <a:pt x="214" y="1779"/>
                    </a:cubicBezTo>
                    <a:cubicBezTo>
                      <a:pt x="214" y="1738"/>
                      <a:pt x="195" y="1721"/>
                      <a:pt x="172" y="1721"/>
                    </a:cubicBezTo>
                    <a:cubicBezTo>
                      <a:pt x="168" y="1721"/>
                      <a:pt x="164" y="1722"/>
                      <a:pt x="159" y="1723"/>
                    </a:cubicBezTo>
                    <a:lnTo>
                      <a:pt x="159" y="1723"/>
                    </a:lnTo>
                    <a:cubicBezTo>
                      <a:pt x="179" y="1164"/>
                      <a:pt x="153" y="605"/>
                      <a:pt x="153" y="46"/>
                    </a:cubicBezTo>
                    <a:cubicBezTo>
                      <a:pt x="153" y="16"/>
                      <a:pt x="130" y="1"/>
                      <a:pt x="10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3" name="Google Shape;1493;p33"/>
              <p:cNvSpPr/>
              <p:nvPr/>
            </p:nvSpPr>
            <p:spPr>
              <a:xfrm>
                <a:off x="3177125" y="2151000"/>
                <a:ext cx="4575" cy="34200"/>
              </a:xfrm>
              <a:custGeom>
                <a:avLst/>
                <a:gdLst/>
                <a:ahLst/>
                <a:cxnLst/>
                <a:rect l="l" t="t" r="r" b="b"/>
                <a:pathLst>
                  <a:path w="183" h="1368" extrusionOk="0">
                    <a:moveTo>
                      <a:pt x="61" y="0"/>
                    </a:moveTo>
                    <a:cubicBezTo>
                      <a:pt x="31" y="0"/>
                      <a:pt x="0" y="15"/>
                      <a:pt x="0" y="46"/>
                    </a:cubicBezTo>
                    <a:cubicBezTo>
                      <a:pt x="0" y="259"/>
                      <a:pt x="31" y="471"/>
                      <a:pt x="31" y="684"/>
                    </a:cubicBezTo>
                    <a:cubicBezTo>
                      <a:pt x="31" y="897"/>
                      <a:pt x="31" y="1110"/>
                      <a:pt x="31" y="1322"/>
                    </a:cubicBezTo>
                    <a:cubicBezTo>
                      <a:pt x="46" y="1353"/>
                      <a:pt x="76" y="1368"/>
                      <a:pt x="103" y="1368"/>
                    </a:cubicBezTo>
                    <a:cubicBezTo>
                      <a:pt x="129" y="1368"/>
                      <a:pt x="152" y="1353"/>
                      <a:pt x="152" y="1322"/>
                    </a:cubicBezTo>
                    <a:cubicBezTo>
                      <a:pt x="183" y="1110"/>
                      <a:pt x="152" y="897"/>
                      <a:pt x="152" y="684"/>
                    </a:cubicBezTo>
                    <a:cubicBezTo>
                      <a:pt x="122" y="471"/>
                      <a:pt x="122" y="259"/>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4" name="Google Shape;1494;p33"/>
              <p:cNvSpPr/>
              <p:nvPr/>
            </p:nvSpPr>
            <p:spPr>
              <a:xfrm>
                <a:off x="3184725" y="2167325"/>
                <a:ext cx="4575" cy="15525"/>
              </a:xfrm>
              <a:custGeom>
                <a:avLst/>
                <a:gdLst/>
                <a:ahLst/>
                <a:cxnLst/>
                <a:rect l="l" t="t" r="r" b="b"/>
                <a:pathLst>
                  <a:path w="183" h="621" extrusionOk="0">
                    <a:moveTo>
                      <a:pt x="91" y="1"/>
                    </a:moveTo>
                    <a:cubicBezTo>
                      <a:pt x="61" y="1"/>
                      <a:pt x="31" y="31"/>
                      <a:pt x="31" y="61"/>
                    </a:cubicBezTo>
                    <a:cubicBezTo>
                      <a:pt x="0" y="153"/>
                      <a:pt x="0" y="244"/>
                      <a:pt x="0" y="335"/>
                    </a:cubicBezTo>
                    <a:cubicBezTo>
                      <a:pt x="0" y="426"/>
                      <a:pt x="31" y="517"/>
                      <a:pt x="61" y="609"/>
                    </a:cubicBezTo>
                    <a:cubicBezTo>
                      <a:pt x="69" y="617"/>
                      <a:pt x="82" y="620"/>
                      <a:pt x="96" y="620"/>
                    </a:cubicBezTo>
                    <a:cubicBezTo>
                      <a:pt x="134" y="620"/>
                      <a:pt x="183" y="592"/>
                      <a:pt x="183" y="548"/>
                    </a:cubicBezTo>
                    <a:cubicBezTo>
                      <a:pt x="152" y="487"/>
                      <a:pt x="122" y="396"/>
                      <a:pt x="122" y="335"/>
                    </a:cubicBezTo>
                    <a:cubicBezTo>
                      <a:pt x="122" y="244"/>
                      <a:pt x="122" y="153"/>
                      <a:pt x="122" y="92"/>
                    </a:cubicBezTo>
                    <a:cubicBezTo>
                      <a:pt x="122" y="61"/>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5" name="Google Shape;1495;p33"/>
              <p:cNvSpPr/>
              <p:nvPr/>
            </p:nvSpPr>
            <p:spPr>
              <a:xfrm>
                <a:off x="3193850" y="2170825"/>
                <a:ext cx="5325" cy="9025"/>
              </a:xfrm>
              <a:custGeom>
                <a:avLst/>
                <a:gdLst/>
                <a:ahLst/>
                <a:cxnLst/>
                <a:rect l="l" t="t" r="r" b="b"/>
                <a:pathLst>
                  <a:path w="213" h="361" extrusionOk="0">
                    <a:moveTo>
                      <a:pt x="87" y="0"/>
                    </a:moveTo>
                    <a:cubicBezTo>
                      <a:pt x="79" y="0"/>
                      <a:pt x="70" y="4"/>
                      <a:pt x="61" y="13"/>
                    </a:cubicBezTo>
                    <a:cubicBezTo>
                      <a:pt x="30" y="13"/>
                      <a:pt x="0" y="43"/>
                      <a:pt x="30" y="73"/>
                    </a:cubicBezTo>
                    <a:cubicBezTo>
                      <a:pt x="30" y="104"/>
                      <a:pt x="61" y="165"/>
                      <a:pt x="61" y="195"/>
                    </a:cubicBezTo>
                    <a:cubicBezTo>
                      <a:pt x="91" y="225"/>
                      <a:pt x="91" y="256"/>
                      <a:pt x="91" y="256"/>
                    </a:cubicBezTo>
                    <a:lnTo>
                      <a:pt x="91" y="286"/>
                    </a:lnTo>
                    <a:cubicBezTo>
                      <a:pt x="122" y="317"/>
                      <a:pt x="122" y="317"/>
                      <a:pt x="122" y="347"/>
                    </a:cubicBezTo>
                    <a:cubicBezTo>
                      <a:pt x="142" y="347"/>
                      <a:pt x="149" y="360"/>
                      <a:pt x="160" y="360"/>
                    </a:cubicBezTo>
                    <a:cubicBezTo>
                      <a:pt x="165" y="360"/>
                      <a:pt x="172" y="357"/>
                      <a:pt x="182" y="347"/>
                    </a:cubicBezTo>
                    <a:cubicBezTo>
                      <a:pt x="213" y="347"/>
                      <a:pt x="213" y="347"/>
                      <a:pt x="213" y="317"/>
                    </a:cubicBezTo>
                    <a:cubicBezTo>
                      <a:pt x="213" y="286"/>
                      <a:pt x="213" y="286"/>
                      <a:pt x="213" y="256"/>
                    </a:cubicBezTo>
                    <a:lnTo>
                      <a:pt x="213" y="225"/>
                    </a:lnTo>
                    <a:cubicBezTo>
                      <a:pt x="182" y="225"/>
                      <a:pt x="182" y="195"/>
                      <a:pt x="182" y="165"/>
                    </a:cubicBezTo>
                    <a:cubicBezTo>
                      <a:pt x="152" y="134"/>
                      <a:pt x="152" y="73"/>
                      <a:pt x="122" y="43"/>
                    </a:cubicBezTo>
                    <a:cubicBezTo>
                      <a:pt x="122" y="22"/>
                      <a:pt x="106"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6" name="Google Shape;1496;p33"/>
              <p:cNvSpPr/>
              <p:nvPr/>
            </p:nvSpPr>
            <p:spPr>
              <a:xfrm>
                <a:off x="3226525" y="2169225"/>
                <a:ext cx="3800" cy="27775"/>
              </a:xfrm>
              <a:custGeom>
                <a:avLst/>
                <a:gdLst/>
                <a:ahLst/>
                <a:cxnLst/>
                <a:rect l="l" t="t" r="r" b="b"/>
                <a:pathLst>
                  <a:path w="152" h="1111" extrusionOk="0">
                    <a:moveTo>
                      <a:pt x="61" y="1"/>
                    </a:moveTo>
                    <a:cubicBezTo>
                      <a:pt x="30" y="1"/>
                      <a:pt x="0" y="16"/>
                      <a:pt x="0" y="46"/>
                    </a:cubicBezTo>
                    <a:lnTo>
                      <a:pt x="0" y="624"/>
                    </a:lnTo>
                    <a:lnTo>
                      <a:pt x="0" y="897"/>
                    </a:lnTo>
                    <a:cubicBezTo>
                      <a:pt x="0" y="958"/>
                      <a:pt x="0" y="1110"/>
                      <a:pt x="61" y="1110"/>
                    </a:cubicBezTo>
                    <a:cubicBezTo>
                      <a:pt x="152" y="1110"/>
                      <a:pt x="122" y="958"/>
                      <a:pt x="122" y="897"/>
                    </a:cubicBezTo>
                    <a:lnTo>
                      <a:pt x="122" y="624"/>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7" name="Google Shape;1497;p33"/>
              <p:cNvSpPr/>
              <p:nvPr/>
            </p:nvSpPr>
            <p:spPr>
              <a:xfrm>
                <a:off x="3235625" y="2170750"/>
                <a:ext cx="3075" cy="36950"/>
              </a:xfrm>
              <a:custGeom>
                <a:avLst/>
                <a:gdLst/>
                <a:ahLst/>
                <a:cxnLst/>
                <a:rect l="l" t="t" r="r" b="b"/>
                <a:pathLst>
                  <a:path w="123" h="1478" extrusionOk="0">
                    <a:moveTo>
                      <a:pt x="62" y="0"/>
                    </a:moveTo>
                    <a:cubicBezTo>
                      <a:pt x="31" y="0"/>
                      <a:pt x="1" y="16"/>
                      <a:pt x="1" y="46"/>
                    </a:cubicBezTo>
                    <a:cubicBezTo>
                      <a:pt x="1" y="289"/>
                      <a:pt x="1" y="532"/>
                      <a:pt x="1" y="745"/>
                    </a:cubicBezTo>
                    <a:cubicBezTo>
                      <a:pt x="1" y="867"/>
                      <a:pt x="1" y="988"/>
                      <a:pt x="1" y="1110"/>
                    </a:cubicBezTo>
                    <a:cubicBezTo>
                      <a:pt x="1" y="1201"/>
                      <a:pt x="1" y="1323"/>
                      <a:pt x="1" y="1444"/>
                    </a:cubicBezTo>
                    <a:cubicBezTo>
                      <a:pt x="1" y="1467"/>
                      <a:pt x="19" y="1477"/>
                      <a:pt x="40" y="1477"/>
                    </a:cubicBezTo>
                    <a:cubicBezTo>
                      <a:pt x="76" y="1477"/>
                      <a:pt x="122" y="1451"/>
                      <a:pt x="122" y="1414"/>
                    </a:cubicBezTo>
                    <a:cubicBezTo>
                      <a:pt x="122" y="1292"/>
                      <a:pt x="122" y="1171"/>
                      <a:pt x="122" y="1079"/>
                    </a:cubicBezTo>
                    <a:cubicBezTo>
                      <a:pt x="122" y="958"/>
                      <a:pt x="122" y="836"/>
                      <a:pt x="122" y="745"/>
                    </a:cubicBezTo>
                    <a:cubicBezTo>
                      <a:pt x="122" y="502"/>
                      <a:pt x="122" y="289"/>
                      <a:pt x="122" y="46"/>
                    </a:cubicBezTo>
                    <a:cubicBezTo>
                      <a:pt x="122"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8" name="Google Shape;1498;p33"/>
              <p:cNvSpPr/>
              <p:nvPr/>
            </p:nvSpPr>
            <p:spPr>
              <a:xfrm>
                <a:off x="3243225" y="2168475"/>
                <a:ext cx="5350" cy="40100"/>
              </a:xfrm>
              <a:custGeom>
                <a:avLst/>
                <a:gdLst/>
                <a:ahLst/>
                <a:cxnLst/>
                <a:rect l="l" t="t" r="r" b="b"/>
                <a:pathLst>
                  <a:path w="214" h="1604" extrusionOk="0">
                    <a:moveTo>
                      <a:pt x="62" y="0"/>
                    </a:moveTo>
                    <a:cubicBezTo>
                      <a:pt x="31" y="0"/>
                      <a:pt x="1" y="15"/>
                      <a:pt x="1" y="46"/>
                    </a:cubicBezTo>
                    <a:cubicBezTo>
                      <a:pt x="31" y="289"/>
                      <a:pt x="62" y="532"/>
                      <a:pt x="62" y="806"/>
                    </a:cubicBezTo>
                    <a:cubicBezTo>
                      <a:pt x="62" y="1049"/>
                      <a:pt x="62" y="1292"/>
                      <a:pt x="62" y="1535"/>
                    </a:cubicBezTo>
                    <a:cubicBezTo>
                      <a:pt x="62" y="1581"/>
                      <a:pt x="92" y="1604"/>
                      <a:pt x="122" y="1604"/>
                    </a:cubicBezTo>
                    <a:cubicBezTo>
                      <a:pt x="153" y="1604"/>
                      <a:pt x="183" y="1581"/>
                      <a:pt x="183" y="1535"/>
                    </a:cubicBezTo>
                    <a:cubicBezTo>
                      <a:pt x="213" y="1292"/>
                      <a:pt x="183" y="1049"/>
                      <a:pt x="183" y="806"/>
                    </a:cubicBezTo>
                    <a:cubicBezTo>
                      <a:pt x="183" y="563"/>
                      <a:pt x="153" y="28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499" name="Google Shape;1499;p33"/>
              <p:cNvSpPr/>
              <p:nvPr/>
            </p:nvSpPr>
            <p:spPr>
              <a:xfrm>
                <a:off x="3253100" y="2182900"/>
                <a:ext cx="6125" cy="33225"/>
              </a:xfrm>
              <a:custGeom>
                <a:avLst/>
                <a:gdLst/>
                <a:ahLst/>
                <a:cxnLst/>
                <a:rect l="l" t="t" r="r" b="b"/>
                <a:pathLst>
                  <a:path w="245" h="1329" extrusionOk="0">
                    <a:moveTo>
                      <a:pt x="62" y="1"/>
                    </a:moveTo>
                    <a:cubicBezTo>
                      <a:pt x="31" y="1"/>
                      <a:pt x="1" y="16"/>
                      <a:pt x="1" y="46"/>
                    </a:cubicBezTo>
                    <a:cubicBezTo>
                      <a:pt x="1" y="290"/>
                      <a:pt x="31" y="563"/>
                      <a:pt x="31" y="806"/>
                    </a:cubicBezTo>
                    <a:cubicBezTo>
                      <a:pt x="31" y="928"/>
                      <a:pt x="31" y="1049"/>
                      <a:pt x="31" y="1171"/>
                    </a:cubicBezTo>
                    <a:cubicBezTo>
                      <a:pt x="58" y="1250"/>
                      <a:pt x="84" y="1329"/>
                      <a:pt x="150" y="1329"/>
                    </a:cubicBezTo>
                    <a:cubicBezTo>
                      <a:pt x="160" y="1329"/>
                      <a:pt x="171" y="1327"/>
                      <a:pt x="183" y="1323"/>
                    </a:cubicBezTo>
                    <a:cubicBezTo>
                      <a:pt x="214" y="1323"/>
                      <a:pt x="214" y="1323"/>
                      <a:pt x="214" y="1293"/>
                    </a:cubicBezTo>
                    <a:cubicBezTo>
                      <a:pt x="244" y="1262"/>
                      <a:pt x="214" y="1232"/>
                      <a:pt x="183" y="1232"/>
                    </a:cubicBezTo>
                    <a:cubicBezTo>
                      <a:pt x="183" y="1201"/>
                      <a:pt x="183" y="1171"/>
                      <a:pt x="183" y="1141"/>
                    </a:cubicBezTo>
                    <a:cubicBezTo>
                      <a:pt x="153" y="1110"/>
                      <a:pt x="153" y="1049"/>
                      <a:pt x="153" y="1019"/>
                    </a:cubicBezTo>
                    <a:cubicBezTo>
                      <a:pt x="153" y="897"/>
                      <a:pt x="153" y="776"/>
                      <a:pt x="153" y="685"/>
                    </a:cubicBezTo>
                    <a:cubicBezTo>
                      <a:pt x="122" y="472"/>
                      <a:pt x="122" y="259"/>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0" name="Google Shape;1500;p33"/>
              <p:cNvSpPr/>
              <p:nvPr/>
            </p:nvSpPr>
            <p:spPr>
              <a:xfrm>
                <a:off x="3263750" y="2190500"/>
                <a:ext cx="4575" cy="23825"/>
              </a:xfrm>
              <a:custGeom>
                <a:avLst/>
                <a:gdLst/>
                <a:ahLst/>
                <a:cxnLst/>
                <a:rect l="l" t="t" r="r" b="b"/>
                <a:pathLst>
                  <a:path w="183" h="953" extrusionOk="0">
                    <a:moveTo>
                      <a:pt x="61" y="1"/>
                    </a:moveTo>
                    <a:cubicBezTo>
                      <a:pt x="31" y="1"/>
                      <a:pt x="0" y="16"/>
                      <a:pt x="0" y="46"/>
                    </a:cubicBezTo>
                    <a:cubicBezTo>
                      <a:pt x="0" y="259"/>
                      <a:pt x="0" y="441"/>
                      <a:pt x="0" y="624"/>
                    </a:cubicBezTo>
                    <a:lnTo>
                      <a:pt x="0" y="745"/>
                    </a:lnTo>
                    <a:cubicBezTo>
                      <a:pt x="0" y="806"/>
                      <a:pt x="0" y="837"/>
                      <a:pt x="31" y="867"/>
                    </a:cubicBezTo>
                    <a:cubicBezTo>
                      <a:pt x="31" y="910"/>
                      <a:pt x="61" y="953"/>
                      <a:pt x="100" y="953"/>
                    </a:cubicBezTo>
                    <a:cubicBezTo>
                      <a:pt x="117" y="953"/>
                      <a:pt x="135" y="946"/>
                      <a:pt x="152" y="928"/>
                    </a:cubicBezTo>
                    <a:cubicBezTo>
                      <a:pt x="183" y="928"/>
                      <a:pt x="183" y="867"/>
                      <a:pt x="152" y="867"/>
                    </a:cubicBezTo>
                    <a:cubicBezTo>
                      <a:pt x="122" y="837"/>
                      <a:pt x="122" y="837"/>
                      <a:pt x="122" y="837"/>
                    </a:cubicBezTo>
                    <a:cubicBezTo>
                      <a:pt x="122" y="806"/>
                      <a:pt x="122" y="745"/>
                      <a:pt x="122" y="715"/>
                    </a:cubicBezTo>
                    <a:lnTo>
                      <a:pt x="122" y="502"/>
                    </a:lnTo>
                    <a:cubicBezTo>
                      <a:pt x="122" y="350"/>
                      <a:pt x="122" y="19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1" name="Google Shape;1501;p33"/>
              <p:cNvSpPr/>
              <p:nvPr/>
            </p:nvSpPr>
            <p:spPr>
              <a:xfrm>
                <a:off x="3274375" y="2191275"/>
                <a:ext cx="4600" cy="22725"/>
              </a:xfrm>
              <a:custGeom>
                <a:avLst/>
                <a:gdLst/>
                <a:ahLst/>
                <a:cxnLst/>
                <a:rect l="l" t="t" r="r" b="b"/>
                <a:pathLst>
                  <a:path w="184" h="909" extrusionOk="0">
                    <a:moveTo>
                      <a:pt x="62" y="0"/>
                    </a:moveTo>
                    <a:cubicBezTo>
                      <a:pt x="31" y="0"/>
                      <a:pt x="1" y="15"/>
                      <a:pt x="1" y="46"/>
                    </a:cubicBezTo>
                    <a:lnTo>
                      <a:pt x="1" y="836"/>
                    </a:lnTo>
                    <a:cubicBezTo>
                      <a:pt x="1" y="880"/>
                      <a:pt x="34" y="909"/>
                      <a:pt x="63" y="909"/>
                    </a:cubicBezTo>
                    <a:cubicBezTo>
                      <a:pt x="74" y="909"/>
                      <a:pt x="84" y="905"/>
                      <a:pt x="92" y="897"/>
                    </a:cubicBezTo>
                    <a:cubicBezTo>
                      <a:pt x="153" y="866"/>
                      <a:pt x="183" y="806"/>
                      <a:pt x="153" y="775"/>
                    </a:cubicBezTo>
                    <a:cubicBezTo>
                      <a:pt x="153" y="745"/>
                      <a:pt x="123" y="745"/>
                      <a:pt x="123" y="745"/>
                    </a:cubicBezTo>
                    <a:cubicBezTo>
                      <a:pt x="123" y="525"/>
                      <a:pt x="123" y="286"/>
                      <a:pt x="123" y="46"/>
                    </a:cubicBezTo>
                    <a:cubicBezTo>
                      <a:pt x="123"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2" name="Google Shape;1502;p33"/>
              <p:cNvSpPr/>
              <p:nvPr/>
            </p:nvSpPr>
            <p:spPr>
              <a:xfrm>
                <a:off x="3286550" y="2192025"/>
                <a:ext cx="5350" cy="18650"/>
              </a:xfrm>
              <a:custGeom>
                <a:avLst/>
                <a:gdLst/>
                <a:ahLst/>
                <a:cxnLst/>
                <a:rect l="l" t="t" r="r" b="b"/>
                <a:pathLst>
                  <a:path w="214" h="746" extrusionOk="0">
                    <a:moveTo>
                      <a:pt x="50" y="1"/>
                    </a:moveTo>
                    <a:cubicBezTo>
                      <a:pt x="23" y="1"/>
                      <a:pt x="0" y="16"/>
                      <a:pt x="0" y="46"/>
                    </a:cubicBezTo>
                    <a:cubicBezTo>
                      <a:pt x="0" y="168"/>
                      <a:pt x="0" y="289"/>
                      <a:pt x="0" y="411"/>
                    </a:cubicBezTo>
                    <a:cubicBezTo>
                      <a:pt x="31" y="472"/>
                      <a:pt x="31" y="532"/>
                      <a:pt x="31" y="593"/>
                    </a:cubicBezTo>
                    <a:cubicBezTo>
                      <a:pt x="31" y="654"/>
                      <a:pt x="61" y="745"/>
                      <a:pt x="122" y="745"/>
                    </a:cubicBezTo>
                    <a:cubicBezTo>
                      <a:pt x="213" y="745"/>
                      <a:pt x="183" y="624"/>
                      <a:pt x="152" y="593"/>
                    </a:cubicBezTo>
                    <a:cubicBezTo>
                      <a:pt x="152" y="532"/>
                      <a:pt x="122" y="472"/>
                      <a:pt x="122" y="411"/>
                    </a:cubicBezTo>
                    <a:cubicBezTo>
                      <a:pt x="122" y="289"/>
                      <a:pt x="122" y="168"/>
                      <a:pt x="122" y="46"/>
                    </a:cubicBezTo>
                    <a:cubicBezTo>
                      <a:pt x="107" y="16"/>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3" name="Google Shape;1503;p33"/>
              <p:cNvSpPr/>
              <p:nvPr/>
            </p:nvSpPr>
            <p:spPr>
              <a:xfrm>
                <a:off x="3301750" y="2195450"/>
                <a:ext cx="4575" cy="18250"/>
              </a:xfrm>
              <a:custGeom>
                <a:avLst/>
                <a:gdLst/>
                <a:ahLst/>
                <a:cxnLst/>
                <a:rect l="l" t="t" r="r" b="b"/>
                <a:pathLst>
                  <a:path w="183" h="730" extrusionOk="0">
                    <a:moveTo>
                      <a:pt x="91" y="0"/>
                    </a:moveTo>
                    <a:cubicBezTo>
                      <a:pt x="61" y="0"/>
                      <a:pt x="31" y="0"/>
                      <a:pt x="31" y="31"/>
                    </a:cubicBezTo>
                    <a:cubicBezTo>
                      <a:pt x="0" y="152"/>
                      <a:pt x="0" y="274"/>
                      <a:pt x="0" y="395"/>
                    </a:cubicBezTo>
                    <a:cubicBezTo>
                      <a:pt x="0" y="456"/>
                      <a:pt x="31" y="517"/>
                      <a:pt x="31" y="578"/>
                    </a:cubicBezTo>
                    <a:cubicBezTo>
                      <a:pt x="31" y="578"/>
                      <a:pt x="31" y="608"/>
                      <a:pt x="61" y="639"/>
                    </a:cubicBezTo>
                    <a:cubicBezTo>
                      <a:pt x="61" y="669"/>
                      <a:pt x="61" y="699"/>
                      <a:pt x="91" y="730"/>
                    </a:cubicBezTo>
                    <a:cubicBezTo>
                      <a:pt x="122" y="730"/>
                      <a:pt x="152" y="730"/>
                      <a:pt x="152" y="699"/>
                    </a:cubicBezTo>
                    <a:cubicBezTo>
                      <a:pt x="183" y="669"/>
                      <a:pt x="183" y="669"/>
                      <a:pt x="152" y="639"/>
                    </a:cubicBezTo>
                    <a:cubicBezTo>
                      <a:pt x="152" y="608"/>
                      <a:pt x="152" y="578"/>
                      <a:pt x="152" y="547"/>
                    </a:cubicBezTo>
                    <a:cubicBezTo>
                      <a:pt x="152" y="487"/>
                      <a:pt x="122" y="456"/>
                      <a:pt x="122" y="395"/>
                    </a:cubicBezTo>
                    <a:cubicBezTo>
                      <a:pt x="122" y="274"/>
                      <a:pt x="122" y="183"/>
                      <a:pt x="122" y="61"/>
                    </a:cubicBezTo>
                    <a:cubicBezTo>
                      <a:pt x="152" y="31"/>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4" name="Google Shape;1504;p33"/>
              <p:cNvSpPr/>
              <p:nvPr/>
            </p:nvSpPr>
            <p:spPr>
              <a:xfrm>
                <a:off x="3317700" y="2179425"/>
                <a:ext cx="4575" cy="20925"/>
              </a:xfrm>
              <a:custGeom>
                <a:avLst/>
                <a:gdLst/>
                <a:ahLst/>
                <a:cxnLst/>
                <a:rect l="l" t="t" r="r" b="b"/>
                <a:pathLst>
                  <a:path w="183" h="837" extrusionOk="0">
                    <a:moveTo>
                      <a:pt x="69" y="0"/>
                    </a:moveTo>
                    <a:cubicBezTo>
                      <a:pt x="49" y="0"/>
                      <a:pt x="31" y="10"/>
                      <a:pt x="31" y="33"/>
                    </a:cubicBezTo>
                    <a:cubicBezTo>
                      <a:pt x="1" y="185"/>
                      <a:pt x="1" y="307"/>
                      <a:pt x="1" y="429"/>
                    </a:cubicBezTo>
                    <a:cubicBezTo>
                      <a:pt x="1" y="520"/>
                      <a:pt x="1" y="581"/>
                      <a:pt x="1" y="641"/>
                    </a:cubicBezTo>
                    <a:cubicBezTo>
                      <a:pt x="31" y="702"/>
                      <a:pt x="31" y="763"/>
                      <a:pt x="61" y="824"/>
                    </a:cubicBezTo>
                    <a:cubicBezTo>
                      <a:pt x="70" y="833"/>
                      <a:pt x="79" y="836"/>
                      <a:pt x="88" y="836"/>
                    </a:cubicBezTo>
                    <a:cubicBezTo>
                      <a:pt x="109" y="836"/>
                      <a:pt x="131" y="815"/>
                      <a:pt x="152" y="793"/>
                    </a:cubicBezTo>
                    <a:cubicBezTo>
                      <a:pt x="183" y="732"/>
                      <a:pt x="152" y="672"/>
                      <a:pt x="122" y="611"/>
                    </a:cubicBezTo>
                    <a:cubicBezTo>
                      <a:pt x="122" y="550"/>
                      <a:pt x="122" y="489"/>
                      <a:pt x="122" y="429"/>
                    </a:cubicBezTo>
                    <a:cubicBezTo>
                      <a:pt x="122" y="307"/>
                      <a:pt x="122" y="185"/>
                      <a:pt x="122" y="64"/>
                    </a:cubicBezTo>
                    <a:cubicBezTo>
                      <a:pt x="141" y="26"/>
                      <a:pt x="102"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5" name="Google Shape;1505;p33"/>
              <p:cNvSpPr/>
              <p:nvPr/>
            </p:nvSpPr>
            <p:spPr>
              <a:xfrm>
                <a:off x="3329850" y="2178725"/>
                <a:ext cx="3825" cy="23575"/>
              </a:xfrm>
              <a:custGeom>
                <a:avLst/>
                <a:gdLst/>
                <a:ahLst/>
                <a:cxnLst/>
                <a:rect l="l" t="t" r="r" b="b"/>
                <a:pathLst>
                  <a:path w="153" h="943" extrusionOk="0">
                    <a:moveTo>
                      <a:pt x="62" y="1"/>
                    </a:moveTo>
                    <a:cubicBezTo>
                      <a:pt x="31" y="1"/>
                      <a:pt x="1" y="31"/>
                      <a:pt x="1" y="61"/>
                    </a:cubicBezTo>
                    <a:cubicBezTo>
                      <a:pt x="1" y="183"/>
                      <a:pt x="31" y="335"/>
                      <a:pt x="31" y="457"/>
                    </a:cubicBezTo>
                    <a:cubicBezTo>
                      <a:pt x="31" y="548"/>
                      <a:pt x="31" y="609"/>
                      <a:pt x="31" y="669"/>
                    </a:cubicBezTo>
                    <a:cubicBezTo>
                      <a:pt x="31" y="730"/>
                      <a:pt x="31" y="821"/>
                      <a:pt x="31" y="882"/>
                    </a:cubicBezTo>
                    <a:cubicBezTo>
                      <a:pt x="31" y="912"/>
                      <a:pt x="62" y="943"/>
                      <a:pt x="92" y="943"/>
                    </a:cubicBezTo>
                    <a:cubicBezTo>
                      <a:pt x="92" y="943"/>
                      <a:pt x="122" y="912"/>
                      <a:pt x="153" y="882"/>
                    </a:cubicBezTo>
                    <a:cubicBezTo>
                      <a:pt x="153" y="821"/>
                      <a:pt x="153" y="760"/>
                      <a:pt x="153" y="669"/>
                    </a:cubicBezTo>
                    <a:cubicBezTo>
                      <a:pt x="153" y="609"/>
                      <a:pt x="153" y="548"/>
                      <a:pt x="153" y="487"/>
                    </a:cubicBezTo>
                    <a:cubicBezTo>
                      <a:pt x="153" y="335"/>
                      <a:pt x="122" y="183"/>
                      <a:pt x="122" y="61"/>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6" name="Google Shape;1506;p33"/>
              <p:cNvSpPr/>
              <p:nvPr/>
            </p:nvSpPr>
            <p:spPr>
              <a:xfrm>
                <a:off x="3339725" y="2181575"/>
                <a:ext cx="4600" cy="16925"/>
              </a:xfrm>
              <a:custGeom>
                <a:avLst/>
                <a:gdLst/>
                <a:ahLst/>
                <a:cxnLst/>
                <a:rect l="l" t="t" r="r" b="b"/>
                <a:pathLst>
                  <a:path w="184" h="677" extrusionOk="0">
                    <a:moveTo>
                      <a:pt x="123" y="1"/>
                    </a:moveTo>
                    <a:cubicBezTo>
                      <a:pt x="92" y="1"/>
                      <a:pt x="62" y="23"/>
                      <a:pt x="62" y="69"/>
                    </a:cubicBezTo>
                    <a:cubicBezTo>
                      <a:pt x="62" y="160"/>
                      <a:pt x="62" y="251"/>
                      <a:pt x="62" y="343"/>
                    </a:cubicBezTo>
                    <a:cubicBezTo>
                      <a:pt x="62" y="434"/>
                      <a:pt x="31" y="525"/>
                      <a:pt x="1" y="616"/>
                    </a:cubicBezTo>
                    <a:cubicBezTo>
                      <a:pt x="1" y="646"/>
                      <a:pt x="31" y="646"/>
                      <a:pt x="31" y="677"/>
                    </a:cubicBezTo>
                    <a:lnTo>
                      <a:pt x="62" y="677"/>
                    </a:lnTo>
                    <a:cubicBezTo>
                      <a:pt x="92" y="677"/>
                      <a:pt x="123" y="677"/>
                      <a:pt x="123" y="646"/>
                    </a:cubicBezTo>
                    <a:cubicBezTo>
                      <a:pt x="153" y="555"/>
                      <a:pt x="153" y="434"/>
                      <a:pt x="183" y="343"/>
                    </a:cubicBezTo>
                    <a:cubicBezTo>
                      <a:pt x="183" y="251"/>
                      <a:pt x="183" y="160"/>
                      <a:pt x="183" y="69"/>
                    </a:cubicBezTo>
                    <a:cubicBezTo>
                      <a:pt x="183" y="23"/>
                      <a:pt x="153" y="1"/>
                      <a:pt x="12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7" name="Google Shape;1507;p33"/>
              <p:cNvSpPr/>
              <p:nvPr/>
            </p:nvSpPr>
            <p:spPr>
              <a:xfrm>
                <a:off x="3352650" y="2182525"/>
                <a:ext cx="5350" cy="12950"/>
              </a:xfrm>
              <a:custGeom>
                <a:avLst/>
                <a:gdLst/>
                <a:ahLst/>
                <a:cxnLst/>
                <a:rect l="l" t="t" r="r" b="b"/>
                <a:pathLst>
                  <a:path w="214" h="518" extrusionOk="0">
                    <a:moveTo>
                      <a:pt x="61" y="1"/>
                    </a:moveTo>
                    <a:cubicBezTo>
                      <a:pt x="31" y="1"/>
                      <a:pt x="1" y="31"/>
                      <a:pt x="1" y="61"/>
                    </a:cubicBezTo>
                    <a:cubicBezTo>
                      <a:pt x="31" y="122"/>
                      <a:pt x="31" y="213"/>
                      <a:pt x="31" y="274"/>
                    </a:cubicBezTo>
                    <a:cubicBezTo>
                      <a:pt x="61" y="305"/>
                      <a:pt x="61" y="335"/>
                      <a:pt x="61" y="396"/>
                    </a:cubicBezTo>
                    <a:cubicBezTo>
                      <a:pt x="61" y="396"/>
                      <a:pt x="92" y="426"/>
                      <a:pt x="92" y="426"/>
                    </a:cubicBezTo>
                    <a:cubicBezTo>
                      <a:pt x="92" y="457"/>
                      <a:pt x="92" y="487"/>
                      <a:pt x="122" y="487"/>
                    </a:cubicBezTo>
                    <a:cubicBezTo>
                      <a:pt x="122" y="512"/>
                      <a:pt x="143" y="516"/>
                      <a:pt x="167" y="517"/>
                    </a:cubicBezTo>
                    <a:lnTo>
                      <a:pt x="167" y="517"/>
                    </a:lnTo>
                    <a:cubicBezTo>
                      <a:pt x="180" y="516"/>
                      <a:pt x="186" y="514"/>
                      <a:pt x="198" y="502"/>
                    </a:cubicBezTo>
                    <a:lnTo>
                      <a:pt x="198" y="502"/>
                    </a:lnTo>
                    <a:cubicBezTo>
                      <a:pt x="194" y="506"/>
                      <a:pt x="189" y="511"/>
                      <a:pt x="183" y="517"/>
                    </a:cubicBezTo>
                    <a:lnTo>
                      <a:pt x="183" y="517"/>
                    </a:lnTo>
                    <a:lnTo>
                      <a:pt x="212" y="488"/>
                    </a:lnTo>
                    <a:lnTo>
                      <a:pt x="212" y="488"/>
                    </a:lnTo>
                    <a:cubicBezTo>
                      <a:pt x="207" y="494"/>
                      <a:pt x="202" y="498"/>
                      <a:pt x="198" y="502"/>
                    </a:cubicBezTo>
                    <a:lnTo>
                      <a:pt x="198" y="502"/>
                    </a:lnTo>
                    <a:cubicBezTo>
                      <a:pt x="213" y="486"/>
                      <a:pt x="213" y="481"/>
                      <a:pt x="213" y="457"/>
                    </a:cubicBezTo>
                    <a:cubicBezTo>
                      <a:pt x="213" y="426"/>
                      <a:pt x="213" y="396"/>
                      <a:pt x="183" y="365"/>
                    </a:cubicBezTo>
                    <a:cubicBezTo>
                      <a:pt x="183" y="335"/>
                      <a:pt x="183" y="274"/>
                      <a:pt x="153" y="244"/>
                    </a:cubicBezTo>
                    <a:cubicBezTo>
                      <a:pt x="153" y="183"/>
                      <a:pt x="122" y="122"/>
                      <a:pt x="122" y="61"/>
                    </a:cubicBezTo>
                    <a:cubicBezTo>
                      <a:pt x="122" y="31"/>
                      <a:pt x="92" y="1"/>
                      <a:pt x="61" y="1"/>
                    </a:cubicBezTo>
                    <a:close/>
                    <a:moveTo>
                      <a:pt x="167" y="517"/>
                    </a:moveTo>
                    <a:lnTo>
                      <a:pt x="167" y="517"/>
                    </a:lnTo>
                    <a:cubicBezTo>
                      <a:pt x="163" y="517"/>
                      <a:pt x="158" y="517"/>
                      <a:pt x="153" y="517"/>
                    </a:cubicBezTo>
                    <a:lnTo>
                      <a:pt x="183" y="517"/>
                    </a:lnTo>
                    <a:cubicBezTo>
                      <a:pt x="178" y="517"/>
                      <a:pt x="172" y="517"/>
                      <a:pt x="167" y="517"/>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8" name="Google Shape;1508;p33"/>
              <p:cNvSpPr/>
              <p:nvPr/>
            </p:nvSpPr>
            <p:spPr>
              <a:xfrm>
                <a:off x="3364050" y="2181000"/>
                <a:ext cx="6100" cy="10675"/>
              </a:xfrm>
              <a:custGeom>
                <a:avLst/>
                <a:gdLst/>
                <a:ahLst/>
                <a:cxnLst/>
                <a:rect l="l" t="t" r="r" b="b"/>
                <a:pathLst>
                  <a:path w="244" h="427" extrusionOk="0">
                    <a:moveTo>
                      <a:pt x="61" y="1"/>
                    </a:moveTo>
                    <a:cubicBezTo>
                      <a:pt x="31" y="1"/>
                      <a:pt x="1" y="31"/>
                      <a:pt x="31" y="62"/>
                    </a:cubicBezTo>
                    <a:cubicBezTo>
                      <a:pt x="31" y="122"/>
                      <a:pt x="61" y="183"/>
                      <a:pt x="92" y="244"/>
                    </a:cubicBezTo>
                    <a:cubicBezTo>
                      <a:pt x="92" y="274"/>
                      <a:pt x="92" y="305"/>
                      <a:pt x="92" y="335"/>
                    </a:cubicBezTo>
                    <a:cubicBezTo>
                      <a:pt x="122" y="335"/>
                      <a:pt x="122" y="366"/>
                      <a:pt x="122" y="366"/>
                    </a:cubicBezTo>
                    <a:cubicBezTo>
                      <a:pt x="122" y="396"/>
                      <a:pt x="153" y="396"/>
                      <a:pt x="153" y="426"/>
                    </a:cubicBezTo>
                    <a:cubicBezTo>
                      <a:pt x="183" y="426"/>
                      <a:pt x="213" y="396"/>
                      <a:pt x="213" y="396"/>
                    </a:cubicBezTo>
                    <a:cubicBezTo>
                      <a:pt x="244" y="366"/>
                      <a:pt x="244" y="366"/>
                      <a:pt x="244" y="335"/>
                    </a:cubicBezTo>
                    <a:cubicBezTo>
                      <a:pt x="244" y="335"/>
                      <a:pt x="213" y="305"/>
                      <a:pt x="213" y="274"/>
                    </a:cubicBezTo>
                    <a:lnTo>
                      <a:pt x="213" y="214"/>
                    </a:lnTo>
                    <a:cubicBezTo>
                      <a:pt x="183" y="153"/>
                      <a:pt x="153" y="92"/>
                      <a:pt x="153" y="31"/>
                    </a:cubicBezTo>
                    <a:cubicBezTo>
                      <a:pt x="153" y="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09" name="Google Shape;1509;p33"/>
              <p:cNvSpPr/>
              <p:nvPr/>
            </p:nvSpPr>
            <p:spPr>
              <a:xfrm>
                <a:off x="3334425" y="2114900"/>
                <a:ext cx="3050" cy="8750"/>
              </a:xfrm>
              <a:custGeom>
                <a:avLst/>
                <a:gdLst/>
                <a:ahLst/>
                <a:cxnLst/>
                <a:rect l="l" t="t" r="r" b="b"/>
                <a:pathLst>
                  <a:path w="122" h="350" extrusionOk="0">
                    <a:moveTo>
                      <a:pt x="61" y="0"/>
                    </a:moveTo>
                    <a:cubicBezTo>
                      <a:pt x="31" y="0"/>
                      <a:pt x="0" y="0"/>
                      <a:pt x="0" y="31"/>
                    </a:cubicBezTo>
                    <a:lnTo>
                      <a:pt x="0" y="183"/>
                    </a:lnTo>
                    <a:lnTo>
                      <a:pt x="0" y="244"/>
                    </a:lnTo>
                    <a:cubicBezTo>
                      <a:pt x="0" y="274"/>
                      <a:pt x="0" y="274"/>
                      <a:pt x="31" y="304"/>
                    </a:cubicBezTo>
                    <a:cubicBezTo>
                      <a:pt x="31" y="335"/>
                      <a:pt x="46" y="350"/>
                      <a:pt x="65" y="350"/>
                    </a:cubicBezTo>
                    <a:cubicBezTo>
                      <a:pt x="84" y="350"/>
                      <a:pt x="107" y="335"/>
                      <a:pt x="122" y="304"/>
                    </a:cubicBezTo>
                    <a:cubicBezTo>
                      <a:pt x="122" y="274"/>
                      <a:pt x="122" y="274"/>
                      <a:pt x="122" y="244"/>
                    </a:cubicBezTo>
                    <a:lnTo>
                      <a:pt x="122" y="183"/>
                    </a:lnTo>
                    <a:lnTo>
                      <a:pt x="122" y="31"/>
                    </a:ln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10" name="Google Shape;1510;p33"/>
              <p:cNvSpPr/>
              <p:nvPr/>
            </p:nvSpPr>
            <p:spPr>
              <a:xfrm>
                <a:off x="3340500" y="2117925"/>
                <a:ext cx="3825" cy="16575"/>
              </a:xfrm>
              <a:custGeom>
                <a:avLst/>
                <a:gdLst/>
                <a:ahLst/>
                <a:cxnLst/>
                <a:rect l="l" t="t" r="r" b="b"/>
                <a:pathLst>
                  <a:path w="153" h="663" extrusionOk="0">
                    <a:moveTo>
                      <a:pt x="61" y="1"/>
                    </a:moveTo>
                    <a:cubicBezTo>
                      <a:pt x="31" y="1"/>
                      <a:pt x="31" y="31"/>
                      <a:pt x="31" y="62"/>
                    </a:cubicBezTo>
                    <a:cubicBezTo>
                      <a:pt x="0" y="153"/>
                      <a:pt x="0" y="244"/>
                      <a:pt x="0" y="366"/>
                    </a:cubicBezTo>
                    <a:cubicBezTo>
                      <a:pt x="0" y="396"/>
                      <a:pt x="0" y="457"/>
                      <a:pt x="31" y="487"/>
                    </a:cubicBezTo>
                    <a:cubicBezTo>
                      <a:pt x="31" y="548"/>
                      <a:pt x="31" y="609"/>
                      <a:pt x="61" y="639"/>
                    </a:cubicBezTo>
                    <a:cubicBezTo>
                      <a:pt x="76" y="654"/>
                      <a:pt x="92" y="662"/>
                      <a:pt x="103" y="662"/>
                    </a:cubicBezTo>
                    <a:cubicBezTo>
                      <a:pt x="114" y="662"/>
                      <a:pt x="122" y="654"/>
                      <a:pt x="122" y="639"/>
                    </a:cubicBezTo>
                    <a:cubicBezTo>
                      <a:pt x="152" y="609"/>
                      <a:pt x="152" y="548"/>
                      <a:pt x="122" y="487"/>
                    </a:cubicBezTo>
                    <a:cubicBezTo>
                      <a:pt x="122" y="457"/>
                      <a:pt x="122" y="396"/>
                      <a:pt x="122" y="335"/>
                    </a:cubicBezTo>
                    <a:cubicBezTo>
                      <a:pt x="122" y="244"/>
                      <a:pt x="122" y="153"/>
                      <a:pt x="122" y="62"/>
                    </a:cubicBez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11" name="Google Shape;1511;p33"/>
              <p:cNvSpPr/>
              <p:nvPr/>
            </p:nvSpPr>
            <p:spPr>
              <a:xfrm>
                <a:off x="3348850" y="2123075"/>
                <a:ext cx="3075" cy="19400"/>
              </a:xfrm>
              <a:custGeom>
                <a:avLst/>
                <a:gdLst/>
                <a:ahLst/>
                <a:cxnLst/>
                <a:rect l="l" t="t" r="r" b="b"/>
                <a:pathLst>
                  <a:path w="123" h="776" extrusionOk="0">
                    <a:moveTo>
                      <a:pt x="62" y="0"/>
                    </a:moveTo>
                    <a:cubicBezTo>
                      <a:pt x="31" y="0"/>
                      <a:pt x="1" y="23"/>
                      <a:pt x="1" y="69"/>
                    </a:cubicBezTo>
                    <a:lnTo>
                      <a:pt x="1" y="403"/>
                    </a:lnTo>
                    <a:cubicBezTo>
                      <a:pt x="1" y="494"/>
                      <a:pt x="1" y="616"/>
                      <a:pt x="1" y="707"/>
                    </a:cubicBezTo>
                    <a:cubicBezTo>
                      <a:pt x="1" y="752"/>
                      <a:pt x="31" y="775"/>
                      <a:pt x="62" y="775"/>
                    </a:cubicBezTo>
                    <a:cubicBezTo>
                      <a:pt x="92" y="775"/>
                      <a:pt x="122" y="752"/>
                      <a:pt x="122" y="707"/>
                    </a:cubicBezTo>
                    <a:cubicBezTo>
                      <a:pt x="122" y="616"/>
                      <a:pt x="122" y="494"/>
                      <a:pt x="122" y="403"/>
                    </a:cubicBezTo>
                    <a:lnTo>
                      <a:pt x="122" y="69"/>
                    </a:lnTo>
                    <a:cubicBezTo>
                      <a:pt x="122"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12" name="Google Shape;1512;p33"/>
              <p:cNvSpPr/>
              <p:nvPr/>
            </p:nvSpPr>
            <p:spPr>
              <a:xfrm>
                <a:off x="3355700" y="2126675"/>
                <a:ext cx="3825" cy="20725"/>
              </a:xfrm>
              <a:custGeom>
                <a:avLst/>
                <a:gdLst/>
                <a:ahLst/>
                <a:cxnLst/>
                <a:rect l="l" t="t" r="r" b="b"/>
                <a:pathLst>
                  <a:path w="153" h="829" extrusionOk="0">
                    <a:moveTo>
                      <a:pt x="103" y="0"/>
                    </a:moveTo>
                    <a:cubicBezTo>
                      <a:pt x="76" y="0"/>
                      <a:pt x="46" y="16"/>
                      <a:pt x="31" y="46"/>
                    </a:cubicBezTo>
                    <a:lnTo>
                      <a:pt x="31" y="411"/>
                    </a:lnTo>
                    <a:cubicBezTo>
                      <a:pt x="31" y="472"/>
                      <a:pt x="31" y="563"/>
                      <a:pt x="31" y="624"/>
                    </a:cubicBezTo>
                    <a:cubicBezTo>
                      <a:pt x="31" y="684"/>
                      <a:pt x="0" y="745"/>
                      <a:pt x="31" y="806"/>
                    </a:cubicBezTo>
                    <a:cubicBezTo>
                      <a:pt x="46" y="821"/>
                      <a:pt x="61" y="829"/>
                      <a:pt x="76" y="829"/>
                    </a:cubicBezTo>
                    <a:cubicBezTo>
                      <a:pt x="91" y="829"/>
                      <a:pt x="107" y="821"/>
                      <a:pt x="122" y="806"/>
                    </a:cubicBezTo>
                    <a:cubicBezTo>
                      <a:pt x="152" y="745"/>
                      <a:pt x="152" y="684"/>
                      <a:pt x="152" y="624"/>
                    </a:cubicBezTo>
                    <a:cubicBezTo>
                      <a:pt x="152" y="563"/>
                      <a:pt x="152" y="502"/>
                      <a:pt x="152" y="411"/>
                    </a:cubicBezTo>
                    <a:lnTo>
                      <a:pt x="152" y="46"/>
                    </a:lnTo>
                    <a:cubicBezTo>
                      <a:pt x="152" y="16"/>
                      <a:pt x="129"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13" name="Google Shape;1513;p33"/>
              <p:cNvSpPr/>
              <p:nvPr/>
            </p:nvSpPr>
            <p:spPr>
              <a:xfrm>
                <a:off x="3366650" y="2127200"/>
                <a:ext cx="5025" cy="15650"/>
              </a:xfrm>
              <a:custGeom>
                <a:avLst/>
                <a:gdLst/>
                <a:ahLst/>
                <a:cxnLst/>
                <a:rect l="l" t="t" r="r" b="b"/>
                <a:pathLst>
                  <a:path w="201" h="626" extrusionOk="0">
                    <a:moveTo>
                      <a:pt x="66" y="0"/>
                    </a:moveTo>
                    <a:cubicBezTo>
                      <a:pt x="34" y="0"/>
                      <a:pt x="1" y="33"/>
                      <a:pt x="18" y="86"/>
                    </a:cubicBezTo>
                    <a:cubicBezTo>
                      <a:pt x="49" y="147"/>
                      <a:pt x="49" y="238"/>
                      <a:pt x="79" y="329"/>
                    </a:cubicBezTo>
                    <a:cubicBezTo>
                      <a:pt x="79" y="390"/>
                      <a:pt x="79" y="420"/>
                      <a:pt x="79" y="481"/>
                    </a:cubicBezTo>
                    <a:cubicBezTo>
                      <a:pt x="79" y="511"/>
                      <a:pt x="79" y="572"/>
                      <a:pt x="79" y="603"/>
                    </a:cubicBezTo>
                    <a:cubicBezTo>
                      <a:pt x="94" y="618"/>
                      <a:pt x="117" y="625"/>
                      <a:pt x="136" y="625"/>
                    </a:cubicBezTo>
                    <a:cubicBezTo>
                      <a:pt x="155" y="625"/>
                      <a:pt x="170" y="618"/>
                      <a:pt x="170" y="603"/>
                    </a:cubicBezTo>
                    <a:cubicBezTo>
                      <a:pt x="201" y="572"/>
                      <a:pt x="201" y="511"/>
                      <a:pt x="201" y="451"/>
                    </a:cubicBezTo>
                    <a:lnTo>
                      <a:pt x="170" y="329"/>
                    </a:lnTo>
                    <a:cubicBezTo>
                      <a:pt x="170" y="238"/>
                      <a:pt x="140" y="147"/>
                      <a:pt x="109" y="55"/>
                    </a:cubicBezTo>
                    <a:cubicBezTo>
                      <a:pt x="109" y="17"/>
                      <a:pt x="88"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14" name="Google Shape;1514;p33"/>
              <p:cNvSpPr/>
              <p:nvPr/>
            </p:nvSpPr>
            <p:spPr>
              <a:xfrm>
                <a:off x="3376975" y="2123625"/>
                <a:ext cx="5725" cy="20350"/>
              </a:xfrm>
              <a:custGeom>
                <a:avLst/>
                <a:gdLst/>
                <a:ahLst/>
                <a:cxnLst/>
                <a:rect l="l" t="t" r="r" b="b"/>
                <a:pathLst>
                  <a:path w="229" h="814" extrusionOk="0">
                    <a:moveTo>
                      <a:pt x="179" y="1"/>
                    </a:moveTo>
                    <a:cubicBezTo>
                      <a:pt x="152" y="1"/>
                      <a:pt x="122" y="16"/>
                      <a:pt x="122" y="47"/>
                    </a:cubicBezTo>
                    <a:cubicBezTo>
                      <a:pt x="92" y="168"/>
                      <a:pt x="92" y="290"/>
                      <a:pt x="61" y="411"/>
                    </a:cubicBezTo>
                    <a:cubicBezTo>
                      <a:pt x="61" y="472"/>
                      <a:pt x="61" y="533"/>
                      <a:pt x="31" y="594"/>
                    </a:cubicBezTo>
                    <a:cubicBezTo>
                      <a:pt x="31" y="624"/>
                      <a:pt x="31" y="654"/>
                      <a:pt x="31" y="685"/>
                    </a:cubicBezTo>
                    <a:cubicBezTo>
                      <a:pt x="0" y="715"/>
                      <a:pt x="0" y="746"/>
                      <a:pt x="31" y="776"/>
                    </a:cubicBezTo>
                    <a:cubicBezTo>
                      <a:pt x="31" y="806"/>
                      <a:pt x="38" y="814"/>
                      <a:pt x="50" y="814"/>
                    </a:cubicBezTo>
                    <a:cubicBezTo>
                      <a:pt x="61" y="814"/>
                      <a:pt x="76" y="806"/>
                      <a:pt x="92" y="806"/>
                    </a:cubicBezTo>
                    <a:cubicBezTo>
                      <a:pt x="122" y="776"/>
                      <a:pt x="122" y="746"/>
                      <a:pt x="122" y="715"/>
                    </a:cubicBezTo>
                    <a:cubicBezTo>
                      <a:pt x="152" y="685"/>
                      <a:pt x="152" y="654"/>
                      <a:pt x="152" y="624"/>
                    </a:cubicBezTo>
                    <a:cubicBezTo>
                      <a:pt x="152" y="563"/>
                      <a:pt x="183" y="502"/>
                      <a:pt x="183" y="411"/>
                    </a:cubicBezTo>
                    <a:cubicBezTo>
                      <a:pt x="213" y="290"/>
                      <a:pt x="213" y="168"/>
                      <a:pt x="213" y="47"/>
                    </a:cubicBezTo>
                    <a:cubicBezTo>
                      <a:pt x="228" y="16"/>
                      <a:pt x="206" y="1"/>
                      <a:pt x="17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15" name="Google Shape;1515;p33"/>
              <p:cNvSpPr/>
              <p:nvPr/>
            </p:nvSpPr>
            <p:spPr>
              <a:xfrm>
                <a:off x="3384575" y="2127825"/>
                <a:ext cx="3050" cy="9700"/>
              </a:xfrm>
              <a:custGeom>
                <a:avLst/>
                <a:gdLst/>
                <a:ahLst/>
                <a:cxnLst/>
                <a:rect l="l" t="t" r="r" b="b"/>
                <a:pathLst>
                  <a:path w="122" h="388" extrusionOk="0">
                    <a:moveTo>
                      <a:pt x="61" y="0"/>
                    </a:moveTo>
                    <a:cubicBezTo>
                      <a:pt x="31" y="0"/>
                      <a:pt x="0" y="30"/>
                      <a:pt x="0" y="61"/>
                    </a:cubicBezTo>
                    <a:cubicBezTo>
                      <a:pt x="0" y="122"/>
                      <a:pt x="0" y="152"/>
                      <a:pt x="0" y="213"/>
                    </a:cubicBezTo>
                    <a:cubicBezTo>
                      <a:pt x="0" y="243"/>
                      <a:pt x="0" y="243"/>
                      <a:pt x="0" y="274"/>
                    </a:cubicBezTo>
                    <a:lnTo>
                      <a:pt x="0" y="304"/>
                    </a:lnTo>
                    <a:cubicBezTo>
                      <a:pt x="0" y="334"/>
                      <a:pt x="0" y="334"/>
                      <a:pt x="0" y="365"/>
                    </a:cubicBezTo>
                    <a:cubicBezTo>
                      <a:pt x="16" y="380"/>
                      <a:pt x="38" y="388"/>
                      <a:pt x="57" y="388"/>
                    </a:cubicBezTo>
                    <a:cubicBezTo>
                      <a:pt x="76" y="388"/>
                      <a:pt x="92" y="380"/>
                      <a:pt x="92" y="365"/>
                    </a:cubicBezTo>
                    <a:cubicBezTo>
                      <a:pt x="92" y="334"/>
                      <a:pt x="92" y="334"/>
                      <a:pt x="92" y="304"/>
                    </a:cubicBezTo>
                    <a:lnTo>
                      <a:pt x="92" y="274"/>
                    </a:lnTo>
                    <a:cubicBezTo>
                      <a:pt x="92" y="243"/>
                      <a:pt x="92" y="243"/>
                      <a:pt x="122" y="213"/>
                    </a:cubicBezTo>
                    <a:cubicBezTo>
                      <a:pt x="122" y="152"/>
                      <a:pt x="122" y="122"/>
                      <a:pt x="122" y="61"/>
                    </a:cubicBezTo>
                    <a:cubicBezTo>
                      <a:pt x="122" y="3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1516" name="Google Shape;1516;p33"/>
          <p:cNvGrpSpPr/>
          <p:nvPr/>
        </p:nvGrpSpPr>
        <p:grpSpPr>
          <a:xfrm>
            <a:off x="8998608" y="726032"/>
            <a:ext cx="345403" cy="266592"/>
            <a:chOff x="2829150" y="1819475"/>
            <a:chExt cx="167200" cy="129050"/>
          </a:xfrm>
        </p:grpSpPr>
        <p:sp>
          <p:nvSpPr>
            <p:cNvPr id="1517" name="Google Shape;1517;p33"/>
            <p:cNvSpPr/>
            <p:nvPr/>
          </p:nvSpPr>
          <p:spPr>
            <a:xfrm>
              <a:off x="2835225" y="1826150"/>
              <a:ext cx="157325" cy="117350"/>
            </a:xfrm>
            <a:custGeom>
              <a:avLst/>
              <a:gdLst/>
              <a:ahLst/>
              <a:cxnLst/>
              <a:rect l="l" t="t" r="r" b="b"/>
              <a:pathLst>
                <a:path w="6293" h="4694" extrusionOk="0">
                  <a:moveTo>
                    <a:pt x="3686" y="0"/>
                  </a:moveTo>
                  <a:cubicBezTo>
                    <a:pt x="3384" y="0"/>
                    <a:pt x="3086" y="109"/>
                    <a:pt x="2858" y="316"/>
                  </a:cubicBezTo>
                  <a:cubicBezTo>
                    <a:pt x="2554" y="589"/>
                    <a:pt x="2341" y="1076"/>
                    <a:pt x="1916" y="1167"/>
                  </a:cubicBezTo>
                  <a:cubicBezTo>
                    <a:pt x="1856" y="1183"/>
                    <a:pt x="1796" y="1190"/>
                    <a:pt x="1737" y="1190"/>
                  </a:cubicBezTo>
                  <a:cubicBezTo>
                    <a:pt x="1485" y="1190"/>
                    <a:pt x="1233" y="1073"/>
                    <a:pt x="981" y="1073"/>
                  </a:cubicBezTo>
                  <a:cubicBezTo>
                    <a:pt x="958" y="1073"/>
                    <a:pt x="935" y="1073"/>
                    <a:pt x="913" y="1076"/>
                  </a:cubicBezTo>
                  <a:cubicBezTo>
                    <a:pt x="548" y="1136"/>
                    <a:pt x="244" y="1440"/>
                    <a:pt x="123" y="1775"/>
                  </a:cubicBezTo>
                  <a:cubicBezTo>
                    <a:pt x="1" y="2109"/>
                    <a:pt x="31" y="2474"/>
                    <a:pt x="31" y="2838"/>
                  </a:cubicBezTo>
                  <a:cubicBezTo>
                    <a:pt x="31" y="3021"/>
                    <a:pt x="31" y="3234"/>
                    <a:pt x="92" y="3386"/>
                  </a:cubicBezTo>
                  <a:cubicBezTo>
                    <a:pt x="183" y="3659"/>
                    <a:pt x="396" y="3872"/>
                    <a:pt x="639" y="3993"/>
                  </a:cubicBezTo>
                  <a:cubicBezTo>
                    <a:pt x="980" y="4188"/>
                    <a:pt x="1359" y="4285"/>
                    <a:pt x="1731" y="4285"/>
                  </a:cubicBezTo>
                  <a:cubicBezTo>
                    <a:pt x="1824" y="4285"/>
                    <a:pt x="1916" y="4279"/>
                    <a:pt x="2007" y="4267"/>
                  </a:cubicBezTo>
                  <a:cubicBezTo>
                    <a:pt x="2038" y="4252"/>
                    <a:pt x="2060" y="4244"/>
                    <a:pt x="2083" y="4244"/>
                  </a:cubicBezTo>
                  <a:cubicBezTo>
                    <a:pt x="2106" y="4244"/>
                    <a:pt x="2129" y="4252"/>
                    <a:pt x="2159" y="4267"/>
                  </a:cubicBezTo>
                  <a:cubicBezTo>
                    <a:pt x="2189" y="4297"/>
                    <a:pt x="2189" y="4328"/>
                    <a:pt x="2220" y="4358"/>
                  </a:cubicBezTo>
                  <a:cubicBezTo>
                    <a:pt x="2250" y="4419"/>
                    <a:pt x="2311" y="4480"/>
                    <a:pt x="2372" y="4510"/>
                  </a:cubicBezTo>
                  <a:cubicBezTo>
                    <a:pt x="2593" y="4635"/>
                    <a:pt x="2841" y="4693"/>
                    <a:pt x="3089" y="4693"/>
                  </a:cubicBezTo>
                  <a:cubicBezTo>
                    <a:pt x="3628" y="4693"/>
                    <a:pt x="4168" y="4421"/>
                    <a:pt x="4439" y="3963"/>
                  </a:cubicBezTo>
                  <a:cubicBezTo>
                    <a:pt x="4500" y="3872"/>
                    <a:pt x="4530" y="3750"/>
                    <a:pt x="4621" y="3720"/>
                  </a:cubicBezTo>
                  <a:lnTo>
                    <a:pt x="4834" y="3720"/>
                  </a:lnTo>
                  <a:cubicBezTo>
                    <a:pt x="4888" y="3728"/>
                    <a:pt x="4943" y="3732"/>
                    <a:pt x="4998" y="3732"/>
                  </a:cubicBezTo>
                  <a:cubicBezTo>
                    <a:pt x="5373" y="3732"/>
                    <a:pt x="5750" y="3556"/>
                    <a:pt x="5989" y="3264"/>
                  </a:cubicBezTo>
                  <a:cubicBezTo>
                    <a:pt x="6263" y="2899"/>
                    <a:pt x="6293" y="2413"/>
                    <a:pt x="6141" y="2018"/>
                  </a:cubicBezTo>
                  <a:cubicBezTo>
                    <a:pt x="5898" y="1471"/>
                    <a:pt x="5381" y="1379"/>
                    <a:pt x="5016" y="1015"/>
                  </a:cubicBezTo>
                  <a:cubicBezTo>
                    <a:pt x="4652" y="680"/>
                    <a:pt x="4621" y="255"/>
                    <a:pt x="4104" y="72"/>
                  </a:cubicBezTo>
                  <a:cubicBezTo>
                    <a:pt x="3969" y="24"/>
                    <a:pt x="3827" y="0"/>
                    <a:pt x="368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518" name="Google Shape;1518;p33"/>
            <p:cNvSpPr/>
            <p:nvPr/>
          </p:nvSpPr>
          <p:spPr>
            <a:xfrm>
              <a:off x="2951500" y="1846175"/>
              <a:ext cx="24350" cy="18275"/>
            </a:xfrm>
            <a:custGeom>
              <a:avLst/>
              <a:gdLst/>
              <a:ahLst/>
              <a:cxnLst/>
              <a:rect l="l" t="t" r="r" b="b"/>
              <a:pathLst>
                <a:path w="974" h="731" extrusionOk="0">
                  <a:moveTo>
                    <a:pt x="369" y="445"/>
                  </a:moveTo>
                  <a:cubicBezTo>
                    <a:pt x="374" y="449"/>
                    <a:pt x="379" y="452"/>
                    <a:pt x="384" y="455"/>
                  </a:cubicBezTo>
                  <a:lnTo>
                    <a:pt x="384" y="455"/>
                  </a:lnTo>
                  <a:cubicBezTo>
                    <a:pt x="378" y="453"/>
                    <a:pt x="373" y="449"/>
                    <a:pt x="369" y="445"/>
                  </a:cubicBezTo>
                  <a:close/>
                  <a:moveTo>
                    <a:pt x="274" y="1"/>
                  </a:moveTo>
                  <a:cubicBezTo>
                    <a:pt x="213" y="1"/>
                    <a:pt x="92" y="31"/>
                    <a:pt x="61" y="123"/>
                  </a:cubicBezTo>
                  <a:cubicBezTo>
                    <a:pt x="1" y="183"/>
                    <a:pt x="31" y="275"/>
                    <a:pt x="92" y="335"/>
                  </a:cubicBezTo>
                  <a:cubicBezTo>
                    <a:pt x="122" y="366"/>
                    <a:pt x="183" y="396"/>
                    <a:pt x="213" y="426"/>
                  </a:cubicBezTo>
                  <a:lnTo>
                    <a:pt x="274" y="426"/>
                  </a:lnTo>
                  <a:cubicBezTo>
                    <a:pt x="301" y="426"/>
                    <a:pt x="353" y="451"/>
                    <a:pt x="385" y="456"/>
                  </a:cubicBezTo>
                  <a:lnTo>
                    <a:pt x="385" y="456"/>
                  </a:lnTo>
                  <a:cubicBezTo>
                    <a:pt x="415" y="477"/>
                    <a:pt x="436" y="497"/>
                    <a:pt x="456" y="518"/>
                  </a:cubicBezTo>
                  <a:lnTo>
                    <a:pt x="426" y="457"/>
                  </a:lnTo>
                  <a:lnTo>
                    <a:pt x="426" y="457"/>
                  </a:lnTo>
                  <a:cubicBezTo>
                    <a:pt x="446" y="477"/>
                    <a:pt x="467" y="497"/>
                    <a:pt x="487" y="518"/>
                  </a:cubicBezTo>
                  <a:lnTo>
                    <a:pt x="487" y="518"/>
                  </a:lnTo>
                  <a:cubicBezTo>
                    <a:pt x="487" y="548"/>
                    <a:pt x="517" y="548"/>
                    <a:pt x="517" y="578"/>
                  </a:cubicBezTo>
                  <a:lnTo>
                    <a:pt x="488" y="549"/>
                  </a:lnTo>
                  <a:lnTo>
                    <a:pt x="488" y="549"/>
                  </a:lnTo>
                  <a:cubicBezTo>
                    <a:pt x="518" y="579"/>
                    <a:pt x="548" y="609"/>
                    <a:pt x="548" y="639"/>
                  </a:cubicBezTo>
                  <a:cubicBezTo>
                    <a:pt x="578" y="670"/>
                    <a:pt x="639" y="700"/>
                    <a:pt x="669" y="730"/>
                  </a:cubicBezTo>
                  <a:cubicBezTo>
                    <a:pt x="730" y="730"/>
                    <a:pt x="760" y="730"/>
                    <a:pt x="821" y="700"/>
                  </a:cubicBezTo>
                  <a:cubicBezTo>
                    <a:pt x="912" y="670"/>
                    <a:pt x="973" y="578"/>
                    <a:pt x="943" y="487"/>
                  </a:cubicBezTo>
                  <a:cubicBezTo>
                    <a:pt x="882" y="305"/>
                    <a:pt x="791" y="183"/>
                    <a:pt x="639" y="92"/>
                  </a:cubicBezTo>
                  <a:cubicBezTo>
                    <a:pt x="578" y="62"/>
                    <a:pt x="487" y="31"/>
                    <a:pt x="4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19" name="Google Shape;1519;p33"/>
            <p:cNvSpPr/>
            <p:nvPr/>
          </p:nvSpPr>
          <p:spPr>
            <a:xfrm>
              <a:off x="2887675" y="1819475"/>
              <a:ext cx="74625" cy="40325"/>
            </a:xfrm>
            <a:custGeom>
              <a:avLst/>
              <a:gdLst/>
              <a:ahLst/>
              <a:cxnLst/>
              <a:rect l="l" t="t" r="r" b="b"/>
              <a:pathLst>
                <a:path w="2985" h="1613" extrusionOk="0">
                  <a:moveTo>
                    <a:pt x="1535" y="1"/>
                  </a:moveTo>
                  <a:cubicBezTo>
                    <a:pt x="1500" y="1"/>
                    <a:pt x="1464" y="2"/>
                    <a:pt x="1429" y="5"/>
                  </a:cubicBezTo>
                  <a:cubicBezTo>
                    <a:pt x="1064" y="66"/>
                    <a:pt x="760" y="248"/>
                    <a:pt x="487" y="491"/>
                  </a:cubicBezTo>
                  <a:cubicBezTo>
                    <a:pt x="243" y="735"/>
                    <a:pt x="0" y="1099"/>
                    <a:pt x="61" y="1464"/>
                  </a:cubicBezTo>
                  <a:cubicBezTo>
                    <a:pt x="76" y="1566"/>
                    <a:pt x="161" y="1612"/>
                    <a:pt x="252" y="1612"/>
                  </a:cubicBezTo>
                  <a:cubicBezTo>
                    <a:pt x="350" y="1612"/>
                    <a:pt x="455" y="1559"/>
                    <a:pt x="487" y="1464"/>
                  </a:cubicBezTo>
                  <a:cubicBezTo>
                    <a:pt x="517" y="1343"/>
                    <a:pt x="517" y="1221"/>
                    <a:pt x="578" y="1099"/>
                  </a:cubicBezTo>
                  <a:cubicBezTo>
                    <a:pt x="639" y="1008"/>
                    <a:pt x="730" y="917"/>
                    <a:pt x="821" y="826"/>
                  </a:cubicBezTo>
                  <a:cubicBezTo>
                    <a:pt x="1003" y="643"/>
                    <a:pt x="1216" y="491"/>
                    <a:pt x="1459" y="461"/>
                  </a:cubicBezTo>
                  <a:cubicBezTo>
                    <a:pt x="1492" y="457"/>
                    <a:pt x="1525" y="456"/>
                    <a:pt x="1557" y="456"/>
                  </a:cubicBezTo>
                  <a:cubicBezTo>
                    <a:pt x="2054" y="456"/>
                    <a:pt x="2413" y="884"/>
                    <a:pt x="2584" y="1312"/>
                  </a:cubicBezTo>
                  <a:cubicBezTo>
                    <a:pt x="2621" y="1412"/>
                    <a:pt x="2699" y="1455"/>
                    <a:pt x="2774" y="1455"/>
                  </a:cubicBezTo>
                  <a:cubicBezTo>
                    <a:pt x="2883" y="1455"/>
                    <a:pt x="2985" y="1365"/>
                    <a:pt x="2949" y="1221"/>
                  </a:cubicBezTo>
                  <a:cubicBezTo>
                    <a:pt x="2833" y="556"/>
                    <a:pt x="2222" y="1"/>
                    <a:pt x="153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0" name="Google Shape;1520;p33"/>
            <p:cNvSpPr/>
            <p:nvPr/>
          </p:nvSpPr>
          <p:spPr>
            <a:xfrm>
              <a:off x="2876275" y="1849225"/>
              <a:ext cx="20550" cy="12375"/>
            </a:xfrm>
            <a:custGeom>
              <a:avLst/>
              <a:gdLst/>
              <a:ahLst/>
              <a:cxnLst/>
              <a:rect l="l" t="t" r="r" b="b"/>
              <a:pathLst>
                <a:path w="822" h="495" extrusionOk="0">
                  <a:moveTo>
                    <a:pt x="709" y="88"/>
                  </a:moveTo>
                  <a:cubicBezTo>
                    <a:pt x="716" y="90"/>
                    <a:pt x="723" y="92"/>
                    <a:pt x="730" y="92"/>
                  </a:cubicBezTo>
                  <a:lnTo>
                    <a:pt x="713" y="92"/>
                  </a:lnTo>
                  <a:cubicBezTo>
                    <a:pt x="711" y="90"/>
                    <a:pt x="710" y="89"/>
                    <a:pt x="709" y="88"/>
                  </a:cubicBezTo>
                  <a:close/>
                  <a:moveTo>
                    <a:pt x="716" y="96"/>
                  </a:moveTo>
                  <a:lnTo>
                    <a:pt x="716" y="96"/>
                  </a:lnTo>
                  <a:cubicBezTo>
                    <a:pt x="730" y="104"/>
                    <a:pt x="730" y="122"/>
                    <a:pt x="730" y="122"/>
                  </a:cubicBezTo>
                  <a:cubicBezTo>
                    <a:pt x="727" y="113"/>
                    <a:pt x="722" y="104"/>
                    <a:pt x="716" y="96"/>
                  </a:cubicBezTo>
                  <a:close/>
                  <a:moveTo>
                    <a:pt x="730" y="335"/>
                  </a:moveTo>
                  <a:lnTo>
                    <a:pt x="730" y="335"/>
                  </a:lnTo>
                  <a:cubicBezTo>
                    <a:pt x="706" y="359"/>
                    <a:pt x="701" y="364"/>
                    <a:pt x="685" y="365"/>
                  </a:cubicBezTo>
                  <a:lnTo>
                    <a:pt x="685" y="365"/>
                  </a:lnTo>
                  <a:cubicBezTo>
                    <a:pt x="700" y="357"/>
                    <a:pt x="715" y="350"/>
                    <a:pt x="730" y="335"/>
                  </a:cubicBezTo>
                  <a:close/>
                  <a:moveTo>
                    <a:pt x="699" y="365"/>
                  </a:moveTo>
                  <a:cubicBezTo>
                    <a:pt x="694" y="365"/>
                    <a:pt x="689" y="365"/>
                    <a:pt x="684" y="365"/>
                  </a:cubicBezTo>
                  <a:lnTo>
                    <a:pt x="684" y="365"/>
                  </a:lnTo>
                  <a:cubicBezTo>
                    <a:pt x="684" y="365"/>
                    <a:pt x="684" y="365"/>
                    <a:pt x="684" y="365"/>
                  </a:cubicBezTo>
                  <a:close/>
                  <a:moveTo>
                    <a:pt x="396" y="1"/>
                  </a:moveTo>
                  <a:cubicBezTo>
                    <a:pt x="365" y="1"/>
                    <a:pt x="304" y="1"/>
                    <a:pt x="244" y="31"/>
                  </a:cubicBezTo>
                  <a:lnTo>
                    <a:pt x="213" y="31"/>
                  </a:lnTo>
                  <a:cubicBezTo>
                    <a:pt x="183" y="61"/>
                    <a:pt x="122" y="61"/>
                    <a:pt x="122" y="92"/>
                  </a:cubicBezTo>
                  <a:cubicBezTo>
                    <a:pt x="61" y="122"/>
                    <a:pt x="31" y="153"/>
                    <a:pt x="0" y="213"/>
                  </a:cubicBezTo>
                  <a:cubicBezTo>
                    <a:pt x="0" y="274"/>
                    <a:pt x="0" y="304"/>
                    <a:pt x="31" y="365"/>
                  </a:cubicBezTo>
                  <a:cubicBezTo>
                    <a:pt x="56" y="440"/>
                    <a:pt x="143" y="495"/>
                    <a:pt x="223" y="495"/>
                  </a:cubicBezTo>
                  <a:cubicBezTo>
                    <a:pt x="241" y="495"/>
                    <a:pt x="258" y="492"/>
                    <a:pt x="274" y="487"/>
                  </a:cubicBezTo>
                  <a:cubicBezTo>
                    <a:pt x="285" y="487"/>
                    <a:pt x="296" y="487"/>
                    <a:pt x="307" y="485"/>
                  </a:cubicBezTo>
                  <a:lnTo>
                    <a:pt x="307" y="485"/>
                  </a:lnTo>
                  <a:cubicBezTo>
                    <a:pt x="306" y="486"/>
                    <a:pt x="305" y="486"/>
                    <a:pt x="304" y="487"/>
                  </a:cubicBezTo>
                  <a:cubicBezTo>
                    <a:pt x="312" y="487"/>
                    <a:pt x="317" y="485"/>
                    <a:pt x="322" y="482"/>
                  </a:cubicBezTo>
                  <a:lnTo>
                    <a:pt x="322" y="482"/>
                  </a:lnTo>
                  <a:cubicBezTo>
                    <a:pt x="317" y="484"/>
                    <a:pt x="312" y="485"/>
                    <a:pt x="307" y="485"/>
                  </a:cubicBezTo>
                  <a:lnTo>
                    <a:pt x="307" y="485"/>
                  </a:lnTo>
                  <a:cubicBezTo>
                    <a:pt x="316" y="481"/>
                    <a:pt x="325" y="477"/>
                    <a:pt x="332" y="474"/>
                  </a:cubicBezTo>
                  <a:lnTo>
                    <a:pt x="332" y="474"/>
                  </a:lnTo>
                  <a:cubicBezTo>
                    <a:pt x="329" y="477"/>
                    <a:pt x="326" y="480"/>
                    <a:pt x="322" y="482"/>
                  </a:cubicBezTo>
                  <a:lnTo>
                    <a:pt x="322" y="482"/>
                  </a:lnTo>
                  <a:cubicBezTo>
                    <a:pt x="333" y="479"/>
                    <a:pt x="344" y="474"/>
                    <a:pt x="356" y="465"/>
                  </a:cubicBezTo>
                  <a:lnTo>
                    <a:pt x="356" y="465"/>
                  </a:lnTo>
                  <a:cubicBezTo>
                    <a:pt x="388" y="453"/>
                    <a:pt x="415" y="447"/>
                    <a:pt x="456" y="426"/>
                  </a:cubicBezTo>
                  <a:lnTo>
                    <a:pt x="547" y="426"/>
                  </a:lnTo>
                  <a:cubicBezTo>
                    <a:pt x="578" y="396"/>
                    <a:pt x="608" y="396"/>
                    <a:pt x="608" y="396"/>
                  </a:cubicBezTo>
                  <a:lnTo>
                    <a:pt x="669" y="396"/>
                  </a:lnTo>
                  <a:cubicBezTo>
                    <a:pt x="699" y="396"/>
                    <a:pt x="730" y="365"/>
                    <a:pt x="760" y="365"/>
                  </a:cubicBezTo>
                  <a:cubicBezTo>
                    <a:pt x="791" y="335"/>
                    <a:pt x="821" y="304"/>
                    <a:pt x="821" y="274"/>
                  </a:cubicBezTo>
                  <a:cubicBezTo>
                    <a:pt x="821" y="244"/>
                    <a:pt x="821" y="213"/>
                    <a:pt x="821" y="183"/>
                  </a:cubicBezTo>
                  <a:cubicBezTo>
                    <a:pt x="821" y="153"/>
                    <a:pt x="791" y="122"/>
                    <a:pt x="760" y="92"/>
                  </a:cubicBezTo>
                  <a:cubicBezTo>
                    <a:pt x="739" y="92"/>
                    <a:pt x="718" y="77"/>
                    <a:pt x="687" y="68"/>
                  </a:cubicBezTo>
                  <a:lnTo>
                    <a:pt x="687" y="68"/>
                  </a:lnTo>
                  <a:cubicBezTo>
                    <a:pt x="618" y="18"/>
                    <a:pt x="489" y="1"/>
                    <a:pt x="3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1" name="Google Shape;1521;p33"/>
            <p:cNvSpPr/>
            <p:nvPr/>
          </p:nvSpPr>
          <p:spPr>
            <a:xfrm>
              <a:off x="2829150" y="1846950"/>
              <a:ext cx="55950" cy="51700"/>
            </a:xfrm>
            <a:custGeom>
              <a:avLst/>
              <a:gdLst/>
              <a:ahLst/>
              <a:cxnLst/>
              <a:rect l="l" t="t" r="r" b="b"/>
              <a:pathLst>
                <a:path w="2238" h="2068" extrusionOk="0">
                  <a:moveTo>
                    <a:pt x="1369" y="0"/>
                  </a:moveTo>
                  <a:cubicBezTo>
                    <a:pt x="1065" y="31"/>
                    <a:pt x="791" y="183"/>
                    <a:pt x="548" y="395"/>
                  </a:cubicBezTo>
                  <a:cubicBezTo>
                    <a:pt x="335" y="608"/>
                    <a:pt x="214" y="882"/>
                    <a:pt x="122" y="1186"/>
                  </a:cubicBezTo>
                  <a:cubicBezTo>
                    <a:pt x="62" y="1459"/>
                    <a:pt x="1" y="2037"/>
                    <a:pt x="426" y="2067"/>
                  </a:cubicBezTo>
                  <a:cubicBezTo>
                    <a:pt x="548" y="2067"/>
                    <a:pt x="609" y="1976"/>
                    <a:pt x="609" y="1854"/>
                  </a:cubicBezTo>
                  <a:cubicBezTo>
                    <a:pt x="609" y="1824"/>
                    <a:pt x="609" y="1794"/>
                    <a:pt x="609" y="1763"/>
                  </a:cubicBezTo>
                  <a:cubicBezTo>
                    <a:pt x="609" y="1737"/>
                    <a:pt x="586" y="1666"/>
                    <a:pt x="580" y="1666"/>
                  </a:cubicBezTo>
                  <a:cubicBezTo>
                    <a:pt x="579" y="1666"/>
                    <a:pt x="578" y="1668"/>
                    <a:pt x="578" y="1672"/>
                  </a:cubicBezTo>
                  <a:cubicBezTo>
                    <a:pt x="548" y="1611"/>
                    <a:pt x="548" y="1611"/>
                    <a:pt x="548" y="1551"/>
                  </a:cubicBezTo>
                  <a:cubicBezTo>
                    <a:pt x="548" y="1429"/>
                    <a:pt x="578" y="1368"/>
                    <a:pt x="609" y="1247"/>
                  </a:cubicBezTo>
                  <a:cubicBezTo>
                    <a:pt x="670" y="1034"/>
                    <a:pt x="761" y="851"/>
                    <a:pt x="913" y="730"/>
                  </a:cubicBezTo>
                  <a:cubicBezTo>
                    <a:pt x="1065" y="578"/>
                    <a:pt x="1217" y="487"/>
                    <a:pt x="1429" y="456"/>
                  </a:cubicBezTo>
                  <a:lnTo>
                    <a:pt x="1703" y="456"/>
                  </a:lnTo>
                  <a:cubicBezTo>
                    <a:pt x="1764" y="487"/>
                    <a:pt x="1825" y="487"/>
                    <a:pt x="1885" y="487"/>
                  </a:cubicBezTo>
                  <a:cubicBezTo>
                    <a:pt x="1920" y="487"/>
                    <a:pt x="1955" y="497"/>
                    <a:pt x="1989" y="499"/>
                  </a:cubicBezTo>
                  <a:lnTo>
                    <a:pt x="1989" y="499"/>
                  </a:lnTo>
                  <a:lnTo>
                    <a:pt x="2007" y="517"/>
                  </a:lnTo>
                  <a:cubicBezTo>
                    <a:pt x="2024" y="526"/>
                    <a:pt x="2041" y="529"/>
                    <a:pt x="2057" y="529"/>
                  </a:cubicBezTo>
                  <a:cubicBezTo>
                    <a:pt x="2158" y="529"/>
                    <a:pt x="2237" y="387"/>
                    <a:pt x="2159" y="335"/>
                  </a:cubicBezTo>
                  <a:cubicBezTo>
                    <a:pt x="2144" y="319"/>
                    <a:pt x="2136" y="312"/>
                    <a:pt x="2132" y="312"/>
                  </a:cubicBezTo>
                  <a:cubicBezTo>
                    <a:pt x="2129" y="312"/>
                    <a:pt x="2129" y="319"/>
                    <a:pt x="2129" y="335"/>
                  </a:cubicBezTo>
                  <a:cubicBezTo>
                    <a:pt x="2129" y="304"/>
                    <a:pt x="2129" y="274"/>
                    <a:pt x="2129" y="274"/>
                  </a:cubicBezTo>
                  <a:cubicBezTo>
                    <a:pt x="2098" y="244"/>
                    <a:pt x="2068" y="213"/>
                    <a:pt x="2037" y="183"/>
                  </a:cubicBezTo>
                  <a:cubicBezTo>
                    <a:pt x="1977" y="152"/>
                    <a:pt x="1916" y="92"/>
                    <a:pt x="1825" y="61"/>
                  </a:cubicBezTo>
                  <a:cubicBezTo>
                    <a:pt x="1673" y="0"/>
                    <a:pt x="1521" y="0"/>
                    <a:pt x="13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2" name="Google Shape;1522;p33"/>
            <p:cNvSpPr/>
            <p:nvPr/>
          </p:nvSpPr>
          <p:spPr>
            <a:xfrm>
              <a:off x="2830675" y="1890250"/>
              <a:ext cx="62350" cy="50175"/>
            </a:xfrm>
            <a:custGeom>
              <a:avLst/>
              <a:gdLst/>
              <a:ahLst/>
              <a:cxnLst/>
              <a:rect l="l" t="t" r="r" b="b"/>
              <a:pathLst>
                <a:path w="2494" h="2007" extrusionOk="0">
                  <a:moveTo>
                    <a:pt x="365" y="1"/>
                  </a:moveTo>
                  <a:cubicBezTo>
                    <a:pt x="153" y="31"/>
                    <a:pt x="61" y="214"/>
                    <a:pt x="31" y="396"/>
                  </a:cubicBezTo>
                  <a:cubicBezTo>
                    <a:pt x="1" y="548"/>
                    <a:pt x="31" y="730"/>
                    <a:pt x="92" y="882"/>
                  </a:cubicBezTo>
                  <a:cubicBezTo>
                    <a:pt x="183" y="1156"/>
                    <a:pt x="365" y="1399"/>
                    <a:pt x="578" y="1581"/>
                  </a:cubicBezTo>
                  <a:cubicBezTo>
                    <a:pt x="821" y="1764"/>
                    <a:pt x="1095" y="1916"/>
                    <a:pt x="1368" y="1977"/>
                  </a:cubicBezTo>
                  <a:cubicBezTo>
                    <a:pt x="1551" y="2007"/>
                    <a:pt x="1703" y="2007"/>
                    <a:pt x="1855" y="2007"/>
                  </a:cubicBezTo>
                  <a:cubicBezTo>
                    <a:pt x="2037" y="2007"/>
                    <a:pt x="2250" y="1977"/>
                    <a:pt x="2402" y="1855"/>
                  </a:cubicBezTo>
                  <a:cubicBezTo>
                    <a:pt x="2493" y="1733"/>
                    <a:pt x="2463" y="1521"/>
                    <a:pt x="2311" y="1490"/>
                  </a:cubicBezTo>
                  <a:lnTo>
                    <a:pt x="2068" y="1490"/>
                  </a:lnTo>
                  <a:cubicBezTo>
                    <a:pt x="2007" y="1521"/>
                    <a:pt x="1946" y="1521"/>
                    <a:pt x="1885" y="1521"/>
                  </a:cubicBezTo>
                  <a:lnTo>
                    <a:pt x="1551" y="1521"/>
                  </a:lnTo>
                  <a:cubicBezTo>
                    <a:pt x="1338" y="1460"/>
                    <a:pt x="1125" y="1399"/>
                    <a:pt x="943" y="1247"/>
                  </a:cubicBezTo>
                  <a:cubicBezTo>
                    <a:pt x="791" y="1126"/>
                    <a:pt x="639" y="943"/>
                    <a:pt x="548" y="761"/>
                  </a:cubicBezTo>
                  <a:cubicBezTo>
                    <a:pt x="487" y="670"/>
                    <a:pt x="457" y="578"/>
                    <a:pt x="487" y="487"/>
                  </a:cubicBezTo>
                  <a:cubicBezTo>
                    <a:pt x="487" y="426"/>
                    <a:pt x="487" y="366"/>
                    <a:pt x="517" y="335"/>
                  </a:cubicBezTo>
                  <a:cubicBezTo>
                    <a:pt x="548" y="244"/>
                    <a:pt x="548" y="183"/>
                    <a:pt x="517" y="92"/>
                  </a:cubicBezTo>
                  <a:cubicBezTo>
                    <a:pt x="487" y="31"/>
                    <a:pt x="426" y="1"/>
                    <a:pt x="36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3" name="Google Shape;1523;p33"/>
            <p:cNvSpPr/>
            <p:nvPr/>
          </p:nvSpPr>
          <p:spPr>
            <a:xfrm>
              <a:off x="2880900" y="1909950"/>
              <a:ext cx="74425" cy="38575"/>
            </a:xfrm>
            <a:custGeom>
              <a:avLst/>
              <a:gdLst/>
              <a:ahLst/>
              <a:cxnLst/>
              <a:rect l="l" t="t" r="r" b="b"/>
              <a:pathLst>
                <a:path w="2977" h="1543" extrusionOk="0">
                  <a:moveTo>
                    <a:pt x="2717" y="0"/>
                  </a:moveTo>
                  <a:cubicBezTo>
                    <a:pt x="2623" y="0"/>
                    <a:pt x="2530" y="49"/>
                    <a:pt x="2490" y="155"/>
                  </a:cubicBezTo>
                  <a:cubicBezTo>
                    <a:pt x="2429" y="368"/>
                    <a:pt x="2399" y="550"/>
                    <a:pt x="2277" y="702"/>
                  </a:cubicBezTo>
                  <a:cubicBezTo>
                    <a:pt x="2125" y="885"/>
                    <a:pt x="1943" y="1006"/>
                    <a:pt x="1730" y="1067"/>
                  </a:cubicBezTo>
                  <a:cubicBezTo>
                    <a:pt x="1487" y="1128"/>
                    <a:pt x="1244" y="1128"/>
                    <a:pt x="1001" y="1128"/>
                  </a:cubicBezTo>
                  <a:cubicBezTo>
                    <a:pt x="788" y="1097"/>
                    <a:pt x="545" y="1067"/>
                    <a:pt x="393" y="915"/>
                  </a:cubicBezTo>
                  <a:cubicBezTo>
                    <a:pt x="353" y="882"/>
                    <a:pt x="310" y="867"/>
                    <a:pt x="268" y="867"/>
                  </a:cubicBezTo>
                  <a:cubicBezTo>
                    <a:pt x="123" y="867"/>
                    <a:pt x="1" y="1046"/>
                    <a:pt x="119" y="1189"/>
                  </a:cubicBezTo>
                  <a:cubicBezTo>
                    <a:pt x="332" y="1401"/>
                    <a:pt x="636" y="1493"/>
                    <a:pt x="910" y="1523"/>
                  </a:cubicBezTo>
                  <a:cubicBezTo>
                    <a:pt x="1036" y="1536"/>
                    <a:pt x="1167" y="1543"/>
                    <a:pt x="1299" y="1543"/>
                  </a:cubicBezTo>
                  <a:cubicBezTo>
                    <a:pt x="1485" y="1543"/>
                    <a:pt x="1674" y="1528"/>
                    <a:pt x="1852" y="1493"/>
                  </a:cubicBezTo>
                  <a:cubicBezTo>
                    <a:pt x="2125" y="1432"/>
                    <a:pt x="2399" y="1280"/>
                    <a:pt x="2612" y="1037"/>
                  </a:cubicBezTo>
                  <a:cubicBezTo>
                    <a:pt x="2794" y="824"/>
                    <a:pt x="2977" y="520"/>
                    <a:pt x="2977" y="216"/>
                  </a:cubicBezTo>
                  <a:cubicBezTo>
                    <a:pt x="2959" y="79"/>
                    <a:pt x="2837" y="0"/>
                    <a:pt x="271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4" name="Google Shape;1524;p33"/>
            <p:cNvSpPr/>
            <p:nvPr/>
          </p:nvSpPr>
          <p:spPr>
            <a:xfrm>
              <a:off x="2946175" y="1878000"/>
              <a:ext cx="50175" cy="49525"/>
            </a:xfrm>
            <a:custGeom>
              <a:avLst/>
              <a:gdLst/>
              <a:ahLst/>
              <a:cxnLst/>
              <a:rect l="l" t="t" r="r" b="b"/>
              <a:pathLst>
                <a:path w="2007" h="1981" extrusionOk="0">
                  <a:moveTo>
                    <a:pt x="1513" y="1"/>
                  </a:moveTo>
                  <a:cubicBezTo>
                    <a:pt x="1454" y="1"/>
                    <a:pt x="1394" y="21"/>
                    <a:pt x="1338" y="65"/>
                  </a:cubicBezTo>
                  <a:cubicBezTo>
                    <a:pt x="1277" y="126"/>
                    <a:pt x="1277" y="217"/>
                    <a:pt x="1277" y="309"/>
                  </a:cubicBezTo>
                  <a:cubicBezTo>
                    <a:pt x="1308" y="369"/>
                    <a:pt x="1369" y="430"/>
                    <a:pt x="1429" y="491"/>
                  </a:cubicBezTo>
                  <a:cubicBezTo>
                    <a:pt x="1420" y="482"/>
                    <a:pt x="1417" y="478"/>
                    <a:pt x="1416" y="478"/>
                  </a:cubicBezTo>
                  <a:lnTo>
                    <a:pt x="1416" y="478"/>
                  </a:lnTo>
                  <a:cubicBezTo>
                    <a:pt x="1414" y="478"/>
                    <a:pt x="1429" y="500"/>
                    <a:pt x="1429" y="521"/>
                  </a:cubicBezTo>
                  <a:cubicBezTo>
                    <a:pt x="1460" y="521"/>
                    <a:pt x="1460" y="552"/>
                    <a:pt x="1460" y="582"/>
                  </a:cubicBezTo>
                  <a:cubicBezTo>
                    <a:pt x="1466" y="588"/>
                    <a:pt x="1470" y="591"/>
                    <a:pt x="1472" y="591"/>
                  </a:cubicBezTo>
                  <a:cubicBezTo>
                    <a:pt x="1478" y="591"/>
                    <a:pt x="1472" y="573"/>
                    <a:pt x="1478" y="573"/>
                  </a:cubicBezTo>
                  <a:cubicBezTo>
                    <a:pt x="1480" y="573"/>
                    <a:pt x="1484" y="576"/>
                    <a:pt x="1490" y="582"/>
                  </a:cubicBezTo>
                  <a:cubicBezTo>
                    <a:pt x="1490" y="612"/>
                    <a:pt x="1490" y="643"/>
                    <a:pt x="1490" y="673"/>
                  </a:cubicBezTo>
                  <a:cubicBezTo>
                    <a:pt x="1490" y="673"/>
                    <a:pt x="1521" y="704"/>
                    <a:pt x="1521" y="734"/>
                  </a:cubicBezTo>
                  <a:cubicBezTo>
                    <a:pt x="1521" y="795"/>
                    <a:pt x="1521" y="856"/>
                    <a:pt x="1521" y="886"/>
                  </a:cubicBezTo>
                  <a:cubicBezTo>
                    <a:pt x="1512" y="903"/>
                    <a:pt x="1508" y="908"/>
                    <a:pt x="1507" y="908"/>
                  </a:cubicBezTo>
                  <a:cubicBezTo>
                    <a:pt x="1504" y="908"/>
                    <a:pt x="1507" y="894"/>
                    <a:pt x="1504" y="894"/>
                  </a:cubicBezTo>
                  <a:cubicBezTo>
                    <a:pt x="1502" y="894"/>
                    <a:pt x="1499" y="900"/>
                    <a:pt x="1490" y="916"/>
                  </a:cubicBezTo>
                  <a:cubicBezTo>
                    <a:pt x="1490" y="916"/>
                    <a:pt x="1490" y="947"/>
                    <a:pt x="1490" y="977"/>
                  </a:cubicBezTo>
                  <a:cubicBezTo>
                    <a:pt x="1490" y="1008"/>
                    <a:pt x="1490" y="1008"/>
                    <a:pt x="1460" y="1038"/>
                  </a:cubicBezTo>
                  <a:cubicBezTo>
                    <a:pt x="1460" y="1038"/>
                    <a:pt x="1440" y="1077"/>
                    <a:pt x="1448" y="1077"/>
                  </a:cubicBezTo>
                  <a:cubicBezTo>
                    <a:pt x="1450" y="1077"/>
                    <a:pt x="1454" y="1074"/>
                    <a:pt x="1460" y="1068"/>
                  </a:cubicBezTo>
                  <a:lnTo>
                    <a:pt x="1460" y="1068"/>
                  </a:lnTo>
                  <a:cubicBezTo>
                    <a:pt x="1429" y="1099"/>
                    <a:pt x="1429" y="1160"/>
                    <a:pt x="1399" y="1190"/>
                  </a:cubicBezTo>
                  <a:cubicBezTo>
                    <a:pt x="1399" y="1190"/>
                    <a:pt x="1369" y="1220"/>
                    <a:pt x="1369" y="1251"/>
                  </a:cubicBezTo>
                  <a:cubicBezTo>
                    <a:pt x="1338" y="1251"/>
                    <a:pt x="1338" y="1251"/>
                    <a:pt x="1338" y="1281"/>
                  </a:cubicBezTo>
                  <a:cubicBezTo>
                    <a:pt x="1308" y="1312"/>
                    <a:pt x="1247" y="1342"/>
                    <a:pt x="1247" y="1372"/>
                  </a:cubicBezTo>
                  <a:cubicBezTo>
                    <a:pt x="1217" y="1372"/>
                    <a:pt x="1156" y="1433"/>
                    <a:pt x="1125" y="1433"/>
                  </a:cubicBezTo>
                  <a:cubicBezTo>
                    <a:pt x="1065" y="1464"/>
                    <a:pt x="1065" y="1464"/>
                    <a:pt x="1004" y="1494"/>
                  </a:cubicBezTo>
                  <a:cubicBezTo>
                    <a:pt x="943" y="1494"/>
                    <a:pt x="882" y="1524"/>
                    <a:pt x="852" y="1524"/>
                  </a:cubicBezTo>
                  <a:lnTo>
                    <a:pt x="791" y="1524"/>
                  </a:lnTo>
                  <a:cubicBezTo>
                    <a:pt x="761" y="1555"/>
                    <a:pt x="730" y="1555"/>
                    <a:pt x="700" y="1555"/>
                  </a:cubicBezTo>
                  <a:cubicBezTo>
                    <a:pt x="639" y="1555"/>
                    <a:pt x="609" y="1555"/>
                    <a:pt x="548" y="1524"/>
                  </a:cubicBezTo>
                  <a:lnTo>
                    <a:pt x="426" y="1524"/>
                  </a:lnTo>
                  <a:cubicBezTo>
                    <a:pt x="335" y="1494"/>
                    <a:pt x="274" y="1494"/>
                    <a:pt x="214" y="1494"/>
                  </a:cubicBezTo>
                  <a:cubicBezTo>
                    <a:pt x="122" y="1494"/>
                    <a:pt x="62" y="1555"/>
                    <a:pt x="31" y="1616"/>
                  </a:cubicBezTo>
                  <a:cubicBezTo>
                    <a:pt x="1" y="1707"/>
                    <a:pt x="62" y="1768"/>
                    <a:pt x="122" y="1828"/>
                  </a:cubicBezTo>
                  <a:cubicBezTo>
                    <a:pt x="153" y="1859"/>
                    <a:pt x="214" y="1889"/>
                    <a:pt x="274" y="1889"/>
                  </a:cubicBezTo>
                  <a:cubicBezTo>
                    <a:pt x="305" y="1919"/>
                    <a:pt x="366" y="1919"/>
                    <a:pt x="426" y="1950"/>
                  </a:cubicBezTo>
                  <a:cubicBezTo>
                    <a:pt x="517" y="1950"/>
                    <a:pt x="639" y="1980"/>
                    <a:pt x="730" y="1980"/>
                  </a:cubicBezTo>
                  <a:cubicBezTo>
                    <a:pt x="973" y="1950"/>
                    <a:pt x="1186" y="1919"/>
                    <a:pt x="1399" y="1798"/>
                  </a:cubicBezTo>
                  <a:cubicBezTo>
                    <a:pt x="1733" y="1585"/>
                    <a:pt x="1976" y="1190"/>
                    <a:pt x="2007" y="764"/>
                  </a:cubicBezTo>
                  <a:cubicBezTo>
                    <a:pt x="2007" y="552"/>
                    <a:pt x="1916" y="309"/>
                    <a:pt x="1794" y="157"/>
                  </a:cubicBezTo>
                  <a:cubicBezTo>
                    <a:pt x="1717" y="60"/>
                    <a:pt x="1616" y="1"/>
                    <a:pt x="151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5" name="Google Shape;1525;p33"/>
            <p:cNvSpPr/>
            <p:nvPr/>
          </p:nvSpPr>
          <p:spPr>
            <a:xfrm>
              <a:off x="2965950" y="1856825"/>
              <a:ext cx="25850" cy="30625"/>
            </a:xfrm>
            <a:custGeom>
              <a:avLst/>
              <a:gdLst/>
              <a:ahLst/>
              <a:cxnLst/>
              <a:rect l="l" t="t" r="r" b="b"/>
              <a:pathLst>
                <a:path w="1034" h="1225" extrusionOk="0">
                  <a:moveTo>
                    <a:pt x="274" y="0"/>
                  </a:moveTo>
                  <a:cubicBezTo>
                    <a:pt x="152" y="0"/>
                    <a:pt x="30" y="92"/>
                    <a:pt x="30" y="213"/>
                  </a:cubicBezTo>
                  <a:cubicBezTo>
                    <a:pt x="0" y="335"/>
                    <a:pt x="91" y="426"/>
                    <a:pt x="182" y="456"/>
                  </a:cubicBezTo>
                  <a:cubicBezTo>
                    <a:pt x="243" y="487"/>
                    <a:pt x="274" y="487"/>
                    <a:pt x="334" y="487"/>
                  </a:cubicBezTo>
                  <a:cubicBezTo>
                    <a:pt x="365" y="487"/>
                    <a:pt x="365" y="517"/>
                    <a:pt x="395" y="517"/>
                  </a:cubicBezTo>
                  <a:lnTo>
                    <a:pt x="426" y="517"/>
                  </a:lnTo>
                  <a:cubicBezTo>
                    <a:pt x="426" y="517"/>
                    <a:pt x="456" y="548"/>
                    <a:pt x="486" y="548"/>
                  </a:cubicBezTo>
                  <a:lnTo>
                    <a:pt x="517" y="548"/>
                  </a:lnTo>
                  <a:cubicBezTo>
                    <a:pt x="517" y="554"/>
                    <a:pt x="517" y="559"/>
                    <a:pt x="517" y="563"/>
                  </a:cubicBezTo>
                  <a:lnTo>
                    <a:pt x="517" y="563"/>
                  </a:lnTo>
                  <a:cubicBezTo>
                    <a:pt x="509" y="555"/>
                    <a:pt x="501" y="548"/>
                    <a:pt x="486" y="548"/>
                  </a:cubicBezTo>
                  <a:lnTo>
                    <a:pt x="486" y="548"/>
                  </a:lnTo>
                  <a:cubicBezTo>
                    <a:pt x="502" y="563"/>
                    <a:pt x="509" y="570"/>
                    <a:pt x="513" y="570"/>
                  </a:cubicBezTo>
                  <a:cubicBezTo>
                    <a:pt x="515" y="570"/>
                    <a:pt x="516" y="568"/>
                    <a:pt x="517" y="563"/>
                  </a:cubicBezTo>
                  <a:lnTo>
                    <a:pt x="517" y="563"/>
                  </a:lnTo>
                  <a:cubicBezTo>
                    <a:pt x="524" y="570"/>
                    <a:pt x="532" y="578"/>
                    <a:pt x="547" y="578"/>
                  </a:cubicBezTo>
                  <a:cubicBezTo>
                    <a:pt x="547" y="608"/>
                    <a:pt x="547" y="608"/>
                    <a:pt x="547" y="608"/>
                  </a:cubicBezTo>
                  <a:cubicBezTo>
                    <a:pt x="547" y="608"/>
                    <a:pt x="578" y="639"/>
                    <a:pt x="578" y="639"/>
                  </a:cubicBezTo>
                  <a:cubicBezTo>
                    <a:pt x="578" y="639"/>
                    <a:pt x="564" y="625"/>
                    <a:pt x="555" y="625"/>
                  </a:cubicBezTo>
                  <a:cubicBezTo>
                    <a:pt x="551" y="625"/>
                    <a:pt x="547" y="629"/>
                    <a:pt x="547" y="639"/>
                  </a:cubicBezTo>
                  <a:cubicBezTo>
                    <a:pt x="578" y="639"/>
                    <a:pt x="578" y="639"/>
                    <a:pt x="578" y="669"/>
                  </a:cubicBezTo>
                  <a:cubicBezTo>
                    <a:pt x="578" y="678"/>
                    <a:pt x="578" y="689"/>
                    <a:pt x="578" y="700"/>
                  </a:cubicBezTo>
                  <a:cubicBezTo>
                    <a:pt x="578" y="700"/>
                    <a:pt x="578" y="730"/>
                    <a:pt x="578" y="760"/>
                  </a:cubicBezTo>
                  <a:cubicBezTo>
                    <a:pt x="578" y="821"/>
                    <a:pt x="547" y="852"/>
                    <a:pt x="547" y="912"/>
                  </a:cubicBezTo>
                  <a:cubicBezTo>
                    <a:pt x="547" y="973"/>
                    <a:pt x="578" y="1034"/>
                    <a:pt x="578" y="1095"/>
                  </a:cubicBezTo>
                  <a:cubicBezTo>
                    <a:pt x="604" y="1147"/>
                    <a:pt x="675" y="1222"/>
                    <a:pt x="734" y="1222"/>
                  </a:cubicBezTo>
                  <a:cubicBezTo>
                    <a:pt x="743" y="1222"/>
                    <a:pt x="752" y="1220"/>
                    <a:pt x="760" y="1216"/>
                  </a:cubicBezTo>
                  <a:cubicBezTo>
                    <a:pt x="776" y="1222"/>
                    <a:pt x="791" y="1224"/>
                    <a:pt x="806" y="1224"/>
                  </a:cubicBezTo>
                  <a:cubicBezTo>
                    <a:pt x="872" y="1224"/>
                    <a:pt x="917" y="1170"/>
                    <a:pt x="942" y="1095"/>
                  </a:cubicBezTo>
                  <a:cubicBezTo>
                    <a:pt x="973" y="1034"/>
                    <a:pt x="1003" y="973"/>
                    <a:pt x="1003" y="882"/>
                  </a:cubicBezTo>
                  <a:cubicBezTo>
                    <a:pt x="1003" y="852"/>
                    <a:pt x="1003" y="791"/>
                    <a:pt x="1003" y="730"/>
                  </a:cubicBezTo>
                  <a:cubicBezTo>
                    <a:pt x="1034" y="608"/>
                    <a:pt x="1003" y="456"/>
                    <a:pt x="912" y="365"/>
                  </a:cubicBezTo>
                  <a:cubicBezTo>
                    <a:pt x="851" y="244"/>
                    <a:pt x="760" y="183"/>
                    <a:pt x="638" y="122"/>
                  </a:cubicBezTo>
                  <a:cubicBezTo>
                    <a:pt x="547" y="61"/>
                    <a:pt x="395" y="0"/>
                    <a:pt x="27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6" name="Google Shape;1526;p33"/>
            <p:cNvSpPr/>
            <p:nvPr/>
          </p:nvSpPr>
          <p:spPr>
            <a:xfrm>
              <a:off x="2929475" y="1902375"/>
              <a:ext cx="38775" cy="17550"/>
            </a:xfrm>
            <a:custGeom>
              <a:avLst/>
              <a:gdLst/>
              <a:ahLst/>
              <a:cxnLst/>
              <a:rect l="l" t="t" r="r" b="b"/>
              <a:pathLst>
                <a:path w="1551" h="702" extrusionOk="0">
                  <a:moveTo>
                    <a:pt x="1355" y="1"/>
                  </a:moveTo>
                  <a:cubicBezTo>
                    <a:pt x="1289" y="1"/>
                    <a:pt x="1225" y="35"/>
                    <a:pt x="1185" y="93"/>
                  </a:cubicBezTo>
                  <a:cubicBezTo>
                    <a:pt x="1185" y="93"/>
                    <a:pt x="1185" y="93"/>
                    <a:pt x="1185" y="124"/>
                  </a:cubicBezTo>
                  <a:lnTo>
                    <a:pt x="1125" y="124"/>
                  </a:lnTo>
                  <a:cubicBezTo>
                    <a:pt x="1094" y="154"/>
                    <a:pt x="1094" y="154"/>
                    <a:pt x="1064" y="154"/>
                  </a:cubicBezTo>
                  <a:cubicBezTo>
                    <a:pt x="1034" y="154"/>
                    <a:pt x="973" y="185"/>
                    <a:pt x="942" y="185"/>
                  </a:cubicBezTo>
                  <a:lnTo>
                    <a:pt x="730" y="185"/>
                  </a:lnTo>
                  <a:cubicBezTo>
                    <a:pt x="669" y="154"/>
                    <a:pt x="608" y="154"/>
                    <a:pt x="547" y="124"/>
                  </a:cubicBezTo>
                  <a:cubicBezTo>
                    <a:pt x="443" y="103"/>
                    <a:pt x="340" y="54"/>
                    <a:pt x="236" y="54"/>
                  </a:cubicBezTo>
                  <a:cubicBezTo>
                    <a:pt x="188" y="54"/>
                    <a:pt x="139" y="64"/>
                    <a:pt x="91" y="93"/>
                  </a:cubicBezTo>
                  <a:cubicBezTo>
                    <a:pt x="30" y="154"/>
                    <a:pt x="0" y="245"/>
                    <a:pt x="0" y="306"/>
                  </a:cubicBezTo>
                  <a:cubicBezTo>
                    <a:pt x="30" y="519"/>
                    <a:pt x="304" y="580"/>
                    <a:pt x="456" y="641"/>
                  </a:cubicBezTo>
                  <a:cubicBezTo>
                    <a:pt x="578" y="671"/>
                    <a:pt x="730" y="701"/>
                    <a:pt x="882" y="701"/>
                  </a:cubicBezTo>
                  <a:cubicBezTo>
                    <a:pt x="1034" y="671"/>
                    <a:pt x="1155" y="641"/>
                    <a:pt x="1277" y="580"/>
                  </a:cubicBezTo>
                  <a:cubicBezTo>
                    <a:pt x="1307" y="549"/>
                    <a:pt x="1337" y="519"/>
                    <a:pt x="1368" y="489"/>
                  </a:cubicBezTo>
                  <a:cubicBezTo>
                    <a:pt x="1398" y="458"/>
                    <a:pt x="1398" y="458"/>
                    <a:pt x="1398" y="428"/>
                  </a:cubicBezTo>
                  <a:cubicBezTo>
                    <a:pt x="1409" y="417"/>
                    <a:pt x="1421" y="406"/>
                    <a:pt x="1429" y="397"/>
                  </a:cubicBezTo>
                  <a:lnTo>
                    <a:pt x="1429" y="397"/>
                  </a:lnTo>
                  <a:lnTo>
                    <a:pt x="1489" y="337"/>
                  </a:lnTo>
                  <a:cubicBezTo>
                    <a:pt x="1489" y="306"/>
                    <a:pt x="1520" y="306"/>
                    <a:pt x="1520" y="276"/>
                  </a:cubicBezTo>
                  <a:cubicBezTo>
                    <a:pt x="1550" y="185"/>
                    <a:pt x="1550" y="63"/>
                    <a:pt x="1459" y="33"/>
                  </a:cubicBezTo>
                  <a:cubicBezTo>
                    <a:pt x="1427" y="11"/>
                    <a:pt x="1391" y="1"/>
                    <a:pt x="135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7" name="Google Shape;1527;p33"/>
            <p:cNvSpPr/>
            <p:nvPr/>
          </p:nvSpPr>
          <p:spPr>
            <a:xfrm>
              <a:off x="2872475" y="1920025"/>
              <a:ext cx="28900" cy="16500"/>
            </a:xfrm>
            <a:custGeom>
              <a:avLst/>
              <a:gdLst/>
              <a:ahLst/>
              <a:cxnLst/>
              <a:rect l="l" t="t" r="r" b="b"/>
              <a:pathLst>
                <a:path w="1156" h="660" extrusionOk="0">
                  <a:moveTo>
                    <a:pt x="219" y="123"/>
                  </a:moveTo>
                  <a:cubicBezTo>
                    <a:pt x="230" y="134"/>
                    <a:pt x="235" y="140"/>
                    <a:pt x="232" y="140"/>
                  </a:cubicBezTo>
                  <a:cubicBezTo>
                    <a:pt x="230" y="140"/>
                    <a:pt x="221" y="136"/>
                    <a:pt x="207" y="129"/>
                  </a:cubicBezTo>
                  <a:lnTo>
                    <a:pt x="207" y="129"/>
                  </a:lnTo>
                  <a:cubicBezTo>
                    <a:pt x="199" y="133"/>
                    <a:pt x="191" y="139"/>
                    <a:pt x="183" y="147"/>
                  </a:cubicBezTo>
                  <a:lnTo>
                    <a:pt x="183" y="147"/>
                  </a:lnTo>
                  <a:cubicBezTo>
                    <a:pt x="183" y="147"/>
                    <a:pt x="183" y="147"/>
                    <a:pt x="203" y="127"/>
                  </a:cubicBezTo>
                  <a:lnTo>
                    <a:pt x="203" y="127"/>
                  </a:lnTo>
                  <a:cubicBezTo>
                    <a:pt x="204" y="128"/>
                    <a:pt x="205" y="128"/>
                    <a:pt x="207" y="129"/>
                  </a:cubicBezTo>
                  <a:lnTo>
                    <a:pt x="207" y="129"/>
                  </a:lnTo>
                  <a:cubicBezTo>
                    <a:pt x="211" y="126"/>
                    <a:pt x="215" y="124"/>
                    <a:pt x="219" y="123"/>
                  </a:cubicBezTo>
                  <a:close/>
                  <a:moveTo>
                    <a:pt x="937" y="1"/>
                  </a:moveTo>
                  <a:cubicBezTo>
                    <a:pt x="907" y="1"/>
                    <a:pt x="878" y="8"/>
                    <a:pt x="851" y="26"/>
                  </a:cubicBezTo>
                  <a:cubicBezTo>
                    <a:pt x="821" y="56"/>
                    <a:pt x="791" y="87"/>
                    <a:pt x="760" y="87"/>
                  </a:cubicBezTo>
                  <a:cubicBezTo>
                    <a:pt x="730" y="87"/>
                    <a:pt x="730" y="117"/>
                    <a:pt x="730" y="117"/>
                  </a:cubicBezTo>
                  <a:cubicBezTo>
                    <a:pt x="716" y="117"/>
                    <a:pt x="703" y="117"/>
                    <a:pt x="692" y="120"/>
                  </a:cubicBezTo>
                  <a:lnTo>
                    <a:pt x="692" y="120"/>
                  </a:lnTo>
                  <a:cubicBezTo>
                    <a:pt x="690" y="117"/>
                    <a:pt x="683" y="117"/>
                    <a:pt x="669" y="117"/>
                  </a:cubicBezTo>
                  <a:cubicBezTo>
                    <a:pt x="669" y="147"/>
                    <a:pt x="669" y="147"/>
                    <a:pt x="639" y="147"/>
                  </a:cubicBezTo>
                  <a:lnTo>
                    <a:pt x="608" y="147"/>
                  </a:lnTo>
                  <a:cubicBezTo>
                    <a:pt x="578" y="147"/>
                    <a:pt x="548" y="178"/>
                    <a:pt x="517" y="178"/>
                  </a:cubicBezTo>
                  <a:lnTo>
                    <a:pt x="456" y="178"/>
                  </a:lnTo>
                  <a:cubicBezTo>
                    <a:pt x="426" y="178"/>
                    <a:pt x="396" y="147"/>
                    <a:pt x="396" y="147"/>
                  </a:cubicBezTo>
                  <a:cubicBezTo>
                    <a:pt x="335" y="147"/>
                    <a:pt x="304" y="117"/>
                    <a:pt x="244" y="117"/>
                  </a:cubicBezTo>
                  <a:cubicBezTo>
                    <a:pt x="244" y="117"/>
                    <a:pt x="233" y="117"/>
                    <a:pt x="219" y="123"/>
                  </a:cubicBezTo>
                  <a:lnTo>
                    <a:pt x="219" y="123"/>
                  </a:lnTo>
                  <a:cubicBezTo>
                    <a:pt x="217" y="121"/>
                    <a:pt x="215" y="119"/>
                    <a:pt x="213" y="117"/>
                  </a:cubicBezTo>
                  <a:cubicBezTo>
                    <a:pt x="209" y="121"/>
                    <a:pt x="206" y="124"/>
                    <a:pt x="203" y="127"/>
                  </a:cubicBezTo>
                  <a:lnTo>
                    <a:pt x="203" y="127"/>
                  </a:lnTo>
                  <a:cubicBezTo>
                    <a:pt x="197" y="124"/>
                    <a:pt x="190" y="121"/>
                    <a:pt x="183" y="117"/>
                  </a:cubicBezTo>
                  <a:cubicBezTo>
                    <a:pt x="152" y="117"/>
                    <a:pt x="152" y="117"/>
                    <a:pt x="122" y="147"/>
                  </a:cubicBezTo>
                  <a:cubicBezTo>
                    <a:pt x="0" y="178"/>
                    <a:pt x="0" y="299"/>
                    <a:pt x="31" y="360"/>
                  </a:cubicBezTo>
                  <a:cubicBezTo>
                    <a:pt x="31" y="421"/>
                    <a:pt x="61" y="482"/>
                    <a:pt x="92" y="512"/>
                  </a:cubicBezTo>
                  <a:cubicBezTo>
                    <a:pt x="122" y="542"/>
                    <a:pt x="152" y="573"/>
                    <a:pt x="213" y="603"/>
                  </a:cubicBezTo>
                  <a:cubicBezTo>
                    <a:pt x="285" y="643"/>
                    <a:pt x="360" y="660"/>
                    <a:pt x="437" y="660"/>
                  </a:cubicBezTo>
                  <a:cubicBezTo>
                    <a:pt x="655" y="660"/>
                    <a:pt x="885" y="525"/>
                    <a:pt x="1064" y="390"/>
                  </a:cubicBezTo>
                  <a:cubicBezTo>
                    <a:pt x="1095" y="360"/>
                    <a:pt x="1125" y="330"/>
                    <a:pt x="1155" y="269"/>
                  </a:cubicBezTo>
                  <a:cubicBezTo>
                    <a:pt x="1155" y="208"/>
                    <a:pt x="1155" y="147"/>
                    <a:pt x="1125" y="87"/>
                  </a:cubicBezTo>
                  <a:cubicBezTo>
                    <a:pt x="1082" y="44"/>
                    <a:pt x="1009" y="1"/>
                    <a:pt x="9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8" name="Google Shape;1528;p33"/>
            <p:cNvSpPr/>
            <p:nvPr/>
          </p:nvSpPr>
          <p:spPr>
            <a:xfrm>
              <a:off x="2895275" y="1894125"/>
              <a:ext cx="50675" cy="21025"/>
            </a:xfrm>
            <a:custGeom>
              <a:avLst/>
              <a:gdLst/>
              <a:ahLst/>
              <a:cxnLst/>
              <a:rect l="l" t="t" r="r" b="b"/>
              <a:pathLst>
                <a:path w="2027" h="841" extrusionOk="0">
                  <a:moveTo>
                    <a:pt x="1801" y="0"/>
                  </a:moveTo>
                  <a:cubicBezTo>
                    <a:pt x="1742" y="0"/>
                    <a:pt x="1683" y="27"/>
                    <a:pt x="1642" y="89"/>
                  </a:cubicBezTo>
                  <a:cubicBezTo>
                    <a:pt x="1611" y="180"/>
                    <a:pt x="1520" y="211"/>
                    <a:pt x="1429" y="241"/>
                  </a:cubicBezTo>
                  <a:cubicBezTo>
                    <a:pt x="1307" y="271"/>
                    <a:pt x="1155" y="302"/>
                    <a:pt x="1034" y="332"/>
                  </a:cubicBezTo>
                  <a:cubicBezTo>
                    <a:pt x="992" y="337"/>
                    <a:pt x="952" y="340"/>
                    <a:pt x="913" y="340"/>
                  </a:cubicBezTo>
                  <a:cubicBezTo>
                    <a:pt x="727" y="340"/>
                    <a:pt x="572" y="281"/>
                    <a:pt x="395" y="180"/>
                  </a:cubicBezTo>
                  <a:cubicBezTo>
                    <a:pt x="352" y="159"/>
                    <a:pt x="309" y="149"/>
                    <a:pt x="268" y="149"/>
                  </a:cubicBezTo>
                  <a:cubicBezTo>
                    <a:pt x="191" y="149"/>
                    <a:pt x="120" y="182"/>
                    <a:pt x="61" y="241"/>
                  </a:cubicBezTo>
                  <a:cubicBezTo>
                    <a:pt x="0" y="332"/>
                    <a:pt x="0" y="484"/>
                    <a:pt x="91" y="575"/>
                  </a:cubicBezTo>
                  <a:cubicBezTo>
                    <a:pt x="324" y="761"/>
                    <a:pt x="609" y="840"/>
                    <a:pt x="893" y="840"/>
                  </a:cubicBezTo>
                  <a:cubicBezTo>
                    <a:pt x="981" y="840"/>
                    <a:pt x="1069" y="833"/>
                    <a:pt x="1155" y="819"/>
                  </a:cubicBezTo>
                  <a:cubicBezTo>
                    <a:pt x="1490" y="758"/>
                    <a:pt x="1915" y="636"/>
                    <a:pt x="2006" y="241"/>
                  </a:cubicBezTo>
                  <a:cubicBezTo>
                    <a:pt x="2026" y="101"/>
                    <a:pt x="1914" y="0"/>
                    <a:pt x="180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29" name="Google Shape;1529;p33"/>
            <p:cNvSpPr/>
            <p:nvPr/>
          </p:nvSpPr>
          <p:spPr>
            <a:xfrm>
              <a:off x="2845125" y="1893875"/>
              <a:ext cx="7625" cy="25275"/>
            </a:xfrm>
            <a:custGeom>
              <a:avLst/>
              <a:gdLst/>
              <a:ahLst/>
              <a:cxnLst/>
              <a:rect l="l" t="t" r="r" b="b"/>
              <a:pathLst>
                <a:path w="305" h="1011" extrusionOk="0">
                  <a:moveTo>
                    <a:pt x="122" y="0"/>
                  </a:moveTo>
                  <a:cubicBezTo>
                    <a:pt x="91" y="0"/>
                    <a:pt x="61" y="23"/>
                    <a:pt x="61" y="69"/>
                  </a:cubicBezTo>
                  <a:cubicBezTo>
                    <a:pt x="31" y="221"/>
                    <a:pt x="31" y="403"/>
                    <a:pt x="31" y="555"/>
                  </a:cubicBezTo>
                  <a:cubicBezTo>
                    <a:pt x="31" y="677"/>
                    <a:pt x="0" y="829"/>
                    <a:pt x="91" y="950"/>
                  </a:cubicBezTo>
                  <a:cubicBezTo>
                    <a:pt x="122" y="981"/>
                    <a:pt x="152" y="1011"/>
                    <a:pt x="213" y="1011"/>
                  </a:cubicBezTo>
                  <a:cubicBezTo>
                    <a:pt x="274" y="1011"/>
                    <a:pt x="304" y="920"/>
                    <a:pt x="243" y="889"/>
                  </a:cubicBezTo>
                  <a:lnTo>
                    <a:pt x="183" y="889"/>
                  </a:lnTo>
                  <a:cubicBezTo>
                    <a:pt x="183" y="859"/>
                    <a:pt x="183" y="829"/>
                    <a:pt x="152" y="829"/>
                  </a:cubicBezTo>
                  <a:cubicBezTo>
                    <a:pt x="152" y="768"/>
                    <a:pt x="152" y="677"/>
                    <a:pt x="152" y="616"/>
                  </a:cubicBezTo>
                  <a:cubicBezTo>
                    <a:pt x="152" y="433"/>
                    <a:pt x="152" y="251"/>
                    <a:pt x="183" y="69"/>
                  </a:cubicBezTo>
                  <a:cubicBezTo>
                    <a:pt x="183" y="23"/>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0" name="Google Shape;1530;p33"/>
            <p:cNvSpPr/>
            <p:nvPr/>
          </p:nvSpPr>
          <p:spPr>
            <a:xfrm>
              <a:off x="2856525" y="1905275"/>
              <a:ext cx="3825" cy="21100"/>
            </a:xfrm>
            <a:custGeom>
              <a:avLst/>
              <a:gdLst/>
              <a:ahLst/>
              <a:cxnLst/>
              <a:rect l="l" t="t" r="r" b="b"/>
              <a:pathLst>
                <a:path w="153" h="844" extrusionOk="0">
                  <a:moveTo>
                    <a:pt x="91" y="0"/>
                  </a:moveTo>
                  <a:cubicBezTo>
                    <a:pt x="61" y="0"/>
                    <a:pt x="30" y="23"/>
                    <a:pt x="30" y="69"/>
                  </a:cubicBezTo>
                  <a:cubicBezTo>
                    <a:pt x="30" y="190"/>
                    <a:pt x="30" y="312"/>
                    <a:pt x="30" y="433"/>
                  </a:cubicBezTo>
                  <a:cubicBezTo>
                    <a:pt x="0" y="494"/>
                    <a:pt x="0" y="525"/>
                    <a:pt x="0" y="585"/>
                  </a:cubicBezTo>
                  <a:cubicBezTo>
                    <a:pt x="0" y="646"/>
                    <a:pt x="0" y="737"/>
                    <a:pt x="0" y="798"/>
                  </a:cubicBezTo>
                  <a:cubicBezTo>
                    <a:pt x="0" y="828"/>
                    <a:pt x="23" y="844"/>
                    <a:pt x="46" y="844"/>
                  </a:cubicBezTo>
                  <a:cubicBezTo>
                    <a:pt x="68" y="844"/>
                    <a:pt x="91" y="828"/>
                    <a:pt x="91" y="798"/>
                  </a:cubicBezTo>
                  <a:cubicBezTo>
                    <a:pt x="122" y="737"/>
                    <a:pt x="122" y="677"/>
                    <a:pt x="122" y="616"/>
                  </a:cubicBezTo>
                  <a:cubicBezTo>
                    <a:pt x="122" y="555"/>
                    <a:pt x="122" y="494"/>
                    <a:pt x="152" y="433"/>
                  </a:cubicBezTo>
                  <a:cubicBezTo>
                    <a:pt x="152" y="312"/>
                    <a:pt x="152" y="190"/>
                    <a:pt x="152" y="69"/>
                  </a:cubicBezTo>
                  <a:cubicBezTo>
                    <a:pt x="152" y="23"/>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1" name="Google Shape;1531;p33"/>
            <p:cNvSpPr/>
            <p:nvPr/>
          </p:nvSpPr>
          <p:spPr>
            <a:xfrm>
              <a:off x="2866400" y="1911525"/>
              <a:ext cx="4575" cy="16300"/>
            </a:xfrm>
            <a:custGeom>
              <a:avLst/>
              <a:gdLst/>
              <a:ahLst/>
              <a:cxnLst/>
              <a:rect l="l" t="t" r="r" b="b"/>
              <a:pathLst>
                <a:path w="183" h="652" extrusionOk="0">
                  <a:moveTo>
                    <a:pt x="91" y="1"/>
                  </a:moveTo>
                  <a:cubicBezTo>
                    <a:pt x="61" y="1"/>
                    <a:pt x="31" y="1"/>
                    <a:pt x="0" y="31"/>
                  </a:cubicBezTo>
                  <a:cubicBezTo>
                    <a:pt x="0" y="153"/>
                    <a:pt x="0" y="244"/>
                    <a:pt x="0" y="335"/>
                  </a:cubicBezTo>
                  <a:cubicBezTo>
                    <a:pt x="0" y="396"/>
                    <a:pt x="31" y="457"/>
                    <a:pt x="31" y="487"/>
                  </a:cubicBezTo>
                  <a:cubicBezTo>
                    <a:pt x="31" y="548"/>
                    <a:pt x="61" y="609"/>
                    <a:pt x="91" y="639"/>
                  </a:cubicBezTo>
                  <a:cubicBezTo>
                    <a:pt x="100" y="648"/>
                    <a:pt x="109" y="652"/>
                    <a:pt x="118" y="652"/>
                  </a:cubicBezTo>
                  <a:cubicBezTo>
                    <a:pt x="140" y="652"/>
                    <a:pt x="161" y="630"/>
                    <a:pt x="183" y="609"/>
                  </a:cubicBezTo>
                  <a:cubicBezTo>
                    <a:pt x="183" y="548"/>
                    <a:pt x="152" y="518"/>
                    <a:pt x="152" y="457"/>
                  </a:cubicBezTo>
                  <a:cubicBezTo>
                    <a:pt x="122" y="427"/>
                    <a:pt x="122" y="396"/>
                    <a:pt x="122" y="335"/>
                  </a:cubicBezTo>
                  <a:cubicBezTo>
                    <a:pt x="122" y="244"/>
                    <a:pt x="122" y="153"/>
                    <a:pt x="122" y="92"/>
                  </a:cubicBezTo>
                  <a:cubicBezTo>
                    <a:pt x="122" y="62"/>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2" name="Google Shape;1532;p33"/>
            <p:cNvSpPr/>
            <p:nvPr/>
          </p:nvSpPr>
          <p:spPr>
            <a:xfrm>
              <a:off x="2885400" y="1910025"/>
              <a:ext cx="3825" cy="14450"/>
            </a:xfrm>
            <a:custGeom>
              <a:avLst/>
              <a:gdLst/>
              <a:ahLst/>
              <a:cxnLst/>
              <a:rect l="l" t="t" r="r" b="b"/>
              <a:pathLst>
                <a:path w="153" h="578" extrusionOk="0">
                  <a:moveTo>
                    <a:pt x="122" y="0"/>
                  </a:moveTo>
                  <a:cubicBezTo>
                    <a:pt x="91" y="0"/>
                    <a:pt x="61" y="0"/>
                    <a:pt x="61" y="31"/>
                  </a:cubicBezTo>
                  <a:cubicBezTo>
                    <a:pt x="31" y="122"/>
                    <a:pt x="31" y="213"/>
                    <a:pt x="31" y="274"/>
                  </a:cubicBezTo>
                  <a:cubicBezTo>
                    <a:pt x="0" y="335"/>
                    <a:pt x="0" y="365"/>
                    <a:pt x="0" y="395"/>
                  </a:cubicBezTo>
                  <a:cubicBezTo>
                    <a:pt x="0" y="456"/>
                    <a:pt x="0" y="487"/>
                    <a:pt x="0" y="517"/>
                  </a:cubicBezTo>
                  <a:cubicBezTo>
                    <a:pt x="0" y="547"/>
                    <a:pt x="31" y="578"/>
                    <a:pt x="61" y="578"/>
                  </a:cubicBezTo>
                  <a:cubicBezTo>
                    <a:pt x="91" y="578"/>
                    <a:pt x="122" y="578"/>
                    <a:pt x="122" y="547"/>
                  </a:cubicBezTo>
                  <a:cubicBezTo>
                    <a:pt x="122" y="456"/>
                    <a:pt x="122" y="365"/>
                    <a:pt x="122" y="304"/>
                  </a:cubicBezTo>
                  <a:cubicBezTo>
                    <a:pt x="152" y="213"/>
                    <a:pt x="152" y="152"/>
                    <a:pt x="152" y="61"/>
                  </a:cubicBezTo>
                  <a:cubicBezTo>
                    <a:pt x="15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3" name="Google Shape;1533;p33"/>
            <p:cNvSpPr/>
            <p:nvPr/>
          </p:nvSpPr>
          <p:spPr>
            <a:xfrm>
              <a:off x="2894500" y="1913825"/>
              <a:ext cx="4600" cy="7925"/>
            </a:xfrm>
            <a:custGeom>
              <a:avLst/>
              <a:gdLst/>
              <a:ahLst/>
              <a:cxnLst/>
              <a:rect l="l" t="t" r="r" b="b"/>
              <a:pathLst>
                <a:path w="184" h="317" extrusionOk="0">
                  <a:moveTo>
                    <a:pt x="62" y="0"/>
                  </a:moveTo>
                  <a:cubicBezTo>
                    <a:pt x="31" y="0"/>
                    <a:pt x="1" y="61"/>
                    <a:pt x="31" y="91"/>
                  </a:cubicBezTo>
                  <a:lnTo>
                    <a:pt x="62" y="183"/>
                  </a:lnTo>
                  <a:cubicBezTo>
                    <a:pt x="62" y="213"/>
                    <a:pt x="62" y="243"/>
                    <a:pt x="62" y="243"/>
                  </a:cubicBezTo>
                  <a:cubicBezTo>
                    <a:pt x="62" y="274"/>
                    <a:pt x="92" y="274"/>
                    <a:pt x="92" y="274"/>
                  </a:cubicBezTo>
                  <a:lnTo>
                    <a:pt x="122" y="304"/>
                  </a:lnTo>
                  <a:cubicBezTo>
                    <a:pt x="122" y="313"/>
                    <a:pt x="128" y="317"/>
                    <a:pt x="135" y="317"/>
                  </a:cubicBezTo>
                  <a:cubicBezTo>
                    <a:pt x="153" y="317"/>
                    <a:pt x="183" y="295"/>
                    <a:pt x="183" y="274"/>
                  </a:cubicBezTo>
                  <a:cubicBezTo>
                    <a:pt x="183" y="243"/>
                    <a:pt x="183" y="243"/>
                    <a:pt x="183" y="213"/>
                  </a:cubicBezTo>
                  <a:cubicBezTo>
                    <a:pt x="183" y="183"/>
                    <a:pt x="153" y="183"/>
                    <a:pt x="153" y="152"/>
                  </a:cubicBezTo>
                  <a:lnTo>
                    <a:pt x="122" y="31"/>
                  </a:ln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4" name="Google Shape;1534;p33"/>
            <p:cNvSpPr/>
            <p:nvPr/>
          </p:nvSpPr>
          <p:spPr>
            <a:xfrm>
              <a:off x="2901350" y="1919900"/>
              <a:ext cx="3825" cy="22050"/>
            </a:xfrm>
            <a:custGeom>
              <a:avLst/>
              <a:gdLst/>
              <a:ahLst/>
              <a:cxnLst/>
              <a:rect l="l" t="t" r="r" b="b"/>
              <a:pathLst>
                <a:path w="153" h="882" extrusionOk="0">
                  <a:moveTo>
                    <a:pt x="92" y="0"/>
                  </a:moveTo>
                  <a:cubicBezTo>
                    <a:pt x="61" y="0"/>
                    <a:pt x="31" y="31"/>
                    <a:pt x="31" y="61"/>
                  </a:cubicBezTo>
                  <a:cubicBezTo>
                    <a:pt x="0" y="183"/>
                    <a:pt x="0" y="335"/>
                    <a:pt x="0" y="456"/>
                  </a:cubicBezTo>
                  <a:cubicBezTo>
                    <a:pt x="0" y="578"/>
                    <a:pt x="0" y="699"/>
                    <a:pt x="0" y="821"/>
                  </a:cubicBezTo>
                  <a:cubicBezTo>
                    <a:pt x="0" y="851"/>
                    <a:pt x="31" y="882"/>
                    <a:pt x="61" y="882"/>
                  </a:cubicBezTo>
                  <a:cubicBezTo>
                    <a:pt x="92" y="882"/>
                    <a:pt x="122" y="851"/>
                    <a:pt x="122" y="821"/>
                  </a:cubicBezTo>
                  <a:cubicBezTo>
                    <a:pt x="122" y="699"/>
                    <a:pt x="122" y="578"/>
                    <a:pt x="122" y="456"/>
                  </a:cubicBezTo>
                  <a:cubicBezTo>
                    <a:pt x="122" y="335"/>
                    <a:pt x="122" y="183"/>
                    <a:pt x="152" y="61"/>
                  </a:cubicBezTo>
                  <a:cubicBezTo>
                    <a:pt x="15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5" name="Google Shape;1535;p33"/>
            <p:cNvSpPr/>
            <p:nvPr/>
          </p:nvSpPr>
          <p:spPr>
            <a:xfrm>
              <a:off x="2909275" y="1917000"/>
              <a:ext cx="5775" cy="23050"/>
            </a:xfrm>
            <a:custGeom>
              <a:avLst/>
              <a:gdLst/>
              <a:ahLst/>
              <a:cxnLst/>
              <a:rect l="l" t="t" r="r" b="b"/>
              <a:pathLst>
                <a:path w="231" h="922" extrusionOk="0">
                  <a:moveTo>
                    <a:pt x="65" y="0"/>
                  </a:moveTo>
                  <a:cubicBezTo>
                    <a:pt x="34" y="0"/>
                    <a:pt x="0" y="33"/>
                    <a:pt x="18" y="86"/>
                  </a:cubicBezTo>
                  <a:cubicBezTo>
                    <a:pt x="48" y="208"/>
                    <a:pt x="79" y="329"/>
                    <a:pt x="79" y="451"/>
                  </a:cubicBezTo>
                  <a:cubicBezTo>
                    <a:pt x="109" y="542"/>
                    <a:pt x="109" y="603"/>
                    <a:pt x="109" y="663"/>
                  </a:cubicBezTo>
                  <a:cubicBezTo>
                    <a:pt x="109" y="724"/>
                    <a:pt x="79" y="815"/>
                    <a:pt x="109" y="876"/>
                  </a:cubicBezTo>
                  <a:cubicBezTo>
                    <a:pt x="109" y="907"/>
                    <a:pt x="132" y="922"/>
                    <a:pt x="155" y="922"/>
                  </a:cubicBezTo>
                  <a:cubicBezTo>
                    <a:pt x="177" y="922"/>
                    <a:pt x="200" y="907"/>
                    <a:pt x="200" y="876"/>
                  </a:cubicBezTo>
                  <a:cubicBezTo>
                    <a:pt x="231" y="815"/>
                    <a:pt x="231" y="724"/>
                    <a:pt x="231" y="663"/>
                  </a:cubicBezTo>
                  <a:cubicBezTo>
                    <a:pt x="231" y="603"/>
                    <a:pt x="231" y="511"/>
                    <a:pt x="200" y="451"/>
                  </a:cubicBezTo>
                  <a:cubicBezTo>
                    <a:pt x="200" y="329"/>
                    <a:pt x="170" y="177"/>
                    <a:pt x="109" y="56"/>
                  </a:cubicBezTo>
                  <a:cubicBezTo>
                    <a:pt x="109" y="17"/>
                    <a:pt x="88" y="0"/>
                    <a:pt x="6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6" name="Google Shape;1536;p33"/>
            <p:cNvSpPr/>
            <p:nvPr/>
          </p:nvSpPr>
          <p:spPr>
            <a:xfrm>
              <a:off x="2924900" y="1917625"/>
              <a:ext cx="4600" cy="16100"/>
            </a:xfrm>
            <a:custGeom>
              <a:avLst/>
              <a:gdLst/>
              <a:ahLst/>
              <a:cxnLst/>
              <a:rect l="l" t="t" r="r" b="b"/>
              <a:pathLst>
                <a:path w="184" h="644" extrusionOk="0">
                  <a:moveTo>
                    <a:pt x="92" y="0"/>
                  </a:moveTo>
                  <a:cubicBezTo>
                    <a:pt x="31" y="0"/>
                    <a:pt x="1" y="31"/>
                    <a:pt x="31" y="61"/>
                  </a:cubicBezTo>
                  <a:lnTo>
                    <a:pt x="31" y="334"/>
                  </a:lnTo>
                  <a:lnTo>
                    <a:pt x="61" y="486"/>
                  </a:lnTo>
                  <a:cubicBezTo>
                    <a:pt x="61" y="517"/>
                    <a:pt x="61" y="578"/>
                    <a:pt x="61" y="608"/>
                  </a:cubicBezTo>
                  <a:cubicBezTo>
                    <a:pt x="79" y="626"/>
                    <a:pt x="107" y="643"/>
                    <a:pt x="127" y="643"/>
                  </a:cubicBezTo>
                  <a:cubicBezTo>
                    <a:pt x="142" y="643"/>
                    <a:pt x="153" y="634"/>
                    <a:pt x="153" y="608"/>
                  </a:cubicBezTo>
                  <a:cubicBezTo>
                    <a:pt x="183" y="578"/>
                    <a:pt x="183" y="517"/>
                    <a:pt x="183" y="486"/>
                  </a:cubicBezTo>
                  <a:lnTo>
                    <a:pt x="153" y="334"/>
                  </a:lnTo>
                  <a:lnTo>
                    <a:pt x="153" y="61"/>
                  </a:lnTo>
                  <a:cubicBezTo>
                    <a:pt x="122" y="31"/>
                    <a:pt x="12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7" name="Google Shape;1537;p33"/>
            <p:cNvSpPr/>
            <p:nvPr/>
          </p:nvSpPr>
          <p:spPr>
            <a:xfrm>
              <a:off x="2936300" y="1918375"/>
              <a:ext cx="3825" cy="7625"/>
            </a:xfrm>
            <a:custGeom>
              <a:avLst/>
              <a:gdLst/>
              <a:ahLst/>
              <a:cxnLst/>
              <a:rect l="l" t="t" r="r" b="b"/>
              <a:pathLst>
                <a:path w="153" h="305" extrusionOk="0">
                  <a:moveTo>
                    <a:pt x="31" y="1"/>
                  </a:moveTo>
                  <a:cubicBezTo>
                    <a:pt x="1" y="31"/>
                    <a:pt x="1" y="61"/>
                    <a:pt x="1" y="92"/>
                  </a:cubicBezTo>
                  <a:cubicBezTo>
                    <a:pt x="1" y="92"/>
                    <a:pt x="1" y="92"/>
                    <a:pt x="1" y="122"/>
                  </a:cubicBezTo>
                  <a:lnTo>
                    <a:pt x="31" y="122"/>
                  </a:lnTo>
                  <a:cubicBezTo>
                    <a:pt x="31" y="153"/>
                    <a:pt x="31" y="153"/>
                    <a:pt x="31" y="183"/>
                  </a:cubicBezTo>
                  <a:lnTo>
                    <a:pt x="31" y="213"/>
                  </a:lnTo>
                  <a:lnTo>
                    <a:pt x="31" y="274"/>
                  </a:lnTo>
                  <a:cubicBezTo>
                    <a:pt x="31" y="274"/>
                    <a:pt x="31" y="304"/>
                    <a:pt x="61" y="304"/>
                  </a:cubicBezTo>
                  <a:lnTo>
                    <a:pt x="92" y="304"/>
                  </a:lnTo>
                  <a:cubicBezTo>
                    <a:pt x="122" y="304"/>
                    <a:pt x="122" y="304"/>
                    <a:pt x="153" y="274"/>
                  </a:cubicBezTo>
                  <a:cubicBezTo>
                    <a:pt x="153" y="183"/>
                    <a:pt x="153" y="92"/>
                    <a:pt x="92" y="31"/>
                  </a:cubicBezTo>
                  <a:cubicBezTo>
                    <a:pt x="92" y="1"/>
                    <a:pt x="61" y="1"/>
                    <a:pt x="3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8" name="Google Shape;1538;p33"/>
            <p:cNvSpPr/>
            <p:nvPr/>
          </p:nvSpPr>
          <p:spPr>
            <a:xfrm>
              <a:off x="2947325" y="1891600"/>
              <a:ext cx="4200" cy="20025"/>
            </a:xfrm>
            <a:custGeom>
              <a:avLst/>
              <a:gdLst/>
              <a:ahLst/>
              <a:cxnLst/>
              <a:rect l="l" t="t" r="r" b="b"/>
              <a:pathLst>
                <a:path w="168" h="801" extrusionOk="0">
                  <a:moveTo>
                    <a:pt x="54" y="0"/>
                  </a:moveTo>
                  <a:cubicBezTo>
                    <a:pt x="23" y="0"/>
                    <a:pt x="0" y="23"/>
                    <a:pt x="16" y="68"/>
                  </a:cubicBezTo>
                  <a:cubicBezTo>
                    <a:pt x="16" y="190"/>
                    <a:pt x="16" y="281"/>
                    <a:pt x="16" y="403"/>
                  </a:cubicBezTo>
                  <a:cubicBezTo>
                    <a:pt x="46" y="524"/>
                    <a:pt x="46" y="646"/>
                    <a:pt x="46" y="768"/>
                  </a:cubicBezTo>
                  <a:cubicBezTo>
                    <a:pt x="58" y="791"/>
                    <a:pt x="78" y="801"/>
                    <a:pt x="99" y="801"/>
                  </a:cubicBezTo>
                  <a:cubicBezTo>
                    <a:pt x="133" y="801"/>
                    <a:pt x="168" y="775"/>
                    <a:pt x="168" y="737"/>
                  </a:cubicBezTo>
                  <a:cubicBezTo>
                    <a:pt x="168" y="646"/>
                    <a:pt x="168" y="524"/>
                    <a:pt x="137" y="403"/>
                  </a:cubicBezTo>
                  <a:cubicBezTo>
                    <a:pt x="137" y="281"/>
                    <a:pt x="137" y="190"/>
                    <a:pt x="137" y="68"/>
                  </a:cubicBezTo>
                  <a:cubicBezTo>
                    <a:pt x="122" y="23"/>
                    <a:pt x="84" y="0"/>
                    <a:pt x="5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39" name="Google Shape;1539;p33"/>
            <p:cNvSpPr/>
            <p:nvPr/>
          </p:nvSpPr>
          <p:spPr>
            <a:xfrm>
              <a:off x="2958350" y="1892550"/>
              <a:ext cx="3825" cy="22400"/>
            </a:xfrm>
            <a:custGeom>
              <a:avLst/>
              <a:gdLst/>
              <a:ahLst/>
              <a:cxnLst/>
              <a:rect l="l" t="t" r="r" b="b"/>
              <a:pathLst>
                <a:path w="153" h="896" extrusionOk="0">
                  <a:moveTo>
                    <a:pt x="61" y="0"/>
                  </a:moveTo>
                  <a:cubicBezTo>
                    <a:pt x="30" y="0"/>
                    <a:pt x="0" y="30"/>
                    <a:pt x="0" y="61"/>
                  </a:cubicBezTo>
                  <a:cubicBezTo>
                    <a:pt x="30" y="182"/>
                    <a:pt x="30" y="334"/>
                    <a:pt x="30" y="456"/>
                  </a:cubicBezTo>
                  <a:lnTo>
                    <a:pt x="30" y="669"/>
                  </a:lnTo>
                  <a:lnTo>
                    <a:pt x="30" y="760"/>
                  </a:lnTo>
                  <a:cubicBezTo>
                    <a:pt x="30" y="790"/>
                    <a:pt x="30" y="851"/>
                    <a:pt x="61" y="882"/>
                  </a:cubicBezTo>
                  <a:cubicBezTo>
                    <a:pt x="61" y="882"/>
                    <a:pt x="74" y="895"/>
                    <a:pt x="92" y="895"/>
                  </a:cubicBezTo>
                  <a:cubicBezTo>
                    <a:pt x="101" y="895"/>
                    <a:pt x="112" y="892"/>
                    <a:pt x="122" y="882"/>
                  </a:cubicBezTo>
                  <a:cubicBezTo>
                    <a:pt x="152" y="821"/>
                    <a:pt x="152" y="730"/>
                    <a:pt x="152" y="669"/>
                  </a:cubicBezTo>
                  <a:lnTo>
                    <a:pt x="152" y="456"/>
                  </a:lnTo>
                  <a:cubicBezTo>
                    <a:pt x="152" y="334"/>
                    <a:pt x="152" y="18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40" name="Google Shape;1540;p33"/>
            <p:cNvSpPr/>
            <p:nvPr/>
          </p:nvSpPr>
          <p:spPr>
            <a:xfrm>
              <a:off x="2967450" y="1890950"/>
              <a:ext cx="6100" cy="21175"/>
            </a:xfrm>
            <a:custGeom>
              <a:avLst/>
              <a:gdLst/>
              <a:ahLst/>
              <a:cxnLst/>
              <a:rect l="l" t="t" r="r" b="b"/>
              <a:pathLst>
                <a:path w="244" h="847" extrusionOk="0">
                  <a:moveTo>
                    <a:pt x="62" y="1"/>
                  </a:moveTo>
                  <a:cubicBezTo>
                    <a:pt x="36" y="1"/>
                    <a:pt x="1" y="27"/>
                    <a:pt x="1" y="64"/>
                  </a:cubicBezTo>
                  <a:cubicBezTo>
                    <a:pt x="1" y="186"/>
                    <a:pt x="31" y="307"/>
                    <a:pt x="62" y="459"/>
                  </a:cubicBezTo>
                  <a:cubicBezTo>
                    <a:pt x="62" y="520"/>
                    <a:pt x="62" y="581"/>
                    <a:pt x="92" y="642"/>
                  </a:cubicBezTo>
                  <a:cubicBezTo>
                    <a:pt x="92" y="672"/>
                    <a:pt x="92" y="702"/>
                    <a:pt x="92" y="733"/>
                  </a:cubicBezTo>
                  <a:cubicBezTo>
                    <a:pt x="122" y="763"/>
                    <a:pt x="122" y="794"/>
                    <a:pt x="153" y="824"/>
                  </a:cubicBezTo>
                  <a:cubicBezTo>
                    <a:pt x="153" y="839"/>
                    <a:pt x="160" y="847"/>
                    <a:pt x="172" y="847"/>
                  </a:cubicBezTo>
                  <a:cubicBezTo>
                    <a:pt x="183" y="847"/>
                    <a:pt x="198" y="839"/>
                    <a:pt x="214" y="824"/>
                  </a:cubicBezTo>
                  <a:cubicBezTo>
                    <a:pt x="244" y="763"/>
                    <a:pt x="214" y="672"/>
                    <a:pt x="183" y="611"/>
                  </a:cubicBezTo>
                  <a:cubicBezTo>
                    <a:pt x="183" y="550"/>
                    <a:pt x="183" y="490"/>
                    <a:pt x="153" y="429"/>
                  </a:cubicBezTo>
                  <a:cubicBezTo>
                    <a:pt x="153" y="307"/>
                    <a:pt x="122" y="186"/>
                    <a:pt x="92" y="34"/>
                  </a:cubicBezTo>
                  <a:cubicBezTo>
                    <a:pt x="92" y="10"/>
                    <a:pt x="79"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41" name="Google Shape;1541;p33"/>
            <p:cNvSpPr/>
            <p:nvPr/>
          </p:nvSpPr>
          <p:spPr>
            <a:xfrm>
              <a:off x="2980375" y="1891775"/>
              <a:ext cx="3075" cy="9525"/>
            </a:xfrm>
            <a:custGeom>
              <a:avLst/>
              <a:gdLst/>
              <a:ahLst/>
              <a:cxnLst/>
              <a:rect l="l" t="t" r="r" b="b"/>
              <a:pathLst>
                <a:path w="123" h="381" extrusionOk="0">
                  <a:moveTo>
                    <a:pt x="61" y="1"/>
                  </a:moveTo>
                  <a:cubicBezTo>
                    <a:pt x="31" y="1"/>
                    <a:pt x="1" y="31"/>
                    <a:pt x="1" y="61"/>
                  </a:cubicBezTo>
                  <a:lnTo>
                    <a:pt x="1" y="213"/>
                  </a:lnTo>
                  <a:cubicBezTo>
                    <a:pt x="1" y="213"/>
                    <a:pt x="1" y="244"/>
                    <a:pt x="1" y="274"/>
                  </a:cubicBezTo>
                  <a:cubicBezTo>
                    <a:pt x="1" y="305"/>
                    <a:pt x="31" y="335"/>
                    <a:pt x="31" y="335"/>
                  </a:cubicBezTo>
                  <a:cubicBezTo>
                    <a:pt x="31" y="365"/>
                    <a:pt x="46" y="381"/>
                    <a:pt x="61" y="381"/>
                  </a:cubicBezTo>
                  <a:cubicBezTo>
                    <a:pt x="77" y="381"/>
                    <a:pt x="92" y="365"/>
                    <a:pt x="92" y="335"/>
                  </a:cubicBezTo>
                  <a:cubicBezTo>
                    <a:pt x="122" y="335"/>
                    <a:pt x="122" y="305"/>
                    <a:pt x="122" y="274"/>
                  </a:cubicBezTo>
                  <a:cubicBezTo>
                    <a:pt x="122" y="244"/>
                    <a:pt x="122" y="213"/>
                    <a:pt x="122" y="213"/>
                  </a:cubicBezTo>
                  <a:lnTo>
                    <a:pt x="122" y="61"/>
                  </a:ln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nvGrpSpPr>
          <p:cNvPr id="1542" name="Google Shape;1542;p33"/>
          <p:cNvGrpSpPr/>
          <p:nvPr/>
        </p:nvGrpSpPr>
        <p:grpSpPr>
          <a:xfrm>
            <a:off x="9670023" y="844252"/>
            <a:ext cx="1621642" cy="770215"/>
            <a:chOff x="2132275" y="1549000"/>
            <a:chExt cx="785750" cy="373200"/>
          </a:xfrm>
        </p:grpSpPr>
        <p:sp>
          <p:nvSpPr>
            <p:cNvPr id="1543" name="Google Shape;1543;p33"/>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1544" name="Google Shape;1544;p33"/>
            <p:cNvGrpSpPr/>
            <p:nvPr/>
          </p:nvGrpSpPr>
          <p:grpSpPr>
            <a:xfrm>
              <a:off x="2133025" y="1549000"/>
              <a:ext cx="785000" cy="373200"/>
              <a:chOff x="2133025" y="1549000"/>
              <a:chExt cx="785000" cy="373200"/>
            </a:xfrm>
          </p:grpSpPr>
          <p:sp>
            <p:nvSpPr>
              <p:cNvPr id="1545" name="Google Shape;1545;p33"/>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46" name="Google Shape;1546;p33"/>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47" name="Google Shape;1547;p33"/>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48" name="Google Shape;1548;p33"/>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49" name="Google Shape;1549;p33"/>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0" name="Google Shape;1550;p33"/>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1" name="Google Shape;1551;p33"/>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2" name="Google Shape;1552;p33"/>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3" name="Google Shape;1553;p33"/>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4" name="Google Shape;1554;p33"/>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5" name="Google Shape;1555;p33"/>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6" name="Google Shape;1556;p33"/>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7" name="Google Shape;1557;p33"/>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8" name="Google Shape;1558;p33"/>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59" name="Google Shape;1559;p33"/>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0" name="Google Shape;1560;p33"/>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1" name="Google Shape;1561;p33"/>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2" name="Google Shape;1562;p33"/>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3" name="Google Shape;1563;p33"/>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4" name="Google Shape;1564;p33"/>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5" name="Google Shape;1565;p33"/>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6" name="Google Shape;1566;p33"/>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7" name="Google Shape;1567;p33"/>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8" name="Google Shape;1568;p33"/>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69" name="Google Shape;1569;p33"/>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0" name="Google Shape;1570;p33"/>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1" name="Google Shape;1571;p33"/>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2" name="Google Shape;1572;p33"/>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3" name="Google Shape;1573;p33"/>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4" name="Google Shape;1574;p33"/>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5" name="Google Shape;1575;p33"/>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6" name="Google Shape;1576;p33"/>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7" name="Google Shape;1577;p33"/>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8" name="Google Shape;1578;p33"/>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79" name="Google Shape;1579;p33"/>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0" name="Google Shape;1580;p33"/>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1" name="Google Shape;1581;p33"/>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2" name="Google Shape;1582;p33"/>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3" name="Google Shape;1583;p33"/>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4" name="Google Shape;1584;p33"/>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5" name="Google Shape;1585;p33"/>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6" name="Google Shape;1586;p33"/>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7" name="Google Shape;1587;p33"/>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8" name="Google Shape;1588;p33"/>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89" name="Google Shape;1589;p33"/>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0" name="Google Shape;1590;p33"/>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1" name="Google Shape;1591;p33"/>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2" name="Google Shape;1592;p33"/>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3" name="Google Shape;1593;p33"/>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4" name="Google Shape;1594;p33"/>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5" name="Google Shape;1595;p33"/>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6" name="Google Shape;1596;p33"/>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7" name="Google Shape;1597;p33"/>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8" name="Google Shape;1598;p33"/>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599" name="Google Shape;1599;p33"/>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0" name="Google Shape;1600;p33"/>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1" name="Google Shape;1601;p33"/>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2" name="Google Shape;1602;p33"/>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3" name="Google Shape;1603;p33"/>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4" name="Google Shape;1604;p33"/>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5" name="Google Shape;1605;p33"/>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6" name="Google Shape;1606;p33"/>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7" name="Google Shape;1607;p33"/>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8" name="Google Shape;1608;p33"/>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09" name="Google Shape;1609;p33"/>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0" name="Google Shape;1610;p33"/>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1" name="Google Shape;1611;p33"/>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2" name="Google Shape;1612;p33"/>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3" name="Google Shape;1613;p33"/>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4" name="Google Shape;1614;p33"/>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5" name="Google Shape;1615;p33"/>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6" name="Google Shape;1616;p33"/>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7" name="Google Shape;1617;p33"/>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8" name="Google Shape;1618;p33"/>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19" name="Google Shape;1619;p33"/>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0" name="Google Shape;1620;p33"/>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1" name="Google Shape;1621;p33"/>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2" name="Google Shape;1622;p33"/>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3" name="Google Shape;1623;p33"/>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4" name="Google Shape;1624;p33"/>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5" name="Google Shape;1625;p33"/>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6" name="Google Shape;1626;p33"/>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7" name="Google Shape;1627;p33"/>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8" name="Google Shape;1628;p33"/>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29" name="Google Shape;1629;p33"/>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0" name="Google Shape;1630;p33"/>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1" name="Google Shape;1631;p33"/>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2" name="Google Shape;1632;p33"/>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3" name="Google Shape;1633;p33"/>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4" name="Google Shape;1634;p33"/>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5" name="Google Shape;1635;p33"/>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6" name="Google Shape;1636;p33"/>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7" name="Google Shape;1637;p33"/>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8" name="Google Shape;1638;p33"/>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39" name="Google Shape;1639;p33"/>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0" name="Google Shape;1640;p33"/>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1" name="Google Shape;1641;p33"/>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2" name="Google Shape;1642;p33"/>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3" name="Google Shape;1643;p33"/>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4" name="Google Shape;1644;p33"/>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5" name="Google Shape;1645;p33"/>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6" name="Google Shape;1646;p33"/>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7" name="Google Shape;1647;p33"/>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8" name="Google Shape;1648;p33"/>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49" name="Google Shape;1649;p33"/>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0" name="Google Shape;1650;p33"/>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1" name="Google Shape;1651;p33"/>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2" name="Google Shape;1652;p33"/>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3" name="Google Shape;1653;p33"/>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4" name="Google Shape;1654;p33"/>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5" name="Google Shape;1655;p33"/>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6" name="Google Shape;1656;p33"/>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7" name="Google Shape;1657;p33"/>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8" name="Google Shape;1658;p33"/>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59" name="Google Shape;1659;p33"/>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0" name="Google Shape;1660;p33"/>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1" name="Google Shape;1661;p33"/>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2" name="Google Shape;1662;p33"/>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3" name="Google Shape;1663;p33"/>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4" name="Google Shape;1664;p33"/>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5" name="Google Shape;1665;p33"/>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6" name="Google Shape;1666;p33"/>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7" name="Google Shape;1667;p33"/>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8" name="Google Shape;1668;p33"/>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69" name="Google Shape;1669;p33"/>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0" name="Google Shape;1670;p33"/>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1" name="Google Shape;1671;p33"/>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2" name="Google Shape;1672;p33"/>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3" name="Google Shape;1673;p33"/>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4" name="Google Shape;1674;p33"/>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5" name="Google Shape;1675;p33"/>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6" name="Google Shape;1676;p33"/>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7" name="Google Shape;1677;p33"/>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8" name="Google Shape;1678;p33"/>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79" name="Google Shape;1679;p33"/>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0" name="Google Shape;1680;p33"/>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1" name="Google Shape;1681;p33"/>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2" name="Google Shape;1682;p33"/>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3" name="Google Shape;1683;p33"/>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4" name="Google Shape;1684;p33"/>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5" name="Google Shape;1685;p33"/>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6" name="Google Shape;1686;p33"/>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7" name="Google Shape;1687;p33"/>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8" name="Google Shape;1688;p33"/>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89" name="Google Shape;1689;p33"/>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0" name="Google Shape;1690;p33"/>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1" name="Google Shape;1691;p33"/>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2" name="Google Shape;1692;p33"/>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3" name="Google Shape;1693;p33"/>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4" name="Google Shape;1694;p33"/>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5" name="Google Shape;1695;p33"/>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6" name="Google Shape;1696;p33"/>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7" name="Google Shape;1697;p33"/>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8" name="Google Shape;1698;p33"/>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699" name="Google Shape;1699;p33"/>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0" name="Google Shape;1700;p33"/>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1" name="Google Shape;1701;p33"/>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2" name="Google Shape;1702;p33"/>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3" name="Google Shape;1703;p33"/>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4" name="Google Shape;1704;p33"/>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5" name="Google Shape;1705;p33"/>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6" name="Google Shape;1706;p33"/>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7" name="Google Shape;1707;p33"/>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8" name="Google Shape;1708;p33"/>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09" name="Google Shape;1709;p33"/>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10" name="Google Shape;1710;p33"/>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11" name="Google Shape;1711;p33"/>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12" name="Google Shape;1712;p33"/>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13" name="Google Shape;1713;p33"/>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1714" name="Google Shape;1714;p33"/>
          <p:cNvGrpSpPr/>
          <p:nvPr/>
        </p:nvGrpSpPr>
        <p:grpSpPr>
          <a:xfrm flipH="1">
            <a:off x="1226950" y="5724548"/>
            <a:ext cx="529055" cy="407430"/>
            <a:chOff x="3145200" y="2027350"/>
            <a:chExt cx="256100" cy="197225"/>
          </a:xfrm>
        </p:grpSpPr>
        <p:sp>
          <p:nvSpPr>
            <p:cNvPr id="1715" name="Google Shape;1715;p33"/>
            <p:cNvSpPr/>
            <p:nvPr/>
          </p:nvSpPr>
          <p:spPr>
            <a:xfrm>
              <a:off x="3154325" y="2038225"/>
              <a:ext cx="240900" cy="179400"/>
            </a:xfrm>
            <a:custGeom>
              <a:avLst/>
              <a:gdLst/>
              <a:ahLst/>
              <a:cxnLst/>
              <a:rect l="l" t="t" r="r" b="b"/>
              <a:pathLst>
                <a:path w="9636" h="7176" extrusionOk="0">
                  <a:moveTo>
                    <a:pt x="3993" y="0"/>
                  </a:moveTo>
                  <a:cubicBezTo>
                    <a:pt x="3845" y="0"/>
                    <a:pt x="3698" y="10"/>
                    <a:pt x="3557" y="28"/>
                  </a:cubicBezTo>
                  <a:cubicBezTo>
                    <a:pt x="3192" y="58"/>
                    <a:pt x="2858" y="149"/>
                    <a:pt x="2614" y="393"/>
                  </a:cubicBezTo>
                  <a:cubicBezTo>
                    <a:pt x="2311" y="697"/>
                    <a:pt x="2250" y="1213"/>
                    <a:pt x="1915" y="1456"/>
                  </a:cubicBezTo>
                  <a:cubicBezTo>
                    <a:pt x="1763" y="1517"/>
                    <a:pt x="1611" y="1578"/>
                    <a:pt x="1490" y="1608"/>
                  </a:cubicBezTo>
                  <a:cubicBezTo>
                    <a:pt x="1186" y="1730"/>
                    <a:pt x="912" y="1943"/>
                    <a:pt x="700" y="2186"/>
                  </a:cubicBezTo>
                  <a:cubicBezTo>
                    <a:pt x="639" y="2277"/>
                    <a:pt x="578" y="2399"/>
                    <a:pt x="487" y="2459"/>
                  </a:cubicBezTo>
                  <a:cubicBezTo>
                    <a:pt x="396" y="2490"/>
                    <a:pt x="304" y="2520"/>
                    <a:pt x="213" y="2581"/>
                  </a:cubicBezTo>
                  <a:cubicBezTo>
                    <a:pt x="31" y="2703"/>
                    <a:pt x="0" y="2976"/>
                    <a:pt x="31" y="3219"/>
                  </a:cubicBezTo>
                  <a:cubicBezTo>
                    <a:pt x="31" y="3645"/>
                    <a:pt x="61" y="4101"/>
                    <a:pt x="92" y="4557"/>
                  </a:cubicBezTo>
                  <a:cubicBezTo>
                    <a:pt x="92" y="4739"/>
                    <a:pt x="92" y="4921"/>
                    <a:pt x="183" y="5073"/>
                  </a:cubicBezTo>
                  <a:cubicBezTo>
                    <a:pt x="244" y="5256"/>
                    <a:pt x="396" y="5377"/>
                    <a:pt x="548" y="5499"/>
                  </a:cubicBezTo>
                  <a:cubicBezTo>
                    <a:pt x="855" y="5716"/>
                    <a:pt x="1249" y="5847"/>
                    <a:pt x="1632" y="5847"/>
                  </a:cubicBezTo>
                  <a:cubicBezTo>
                    <a:pt x="1893" y="5847"/>
                    <a:pt x="2150" y="5786"/>
                    <a:pt x="2371" y="5651"/>
                  </a:cubicBezTo>
                  <a:cubicBezTo>
                    <a:pt x="2645" y="6350"/>
                    <a:pt x="3222" y="6867"/>
                    <a:pt x="3921" y="7080"/>
                  </a:cubicBezTo>
                  <a:cubicBezTo>
                    <a:pt x="4133" y="7144"/>
                    <a:pt x="4354" y="7175"/>
                    <a:pt x="4575" y="7175"/>
                  </a:cubicBezTo>
                  <a:cubicBezTo>
                    <a:pt x="5083" y="7175"/>
                    <a:pt x="5595" y="7011"/>
                    <a:pt x="6019" y="6715"/>
                  </a:cubicBezTo>
                  <a:cubicBezTo>
                    <a:pt x="6080" y="6654"/>
                    <a:pt x="6140" y="6593"/>
                    <a:pt x="6201" y="6593"/>
                  </a:cubicBezTo>
                  <a:cubicBezTo>
                    <a:pt x="6292" y="6593"/>
                    <a:pt x="6353" y="6624"/>
                    <a:pt x="6414" y="6624"/>
                  </a:cubicBezTo>
                  <a:cubicBezTo>
                    <a:pt x="6636" y="6696"/>
                    <a:pt x="6867" y="6730"/>
                    <a:pt x="7099" y="6730"/>
                  </a:cubicBezTo>
                  <a:cubicBezTo>
                    <a:pt x="8044" y="6730"/>
                    <a:pt x="9002" y="6165"/>
                    <a:pt x="9393" y="5286"/>
                  </a:cubicBezTo>
                  <a:cubicBezTo>
                    <a:pt x="9484" y="5073"/>
                    <a:pt x="9545" y="4861"/>
                    <a:pt x="9514" y="4618"/>
                  </a:cubicBezTo>
                  <a:cubicBezTo>
                    <a:pt x="9484" y="4435"/>
                    <a:pt x="9393" y="4283"/>
                    <a:pt x="9393" y="4101"/>
                  </a:cubicBezTo>
                  <a:cubicBezTo>
                    <a:pt x="9393" y="3949"/>
                    <a:pt x="9453" y="3827"/>
                    <a:pt x="9484" y="3675"/>
                  </a:cubicBezTo>
                  <a:cubicBezTo>
                    <a:pt x="9636" y="3037"/>
                    <a:pt x="9423" y="2338"/>
                    <a:pt x="8906" y="1912"/>
                  </a:cubicBezTo>
                  <a:cubicBezTo>
                    <a:pt x="8597" y="1642"/>
                    <a:pt x="8189" y="1506"/>
                    <a:pt x="7776" y="1506"/>
                  </a:cubicBezTo>
                  <a:cubicBezTo>
                    <a:pt x="7541" y="1506"/>
                    <a:pt x="7304" y="1550"/>
                    <a:pt x="7083" y="1639"/>
                  </a:cubicBezTo>
                  <a:cubicBezTo>
                    <a:pt x="6991" y="1669"/>
                    <a:pt x="6870" y="1730"/>
                    <a:pt x="6748" y="1760"/>
                  </a:cubicBezTo>
                  <a:cubicBezTo>
                    <a:pt x="6714" y="1765"/>
                    <a:pt x="6681" y="1768"/>
                    <a:pt x="6650" y="1768"/>
                  </a:cubicBezTo>
                  <a:cubicBezTo>
                    <a:pt x="6289" y="1768"/>
                    <a:pt x="6098" y="1460"/>
                    <a:pt x="5958" y="1152"/>
                  </a:cubicBezTo>
                  <a:cubicBezTo>
                    <a:pt x="5745" y="727"/>
                    <a:pt x="5472" y="423"/>
                    <a:pt x="5046" y="210"/>
                  </a:cubicBezTo>
                  <a:cubicBezTo>
                    <a:pt x="4723" y="59"/>
                    <a:pt x="4354" y="0"/>
                    <a:pt x="399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1716" name="Google Shape;1716;p33"/>
            <p:cNvGrpSpPr/>
            <p:nvPr/>
          </p:nvGrpSpPr>
          <p:grpSpPr>
            <a:xfrm>
              <a:off x="3145200" y="2027350"/>
              <a:ext cx="256100" cy="197225"/>
              <a:chOff x="3145200" y="2027350"/>
              <a:chExt cx="256100" cy="197225"/>
            </a:xfrm>
          </p:grpSpPr>
          <p:sp>
            <p:nvSpPr>
              <p:cNvPr id="1717" name="Google Shape;1717;p33"/>
              <p:cNvSpPr/>
              <p:nvPr/>
            </p:nvSpPr>
            <p:spPr>
              <a:xfrm>
                <a:off x="3177875" y="2068550"/>
                <a:ext cx="31950" cy="23325"/>
              </a:xfrm>
              <a:custGeom>
                <a:avLst/>
                <a:gdLst/>
                <a:ahLst/>
                <a:cxnLst/>
                <a:rect l="l" t="t" r="r" b="b"/>
                <a:pathLst>
                  <a:path w="1278" h="933" extrusionOk="0">
                    <a:moveTo>
                      <a:pt x="852" y="0"/>
                    </a:moveTo>
                    <a:cubicBezTo>
                      <a:pt x="730" y="0"/>
                      <a:pt x="609" y="61"/>
                      <a:pt x="487" y="122"/>
                    </a:cubicBezTo>
                    <a:cubicBezTo>
                      <a:pt x="274" y="213"/>
                      <a:pt x="122" y="426"/>
                      <a:pt x="31" y="669"/>
                    </a:cubicBezTo>
                    <a:cubicBezTo>
                      <a:pt x="1" y="760"/>
                      <a:pt x="61" y="882"/>
                      <a:pt x="183" y="912"/>
                    </a:cubicBezTo>
                    <a:cubicBezTo>
                      <a:pt x="208" y="925"/>
                      <a:pt x="233" y="932"/>
                      <a:pt x="256" y="932"/>
                    </a:cubicBezTo>
                    <a:cubicBezTo>
                      <a:pt x="289" y="932"/>
                      <a:pt x="317" y="917"/>
                      <a:pt x="335" y="882"/>
                    </a:cubicBezTo>
                    <a:cubicBezTo>
                      <a:pt x="391" y="882"/>
                      <a:pt x="421" y="831"/>
                      <a:pt x="449" y="799"/>
                    </a:cubicBezTo>
                    <a:lnTo>
                      <a:pt x="449" y="799"/>
                    </a:lnTo>
                    <a:cubicBezTo>
                      <a:pt x="445" y="809"/>
                      <a:pt x="443" y="817"/>
                      <a:pt x="443" y="817"/>
                    </a:cubicBezTo>
                    <a:cubicBezTo>
                      <a:pt x="444" y="817"/>
                      <a:pt x="447" y="809"/>
                      <a:pt x="457" y="791"/>
                    </a:cubicBezTo>
                    <a:lnTo>
                      <a:pt x="457" y="791"/>
                    </a:lnTo>
                    <a:cubicBezTo>
                      <a:pt x="454" y="793"/>
                      <a:pt x="451" y="796"/>
                      <a:pt x="449" y="799"/>
                    </a:cubicBezTo>
                    <a:lnTo>
                      <a:pt x="449" y="799"/>
                    </a:lnTo>
                    <a:cubicBezTo>
                      <a:pt x="452" y="787"/>
                      <a:pt x="457" y="772"/>
                      <a:pt x="457" y="760"/>
                    </a:cubicBezTo>
                    <a:lnTo>
                      <a:pt x="487" y="699"/>
                    </a:lnTo>
                    <a:lnTo>
                      <a:pt x="516" y="641"/>
                    </a:lnTo>
                    <a:lnTo>
                      <a:pt x="516" y="641"/>
                    </a:lnTo>
                    <a:cubicBezTo>
                      <a:pt x="507" y="659"/>
                      <a:pt x="504" y="666"/>
                      <a:pt x="505" y="666"/>
                    </a:cubicBezTo>
                    <a:cubicBezTo>
                      <a:pt x="507" y="666"/>
                      <a:pt x="528" y="639"/>
                      <a:pt x="548" y="639"/>
                    </a:cubicBezTo>
                    <a:cubicBezTo>
                      <a:pt x="548" y="608"/>
                      <a:pt x="578" y="608"/>
                      <a:pt x="578" y="578"/>
                    </a:cubicBezTo>
                    <a:lnTo>
                      <a:pt x="609" y="578"/>
                    </a:lnTo>
                    <a:cubicBezTo>
                      <a:pt x="639" y="547"/>
                      <a:pt x="669" y="517"/>
                      <a:pt x="700" y="517"/>
                    </a:cubicBezTo>
                    <a:cubicBezTo>
                      <a:pt x="711" y="506"/>
                      <a:pt x="722" y="499"/>
                      <a:pt x="732" y="494"/>
                    </a:cubicBezTo>
                    <a:lnTo>
                      <a:pt x="732" y="494"/>
                    </a:lnTo>
                    <a:cubicBezTo>
                      <a:pt x="726" y="497"/>
                      <a:pt x="724" y="500"/>
                      <a:pt x="727" y="500"/>
                    </a:cubicBezTo>
                    <a:cubicBezTo>
                      <a:pt x="730" y="500"/>
                      <a:pt x="740" y="497"/>
                      <a:pt x="761" y="487"/>
                    </a:cubicBezTo>
                    <a:lnTo>
                      <a:pt x="761" y="487"/>
                    </a:lnTo>
                    <a:cubicBezTo>
                      <a:pt x="761" y="487"/>
                      <a:pt x="748" y="487"/>
                      <a:pt x="732" y="494"/>
                    </a:cubicBezTo>
                    <a:lnTo>
                      <a:pt x="732" y="494"/>
                    </a:lnTo>
                    <a:cubicBezTo>
                      <a:pt x="738" y="491"/>
                      <a:pt x="749" y="487"/>
                      <a:pt x="761" y="487"/>
                    </a:cubicBezTo>
                    <a:lnTo>
                      <a:pt x="761" y="487"/>
                    </a:lnTo>
                    <a:cubicBezTo>
                      <a:pt x="761" y="487"/>
                      <a:pt x="761" y="487"/>
                      <a:pt x="761" y="487"/>
                    </a:cubicBezTo>
                    <a:lnTo>
                      <a:pt x="791" y="487"/>
                    </a:lnTo>
                    <a:cubicBezTo>
                      <a:pt x="821" y="456"/>
                      <a:pt x="882" y="456"/>
                      <a:pt x="913" y="456"/>
                    </a:cubicBezTo>
                    <a:cubicBezTo>
                      <a:pt x="913" y="426"/>
                      <a:pt x="943" y="426"/>
                      <a:pt x="943" y="426"/>
                    </a:cubicBezTo>
                    <a:lnTo>
                      <a:pt x="1034" y="426"/>
                    </a:lnTo>
                    <a:cubicBezTo>
                      <a:pt x="1065" y="395"/>
                      <a:pt x="1095" y="395"/>
                      <a:pt x="1125" y="395"/>
                    </a:cubicBezTo>
                    <a:cubicBezTo>
                      <a:pt x="1156" y="365"/>
                      <a:pt x="1156" y="365"/>
                      <a:pt x="1186" y="335"/>
                    </a:cubicBezTo>
                    <a:cubicBezTo>
                      <a:pt x="1247" y="304"/>
                      <a:pt x="1277" y="213"/>
                      <a:pt x="1217" y="183"/>
                    </a:cubicBezTo>
                    <a:cubicBezTo>
                      <a:pt x="1217" y="153"/>
                      <a:pt x="1217" y="152"/>
                      <a:pt x="1187" y="123"/>
                    </a:cubicBezTo>
                    <a:lnTo>
                      <a:pt x="1187" y="123"/>
                    </a:lnTo>
                    <a:cubicBezTo>
                      <a:pt x="1217" y="152"/>
                      <a:pt x="1217" y="152"/>
                      <a:pt x="1217" y="152"/>
                    </a:cubicBezTo>
                    <a:cubicBezTo>
                      <a:pt x="1217" y="152"/>
                      <a:pt x="1217" y="122"/>
                      <a:pt x="1217" y="122"/>
                    </a:cubicBezTo>
                    <a:cubicBezTo>
                      <a:pt x="1186" y="61"/>
                      <a:pt x="1125" y="31"/>
                      <a:pt x="1065" y="31"/>
                    </a:cubicBezTo>
                    <a:cubicBezTo>
                      <a:pt x="1004" y="0"/>
                      <a:pt x="913" y="0"/>
                      <a:pt x="85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18" name="Google Shape;1718;p33"/>
              <p:cNvSpPr/>
              <p:nvPr/>
            </p:nvSpPr>
            <p:spPr>
              <a:xfrm>
                <a:off x="3198975" y="2027350"/>
                <a:ext cx="110400" cy="56875"/>
              </a:xfrm>
              <a:custGeom>
                <a:avLst/>
                <a:gdLst/>
                <a:ahLst/>
                <a:cxnLst/>
                <a:rect l="l" t="t" r="r" b="b"/>
                <a:pathLst>
                  <a:path w="4416" h="2275" extrusionOk="0">
                    <a:moveTo>
                      <a:pt x="2131" y="0"/>
                    </a:moveTo>
                    <a:cubicBezTo>
                      <a:pt x="1105" y="0"/>
                      <a:pt x="241" y="845"/>
                      <a:pt x="38" y="1800"/>
                    </a:cubicBezTo>
                    <a:cubicBezTo>
                      <a:pt x="1" y="1950"/>
                      <a:pt x="114" y="2054"/>
                      <a:pt x="228" y="2054"/>
                    </a:cubicBezTo>
                    <a:cubicBezTo>
                      <a:pt x="298" y="2054"/>
                      <a:pt x="368" y="2015"/>
                      <a:pt x="403" y="1922"/>
                    </a:cubicBezTo>
                    <a:cubicBezTo>
                      <a:pt x="661" y="1148"/>
                      <a:pt x="1270" y="455"/>
                      <a:pt x="2104" y="455"/>
                    </a:cubicBezTo>
                    <a:cubicBezTo>
                      <a:pt x="2154" y="455"/>
                      <a:pt x="2205" y="458"/>
                      <a:pt x="2257" y="463"/>
                    </a:cubicBezTo>
                    <a:cubicBezTo>
                      <a:pt x="2683" y="493"/>
                      <a:pt x="3047" y="767"/>
                      <a:pt x="3351" y="1040"/>
                    </a:cubicBezTo>
                    <a:cubicBezTo>
                      <a:pt x="3503" y="1192"/>
                      <a:pt x="3655" y="1344"/>
                      <a:pt x="3746" y="1527"/>
                    </a:cubicBezTo>
                    <a:cubicBezTo>
                      <a:pt x="3868" y="1709"/>
                      <a:pt x="3898" y="1891"/>
                      <a:pt x="3929" y="2104"/>
                    </a:cubicBezTo>
                    <a:cubicBezTo>
                      <a:pt x="3956" y="2224"/>
                      <a:pt x="4041" y="2274"/>
                      <a:pt x="4131" y="2274"/>
                    </a:cubicBezTo>
                    <a:cubicBezTo>
                      <a:pt x="4246" y="2274"/>
                      <a:pt x="4368" y="2193"/>
                      <a:pt x="4385" y="2074"/>
                    </a:cubicBezTo>
                    <a:cubicBezTo>
                      <a:pt x="4415" y="1557"/>
                      <a:pt x="4050" y="1071"/>
                      <a:pt x="3716" y="736"/>
                    </a:cubicBezTo>
                    <a:cubicBezTo>
                      <a:pt x="3321" y="372"/>
                      <a:pt x="2835" y="68"/>
                      <a:pt x="2287" y="7"/>
                    </a:cubicBezTo>
                    <a:cubicBezTo>
                      <a:pt x="2235" y="3"/>
                      <a:pt x="2183" y="0"/>
                      <a:pt x="21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19" name="Google Shape;1719;p33"/>
              <p:cNvSpPr/>
              <p:nvPr/>
            </p:nvSpPr>
            <p:spPr>
              <a:xfrm>
                <a:off x="3300225" y="2073525"/>
                <a:ext cx="28900" cy="13600"/>
              </a:xfrm>
              <a:custGeom>
                <a:avLst/>
                <a:gdLst/>
                <a:ahLst/>
                <a:cxnLst/>
                <a:rect l="l" t="t" r="r" b="b"/>
                <a:pathLst>
                  <a:path w="1156" h="544" extrusionOk="0">
                    <a:moveTo>
                      <a:pt x="495" y="0"/>
                    </a:moveTo>
                    <a:cubicBezTo>
                      <a:pt x="443" y="0"/>
                      <a:pt x="396" y="14"/>
                      <a:pt x="335" y="14"/>
                    </a:cubicBezTo>
                    <a:cubicBezTo>
                      <a:pt x="335" y="14"/>
                      <a:pt x="304" y="44"/>
                      <a:pt x="274" y="44"/>
                    </a:cubicBezTo>
                    <a:cubicBezTo>
                      <a:pt x="244" y="44"/>
                      <a:pt x="213" y="75"/>
                      <a:pt x="213" y="75"/>
                    </a:cubicBezTo>
                    <a:cubicBezTo>
                      <a:pt x="223" y="65"/>
                      <a:pt x="227" y="61"/>
                      <a:pt x="226" y="61"/>
                    </a:cubicBezTo>
                    <a:lnTo>
                      <a:pt x="226" y="61"/>
                    </a:lnTo>
                    <a:cubicBezTo>
                      <a:pt x="223" y="61"/>
                      <a:pt x="203" y="75"/>
                      <a:pt x="183" y="75"/>
                    </a:cubicBezTo>
                    <a:cubicBezTo>
                      <a:pt x="183" y="75"/>
                      <a:pt x="152" y="75"/>
                      <a:pt x="152" y="105"/>
                    </a:cubicBezTo>
                    <a:cubicBezTo>
                      <a:pt x="61" y="136"/>
                      <a:pt x="0" y="196"/>
                      <a:pt x="31" y="288"/>
                    </a:cubicBezTo>
                    <a:cubicBezTo>
                      <a:pt x="61" y="379"/>
                      <a:pt x="152" y="409"/>
                      <a:pt x="244" y="409"/>
                    </a:cubicBezTo>
                    <a:cubicBezTo>
                      <a:pt x="228" y="394"/>
                      <a:pt x="228" y="386"/>
                      <a:pt x="236" y="386"/>
                    </a:cubicBezTo>
                    <a:lnTo>
                      <a:pt x="236" y="386"/>
                    </a:lnTo>
                    <a:cubicBezTo>
                      <a:pt x="244" y="386"/>
                      <a:pt x="259" y="394"/>
                      <a:pt x="274" y="409"/>
                    </a:cubicBezTo>
                    <a:lnTo>
                      <a:pt x="426" y="409"/>
                    </a:lnTo>
                    <a:cubicBezTo>
                      <a:pt x="385" y="409"/>
                      <a:pt x="412" y="423"/>
                      <a:pt x="426" y="423"/>
                    </a:cubicBezTo>
                    <a:cubicBezTo>
                      <a:pt x="433" y="423"/>
                      <a:pt x="436" y="419"/>
                      <a:pt x="426" y="409"/>
                    </a:cubicBezTo>
                    <a:lnTo>
                      <a:pt x="426" y="409"/>
                    </a:lnTo>
                    <a:cubicBezTo>
                      <a:pt x="456" y="440"/>
                      <a:pt x="487" y="440"/>
                      <a:pt x="548" y="440"/>
                    </a:cubicBezTo>
                    <a:lnTo>
                      <a:pt x="487" y="440"/>
                    </a:lnTo>
                    <a:cubicBezTo>
                      <a:pt x="561" y="440"/>
                      <a:pt x="656" y="460"/>
                      <a:pt x="738" y="500"/>
                    </a:cubicBezTo>
                    <a:lnTo>
                      <a:pt x="738" y="500"/>
                    </a:lnTo>
                    <a:cubicBezTo>
                      <a:pt x="735" y="500"/>
                      <a:pt x="733" y="500"/>
                      <a:pt x="730" y="500"/>
                    </a:cubicBezTo>
                    <a:cubicBezTo>
                      <a:pt x="738" y="503"/>
                      <a:pt x="746" y="506"/>
                      <a:pt x="753" y="508"/>
                    </a:cubicBezTo>
                    <a:lnTo>
                      <a:pt x="753" y="508"/>
                    </a:lnTo>
                    <a:cubicBezTo>
                      <a:pt x="766" y="515"/>
                      <a:pt x="779" y="523"/>
                      <a:pt x="791" y="531"/>
                    </a:cubicBezTo>
                    <a:cubicBezTo>
                      <a:pt x="791" y="527"/>
                      <a:pt x="790" y="524"/>
                      <a:pt x="789" y="521"/>
                    </a:cubicBezTo>
                    <a:lnTo>
                      <a:pt x="789" y="521"/>
                    </a:lnTo>
                    <a:cubicBezTo>
                      <a:pt x="827" y="534"/>
                      <a:pt x="862" y="543"/>
                      <a:pt x="899" y="543"/>
                    </a:cubicBezTo>
                    <a:cubicBezTo>
                      <a:pt x="922" y="543"/>
                      <a:pt x="946" y="540"/>
                      <a:pt x="973" y="531"/>
                    </a:cubicBezTo>
                    <a:cubicBezTo>
                      <a:pt x="1064" y="500"/>
                      <a:pt x="1155" y="379"/>
                      <a:pt x="1125" y="257"/>
                    </a:cubicBezTo>
                    <a:cubicBezTo>
                      <a:pt x="1095" y="196"/>
                      <a:pt x="1034" y="136"/>
                      <a:pt x="973" y="105"/>
                    </a:cubicBezTo>
                    <a:cubicBezTo>
                      <a:pt x="912" y="75"/>
                      <a:pt x="882" y="44"/>
                      <a:pt x="821" y="44"/>
                    </a:cubicBezTo>
                    <a:cubicBezTo>
                      <a:pt x="730" y="14"/>
                      <a:pt x="669" y="14"/>
                      <a:pt x="578" y="14"/>
                    </a:cubicBezTo>
                    <a:cubicBezTo>
                      <a:pt x="548" y="4"/>
                      <a:pt x="521" y="0"/>
                      <a:pt x="49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0" name="Google Shape;1720;p33"/>
              <p:cNvSpPr/>
              <p:nvPr/>
            </p:nvSpPr>
            <p:spPr>
              <a:xfrm>
                <a:off x="3319650" y="2070825"/>
                <a:ext cx="81650" cy="74825"/>
              </a:xfrm>
              <a:custGeom>
                <a:avLst/>
                <a:gdLst/>
                <a:ahLst/>
                <a:cxnLst/>
                <a:rect l="l" t="t" r="r" b="b"/>
                <a:pathLst>
                  <a:path w="3266" h="2993" extrusionOk="0">
                    <a:moveTo>
                      <a:pt x="1290" y="0"/>
                    </a:moveTo>
                    <a:cubicBezTo>
                      <a:pt x="1078" y="0"/>
                      <a:pt x="834" y="0"/>
                      <a:pt x="652" y="61"/>
                    </a:cubicBezTo>
                    <a:cubicBezTo>
                      <a:pt x="530" y="92"/>
                      <a:pt x="439" y="152"/>
                      <a:pt x="348" y="213"/>
                    </a:cubicBezTo>
                    <a:cubicBezTo>
                      <a:pt x="257" y="274"/>
                      <a:pt x="166" y="335"/>
                      <a:pt x="105" y="396"/>
                    </a:cubicBezTo>
                    <a:cubicBezTo>
                      <a:pt x="0" y="474"/>
                      <a:pt x="99" y="620"/>
                      <a:pt x="206" y="620"/>
                    </a:cubicBezTo>
                    <a:cubicBezTo>
                      <a:pt x="223" y="620"/>
                      <a:pt x="240" y="617"/>
                      <a:pt x="257" y="608"/>
                    </a:cubicBezTo>
                    <a:cubicBezTo>
                      <a:pt x="378" y="517"/>
                      <a:pt x="561" y="487"/>
                      <a:pt x="713" y="487"/>
                    </a:cubicBezTo>
                    <a:cubicBezTo>
                      <a:pt x="820" y="465"/>
                      <a:pt x="943" y="444"/>
                      <a:pt x="1070" y="444"/>
                    </a:cubicBezTo>
                    <a:cubicBezTo>
                      <a:pt x="1123" y="444"/>
                      <a:pt x="1176" y="447"/>
                      <a:pt x="1230" y="456"/>
                    </a:cubicBezTo>
                    <a:cubicBezTo>
                      <a:pt x="1533" y="487"/>
                      <a:pt x="1868" y="669"/>
                      <a:pt x="2081" y="882"/>
                    </a:cubicBezTo>
                    <a:cubicBezTo>
                      <a:pt x="2354" y="1125"/>
                      <a:pt x="2506" y="1429"/>
                      <a:pt x="2597" y="1763"/>
                    </a:cubicBezTo>
                    <a:cubicBezTo>
                      <a:pt x="2658" y="1915"/>
                      <a:pt x="2689" y="2098"/>
                      <a:pt x="2689" y="2280"/>
                    </a:cubicBezTo>
                    <a:cubicBezTo>
                      <a:pt x="2689" y="2462"/>
                      <a:pt x="2628" y="2584"/>
                      <a:pt x="2567" y="2736"/>
                    </a:cubicBezTo>
                    <a:cubicBezTo>
                      <a:pt x="2567" y="2864"/>
                      <a:pt x="2632" y="2993"/>
                      <a:pt x="2744" y="2993"/>
                    </a:cubicBezTo>
                    <a:cubicBezTo>
                      <a:pt x="2764" y="2993"/>
                      <a:pt x="2787" y="2989"/>
                      <a:pt x="2810" y="2979"/>
                    </a:cubicBezTo>
                    <a:cubicBezTo>
                      <a:pt x="3266" y="2797"/>
                      <a:pt x="3175" y="2128"/>
                      <a:pt x="3084" y="1763"/>
                    </a:cubicBezTo>
                    <a:cubicBezTo>
                      <a:pt x="2992" y="1307"/>
                      <a:pt x="2780" y="912"/>
                      <a:pt x="2445" y="578"/>
                    </a:cubicBezTo>
                    <a:cubicBezTo>
                      <a:pt x="2141" y="244"/>
                      <a:pt x="1716" y="61"/>
                      <a:pt x="129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1" name="Google Shape;1721;p33"/>
              <p:cNvSpPr/>
              <p:nvPr/>
            </p:nvSpPr>
            <p:spPr>
              <a:xfrm>
                <a:off x="3307825" y="2138300"/>
                <a:ext cx="91200" cy="73125"/>
              </a:xfrm>
              <a:custGeom>
                <a:avLst/>
                <a:gdLst/>
                <a:ahLst/>
                <a:cxnLst/>
                <a:rect l="l" t="t" r="r" b="b"/>
                <a:pathLst>
                  <a:path w="3648" h="2925" extrusionOk="0">
                    <a:moveTo>
                      <a:pt x="3240" y="1"/>
                    </a:moveTo>
                    <a:cubicBezTo>
                      <a:pt x="3150" y="1"/>
                      <a:pt x="3070" y="79"/>
                      <a:pt x="3070" y="189"/>
                    </a:cubicBezTo>
                    <a:cubicBezTo>
                      <a:pt x="3070" y="371"/>
                      <a:pt x="3192" y="523"/>
                      <a:pt x="3192" y="706"/>
                    </a:cubicBezTo>
                    <a:cubicBezTo>
                      <a:pt x="3192" y="888"/>
                      <a:pt x="3131" y="1040"/>
                      <a:pt x="3040" y="1222"/>
                    </a:cubicBezTo>
                    <a:cubicBezTo>
                      <a:pt x="2888" y="1496"/>
                      <a:pt x="2675" y="1770"/>
                      <a:pt x="2402" y="1982"/>
                    </a:cubicBezTo>
                    <a:cubicBezTo>
                      <a:pt x="2128" y="2195"/>
                      <a:pt x="1794" y="2347"/>
                      <a:pt x="1429" y="2408"/>
                    </a:cubicBezTo>
                    <a:cubicBezTo>
                      <a:pt x="1247" y="2438"/>
                      <a:pt x="1064" y="2438"/>
                      <a:pt x="882" y="2438"/>
                    </a:cubicBezTo>
                    <a:cubicBezTo>
                      <a:pt x="669" y="2438"/>
                      <a:pt x="456" y="2347"/>
                      <a:pt x="274" y="2347"/>
                    </a:cubicBezTo>
                    <a:cubicBezTo>
                      <a:pt x="61" y="2347"/>
                      <a:pt x="0" y="2651"/>
                      <a:pt x="152" y="2742"/>
                    </a:cubicBezTo>
                    <a:cubicBezTo>
                      <a:pt x="365" y="2894"/>
                      <a:pt x="639" y="2894"/>
                      <a:pt x="882" y="2925"/>
                    </a:cubicBezTo>
                    <a:cubicBezTo>
                      <a:pt x="1125" y="2925"/>
                      <a:pt x="1368" y="2894"/>
                      <a:pt x="1581" y="2864"/>
                    </a:cubicBezTo>
                    <a:cubicBezTo>
                      <a:pt x="2037" y="2773"/>
                      <a:pt x="2432" y="2560"/>
                      <a:pt x="2766" y="2286"/>
                    </a:cubicBezTo>
                    <a:cubicBezTo>
                      <a:pt x="3101" y="2043"/>
                      <a:pt x="3344" y="1678"/>
                      <a:pt x="3526" y="1314"/>
                    </a:cubicBezTo>
                    <a:cubicBezTo>
                      <a:pt x="3617" y="1070"/>
                      <a:pt x="3648" y="858"/>
                      <a:pt x="3648" y="615"/>
                    </a:cubicBezTo>
                    <a:cubicBezTo>
                      <a:pt x="3617" y="402"/>
                      <a:pt x="3526" y="128"/>
                      <a:pt x="3344" y="37"/>
                    </a:cubicBezTo>
                    <a:cubicBezTo>
                      <a:pt x="3310" y="12"/>
                      <a:pt x="3275" y="1"/>
                      <a:pt x="324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2" name="Google Shape;1722;p33"/>
              <p:cNvSpPr/>
              <p:nvPr/>
            </p:nvSpPr>
            <p:spPr>
              <a:xfrm>
                <a:off x="3210550" y="2169550"/>
                <a:ext cx="109900" cy="55025"/>
              </a:xfrm>
              <a:custGeom>
                <a:avLst/>
                <a:gdLst/>
                <a:ahLst/>
                <a:cxnLst/>
                <a:rect l="l" t="t" r="r" b="b"/>
                <a:pathLst>
                  <a:path w="4396" h="2201" extrusionOk="0">
                    <a:moveTo>
                      <a:pt x="245" y="0"/>
                    </a:moveTo>
                    <a:cubicBezTo>
                      <a:pt x="125" y="0"/>
                      <a:pt x="1" y="79"/>
                      <a:pt x="1" y="216"/>
                    </a:cubicBezTo>
                    <a:cubicBezTo>
                      <a:pt x="31" y="1127"/>
                      <a:pt x="791" y="1887"/>
                      <a:pt x="1642" y="2100"/>
                    </a:cubicBezTo>
                    <a:cubicBezTo>
                      <a:pt x="1909" y="2171"/>
                      <a:pt x="2187" y="2201"/>
                      <a:pt x="2469" y="2201"/>
                    </a:cubicBezTo>
                    <a:cubicBezTo>
                      <a:pt x="2668" y="2201"/>
                      <a:pt x="2869" y="2186"/>
                      <a:pt x="3071" y="2161"/>
                    </a:cubicBezTo>
                    <a:cubicBezTo>
                      <a:pt x="3496" y="2100"/>
                      <a:pt x="3922" y="1979"/>
                      <a:pt x="4256" y="1644"/>
                    </a:cubicBezTo>
                    <a:cubicBezTo>
                      <a:pt x="4396" y="1528"/>
                      <a:pt x="4268" y="1341"/>
                      <a:pt x="4119" y="1341"/>
                    </a:cubicBezTo>
                    <a:cubicBezTo>
                      <a:pt x="4073" y="1341"/>
                      <a:pt x="4025" y="1358"/>
                      <a:pt x="3983" y="1401"/>
                    </a:cubicBezTo>
                    <a:cubicBezTo>
                      <a:pt x="3709" y="1644"/>
                      <a:pt x="3344" y="1735"/>
                      <a:pt x="3010" y="1766"/>
                    </a:cubicBezTo>
                    <a:cubicBezTo>
                      <a:pt x="2911" y="1773"/>
                      <a:pt x="2810" y="1777"/>
                      <a:pt x="2709" y="1777"/>
                    </a:cubicBezTo>
                    <a:cubicBezTo>
                      <a:pt x="2404" y="1777"/>
                      <a:pt x="2090" y="1743"/>
                      <a:pt x="1794" y="1675"/>
                    </a:cubicBezTo>
                    <a:cubicBezTo>
                      <a:pt x="1429" y="1583"/>
                      <a:pt x="1125" y="1401"/>
                      <a:pt x="882" y="1127"/>
                    </a:cubicBezTo>
                    <a:cubicBezTo>
                      <a:pt x="639" y="824"/>
                      <a:pt x="548" y="520"/>
                      <a:pt x="457" y="155"/>
                    </a:cubicBezTo>
                    <a:cubicBezTo>
                      <a:pt x="430" y="48"/>
                      <a:pt x="339" y="0"/>
                      <a:pt x="24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3" name="Google Shape;1723;p33"/>
              <p:cNvSpPr/>
              <p:nvPr/>
            </p:nvSpPr>
            <p:spPr>
              <a:xfrm>
                <a:off x="3145200" y="2119450"/>
                <a:ext cx="74225" cy="71275"/>
              </a:xfrm>
              <a:custGeom>
                <a:avLst/>
                <a:gdLst/>
                <a:ahLst/>
                <a:cxnLst/>
                <a:rect l="l" t="t" r="r" b="b"/>
                <a:pathLst>
                  <a:path w="2969" h="2851" extrusionOk="0">
                    <a:moveTo>
                      <a:pt x="761" y="1"/>
                    </a:moveTo>
                    <a:cubicBezTo>
                      <a:pt x="669" y="1"/>
                      <a:pt x="578" y="1"/>
                      <a:pt x="487" y="62"/>
                    </a:cubicBezTo>
                    <a:cubicBezTo>
                      <a:pt x="396" y="122"/>
                      <a:pt x="335" y="183"/>
                      <a:pt x="274" y="274"/>
                    </a:cubicBezTo>
                    <a:cubicBezTo>
                      <a:pt x="183" y="396"/>
                      <a:pt x="122" y="578"/>
                      <a:pt x="61" y="730"/>
                    </a:cubicBezTo>
                    <a:cubicBezTo>
                      <a:pt x="1" y="1034"/>
                      <a:pt x="31" y="1369"/>
                      <a:pt x="153" y="1672"/>
                    </a:cubicBezTo>
                    <a:cubicBezTo>
                      <a:pt x="426" y="2311"/>
                      <a:pt x="973" y="2736"/>
                      <a:pt x="1672" y="2828"/>
                    </a:cubicBezTo>
                    <a:cubicBezTo>
                      <a:pt x="1764" y="2843"/>
                      <a:pt x="1859" y="2850"/>
                      <a:pt x="1955" y="2850"/>
                    </a:cubicBezTo>
                    <a:cubicBezTo>
                      <a:pt x="2244" y="2850"/>
                      <a:pt x="2546" y="2782"/>
                      <a:pt x="2797" y="2645"/>
                    </a:cubicBezTo>
                    <a:cubicBezTo>
                      <a:pt x="2969" y="2531"/>
                      <a:pt x="2871" y="2308"/>
                      <a:pt x="2707" y="2308"/>
                    </a:cubicBezTo>
                    <a:cubicBezTo>
                      <a:pt x="2696" y="2308"/>
                      <a:pt x="2686" y="2309"/>
                      <a:pt x="2676" y="2311"/>
                    </a:cubicBezTo>
                    <a:cubicBezTo>
                      <a:pt x="2458" y="2370"/>
                      <a:pt x="2227" y="2417"/>
                      <a:pt x="2000" y="2417"/>
                    </a:cubicBezTo>
                    <a:cubicBezTo>
                      <a:pt x="1879" y="2417"/>
                      <a:pt x="1759" y="2403"/>
                      <a:pt x="1642" y="2372"/>
                    </a:cubicBezTo>
                    <a:cubicBezTo>
                      <a:pt x="1338" y="2311"/>
                      <a:pt x="1034" y="2159"/>
                      <a:pt x="821" y="1916"/>
                    </a:cubicBezTo>
                    <a:cubicBezTo>
                      <a:pt x="639" y="1703"/>
                      <a:pt x="517" y="1429"/>
                      <a:pt x="517" y="1125"/>
                    </a:cubicBezTo>
                    <a:cubicBezTo>
                      <a:pt x="517" y="973"/>
                      <a:pt x="517" y="852"/>
                      <a:pt x="578" y="700"/>
                    </a:cubicBezTo>
                    <a:cubicBezTo>
                      <a:pt x="609" y="639"/>
                      <a:pt x="639" y="578"/>
                      <a:pt x="700" y="517"/>
                    </a:cubicBezTo>
                    <a:cubicBezTo>
                      <a:pt x="761" y="457"/>
                      <a:pt x="821" y="396"/>
                      <a:pt x="882" y="305"/>
                    </a:cubicBezTo>
                    <a:cubicBezTo>
                      <a:pt x="943" y="214"/>
                      <a:pt x="913" y="31"/>
                      <a:pt x="7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4" name="Google Shape;1724;p33"/>
              <p:cNvSpPr/>
              <p:nvPr/>
            </p:nvSpPr>
            <p:spPr>
              <a:xfrm>
                <a:off x="3152800" y="2085900"/>
                <a:ext cx="32700" cy="42700"/>
              </a:xfrm>
              <a:custGeom>
                <a:avLst/>
                <a:gdLst/>
                <a:ahLst/>
                <a:cxnLst/>
                <a:rect l="l" t="t" r="r" b="b"/>
                <a:pathLst>
                  <a:path w="1308" h="1708" extrusionOk="0">
                    <a:moveTo>
                      <a:pt x="1102" y="1"/>
                    </a:moveTo>
                    <a:cubicBezTo>
                      <a:pt x="1090" y="1"/>
                      <a:pt x="1077" y="2"/>
                      <a:pt x="1064" y="5"/>
                    </a:cubicBezTo>
                    <a:cubicBezTo>
                      <a:pt x="700" y="36"/>
                      <a:pt x="335" y="188"/>
                      <a:pt x="122" y="492"/>
                    </a:cubicBezTo>
                    <a:cubicBezTo>
                      <a:pt x="31" y="644"/>
                      <a:pt x="1" y="826"/>
                      <a:pt x="1" y="1008"/>
                    </a:cubicBezTo>
                    <a:cubicBezTo>
                      <a:pt x="1" y="1191"/>
                      <a:pt x="31" y="1373"/>
                      <a:pt x="92" y="1556"/>
                    </a:cubicBezTo>
                    <a:cubicBezTo>
                      <a:pt x="122" y="1647"/>
                      <a:pt x="213" y="1707"/>
                      <a:pt x="305" y="1707"/>
                    </a:cubicBezTo>
                    <a:cubicBezTo>
                      <a:pt x="396" y="1677"/>
                      <a:pt x="457" y="1616"/>
                      <a:pt x="457" y="1525"/>
                    </a:cubicBezTo>
                    <a:cubicBezTo>
                      <a:pt x="457" y="1434"/>
                      <a:pt x="487" y="1373"/>
                      <a:pt x="487" y="1282"/>
                    </a:cubicBezTo>
                    <a:cubicBezTo>
                      <a:pt x="457" y="1221"/>
                      <a:pt x="457" y="1130"/>
                      <a:pt x="457" y="1069"/>
                    </a:cubicBezTo>
                    <a:cubicBezTo>
                      <a:pt x="457" y="1039"/>
                      <a:pt x="457" y="978"/>
                      <a:pt x="457" y="948"/>
                    </a:cubicBezTo>
                    <a:cubicBezTo>
                      <a:pt x="457" y="948"/>
                      <a:pt x="457" y="925"/>
                      <a:pt x="457" y="899"/>
                    </a:cubicBezTo>
                    <a:cubicBezTo>
                      <a:pt x="457" y="899"/>
                      <a:pt x="457" y="878"/>
                      <a:pt x="457" y="856"/>
                    </a:cubicBezTo>
                    <a:lnTo>
                      <a:pt x="457" y="826"/>
                    </a:lnTo>
                    <a:cubicBezTo>
                      <a:pt x="487" y="796"/>
                      <a:pt x="487" y="765"/>
                      <a:pt x="517" y="735"/>
                    </a:cubicBezTo>
                    <a:cubicBezTo>
                      <a:pt x="517" y="735"/>
                      <a:pt x="517" y="704"/>
                      <a:pt x="548" y="704"/>
                    </a:cubicBezTo>
                    <a:cubicBezTo>
                      <a:pt x="548" y="674"/>
                      <a:pt x="578" y="674"/>
                      <a:pt x="609" y="644"/>
                    </a:cubicBezTo>
                    <a:cubicBezTo>
                      <a:pt x="639" y="644"/>
                      <a:pt x="639" y="613"/>
                      <a:pt x="669" y="613"/>
                    </a:cubicBezTo>
                    <a:cubicBezTo>
                      <a:pt x="669" y="583"/>
                      <a:pt x="700" y="583"/>
                      <a:pt x="730" y="552"/>
                    </a:cubicBezTo>
                    <a:lnTo>
                      <a:pt x="821" y="552"/>
                    </a:lnTo>
                    <a:cubicBezTo>
                      <a:pt x="852" y="522"/>
                      <a:pt x="882" y="522"/>
                      <a:pt x="913" y="522"/>
                    </a:cubicBezTo>
                    <a:cubicBezTo>
                      <a:pt x="973" y="492"/>
                      <a:pt x="1064" y="492"/>
                      <a:pt x="1125" y="461"/>
                    </a:cubicBezTo>
                    <a:cubicBezTo>
                      <a:pt x="1247" y="431"/>
                      <a:pt x="1308" y="309"/>
                      <a:pt x="1277" y="188"/>
                    </a:cubicBezTo>
                    <a:cubicBezTo>
                      <a:pt x="1277" y="106"/>
                      <a:pt x="1205" y="1"/>
                      <a:pt x="110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5" name="Google Shape;1725;p33"/>
              <p:cNvSpPr/>
              <p:nvPr/>
            </p:nvSpPr>
            <p:spPr>
              <a:xfrm>
                <a:off x="3187900" y="2157075"/>
                <a:ext cx="56875" cy="21225"/>
              </a:xfrm>
              <a:custGeom>
                <a:avLst/>
                <a:gdLst/>
                <a:ahLst/>
                <a:cxnLst/>
                <a:rect l="l" t="t" r="r" b="b"/>
                <a:pathLst>
                  <a:path w="2275" h="849" extrusionOk="0">
                    <a:moveTo>
                      <a:pt x="251" y="1"/>
                    </a:moveTo>
                    <a:cubicBezTo>
                      <a:pt x="127" y="1"/>
                      <a:pt x="0" y="130"/>
                      <a:pt x="86" y="259"/>
                    </a:cubicBezTo>
                    <a:cubicBezTo>
                      <a:pt x="147" y="411"/>
                      <a:pt x="299" y="593"/>
                      <a:pt x="420" y="684"/>
                    </a:cubicBezTo>
                    <a:cubicBezTo>
                      <a:pt x="603" y="775"/>
                      <a:pt x="785" y="836"/>
                      <a:pt x="998" y="836"/>
                    </a:cubicBezTo>
                    <a:cubicBezTo>
                      <a:pt x="1055" y="844"/>
                      <a:pt x="1112" y="848"/>
                      <a:pt x="1168" y="848"/>
                    </a:cubicBezTo>
                    <a:cubicBezTo>
                      <a:pt x="1323" y="848"/>
                      <a:pt x="1472" y="820"/>
                      <a:pt x="1606" y="775"/>
                    </a:cubicBezTo>
                    <a:cubicBezTo>
                      <a:pt x="1697" y="745"/>
                      <a:pt x="1819" y="715"/>
                      <a:pt x="1910" y="654"/>
                    </a:cubicBezTo>
                    <a:cubicBezTo>
                      <a:pt x="2045" y="600"/>
                      <a:pt x="2156" y="546"/>
                      <a:pt x="2222" y="427"/>
                    </a:cubicBezTo>
                    <a:lnTo>
                      <a:pt x="2222" y="427"/>
                    </a:lnTo>
                    <a:cubicBezTo>
                      <a:pt x="2228" y="419"/>
                      <a:pt x="2232" y="409"/>
                      <a:pt x="2236" y="399"/>
                    </a:cubicBezTo>
                    <a:lnTo>
                      <a:pt x="2236" y="399"/>
                    </a:lnTo>
                    <a:cubicBezTo>
                      <a:pt x="2239" y="393"/>
                      <a:pt x="2242" y="387"/>
                      <a:pt x="2244" y="380"/>
                    </a:cubicBezTo>
                    <a:lnTo>
                      <a:pt x="2244" y="380"/>
                    </a:lnTo>
                    <a:cubicBezTo>
                      <a:pt x="2243" y="381"/>
                      <a:pt x="2242" y="383"/>
                      <a:pt x="2241" y="384"/>
                    </a:cubicBezTo>
                    <a:lnTo>
                      <a:pt x="2241" y="384"/>
                    </a:lnTo>
                    <a:cubicBezTo>
                      <a:pt x="2243" y="374"/>
                      <a:pt x="2244" y="362"/>
                      <a:pt x="2244" y="350"/>
                    </a:cubicBezTo>
                    <a:cubicBezTo>
                      <a:pt x="2275" y="259"/>
                      <a:pt x="2244" y="198"/>
                      <a:pt x="2183" y="167"/>
                    </a:cubicBezTo>
                    <a:cubicBezTo>
                      <a:pt x="2127" y="130"/>
                      <a:pt x="2067" y="115"/>
                      <a:pt x="2007" y="115"/>
                    </a:cubicBezTo>
                    <a:cubicBezTo>
                      <a:pt x="1872" y="115"/>
                      <a:pt x="1732" y="186"/>
                      <a:pt x="1606" y="228"/>
                    </a:cubicBezTo>
                    <a:cubicBezTo>
                      <a:pt x="1423" y="289"/>
                      <a:pt x="1271" y="350"/>
                      <a:pt x="1089" y="350"/>
                    </a:cubicBezTo>
                    <a:cubicBezTo>
                      <a:pt x="937" y="350"/>
                      <a:pt x="846" y="319"/>
                      <a:pt x="694" y="289"/>
                    </a:cubicBezTo>
                    <a:cubicBezTo>
                      <a:pt x="572" y="228"/>
                      <a:pt x="481" y="198"/>
                      <a:pt x="390" y="76"/>
                    </a:cubicBezTo>
                    <a:cubicBezTo>
                      <a:pt x="354" y="23"/>
                      <a:pt x="303" y="1"/>
                      <a:pt x="25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6" name="Google Shape;1726;p33"/>
              <p:cNvSpPr/>
              <p:nvPr/>
            </p:nvSpPr>
            <p:spPr>
              <a:xfrm>
                <a:off x="3294150" y="2185575"/>
                <a:ext cx="40300" cy="19100"/>
              </a:xfrm>
              <a:custGeom>
                <a:avLst/>
                <a:gdLst/>
                <a:ahLst/>
                <a:cxnLst/>
                <a:rect l="l" t="t" r="r" b="b"/>
                <a:pathLst>
                  <a:path w="1612" h="764" extrusionOk="0">
                    <a:moveTo>
                      <a:pt x="230" y="0"/>
                    </a:moveTo>
                    <a:cubicBezTo>
                      <a:pt x="156" y="0"/>
                      <a:pt x="81" y="41"/>
                      <a:pt x="61" y="122"/>
                    </a:cubicBezTo>
                    <a:cubicBezTo>
                      <a:pt x="0" y="213"/>
                      <a:pt x="31" y="335"/>
                      <a:pt x="122" y="395"/>
                    </a:cubicBezTo>
                    <a:cubicBezTo>
                      <a:pt x="365" y="578"/>
                      <a:pt x="639" y="760"/>
                      <a:pt x="943" y="760"/>
                    </a:cubicBezTo>
                    <a:cubicBezTo>
                      <a:pt x="968" y="763"/>
                      <a:pt x="994" y="764"/>
                      <a:pt x="1020" y="764"/>
                    </a:cubicBezTo>
                    <a:cubicBezTo>
                      <a:pt x="1305" y="764"/>
                      <a:pt x="1611" y="611"/>
                      <a:pt x="1611" y="304"/>
                    </a:cubicBezTo>
                    <a:cubicBezTo>
                      <a:pt x="1611" y="229"/>
                      <a:pt x="1549" y="175"/>
                      <a:pt x="1494" y="175"/>
                    </a:cubicBezTo>
                    <a:cubicBezTo>
                      <a:pt x="1482" y="175"/>
                      <a:pt x="1470" y="177"/>
                      <a:pt x="1459" y="183"/>
                    </a:cubicBezTo>
                    <a:cubicBezTo>
                      <a:pt x="1398" y="183"/>
                      <a:pt x="1368" y="183"/>
                      <a:pt x="1338" y="213"/>
                    </a:cubicBezTo>
                    <a:lnTo>
                      <a:pt x="1246" y="213"/>
                    </a:lnTo>
                    <a:cubicBezTo>
                      <a:pt x="1246" y="243"/>
                      <a:pt x="1216" y="243"/>
                      <a:pt x="1216" y="243"/>
                    </a:cubicBezTo>
                    <a:lnTo>
                      <a:pt x="1186" y="243"/>
                    </a:lnTo>
                    <a:cubicBezTo>
                      <a:pt x="1155" y="274"/>
                      <a:pt x="1125" y="274"/>
                      <a:pt x="1094" y="274"/>
                    </a:cubicBezTo>
                    <a:lnTo>
                      <a:pt x="791" y="274"/>
                    </a:lnTo>
                    <a:cubicBezTo>
                      <a:pt x="760" y="243"/>
                      <a:pt x="699" y="243"/>
                      <a:pt x="639" y="213"/>
                    </a:cubicBezTo>
                    <a:lnTo>
                      <a:pt x="608" y="213"/>
                    </a:lnTo>
                    <a:cubicBezTo>
                      <a:pt x="608" y="213"/>
                      <a:pt x="578" y="183"/>
                      <a:pt x="578" y="183"/>
                    </a:cubicBezTo>
                    <a:cubicBezTo>
                      <a:pt x="547" y="183"/>
                      <a:pt x="517" y="152"/>
                      <a:pt x="487" y="152"/>
                    </a:cubicBezTo>
                    <a:cubicBezTo>
                      <a:pt x="456" y="91"/>
                      <a:pt x="395" y="61"/>
                      <a:pt x="335" y="31"/>
                    </a:cubicBezTo>
                    <a:cubicBezTo>
                      <a:pt x="304" y="10"/>
                      <a:pt x="267" y="0"/>
                      <a:pt x="23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7" name="Google Shape;1727;p33"/>
              <p:cNvSpPr/>
              <p:nvPr/>
            </p:nvSpPr>
            <p:spPr>
              <a:xfrm>
                <a:off x="3224000" y="2144600"/>
                <a:ext cx="73975" cy="26300"/>
              </a:xfrm>
              <a:custGeom>
                <a:avLst/>
                <a:gdLst/>
                <a:ahLst/>
                <a:cxnLst/>
                <a:rect l="l" t="t" r="r" b="b"/>
                <a:pathLst>
                  <a:path w="2959" h="1052" extrusionOk="0">
                    <a:moveTo>
                      <a:pt x="239" y="0"/>
                    </a:moveTo>
                    <a:cubicBezTo>
                      <a:pt x="119" y="0"/>
                      <a:pt x="0" y="101"/>
                      <a:pt x="40" y="241"/>
                    </a:cubicBezTo>
                    <a:cubicBezTo>
                      <a:pt x="192" y="788"/>
                      <a:pt x="861" y="940"/>
                      <a:pt x="1378" y="1031"/>
                    </a:cubicBezTo>
                    <a:cubicBezTo>
                      <a:pt x="1491" y="1044"/>
                      <a:pt x="1604" y="1051"/>
                      <a:pt x="1718" y="1051"/>
                    </a:cubicBezTo>
                    <a:cubicBezTo>
                      <a:pt x="1878" y="1051"/>
                      <a:pt x="2038" y="1036"/>
                      <a:pt x="2198" y="1001"/>
                    </a:cubicBezTo>
                    <a:cubicBezTo>
                      <a:pt x="2441" y="940"/>
                      <a:pt x="2867" y="788"/>
                      <a:pt x="2928" y="515"/>
                    </a:cubicBezTo>
                    <a:cubicBezTo>
                      <a:pt x="2958" y="363"/>
                      <a:pt x="2867" y="271"/>
                      <a:pt x="2715" y="241"/>
                    </a:cubicBezTo>
                    <a:cubicBezTo>
                      <a:pt x="2593" y="241"/>
                      <a:pt x="2472" y="332"/>
                      <a:pt x="2381" y="363"/>
                    </a:cubicBezTo>
                    <a:cubicBezTo>
                      <a:pt x="2290" y="423"/>
                      <a:pt x="2198" y="454"/>
                      <a:pt x="2107" y="484"/>
                    </a:cubicBezTo>
                    <a:cubicBezTo>
                      <a:pt x="1982" y="520"/>
                      <a:pt x="1868" y="534"/>
                      <a:pt x="1752" y="534"/>
                    </a:cubicBezTo>
                    <a:cubicBezTo>
                      <a:pt x="1670" y="534"/>
                      <a:pt x="1587" y="527"/>
                      <a:pt x="1499" y="515"/>
                    </a:cubicBezTo>
                    <a:cubicBezTo>
                      <a:pt x="1286" y="484"/>
                      <a:pt x="1043" y="454"/>
                      <a:pt x="831" y="393"/>
                    </a:cubicBezTo>
                    <a:cubicBezTo>
                      <a:pt x="648" y="332"/>
                      <a:pt x="496" y="241"/>
                      <a:pt x="405" y="89"/>
                    </a:cubicBezTo>
                    <a:cubicBezTo>
                      <a:pt x="364" y="27"/>
                      <a:pt x="301" y="0"/>
                      <a:pt x="23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8" name="Google Shape;1728;p33"/>
              <p:cNvSpPr/>
              <p:nvPr/>
            </p:nvSpPr>
            <p:spPr>
              <a:xfrm>
                <a:off x="3155075" y="2120775"/>
                <a:ext cx="4600" cy="43925"/>
              </a:xfrm>
              <a:custGeom>
                <a:avLst/>
                <a:gdLst/>
                <a:ahLst/>
                <a:cxnLst/>
                <a:rect l="l" t="t" r="r" b="b"/>
                <a:pathLst>
                  <a:path w="184" h="1757" extrusionOk="0">
                    <a:moveTo>
                      <a:pt x="81" y="1"/>
                    </a:moveTo>
                    <a:cubicBezTo>
                      <a:pt x="54" y="1"/>
                      <a:pt x="31" y="24"/>
                      <a:pt x="31" y="69"/>
                    </a:cubicBezTo>
                    <a:cubicBezTo>
                      <a:pt x="31" y="343"/>
                      <a:pt x="31" y="616"/>
                      <a:pt x="31" y="890"/>
                    </a:cubicBezTo>
                    <a:lnTo>
                      <a:pt x="31" y="1316"/>
                    </a:lnTo>
                    <a:cubicBezTo>
                      <a:pt x="31" y="1437"/>
                      <a:pt x="1" y="1589"/>
                      <a:pt x="31" y="1711"/>
                    </a:cubicBezTo>
                    <a:cubicBezTo>
                      <a:pt x="31" y="1741"/>
                      <a:pt x="54" y="1756"/>
                      <a:pt x="77" y="1756"/>
                    </a:cubicBezTo>
                    <a:cubicBezTo>
                      <a:pt x="100" y="1756"/>
                      <a:pt x="122" y="1741"/>
                      <a:pt x="122" y="1711"/>
                    </a:cubicBezTo>
                    <a:cubicBezTo>
                      <a:pt x="153" y="1680"/>
                      <a:pt x="183" y="1619"/>
                      <a:pt x="183" y="1589"/>
                    </a:cubicBezTo>
                    <a:cubicBezTo>
                      <a:pt x="183" y="1568"/>
                      <a:pt x="168" y="1546"/>
                      <a:pt x="148" y="1546"/>
                    </a:cubicBezTo>
                    <a:cubicBezTo>
                      <a:pt x="148" y="1546"/>
                      <a:pt x="147" y="1546"/>
                      <a:pt x="147" y="1546"/>
                    </a:cubicBezTo>
                    <a:lnTo>
                      <a:pt x="147" y="1546"/>
                    </a:lnTo>
                    <a:cubicBezTo>
                      <a:pt x="153" y="1467"/>
                      <a:pt x="153" y="1386"/>
                      <a:pt x="153" y="1316"/>
                    </a:cubicBezTo>
                    <a:lnTo>
                      <a:pt x="153" y="890"/>
                    </a:lnTo>
                    <a:cubicBezTo>
                      <a:pt x="153" y="616"/>
                      <a:pt x="153" y="343"/>
                      <a:pt x="153" y="69"/>
                    </a:cubicBezTo>
                    <a:cubicBezTo>
                      <a:pt x="138" y="24"/>
                      <a:pt x="107" y="1"/>
                      <a:pt x="8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29" name="Google Shape;1729;p33"/>
              <p:cNvSpPr/>
              <p:nvPr/>
            </p:nvSpPr>
            <p:spPr>
              <a:xfrm>
                <a:off x="3161925" y="2122875"/>
                <a:ext cx="4575" cy="45925"/>
              </a:xfrm>
              <a:custGeom>
                <a:avLst/>
                <a:gdLst/>
                <a:ahLst/>
                <a:cxnLst/>
                <a:rect l="l" t="t" r="r" b="b"/>
                <a:pathLst>
                  <a:path w="183" h="1837" extrusionOk="0">
                    <a:moveTo>
                      <a:pt x="122" y="1"/>
                    </a:moveTo>
                    <a:cubicBezTo>
                      <a:pt x="92" y="1"/>
                      <a:pt x="61" y="16"/>
                      <a:pt x="61" y="46"/>
                    </a:cubicBezTo>
                    <a:cubicBezTo>
                      <a:pt x="61" y="320"/>
                      <a:pt x="31" y="624"/>
                      <a:pt x="31" y="897"/>
                    </a:cubicBezTo>
                    <a:cubicBezTo>
                      <a:pt x="31" y="1049"/>
                      <a:pt x="31" y="1201"/>
                      <a:pt x="31" y="1323"/>
                    </a:cubicBezTo>
                    <a:cubicBezTo>
                      <a:pt x="0" y="1475"/>
                      <a:pt x="0" y="1627"/>
                      <a:pt x="0" y="1779"/>
                    </a:cubicBezTo>
                    <a:cubicBezTo>
                      <a:pt x="17" y="1812"/>
                      <a:pt x="43" y="1836"/>
                      <a:pt x="68" y="1836"/>
                    </a:cubicBezTo>
                    <a:cubicBezTo>
                      <a:pt x="88" y="1836"/>
                      <a:pt x="108" y="1820"/>
                      <a:pt x="122" y="1779"/>
                    </a:cubicBezTo>
                    <a:cubicBezTo>
                      <a:pt x="152" y="1657"/>
                      <a:pt x="122" y="1505"/>
                      <a:pt x="152" y="1384"/>
                    </a:cubicBezTo>
                    <a:cubicBezTo>
                      <a:pt x="152" y="1232"/>
                      <a:pt x="152" y="1080"/>
                      <a:pt x="152" y="928"/>
                    </a:cubicBezTo>
                    <a:cubicBezTo>
                      <a:pt x="152" y="624"/>
                      <a:pt x="183" y="320"/>
                      <a:pt x="183" y="46"/>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0" name="Google Shape;1730;p33"/>
              <p:cNvSpPr/>
              <p:nvPr/>
            </p:nvSpPr>
            <p:spPr>
              <a:xfrm>
                <a:off x="3168750" y="2132750"/>
                <a:ext cx="5350" cy="48275"/>
              </a:xfrm>
              <a:custGeom>
                <a:avLst/>
                <a:gdLst/>
                <a:ahLst/>
                <a:cxnLst/>
                <a:rect l="l" t="t" r="r" b="b"/>
                <a:pathLst>
                  <a:path w="214" h="1931" extrusionOk="0">
                    <a:moveTo>
                      <a:pt x="104" y="1"/>
                    </a:moveTo>
                    <a:cubicBezTo>
                      <a:pt x="77" y="1"/>
                      <a:pt x="47" y="16"/>
                      <a:pt x="31" y="46"/>
                    </a:cubicBezTo>
                    <a:cubicBezTo>
                      <a:pt x="31" y="654"/>
                      <a:pt x="1" y="1262"/>
                      <a:pt x="31" y="1870"/>
                    </a:cubicBezTo>
                    <a:cubicBezTo>
                      <a:pt x="31" y="1900"/>
                      <a:pt x="62" y="1931"/>
                      <a:pt x="92" y="1931"/>
                    </a:cubicBezTo>
                    <a:cubicBezTo>
                      <a:pt x="183" y="1900"/>
                      <a:pt x="214" y="1840"/>
                      <a:pt x="214" y="1779"/>
                    </a:cubicBezTo>
                    <a:cubicBezTo>
                      <a:pt x="214" y="1738"/>
                      <a:pt x="195" y="1721"/>
                      <a:pt x="172" y="1721"/>
                    </a:cubicBezTo>
                    <a:cubicBezTo>
                      <a:pt x="168" y="1721"/>
                      <a:pt x="164" y="1722"/>
                      <a:pt x="159" y="1723"/>
                    </a:cubicBezTo>
                    <a:lnTo>
                      <a:pt x="159" y="1723"/>
                    </a:lnTo>
                    <a:cubicBezTo>
                      <a:pt x="179" y="1164"/>
                      <a:pt x="153" y="605"/>
                      <a:pt x="153" y="46"/>
                    </a:cubicBezTo>
                    <a:cubicBezTo>
                      <a:pt x="153" y="16"/>
                      <a:pt x="130" y="1"/>
                      <a:pt x="10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1" name="Google Shape;1731;p33"/>
              <p:cNvSpPr/>
              <p:nvPr/>
            </p:nvSpPr>
            <p:spPr>
              <a:xfrm>
                <a:off x="3177125" y="2151000"/>
                <a:ext cx="4575" cy="34200"/>
              </a:xfrm>
              <a:custGeom>
                <a:avLst/>
                <a:gdLst/>
                <a:ahLst/>
                <a:cxnLst/>
                <a:rect l="l" t="t" r="r" b="b"/>
                <a:pathLst>
                  <a:path w="183" h="1368" extrusionOk="0">
                    <a:moveTo>
                      <a:pt x="61" y="0"/>
                    </a:moveTo>
                    <a:cubicBezTo>
                      <a:pt x="31" y="0"/>
                      <a:pt x="0" y="15"/>
                      <a:pt x="0" y="46"/>
                    </a:cubicBezTo>
                    <a:cubicBezTo>
                      <a:pt x="0" y="259"/>
                      <a:pt x="31" y="471"/>
                      <a:pt x="31" y="684"/>
                    </a:cubicBezTo>
                    <a:cubicBezTo>
                      <a:pt x="31" y="897"/>
                      <a:pt x="31" y="1110"/>
                      <a:pt x="31" y="1322"/>
                    </a:cubicBezTo>
                    <a:cubicBezTo>
                      <a:pt x="46" y="1353"/>
                      <a:pt x="76" y="1368"/>
                      <a:pt x="103" y="1368"/>
                    </a:cubicBezTo>
                    <a:cubicBezTo>
                      <a:pt x="129" y="1368"/>
                      <a:pt x="152" y="1353"/>
                      <a:pt x="152" y="1322"/>
                    </a:cubicBezTo>
                    <a:cubicBezTo>
                      <a:pt x="183" y="1110"/>
                      <a:pt x="152" y="897"/>
                      <a:pt x="152" y="684"/>
                    </a:cubicBezTo>
                    <a:cubicBezTo>
                      <a:pt x="122" y="471"/>
                      <a:pt x="122" y="259"/>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2" name="Google Shape;1732;p33"/>
              <p:cNvSpPr/>
              <p:nvPr/>
            </p:nvSpPr>
            <p:spPr>
              <a:xfrm>
                <a:off x="3184725" y="2167325"/>
                <a:ext cx="4575" cy="15525"/>
              </a:xfrm>
              <a:custGeom>
                <a:avLst/>
                <a:gdLst/>
                <a:ahLst/>
                <a:cxnLst/>
                <a:rect l="l" t="t" r="r" b="b"/>
                <a:pathLst>
                  <a:path w="183" h="621" extrusionOk="0">
                    <a:moveTo>
                      <a:pt x="91" y="1"/>
                    </a:moveTo>
                    <a:cubicBezTo>
                      <a:pt x="61" y="1"/>
                      <a:pt x="31" y="31"/>
                      <a:pt x="31" y="61"/>
                    </a:cubicBezTo>
                    <a:cubicBezTo>
                      <a:pt x="0" y="153"/>
                      <a:pt x="0" y="244"/>
                      <a:pt x="0" y="335"/>
                    </a:cubicBezTo>
                    <a:cubicBezTo>
                      <a:pt x="0" y="426"/>
                      <a:pt x="31" y="517"/>
                      <a:pt x="61" y="609"/>
                    </a:cubicBezTo>
                    <a:cubicBezTo>
                      <a:pt x="69" y="617"/>
                      <a:pt x="82" y="620"/>
                      <a:pt x="96" y="620"/>
                    </a:cubicBezTo>
                    <a:cubicBezTo>
                      <a:pt x="134" y="620"/>
                      <a:pt x="183" y="592"/>
                      <a:pt x="183" y="548"/>
                    </a:cubicBezTo>
                    <a:cubicBezTo>
                      <a:pt x="152" y="487"/>
                      <a:pt x="122" y="396"/>
                      <a:pt x="122" y="335"/>
                    </a:cubicBezTo>
                    <a:cubicBezTo>
                      <a:pt x="122" y="244"/>
                      <a:pt x="122" y="153"/>
                      <a:pt x="122" y="92"/>
                    </a:cubicBezTo>
                    <a:cubicBezTo>
                      <a:pt x="122" y="61"/>
                      <a:pt x="122" y="3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3" name="Google Shape;1733;p33"/>
              <p:cNvSpPr/>
              <p:nvPr/>
            </p:nvSpPr>
            <p:spPr>
              <a:xfrm>
                <a:off x="3193850" y="2170825"/>
                <a:ext cx="5325" cy="9025"/>
              </a:xfrm>
              <a:custGeom>
                <a:avLst/>
                <a:gdLst/>
                <a:ahLst/>
                <a:cxnLst/>
                <a:rect l="l" t="t" r="r" b="b"/>
                <a:pathLst>
                  <a:path w="213" h="361" extrusionOk="0">
                    <a:moveTo>
                      <a:pt x="87" y="0"/>
                    </a:moveTo>
                    <a:cubicBezTo>
                      <a:pt x="79" y="0"/>
                      <a:pt x="70" y="4"/>
                      <a:pt x="61" y="13"/>
                    </a:cubicBezTo>
                    <a:cubicBezTo>
                      <a:pt x="30" y="13"/>
                      <a:pt x="0" y="43"/>
                      <a:pt x="30" y="73"/>
                    </a:cubicBezTo>
                    <a:cubicBezTo>
                      <a:pt x="30" y="104"/>
                      <a:pt x="61" y="165"/>
                      <a:pt x="61" y="195"/>
                    </a:cubicBezTo>
                    <a:cubicBezTo>
                      <a:pt x="91" y="225"/>
                      <a:pt x="91" y="256"/>
                      <a:pt x="91" y="256"/>
                    </a:cubicBezTo>
                    <a:lnTo>
                      <a:pt x="91" y="286"/>
                    </a:lnTo>
                    <a:cubicBezTo>
                      <a:pt x="122" y="317"/>
                      <a:pt x="122" y="317"/>
                      <a:pt x="122" y="347"/>
                    </a:cubicBezTo>
                    <a:cubicBezTo>
                      <a:pt x="142" y="347"/>
                      <a:pt x="149" y="360"/>
                      <a:pt x="160" y="360"/>
                    </a:cubicBezTo>
                    <a:cubicBezTo>
                      <a:pt x="165" y="360"/>
                      <a:pt x="172" y="357"/>
                      <a:pt x="182" y="347"/>
                    </a:cubicBezTo>
                    <a:cubicBezTo>
                      <a:pt x="213" y="347"/>
                      <a:pt x="213" y="347"/>
                      <a:pt x="213" y="317"/>
                    </a:cubicBezTo>
                    <a:cubicBezTo>
                      <a:pt x="213" y="286"/>
                      <a:pt x="213" y="286"/>
                      <a:pt x="213" y="256"/>
                    </a:cubicBezTo>
                    <a:lnTo>
                      <a:pt x="213" y="225"/>
                    </a:lnTo>
                    <a:cubicBezTo>
                      <a:pt x="182" y="225"/>
                      <a:pt x="182" y="195"/>
                      <a:pt x="182" y="165"/>
                    </a:cubicBezTo>
                    <a:cubicBezTo>
                      <a:pt x="152" y="134"/>
                      <a:pt x="152" y="73"/>
                      <a:pt x="122" y="43"/>
                    </a:cubicBezTo>
                    <a:cubicBezTo>
                      <a:pt x="122" y="22"/>
                      <a:pt x="106"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4" name="Google Shape;1734;p33"/>
              <p:cNvSpPr/>
              <p:nvPr/>
            </p:nvSpPr>
            <p:spPr>
              <a:xfrm>
                <a:off x="3226525" y="2169225"/>
                <a:ext cx="3800" cy="27775"/>
              </a:xfrm>
              <a:custGeom>
                <a:avLst/>
                <a:gdLst/>
                <a:ahLst/>
                <a:cxnLst/>
                <a:rect l="l" t="t" r="r" b="b"/>
                <a:pathLst>
                  <a:path w="152" h="1111" extrusionOk="0">
                    <a:moveTo>
                      <a:pt x="61" y="1"/>
                    </a:moveTo>
                    <a:cubicBezTo>
                      <a:pt x="30" y="1"/>
                      <a:pt x="0" y="16"/>
                      <a:pt x="0" y="46"/>
                    </a:cubicBezTo>
                    <a:lnTo>
                      <a:pt x="0" y="624"/>
                    </a:lnTo>
                    <a:lnTo>
                      <a:pt x="0" y="897"/>
                    </a:lnTo>
                    <a:cubicBezTo>
                      <a:pt x="0" y="958"/>
                      <a:pt x="0" y="1110"/>
                      <a:pt x="61" y="1110"/>
                    </a:cubicBezTo>
                    <a:cubicBezTo>
                      <a:pt x="152" y="1110"/>
                      <a:pt x="122" y="958"/>
                      <a:pt x="122" y="897"/>
                    </a:cubicBezTo>
                    <a:lnTo>
                      <a:pt x="122" y="624"/>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5" name="Google Shape;1735;p33"/>
              <p:cNvSpPr/>
              <p:nvPr/>
            </p:nvSpPr>
            <p:spPr>
              <a:xfrm>
                <a:off x="3235625" y="2170750"/>
                <a:ext cx="3075" cy="36950"/>
              </a:xfrm>
              <a:custGeom>
                <a:avLst/>
                <a:gdLst/>
                <a:ahLst/>
                <a:cxnLst/>
                <a:rect l="l" t="t" r="r" b="b"/>
                <a:pathLst>
                  <a:path w="123" h="1478" extrusionOk="0">
                    <a:moveTo>
                      <a:pt x="62" y="0"/>
                    </a:moveTo>
                    <a:cubicBezTo>
                      <a:pt x="31" y="0"/>
                      <a:pt x="1" y="16"/>
                      <a:pt x="1" y="46"/>
                    </a:cubicBezTo>
                    <a:cubicBezTo>
                      <a:pt x="1" y="289"/>
                      <a:pt x="1" y="532"/>
                      <a:pt x="1" y="745"/>
                    </a:cubicBezTo>
                    <a:cubicBezTo>
                      <a:pt x="1" y="867"/>
                      <a:pt x="1" y="988"/>
                      <a:pt x="1" y="1110"/>
                    </a:cubicBezTo>
                    <a:cubicBezTo>
                      <a:pt x="1" y="1201"/>
                      <a:pt x="1" y="1323"/>
                      <a:pt x="1" y="1444"/>
                    </a:cubicBezTo>
                    <a:cubicBezTo>
                      <a:pt x="1" y="1467"/>
                      <a:pt x="19" y="1477"/>
                      <a:pt x="40" y="1477"/>
                    </a:cubicBezTo>
                    <a:cubicBezTo>
                      <a:pt x="76" y="1477"/>
                      <a:pt x="122" y="1451"/>
                      <a:pt x="122" y="1414"/>
                    </a:cubicBezTo>
                    <a:cubicBezTo>
                      <a:pt x="122" y="1292"/>
                      <a:pt x="122" y="1171"/>
                      <a:pt x="122" y="1079"/>
                    </a:cubicBezTo>
                    <a:cubicBezTo>
                      <a:pt x="122" y="958"/>
                      <a:pt x="122" y="836"/>
                      <a:pt x="122" y="745"/>
                    </a:cubicBezTo>
                    <a:cubicBezTo>
                      <a:pt x="122" y="502"/>
                      <a:pt x="122" y="289"/>
                      <a:pt x="122" y="46"/>
                    </a:cubicBezTo>
                    <a:cubicBezTo>
                      <a:pt x="122"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6" name="Google Shape;1736;p33"/>
              <p:cNvSpPr/>
              <p:nvPr/>
            </p:nvSpPr>
            <p:spPr>
              <a:xfrm>
                <a:off x="3243225" y="2168475"/>
                <a:ext cx="5350" cy="40100"/>
              </a:xfrm>
              <a:custGeom>
                <a:avLst/>
                <a:gdLst/>
                <a:ahLst/>
                <a:cxnLst/>
                <a:rect l="l" t="t" r="r" b="b"/>
                <a:pathLst>
                  <a:path w="214" h="1604" extrusionOk="0">
                    <a:moveTo>
                      <a:pt x="62" y="0"/>
                    </a:moveTo>
                    <a:cubicBezTo>
                      <a:pt x="31" y="0"/>
                      <a:pt x="1" y="15"/>
                      <a:pt x="1" y="46"/>
                    </a:cubicBezTo>
                    <a:cubicBezTo>
                      <a:pt x="31" y="289"/>
                      <a:pt x="62" y="532"/>
                      <a:pt x="62" y="806"/>
                    </a:cubicBezTo>
                    <a:cubicBezTo>
                      <a:pt x="62" y="1049"/>
                      <a:pt x="62" y="1292"/>
                      <a:pt x="62" y="1535"/>
                    </a:cubicBezTo>
                    <a:cubicBezTo>
                      <a:pt x="62" y="1581"/>
                      <a:pt x="92" y="1604"/>
                      <a:pt x="122" y="1604"/>
                    </a:cubicBezTo>
                    <a:cubicBezTo>
                      <a:pt x="153" y="1604"/>
                      <a:pt x="183" y="1581"/>
                      <a:pt x="183" y="1535"/>
                    </a:cubicBezTo>
                    <a:cubicBezTo>
                      <a:pt x="213" y="1292"/>
                      <a:pt x="183" y="1049"/>
                      <a:pt x="183" y="806"/>
                    </a:cubicBezTo>
                    <a:cubicBezTo>
                      <a:pt x="183" y="563"/>
                      <a:pt x="153" y="28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7" name="Google Shape;1737;p33"/>
              <p:cNvSpPr/>
              <p:nvPr/>
            </p:nvSpPr>
            <p:spPr>
              <a:xfrm>
                <a:off x="3253100" y="2182900"/>
                <a:ext cx="6125" cy="33225"/>
              </a:xfrm>
              <a:custGeom>
                <a:avLst/>
                <a:gdLst/>
                <a:ahLst/>
                <a:cxnLst/>
                <a:rect l="l" t="t" r="r" b="b"/>
                <a:pathLst>
                  <a:path w="245" h="1329" extrusionOk="0">
                    <a:moveTo>
                      <a:pt x="62" y="1"/>
                    </a:moveTo>
                    <a:cubicBezTo>
                      <a:pt x="31" y="1"/>
                      <a:pt x="1" y="16"/>
                      <a:pt x="1" y="46"/>
                    </a:cubicBezTo>
                    <a:cubicBezTo>
                      <a:pt x="1" y="290"/>
                      <a:pt x="31" y="563"/>
                      <a:pt x="31" y="806"/>
                    </a:cubicBezTo>
                    <a:cubicBezTo>
                      <a:pt x="31" y="928"/>
                      <a:pt x="31" y="1049"/>
                      <a:pt x="31" y="1171"/>
                    </a:cubicBezTo>
                    <a:cubicBezTo>
                      <a:pt x="58" y="1250"/>
                      <a:pt x="84" y="1329"/>
                      <a:pt x="150" y="1329"/>
                    </a:cubicBezTo>
                    <a:cubicBezTo>
                      <a:pt x="160" y="1329"/>
                      <a:pt x="171" y="1327"/>
                      <a:pt x="183" y="1323"/>
                    </a:cubicBezTo>
                    <a:cubicBezTo>
                      <a:pt x="214" y="1323"/>
                      <a:pt x="214" y="1323"/>
                      <a:pt x="214" y="1293"/>
                    </a:cubicBezTo>
                    <a:cubicBezTo>
                      <a:pt x="244" y="1262"/>
                      <a:pt x="214" y="1232"/>
                      <a:pt x="183" y="1232"/>
                    </a:cubicBezTo>
                    <a:cubicBezTo>
                      <a:pt x="183" y="1201"/>
                      <a:pt x="183" y="1171"/>
                      <a:pt x="183" y="1141"/>
                    </a:cubicBezTo>
                    <a:cubicBezTo>
                      <a:pt x="153" y="1110"/>
                      <a:pt x="153" y="1049"/>
                      <a:pt x="153" y="1019"/>
                    </a:cubicBezTo>
                    <a:cubicBezTo>
                      <a:pt x="153" y="897"/>
                      <a:pt x="153" y="776"/>
                      <a:pt x="153" y="685"/>
                    </a:cubicBezTo>
                    <a:cubicBezTo>
                      <a:pt x="122" y="472"/>
                      <a:pt x="122" y="259"/>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8" name="Google Shape;1738;p33"/>
              <p:cNvSpPr/>
              <p:nvPr/>
            </p:nvSpPr>
            <p:spPr>
              <a:xfrm>
                <a:off x="3263750" y="2190500"/>
                <a:ext cx="4575" cy="23825"/>
              </a:xfrm>
              <a:custGeom>
                <a:avLst/>
                <a:gdLst/>
                <a:ahLst/>
                <a:cxnLst/>
                <a:rect l="l" t="t" r="r" b="b"/>
                <a:pathLst>
                  <a:path w="183" h="953" extrusionOk="0">
                    <a:moveTo>
                      <a:pt x="61" y="1"/>
                    </a:moveTo>
                    <a:cubicBezTo>
                      <a:pt x="31" y="1"/>
                      <a:pt x="0" y="16"/>
                      <a:pt x="0" y="46"/>
                    </a:cubicBezTo>
                    <a:cubicBezTo>
                      <a:pt x="0" y="259"/>
                      <a:pt x="0" y="441"/>
                      <a:pt x="0" y="624"/>
                    </a:cubicBezTo>
                    <a:lnTo>
                      <a:pt x="0" y="745"/>
                    </a:lnTo>
                    <a:cubicBezTo>
                      <a:pt x="0" y="806"/>
                      <a:pt x="0" y="837"/>
                      <a:pt x="31" y="867"/>
                    </a:cubicBezTo>
                    <a:cubicBezTo>
                      <a:pt x="31" y="910"/>
                      <a:pt x="61" y="953"/>
                      <a:pt x="100" y="953"/>
                    </a:cubicBezTo>
                    <a:cubicBezTo>
                      <a:pt x="117" y="953"/>
                      <a:pt x="135" y="946"/>
                      <a:pt x="152" y="928"/>
                    </a:cubicBezTo>
                    <a:cubicBezTo>
                      <a:pt x="183" y="928"/>
                      <a:pt x="183" y="867"/>
                      <a:pt x="152" y="867"/>
                    </a:cubicBezTo>
                    <a:cubicBezTo>
                      <a:pt x="122" y="837"/>
                      <a:pt x="122" y="837"/>
                      <a:pt x="122" y="837"/>
                    </a:cubicBezTo>
                    <a:cubicBezTo>
                      <a:pt x="122" y="806"/>
                      <a:pt x="122" y="745"/>
                      <a:pt x="122" y="715"/>
                    </a:cubicBezTo>
                    <a:lnTo>
                      <a:pt x="122" y="502"/>
                    </a:lnTo>
                    <a:cubicBezTo>
                      <a:pt x="122" y="350"/>
                      <a:pt x="122" y="19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39" name="Google Shape;1739;p33"/>
              <p:cNvSpPr/>
              <p:nvPr/>
            </p:nvSpPr>
            <p:spPr>
              <a:xfrm>
                <a:off x="3274375" y="2191275"/>
                <a:ext cx="4600" cy="22725"/>
              </a:xfrm>
              <a:custGeom>
                <a:avLst/>
                <a:gdLst/>
                <a:ahLst/>
                <a:cxnLst/>
                <a:rect l="l" t="t" r="r" b="b"/>
                <a:pathLst>
                  <a:path w="184" h="909" extrusionOk="0">
                    <a:moveTo>
                      <a:pt x="62" y="0"/>
                    </a:moveTo>
                    <a:cubicBezTo>
                      <a:pt x="31" y="0"/>
                      <a:pt x="1" y="15"/>
                      <a:pt x="1" y="46"/>
                    </a:cubicBezTo>
                    <a:lnTo>
                      <a:pt x="1" y="836"/>
                    </a:lnTo>
                    <a:cubicBezTo>
                      <a:pt x="1" y="880"/>
                      <a:pt x="34" y="909"/>
                      <a:pt x="63" y="909"/>
                    </a:cubicBezTo>
                    <a:cubicBezTo>
                      <a:pt x="74" y="909"/>
                      <a:pt x="84" y="905"/>
                      <a:pt x="92" y="897"/>
                    </a:cubicBezTo>
                    <a:cubicBezTo>
                      <a:pt x="153" y="866"/>
                      <a:pt x="183" y="806"/>
                      <a:pt x="153" y="775"/>
                    </a:cubicBezTo>
                    <a:cubicBezTo>
                      <a:pt x="153" y="745"/>
                      <a:pt x="123" y="745"/>
                      <a:pt x="123" y="745"/>
                    </a:cubicBezTo>
                    <a:cubicBezTo>
                      <a:pt x="123" y="525"/>
                      <a:pt x="123" y="286"/>
                      <a:pt x="123" y="46"/>
                    </a:cubicBezTo>
                    <a:cubicBezTo>
                      <a:pt x="123"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0" name="Google Shape;1740;p33"/>
              <p:cNvSpPr/>
              <p:nvPr/>
            </p:nvSpPr>
            <p:spPr>
              <a:xfrm>
                <a:off x="3286550" y="2192025"/>
                <a:ext cx="5350" cy="18650"/>
              </a:xfrm>
              <a:custGeom>
                <a:avLst/>
                <a:gdLst/>
                <a:ahLst/>
                <a:cxnLst/>
                <a:rect l="l" t="t" r="r" b="b"/>
                <a:pathLst>
                  <a:path w="214" h="746" extrusionOk="0">
                    <a:moveTo>
                      <a:pt x="50" y="1"/>
                    </a:moveTo>
                    <a:cubicBezTo>
                      <a:pt x="23" y="1"/>
                      <a:pt x="0" y="16"/>
                      <a:pt x="0" y="46"/>
                    </a:cubicBezTo>
                    <a:cubicBezTo>
                      <a:pt x="0" y="168"/>
                      <a:pt x="0" y="289"/>
                      <a:pt x="0" y="411"/>
                    </a:cubicBezTo>
                    <a:cubicBezTo>
                      <a:pt x="31" y="472"/>
                      <a:pt x="31" y="532"/>
                      <a:pt x="31" y="593"/>
                    </a:cubicBezTo>
                    <a:cubicBezTo>
                      <a:pt x="31" y="654"/>
                      <a:pt x="61" y="745"/>
                      <a:pt x="122" y="745"/>
                    </a:cubicBezTo>
                    <a:cubicBezTo>
                      <a:pt x="213" y="745"/>
                      <a:pt x="183" y="624"/>
                      <a:pt x="152" y="593"/>
                    </a:cubicBezTo>
                    <a:cubicBezTo>
                      <a:pt x="152" y="532"/>
                      <a:pt x="122" y="472"/>
                      <a:pt x="122" y="411"/>
                    </a:cubicBezTo>
                    <a:cubicBezTo>
                      <a:pt x="122" y="289"/>
                      <a:pt x="122" y="168"/>
                      <a:pt x="122" y="46"/>
                    </a:cubicBezTo>
                    <a:cubicBezTo>
                      <a:pt x="107" y="16"/>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1" name="Google Shape;1741;p33"/>
              <p:cNvSpPr/>
              <p:nvPr/>
            </p:nvSpPr>
            <p:spPr>
              <a:xfrm>
                <a:off x="3301750" y="2195450"/>
                <a:ext cx="4575" cy="18250"/>
              </a:xfrm>
              <a:custGeom>
                <a:avLst/>
                <a:gdLst/>
                <a:ahLst/>
                <a:cxnLst/>
                <a:rect l="l" t="t" r="r" b="b"/>
                <a:pathLst>
                  <a:path w="183" h="730" extrusionOk="0">
                    <a:moveTo>
                      <a:pt x="91" y="0"/>
                    </a:moveTo>
                    <a:cubicBezTo>
                      <a:pt x="61" y="0"/>
                      <a:pt x="31" y="0"/>
                      <a:pt x="31" y="31"/>
                    </a:cubicBezTo>
                    <a:cubicBezTo>
                      <a:pt x="0" y="152"/>
                      <a:pt x="0" y="274"/>
                      <a:pt x="0" y="395"/>
                    </a:cubicBezTo>
                    <a:cubicBezTo>
                      <a:pt x="0" y="456"/>
                      <a:pt x="31" y="517"/>
                      <a:pt x="31" y="578"/>
                    </a:cubicBezTo>
                    <a:cubicBezTo>
                      <a:pt x="31" y="578"/>
                      <a:pt x="31" y="608"/>
                      <a:pt x="61" y="639"/>
                    </a:cubicBezTo>
                    <a:cubicBezTo>
                      <a:pt x="61" y="669"/>
                      <a:pt x="61" y="699"/>
                      <a:pt x="91" y="730"/>
                    </a:cubicBezTo>
                    <a:cubicBezTo>
                      <a:pt x="122" y="730"/>
                      <a:pt x="152" y="730"/>
                      <a:pt x="152" y="699"/>
                    </a:cubicBezTo>
                    <a:cubicBezTo>
                      <a:pt x="183" y="669"/>
                      <a:pt x="183" y="669"/>
                      <a:pt x="152" y="639"/>
                    </a:cubicBezTo>
                    <a:cubicBezTo>
                      <a:pt x="152" y="608"/>
                      <a:pt x="152" y="578"/>
                      <a:pt x="152" y="547"/>
                    </a:cubicBezTo>
                    <a:cubicBezTo>
                      <a:pt x="152" y="487"/>
                      <a:pt x="122" y="456"/>
                      <a:pt x="122" y="395"/>
                    </a:cubicBezTo>
                    <a:cubicBezTo>
                      <a:pt x="122" y="274"/>
                      <a:pt x="122" y="183"/>
                      <a:pt x="122" y="61"/>
                    </a:cubicBezTo>
                    <a:cubicBezTo>
                      <a:pt x="152" y="31"/>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2" name="Google Shape;1742;p33"/>
              <p:cNvSpPr/>
              <p:nvPr/>
            </p:nvSpPr>
            <p:spPr>
              <a:xfrm>
                <a:off x="3317700" y="2179425"/>
                <a:ext cx="4575" cy="20925"/>
              </a:xfrm>
              <a:custGeom>
                <a:avLst/>
                <a:gdLst/>
                <a:ahLst/>
                <a:cxnLst/>
                <a:rect l="l" t="t" r="r" b="b"/>
                <a:pathLst>
                  <a:path w="183" h="837" extrusionOk="0">
                    <a:moveTo>
                      <a:pt x="69" y="0"/>
                    </a:moveTo>
                    <a:cubicBezTo>
                      <a:pt x="49" y="0"/>
                      <a:pt x="31" y="10"/>
                      <a:pt x="31" y="33"/>
                    </a:cubicBezTo>
                    <a:cubicBezTo>
                      <a:pt x="1" y="185"/>
                      <a:pt x="1" y="307"/>
                      <a:pt x="1" y="429"/>
                    </a:cubicBezTo>
                    <a:cubicBezTo>
                      <a:pt x="1" y="520"/>
                      <a:pt x="1" y="581"/>
                      <a:pt x="1" y="641"/>
                    </a:cubicBezTo>
                    <a:cubicBezTo>
                      <a:pt x="31" y="702"/>
                      <a:pt x="31" y="763"/>
                      <a:pt x="61" y="824"/>
                    </a:cubicBezTo>
                    <a:cubicBezTo>
                      <a:pt x="70" y="833"/>
                      <a:pt x="79" y="836"/>
                      <a:pt x="88" y="836"/>
                    </a:cubicBezTo>
                    <a:cubicBezTo>
                      <a:pt x="109" y="836"/>
                      <a:pt x="131" y="815"/>
                      <a:pt x="152" y="793"/>
                    </a:cubicBezTo>
                    <a:cubicBezTo>
                      <a:pt x="183" y="732"/>
                      <a:pt x="152" y="672"/>
                      <a:pt x="122" y="611"/>
                    </a:cubicBezTo>
                    <a:cubicBezTo>
                      <a:pt x="122" y="550"/>
                      <a:pt x="122" y="489"/>
                      <a:pt x="122" y="429"/>
                    </a:cubicBezTo>
                    <a:cubicBezTo>
                      <a:pt x="122" y="307"/>
                      <a:pt x="122" y="185"/>
                      <a:pt x="122" y="64"/>
                    </a:cubicBezTo>
                    <a:cubicBezTo>
                      <a:pt x="141" y="26"/>
                      <a:pt x="102" y="0"/>
                      <a:pt x="6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3" name="Google Shape;1743;p33"/>
              <p:cNvSpPr/>
              <p:nvPr/>
            </p:nvSpPr>
            <p:spPr>
              <a:xfrm>
                <a:off x="3329850" y="2178725"/>
                <a:ext cx="3825" cy="23575"/>
              </a:xfrm>
              <a:custGeom>
                <a:avLst/>
                <a:gdLst/>
                <a:ahLst/>
                <a:cxnLst/>
                <a:rect l="l" t="t" r="r" b="b"/>
                <a:pathLst>
                  <a:path w="153" h="943" extrusionOk="0">
                    <a:moveTo>
                      <a:pt x="62" y="1"/>
                    </a:moveTo>
                    <a:cubicBezTo>
                      <a:pt x="31" y="1"/>
                      <a:pt x="1" y="31"/>
                      <a:pt x="1" y="61"/>
                    </a:cubicBezTo>
                    <a:cubicBezTo>
                      <a:pt x="1" y="183"/>
                      <a:pt x="31" y="335"/>
                      <a:pt x="31" y="457"/>
                    </a:cubicBezTo>
                    <a:cubicBezTo>
                      <a:pt x="31" y="548"/>
                      <a:pt x="31" y="609"/>
                      <a:pt x="31" y="669"/>
                    </a:cubicBezTo>
                    <a:cubicBezTo>
                      <a:pt x="31" y="730"/>
                      <a:pt x="31" y="821"/>
                      <a:pt x="31" y="882"/>
                    </a:cubicBezTo>
                    <a:cubicBezTo>
                      <a:pt x="31" y="912"/>
                      <a:pt x="62" y="943"/>
                      <a:pt x="92" y="943"/>
                    </a:cubicBezTo>
                    <a:cubicBezTo>
                      <a:pt x="92" y="943"/>
                      <a:pt x="122" y="912"/>
                      <a:pt x="153" y="882"/>
                    </a:cubicBezTo>
                    <a:cubicBezTo>
                      <a:pt x="153" y="821"/>
                      <a:pt x="153" y="760"/>
                      <a:pt x="153" y="669"/>
                    </a:cubicBezTo>
                    <a:cubicBezTo>
                      <a:pt x="153" y="609"/>
                      <a:pt x="153" y="548"/>
                      <a:pt x="153" y="487"/>
                    </a:cubicBezTo>
                    <a:cubicBezTo>
                      <a:pt x="153" y="335"/>
                      <a:pt x="122" y="183"/>
                      <a:pt x="122" y="61"/>
                    </a:cubicBezTo>
                    <a:cubicBezTo>
                      <a:pt x="122" y="31"/>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4" name="Google Shape;1744;p33"/>
              <p:cNvSpPr/>
              <p:nvPr/>
            </p:nvSpPr>
            <p:spPr>
              <a:xfrm>
                <a:off x="3339725" y="2181575"/>
                <a:ext cx="4600" cy="16925"/>
              </a:xfrm>
              <a:custGeom>
                <a:avLst/>
                <a:gdLst/>
                <a:ahLst/>
                <a:cxnLst/>
                <a:rect l="l" t="t" r="r" b="b"/>
                <a:pathLst>
                  <a:path w="184" h="677" extrusionOk="0">
                    <a:moveTo>
                      <a:pt x="123" y="1"/>
                    </a:moveTo>
                    <a:cubicBezTo>
                      <a:pt x="92" y="1"/>
                      <a:pt x="62" y="23"/>
                      <a:pt x="62" y="69"/>
                    </a:cubicBezTo>
                    <a:cubicBezTo>
                      <a:pt x="62" y="160"/>
                      <a:pt x="62" y="251"/>
                      <a:pt x="62" y="343"/>
                    </a:cubicBezTo>
                    <a:cubicBezTo>
                      <a:pt x="62" y="434"/>
                      <a:pt x="31" y="525"/>
                      <a:pt x="1" y="616"/>
                    </a:cubicBezTo>
                    <a:cubicBezTo>
                      <a:pt x="1" y="646"/>
                      <a:pt x="31" y="646"/>
                      <a:pt x="31" y="677"/>
                    </a:cubicBezTo>
                    <a:lnTo>
                      <a:pt x="62" y="677"/>
                    </a:lnTo>
                    <a:cubicBezTo>
                      <a:pt x="92" y="677"/>
                      <a:pt x="123" y="677"/>
                      <a:pt x="123" y="646"/>
                    </a:cubicBezTo>
                    <a:cubicBezTo>
                      <a:pt x="153" y="555"/>
                      <a:pt x="153" y="434"/>
                      <a:pt x="183" y="343"/>
                    </a:cubicBezTo>
                    <a:cubicBezTo>
                      <a:pt x="183" y="251"/>
                      <a:pt x="183" y="160"/>
                      <a:pt x="183" y="69"/>
                    </a:cubicBezTo>
                    <a:cubicBezTo>
                      <a:pt x="183" y="23"/>
                      <a:pt x="153" y="1"/>
                      <a:pt x="12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5" name="Google Shape;1745;p33"/>
              <p:cNvSpPr/>
              <p:nvPr/>
            </p:nvSpPr>
            <p:spPr>
              <a:xfrm>
                <a:off x="3352650" y="2182525"/>
                <a:ext cx="5350" cy="12950"/>
              </a:xfrm>
              <a:custGeom>
                <a:avLst/>
                <a:gdLst/>
                <a:ahLst/>
                <a:cxnLst/>
                <a:rect l="l" t="t" r="r" b="b"/>
                <a:pathLst>
                  <a:path w="214" h="518" extrusionOk="0">
                    <a:moveTo>
                      <a:pt x="61" y="1"/>
                    </a:moveTo>
                    <a:cubicBezTo>
                      <a:pt x="31" y="1"/>
                      <a:pt x="1" y="31"/>
                      <a:pt x="1" y="61"/>
                    </a:cubicBezTo>
                    <a:cubicBezTo>
                      <a:pt x="31" y="122"/>
                      <a:pt x="31" y="213"/>
                      <a:pt x="31" y="274"/>
                    </a:cubicBezTo>
                    <a:cubicBezTo>
                      <a:pt x="61" y="305"/>
                      <a:pt x="61" y="335"/>
                      <a:pt x="61" y="396"/>
                    </a:cubicBezTo>
                    <a:cubicBezTo>
                      <a:pt x="61" y="396"/>
                      <a:pt x="92" y="426"/>
                      <a:pt x="92" y="426"/>
                    </a:cubicBezTo>
                    <a:cubicBezTo>
                      <a:pt x="92" y="457"/>
                      <a:pt x="92" y="487"/>
                      <a:pt x="122" y="487"/>
                    </a:cubicBezTo>
                    <a:cubicBezTo>
                      <a:pt x="122" y="512"/>
                      <a:pt x="143" y="516"/>
                      <a:pt x="167" y="517"/>
                    </a:cubicBezTo>
                    <a:lnTo>
                      <a:pt x="167" y="517"/>
                    </a:lnTo>
                    <a:cubicBezTo>
                      <a:pt x="180" y="516"/>
                      <a:pt x="186" y="514"/>
                      <a:pt x="198" y="502"/>
                    </a:cubicBezTo>
                    <a:lnTo>
                      <a:pt x="198" y="502"/>
                    </a:lnTo>
                    <a:cubicBezTo>
                      <a:pt x="194" y="506"/>
                      <a:pt x="189" y="511"/>
                      <a:pt x="183" y="517"/>
                    </a:cubicBezTo>
                    <a:lnTo>
                      <a:pt x="183" y="517"/>
                    </a:lnTo>
                    <a:lnTo>
                      <a:pt x="212" y="488"/>
                    </a:lnTo>
                    <a:lnTo>
                      <a:pt x="212" y="488"/>
                    </a:lnTo>
                    <a:cubicBezTo>
                      <a:pt x="207" y="494"/>
                      <a:pt x="202" y="498"/>
                      <a:pt x="198" y="502"/>
                    </a:cubicBezTo>
                    <a:lnTo>
                      <a:pt x="198" y="502"/>
                    </a:lnTo>
                    <a:cubicBezTo>
                      <a:pt x="213" y="486"/>
                      <a:pt x="213" y="481"/>
                      <a:pt x="213" y="457"/>
                    </a:cubicBezTo>
                    <a:cubicBezTo>
                      <a:pt x="213" y="426"/>
                      <a:pt x="213" y="396"/>
                      <a:pt x="183" y="365"/>
                    </a:cubicBezTo>
                    <a:cubicBezTo>
                      <a:pt x="183" y="335"/>
                      <a:pt x="183" y="274"/>
                      <a:pt x="153" y="244"/>
                    </a:cubicBezTo>
                    <a:cubicBezTo>
                      <a:pt x="153" y="183"/>
                      <a:pt x="122" y="122"/>
                      <a:pt x="122" y="61"/>
                    </a:cubicBezTo>
                    <a:cubicBezTo>
                      <a:pt x="122" y="31"/>
                      <a:pt x="92" y="1"/>
                      <a:pt x="61" y="1"/>
                    </a:cubicBezTo>
                    <a:close/>
                    <a:moveTo>
                      <a:pt x="167" y="517"/>
                    </a:moveTo>
                    <a:lnTo>
                      <a:pt x="167" y="517"/>
                    </a:lnTo>
                    <a:cubicBezTo>
                      <a:pt x="163" y="517"/>
                      <a:pt x="158" y="517"/>
                      <a:pt x="153" y="517"/>
                    </a:cubicBezTo>
                    <a:lnTo>
                      <a:pt x="183" y="517"/>
                    </a:lnTo>
                    <a:cubicBezTo>
                      <a:pt x="178" y="517"/>
                      <a:pt x="172" y="517"/>
                      <a:pt x="167" y="517"/>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6" name="Google Shape;1746;p33"/>
              <p:cNvSpPr/>
              <p:nvPr/>
            </p:nvSpPr>
            <p:spPr>
              <a:xfrm>
                <a:off x="3364050" y="2181000"/>
                <a:ext cx="6100" cy="10675"/>
              </a:xfrm>
              <a:custGeom>
                <a:avLst/>
                <a:gdLst/>
                <a:ahLst/>
                <a:cxnLst/>
                <a:rect l="l" t="t" r="r" b="b"/>
                <a:pathLst>
                  <a:path w="244" h="427" extrusionOk="0">
                    <a:moveTo>
                      <a:pt x="61" y="1"/>
                    </a:moveTo>
                    <a:cubicBezTo>
                      <a:pt x="31" y="1"/>
                      <a:pt x="1" y="31"/>
                      <a:pt x="31" y="62"/>
                    </a:cubicBezTo>
                    <a:cubicBezTo>
                      <a:pt x="31" y="122"/>
                      <a:pt x="61" y="183"/>
                      <a:pt x="92" y="244"/>
                    </a:cubicBezTo>
                    <a:cubicBezTo>
                      <a:pt x="92" y="274"/>
                      <a:pt x="92" y="305"/>
                      <a:pt x="92" y="335"/>
                    </a:cubicBezTo>
                    <a:cubicBezTo>
                      <a:pt x="122" y="335"/>
                      <a:pt x="122" y="366"/>
                      <a:pt x="122" y="366"/>
                    </a:cubicBezTo>
                    <a:cubicBezTo>
                      <a:pt x="122" y="396"/>
                      <a:pt x="153" y="396"/>
                      <a:pt x="153" y="426"/>
                    </a:cubicBezTo>
                    <a:cubicBezTo>
                      <a:pt x="183" y="426"/>
                      <a:pt x="213" y="396"/>
                      <a:pt x="213" y="396"/>
                    </a:cubicBezTo>
                    <a:cubicBezTo>
                      <a:pt x="244" y="366"/>
                      <a:pt x="244" y="366"/>
                      <a:pt x="244" y="335"/>
                    </a:cubicBezTo>
                    <a:cubicBezTo>
                      <a:pt x="244" y="335"/>
                      <a:pt x="213" y="305"/>
                      <a:pt x="213" y="274"/>
                    </a:cubicBezTo>
                    <a:lnTo>
                      <a:pt x="213" y="214"/>
                    </a:lnTo>
                    <a:cubicBezTo>
                      <a:pt x="183" y="153"/>
                      <a:pt x="153" y="92"/>
                      <a:pt x="153" y="31"/>
                    </a:cubicBezTo>
                    <a:cubicBezTo>
                      <a:pt x="153" y="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7" name="Google Shape;1747;p33"/>
              <p:cNvSpPr/>
              <p:nvPr/>
            </p:nvSpPr>
            <p:spPr>
              <a:xfrm>
                <a:off x="3334425" y="2114900"/>
                <a:ext cx="3050" cy="8750"/>
              </a:xfrm>
              <a:custGeom>
                <a:avLst/>
                <a:gdLst/>
                <a:ahLst/>
                <a:cxnLst/>
                <a:rect l="l" t="t" r="r" b="b"/>
                <a:pathLst>
                  <a:path w="122" h="350" extrusionOk="0">
                    <a:moveTo>
                      <a:pt x="61" y="0"/>
                    </a:moveTo>
                    <a:cubicBezTo>
                      <a:pt x="31" y="0"/>
                      <a:pt x="0" y="0"/>
                      <a:pt x="0" y="31"/>
                    </a:cubicBezTo>
                    <a:lnTo>
                      <a:pt x="0" y="183"/>
                    </a:lnTo>
                    <a:lnTo>
                      <a:pt x="0" y="244"/>
                    </a:lnTo>
                    <a:cubicBezTo>
                      <a:pt x="0" y="274"/>
                      <a:pt x="0" y="274"/>
                      <a:pt x="31" y="304"/>
                    </a:cubicBezTo>
                    <a:cubicBezTo>
                      <a:pt x="31" y="335"/>
                      <a:pt x="46" y="350"/>
                      <a:pt x="65" y="350"/>
                    </a:cubicBezTo>
                    <a:cubicBezTo>
                      <a:pt x="84" y="350"/>
                      <a:pt x="107" y="335"/>
                      <a:pt x="122" y="304"/>
                    </a:cubicBezTo>
                    <a:cubicBezTo>
                      <a:pt x="122" y="274"/>
                      <a:pt x="122" y="274"/>
                      <a:pt x="122" y="244"/>
                    </a:cubicBezTo>
                    <a:lnTo>
                      <a:pt x="122" y="183"/>
                    </a:lnTo>
                    <a:lnTo>
                      <a:pt x="122" y="31"/>
                    </a:ln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8" name="Google Shape;1748;p33"/>
              <p:cNvSpPr/>
              <p:nvPr/>
            </p:nvSpPr>
            <p:spPr>
              <a:xfrm>
                <a:off x="3340500" y="2117925"/>
                <a:ext cx="3825" cy="16575"/>
              </a:xfrm>
              <a:custGeom>
                <a:avLst/>
                <a:gdLst/>
                <a:ahLst/>
                <a:cxnLst/>
                <a:rect l="l" t="t" r="r" b="b"/>
                <a:pathLst>
                  <a:path w="153" h="663" extrusionOk="0">
                    <a:moveTo>
                      <a:pt x="61" y="1"/>
                    </a:moveTo>
                    <a:cubicBezTo>
                      <a:pt x="31" y="1"/>
                      <a:pt x="31" y="31"/>
                      <a:pt x="31" y="62"/>
                    </a:cubicBezTo>
                    <a:cubicBezTo>
                      <a:pt x="0" y="153"/>
                      <a:pt x="0" y="244"/>
                      <a:pt x="0" y="366"/>
                    </a:cubicBezTo>
                    <a:cubicBezTo>
                      <a:pt x="0" y="396"/>
                      <a:pt x="0" y="457"/>
                      <a:pt x="31" y="487"/>
                    </a:cubicBezTo>
                    <a:cubicBezTo>
                      <a:pt x="31" y="548"/>
                      <a:pt x="31" y="609"/>
                      <a:pt x="61" y="639"/>
                    </a:cubicBezTo>
                    <a:cubicBezTo>
                      <a:pt x="76" y="654"/>
                      <a:pt x="92" y="662"/>
                      <a:pt x="103" y="662"/>
                    </a:cubicBezTo>
                    <a:cubicBezTo>
                      <a:pt x="114" y="662"/>
                      <a:pt x="122" y="654"/>
                      <a:pt x="122" y="639"/>
                    </a:cubicBezTo>
                    <a:cubicBezTo>
                      <a:pt x="152" y="609"/>
                      <a:pt x="152" y="548"/>
                      <a:pt x="122" y="487"/>
                    </a:cubicBezTo>
                    <a:cubicBezTo>
                      <a:pt x="122" y="457"/>
                      <a:pt x="122" y="396"/>
                      <a:pt x="122" y="335"/>
                    </a:cubicBezTo>
                    <a:cubicBezTo>
                      <a:pt x="122" y="244"/>
                      <a:pt x="122" y="153"/>
                      <a:pt x="122" y="62"/>
                    </a:cubicBezTo>
                    <a:cubicBezTo>
                      <a:pt x="122" y="31"/>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49" name="Google Shape;1749;p33"/>
              <p:cNvSpPr/>
              <p:nvPr/>
            </p:nvSpPr>
            <p:spPr>
              <a:xfrm>
                <a:off x="3348850" y="2123075"/>
                <a:ext cx="3075" cy="19400"/>
              </a:xfrm>
              <a:custGeom>
                <a:avLst/>
                <a:gdLst/>
                <a:ahLst/>
                <a:cxnLst/>
                <a:rect l="l" t="t" r="r" b="b"/>
                <a:pathLst>
                  <a:path w="123" h="776" extrusionOk="0">
                    <a:moveTo>
                      <a:pt x="62" y="0"/>
                    </a:moveTo>
                    <a:cubicBezTo>
                      <a:pt x="31" y="0"/>
                      <a:pt x="1" y="23"/>
                      <a:pt x="1" y="69"/>
                    </a:cubicBezTo>
                    <a:lnTo>
                      <a:pt x="1" y="403"/>
                    </a:lnTo>
                    <a:cubicBezTo>
                      <a:pt x="1" y="494"/>
                      <a:pt x="1" y="616"/>
                      <a:pt x="1" y="707"/>
                    </a:cubicBezTo>
                    <a:cubicBezTo>
                      <a:pt x="1" y="752"/>
                      <a:pt x="31" y="775"/>
                      <a:pt x="62" y="775"/>
                    </a:cubicBezTo>
                    <a:cubicBezTo>
                      <a:pt x="92" y="775"/>
                      <a:pt x="122" y="752"/>
                      <a:pt x="122" y="707"/>
                    </a:cubicBezTo>
                    <a:cubicBezTo>
                      <a:pt x="122" y="616"/>
                      <a:pt x="122" y="494"/>
                      <a:pt x="122" y="403"/>
                    </a:cubicBezTo>
                    <a:lnTo>
                      <a:pt x="122" y="69"/>
                    </a:lnTo>
                    <a:cubicBezTo>
                      <a:pt x="122" y="23"/>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50" name="Google Shape;1750;p33"/>
              <p:cNvSpPr/>
              <p:nvPr/>
            </p:nvSpPr>
            <p:spPr>
              <a:xfrm>
                <a:off x="3355700" y="2126675"/>
                <a:ext cx="3825" cy="20725"/>
              </a:xfrm>
              <a:custGeom>
                <a:avLst/>
                <a:gdLst/>
                <a:ahLst/>
                <a:cxnLst/>
                <a:rect l="l" t="t" r="r" b="b"/>
                <a:pathLst>
                  <a:path w="153" h="829" extrusionOk="0">
                    <a:moveTo>
                      <a:pt x="103" y="0"/>
                    </a:moveTo>
                    <a:cubicBezTo>
                      <a:pt x="76" y="0"/>
                      <a:pt x="46" y="16"/>
                      <a:pt x="31" y="46"/>
                    </a:cubicBezTo>
                    <a:lnTo>
                      <a:pt x="31" y="411"/>
                    </a:lnTo>
                    <a:cubicBezTo>
                      <a:pt x="31" y="472"/>
                      <a:pt x="31" y="563"/>
                      <a:pt x="31" y="624"/>
                    </a:cubicBezTo>
                    <a:cubicBezTo>
                      <a:pt x="31" y="684"/>
                      <a:pt x="0" y="745"/>
                      <a:pt x="31" y="806"/>
                    </a:cubicBezTo>
                    <a:cubicBezTo>
                      <a:pt x="46" y="821"/>
                      <a:pt x="61" y="829"/>
                      <a:pt x="76" y="829"/>
                    </a:cubicBezTo>
                    <a:cubicBezTo>
                      <a:pt x="91" y="829"/>
                      <a:pt x="107" y="821"/>
                      <a:pt x="122" y="806"/>
                    </a:cubicBezTo>
                    <a:cubicBezTo>
                      <a:pt x="152" y="745"/>
                      <a:pt x="152" y="684"/>
                      <a:pt x="152" y="624"/>
                    </a:cubicBezTo>
                    <a:cubicBezTo>
                      <a:pt x="152" y="563"/>
                      <a:pt x="152" y="502"/>
                      <a:pt x="152" y="411"/>
                    </a:cubicBezTo>
                    <a:lnTo>
                      <a:pt x="152" y="46"/>
                    </a:lnTo>
                    <a:cubicBezTo>
                      <a:pt x="152" y="16"/>
                      <a:pt x="129" y="0"/>
                      <a:pt x="10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51" name="Google Shape;1751;p33"/>
              <p:cNvSpPr/>
              <p:nvPr/>
            </p:nvSpPr>
            <p:spPr>
              <a:xfrm>
                <a:off x="3366650" y="2127200"/>
                <a:ext cx="5025" cy="15650"/>
              </a:xfrm>
              <a:custGeom>
                <a:avLst/>
                <a:gdLst/>
                <a:ahLst/>
                <a:cxnLst/>
                <a:rect l="l" t="t" r="r" b="b"/>
                <a:pathLst>
                  <a:path w="201" h="626" extrusionOk="0">
                    <a:moveTo>
                      <a:pt x="66" y="0"/>
                    </a:moveTo>
                    <a:cubicBezTo>
                      <a:pt x="34" y="0"/>
                      <a:pt x="1" y="33"/>
                      <a:pt x="18" y="86"/>
                    </a:cubicBezTo>
                    <a:cubicBezTo>
                      <a:pt x="49" y="147"/>
                      <a:pt x="49" y="238"/>
                      <a:pt x="79" y="329"/>
                    </a:cubicBezTo>
                    <a:cubicBezTo>
                      <a:pt x="79" y="390"/>
                      <a:pt x="79" y="420"/>
                      <a:pt x="79" y="481"/>
                    </a:cubicBezTo>
                    <a:cubicBezTo>
                      <a:pt x="79" y="511"/>
                      <a:pt x="79" y="572"/>
                      <a:pt x="79" y="603"/>
                    </a:cubicBezTo>
                    <a:cubicBezTo>
                      <a:pt x="94" y="618"/>
                      <a:pt x="117" y="625"/>
                      <a:pt x="136" y="625"/>
                    </a:cubicBezTo>
                    <a:cubicBezTo>
                      <a:pt x="155" y="625"/>
                      <a:pt x="170" y="618"/>
                      <a:pt x="170" y="603"/>
                    </a:cubicBezTo>
                    <a:cubicBezTo>
                      <a:pt x="201" y="572"/>
                      <a:pt x="201" y="511"/>
                      <a:pt x="201" y="451"/>
                    </a:cubicBezTo>
                    <a:lnTo>
                      <a:pt x="170" y="329"/>
                    </a:lnTo>
                    <a:cubicBezTo>
                      <a:pt x="170" y="238"/>
                      <a:pt x="140" y="147"/>
                      <a:pt x="109" y="55"/>
                    </a:cubicBezTo>
                    <a:cubicBezTo>
                      <a:pt x="109" y="17"/>
                      <a:pt x="88"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52" name="Google Shape;1752;p33"/>
              <p:cNvSpPr/>
              <p:nvPr/>
            </p:nvSpPr>
            <p:spPr>
              <a:xfrm>
                <a:off x="3376975" y="2123625"/>
                <a:ext cx="5725" cy="20350"/>
              </a:xfrm>
              <a:custGeom>
                <a:avLst/>
                <a:gdLst/>
                <a:ahLst/>
                <a:cxnLst/>
                <a:rect l="l" t="t" r="r" b="b"/>
                <a:pathLst>
                  <a:path w="229" h="814" extrusionOk="0">
                    <a:moveTo>
                      <a:pt x="179" y="1"/>
                    </a:moveTo>
                    <a:cubicBezTo>
                      <a:pt x="152" y="1"/>
                      <a:pt x="122" y="16"/>
                      <a:pt x="122" y="47"/>
                    </a:cubicBezTo>
                    <a:cubicBezTo>
                      <a:pt x="92" y="168"/>
                      <a:pt x="92" y="290"/>
                      <a:pt x="61" y="411"/>
                    </a:cubicBezTo>
                    <a:cubicBezTo>
                      <a:pt x="61" y="472"/>
                      <a:pt x="61" y="533"/>
                      <a:pt x="31" y="594"/>
                    </a:cubicBezTo>
                    <a:cubicBezTo>
                      <a:pt x="31" y="624"/>
                      <a:pt x="31" y="654"/>
                      <a:pt x="31" y="685"/>
                    </a:cubicBezTo>
                    <a:cubicBezTo>
                      <a:pt x="0" y="715"/>
                      <a:pt x="0" y="746"/>
                      <a:pt x="31" y="776"/>
                    </a:cubicBezTo>
                    <a:cubicBezTo>
                      <a:pt x="31" y="806"/>
                      <a:pt x="38" y="814"/>
                      <a:pt x="50" y="814"/>
                    </a:cubicBezTo>
                    <a:cubicBezTo>
                      <a:pt x="61" y="814"/>
                      <a:pt x="76" y="806"/>
                      <a:pt x="92" y="806"/>
                    </a:cubicBezTo>
                    <a:cubicBezTo>
                      <a:pt x="122" y="776"/>
                      <a:pt x="122" y="746"/>
                      <a:pt x="122" y="715"/>
                    </a:cubicBezTo>
                    <a:cubicBezTo>
                      <a:pt x="152" y="685"/>
                      <a:pt x="152" y="654"/>
                      <a:pt x="152" y="624"/>
                    </a:cubicBezTo>
                    <a:cubicBezTo>
                      <a:pt x="152" y="563"/>
                      <a:pt x="183" y="502"/>
                      <a:pt x="183" y="411"/>
                    </a:cubicBezTo>
                    <a:cubicBezTo>
                      <a:pt x="213" y="290"/>
                      <a:pt x="213" y="168"/>
                      <a:pt x="213" y="47"/>
                    </a:cubicBezTo>
                    <a:cubicBezTo>
                      <a:pt x="228" y="16"/>
                      <a:pt x="206" y="1"/>
                      <a:pt x="17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53" name="Google Shape;1753;p33"/>
              <p:cNvSpPr/>
              <p:nvPr/>
            </p:nvSpPr>
            <p:spPr>
              <a:xfrm>
                <a:off x="3384575" y="2127825"/>
                <a:ext cx="3050" cy="9700"/>
              </a:xfrm>
              <a:custGeom>
                <a:avLst/>
                <a:gdLst/>
                <a:ahLst/>
                <a:cxnLst/>
                <a:rect l="l" t="t" r="r" b="b"/>
                <a:pathLst>
                  <a:path w="122" h="388" extrusionOk="0">
                    <a:moveTo>
                      <a:pt x="61" y="0"/>
                    </a:moveTo>
                    <a:cubicBezTo>
                      <a:pt x="31" y="0"/>
                      <a:pt x="0" y="30"/>
                      <a:pt x="0" y="61"/>
                    </a:cubicBezTo>
                    <a:cubicBezTo>
                      <a:pt x="0" y="122"/>
                      <a:pt x="0" y="152"/>
                      <a:pt x="0" y="213"/>
                    </a:cubicBezTo>
                    <a:cubicBezTo>
                      <a:pt x="0" y="243"/>
                      <a:pt x="0" y="243"/>
                      <a:pt x="0" y="274"/>
                    </a:cubicBezTo>
                    <a:lnTo>
                      <a:pt x="0" y="304"/>
                    </a:lnTo>
                    <a:cubicBezTo>
                      <a:pt x="0" y="334"/>
                      <a:pt x="0" y="334"/>
                      <a:pt x="0" y="365"/>
                    </a:cubicBezTo>
                    <a:cubicBezTo>
                      <a:pt x="16" y="380"/>
                      <a:pt x="38" y="388"/>
                      <a:pt x="57" y="388"/>
                    </a:cubicBezTo>
                    <a:cubicBezTo>
                      <a:pt x="76" y="388"/>
                      <a:pt x="92" y="380"/>
                      <a:pt x="92" y="365"/>
                    </a:cubicBezTo>
                    <a:cubicBezTo>
                      <a:pt x="92" y="334"/>
                      <a:pt x="92" y="334"/>
                      <a:pt x="92" y="304"/>
                    </a:cubicBezTo>
                    <a:lnTo>
                      <a:pt x="92" y="274"/>
                    </a:lnTo>
                    <a:cubicBezTo>
                      <a:pt x="92" y="243"/>
                      <a:pt x="92" y="243"/>
                      <a:pt x="122" y="213"/>
                    </a:cubicBezTo>
                    <a:cubicBezTo>
                      <a:pt x="122" y="152"/>
                      <a:pt x="122" y="122"/>
                      <a:pt x="122" y="61"/>
                    </a:cubicBezTo>
                    <a:cubicBezTo>
                      <a:pt x="122" y="3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1754" name="Google Shape;1754;p33"/>
          <p:cNvGrpSpPr/>
          <p:nvPr/>
        </p:nvGrpSpPr>
        <p:grpSpPr>
          <a:xfrm>
            <a:off x="2054208" y="5172003"/>
            <a:ext cx="1621642" cy="770215"/>
            <a:chOff x="2132275" y="1549000"/>
            <a:chExt cx="785750" cy="373200"/>
          </a:xfrm>
        </p:grpSpPr>
        <p:sp>
          <p:nvSpPr>
            <p:cNvPr id="1755" name="Google Shape;1755;p33"/>
            <p:cNvSpPr/>
            <p:nvPr/>
          </p:nvSpPr>
          <p:spPr>
            <a:xfrm>
              <a:off x="2132275" y="1559000"/>
              <a:ext cx="781950" cy="359150"/>
            </a:xfrm>
            <a:custGeom>
              <a:avLst/>
              <a:gdLst/>
              <a:ahLst/>
              <a:cxnLst/>
              <a:rect l="l" t="t" r="r" b="b"/>
              <a:pathLst>
                <a:path w="31278" h="14366" extrusionOk="0">
                  <a:moveTo>
                    <a:pt x="21069" y="0"/>
                  </a:moveTo>
                  <a:cubicBezTo>
                    <a:pt x="19874" y="0"/>
                    <a:pt x="18685" y="493"/>
                    <a:pt x="17782" y="1294"/>
                  </a:cubicBezTo>
                  <a:cubicBezTo>
                    <a:pt x="17569" y="1507"/>
                    <a:pt x="17326" y="1719"/>
                    <a:pt x="17083" y="1871"/>
                  </a:cubicBezTo>
                  <a:cubicBezTo>
                    <a:pt x="16794" y="2051"/>
                    <a:pt x="16545" y="2122"/>
                    <a:pt x="16318" y="2122"/>
                  </a:cubicBezTo>
                  <a:cubicBezTo>
                    <a:pt x="15662" y="2122"/>
                    <a:pt x="15191" y="1527"/>
                    <a:pt x="14469" y="1233"/>
                  </a:cubicBezTo>
                  <a:cubicBezTo>
                    <a:pt x="13967" y="1051"/>
                    <a:pt x="13428" y="952"/>
                    <a:pt x="12892" y="952"/>
                  </a:cubicBezTo>
                  <a:cubicBezTo>
                    <a:pt x="12356" y="952"/>
                    <a:pt x="11824" y="1051"/>
                    <a:pt x="11338" y="1263"/>
                  </a:cubicBezTo>
                  <a:cubicBezTo>
                    <a:pt x="10727" y="929"/>
                    <a:pt x="10040" y="772"/>
                    <a:pt x="9352" y="772"/>
                  </a:cubicBezTo>
                  <a:cubicBezTo>
                    <a:pt x="7849" y="772"/>
                    <a:pt x="6334" y="1521"/>
                    <a:pt x="5563" y="2814"/>
                  </a:cubicBezTo>
                  <a:cubicBezTo>
                    <a:pt x="4985" y="3756"/>
                    <a:pt x="4712" y="4972"/>
                    <a:pt x="3739" y="5458"/>
                  </a:cubicBezTo>
                  <a:cubicBezTo>
                    <a:pt x="3253" y="5701"/>
                    <a:pt x="2705" y="5701"/>
                    <a:pt x="2219" y="5914"/>
                  </a:cubicBezTo>
                  <a:cubicBezTo>
                    <a:pt x="1672" y="6157"/>
                    <a:pt x="1277" y="6674"/>
                    <a:pt x="912" y="7160"/>
                  </a:cubicBezTo>
                  <a:cubicBezTo>
                    <a:pt x="456" y="7738"/>
                    <a:pt x="0" y="8528"/>
                    <a:pt x="335" y="9197"/>
                  </a:cubicBezTo>
                  <a:cubicBezTo>
                    <a:pt x="547" y="9683"/>
                    <a:pt x="1125" y="9896"/>
                    <a:pt x="1490" y="10291"/>
                  </a:cubicBezTo>
                  <a:cubicBezTo>
                    <a:pt x="2037" y="10899"/>
                    <a:pt x="2098" y="11841"/>
                    <a:pt x="2705" y="12327"/>
                  </a:cubicBezTo>
                  <a:cubicBezTo>
                    <a:pt x="2949" y="12540"/>
                    <a:pt x="3253" y="12631"/>
                    <a:pt x="3526" y="12723"/>
                  </a:cubicBezTo>
                  <a:cubicBezTo>
                    <a:pt x="4237" y="12952"/>
                    <a:pt x="4976" y="13067"/>
                    <a:pt x="5704" y="13067"/>
                  </a:cubicBezTo>
                  <a:cubicBezTo>
                    <a:pt x="6035" y="13067"/>
                    <a:pt x="6364" y="13044"/>
                    <a:pt x="6687" y="12996"/>
                  </a:cubicBezTo>
                  <a:lnTo>
                    <a:pt x="6687" y="12996"/>
                  </a:lnTo>
                  <a:cubicBezTo>
                    <a:pt x="6566" y="13300"/>
                    <a:pt x="6748" y="13634"/>
                    <a:pt x="7022" y="13817"/>
                  </a:cubicBezTo>
                  <a:cubicBezTo>
                    <a:pt x="7295" y="13969"/>
                    <a:pt x="7630" y="13999"/>
                    <a:pt x="7933" y="14030"/>
                  </a:cubicBezTo>
                  <a:cubicBezTo>
                    <a:pt x="8058" y="14036"/>
                    <a:pt x="8184" y="14039"/>
                    <a:pt x="8312" y="14039"/>
                  </a:cubicBezTo>
                  <a:cubicBezTo>
                    <a:pt x="9468" y="14039"/>
                    <a:pt x="10730" y="13766"/>
                    <a:pt x="11277" y="12753"/>
                  </a:cubicBezTo>
                  <a:cubicBezTo>
                    <a:pt x="11459" y="12905"/>
                    <a:pt x="11611" y="13027"/>
                    <a:pt x="11794" y="13148"/>
                  </a:cubicBezTo>
                  <a:cubicBezTo>
                    <a:pt x="12645" y="13756"/>
                    <a:pt x="13557" y="14364"/>
                    <a:pt x="14590" y="14364"/>
                  </a:cubicBezTo>
                  <a:cubicBezTo>
                    <a:pt x="14617" y="14365"/>
                    <a:pt x="14644" y="14365"/>
                    <a:pt x="14671" y="14365"/>
                  </a:cubicBezTo>
                  <a:cubicBezTo>
                    <a:pt x="15494" y="14365"/>
                    <a:pt x="16308" y="13916"/>
                    <a:pt x="16779" y="13239"/>
                  </a:cubicBezTo>
                  <a:cubicBezTo>
                    <a:pt x="16900" y="13057"/>
                    <a:pt x="17022" y="12814"/>
                    <a:pt x="17265" y="12723"/>
                  </a:cubicBezTo>
                  <a:cubicBezTo>
                    <a:pt x="17341" y="12692"/>
                    <a:pt x="17432" y="12685"/>
                    <a:pt x="17527" y="12685"/>
                  </a:cubicBezTo>
                  <a:cubicBezTo>
                    <a:pt x="17622" y="12685"/>
                    <a:pt x="17721" y="12692"/>
                    <a:pt x="17812" y="12692"/>
                  </a:cubicBezTo>
                  <a:cubicBezTo>
                    <a:pt x="18076" y="12719"/>
                    <a:pt x="18339" y="12733"/>
                    <a:pt x="18602" y="12733"/>
                  </a:cubicBezTo>
                  <a:cubicBezTo>
                    <a:pt x="19521" y="12733"/>
                    <a:pt x="20433" y="12567"/>
                    <a:pt x="21308" y="12236"/>
                  </a:cubicBezTo>
                  <a:cubicBezTo>
                    <a:pt x="21399" y="12206"/>
                    <a:pt x="21490" y="12175"/>
                    <a:pt x="21612" y="12175"/>
                  </a:cubicBezTo>
                  <a:cubicBezTo>
                    <a:pt x="21976" y="12206"/>
                    <a:pt x="22098" y="12662"/>
                    <a:pt x="22280" y="12996"/>
                  </a:cubicBezTo>
                  <a:cubicBezTo>
                    <a:pt x="22736" y="13969"/>
                    <a:pt x="24043" y="14121"/>
                    <a:pt x="25107" y="14151"/>
                  </a:cubicBezTo>
                  <a:cubicBezTo>
                    <a:pt x="25806" y="14151"/>
                    <a:pt x="26566" y="14151"/>
                    <a:pt x="27144" y="13756"/>
                  </a:cubicBezTo>
                  <a:cubicBezTo>
                    <a:pt x="27448" y="13543"/>
                    <a:pt x="27660" y="13239"/>
                    <a:pt x="27964" y="13027"/>
                  </a:cubicBezTo>
                  <a:cubicBezTo>
                    <a:pt x="28359" y="12723"/>
                    <a:pt x="28846" y="12631"/>
                    <a:pt x="29271" y="12449"/>
                  </a:cubicBezTo>
                  <a:cubicBezTo>
                    <a:pt x="30001" y="12145"/>
                    <a:pt x="30669" y="11628"/>
                    <a:pt x="30973" y="10899"/>
                  </a:cubicBezTo>
                  <a:cubicBezTo>
                    <a:pt x="31277" y="10169"/>
                    <a:pt x="31125" y="9227"/>
                    <a:pt x="30517" y="8741"/>
                  </a:cubicBezTo>
                  <a:cubicBezTo>
                    <a:pt x="31156" y="8042"/>
                    <a:pt x="31156" y="6856"/>
                    <a:pt x="30517" y="6157"/>
                  </a:cubicBezTo>
                  <a:cubicBezTo>
                    <a:pt x="29727" y="5336"/>
                    <a:pt x="28359" y="5367"/>
                    <a:pt x="27508" y="4607"/>
                  </a:cubicBezTo>
                  <a:cubicBezTo>
                    <a:pt x="26992" y="4121"/>
                    <a:pt x="26688" y="3361"/>
                    <a:pt x="26019" y="3209"/>
                  </a:cubicBezTo>
                  <a:cubicBezTo>
                    <a:pt x="25745" y="3118"/>
                    <a:pt x="25381" y="3178"/>
                    <a:pt x="25168" y="2966"/>
                  </a:cubicBezTo>
                  <a:cubicBezTo>
                    <a:pt x="25046" y="2874"/>
                    <a:pt x="24985" y="2692"/>
                    <a:pt x="24925" y="2540"/>
                  </a:cubicBezTo>
                  <a:cubicBezTo>
                    <a:pt x="24408" y="1203"/>
                    <a:pt x="23101" y="260"/>
                    <a:pt x="21703" y="48"/>
                  </a:cubicBezTo>
                  <a:cubicBezTo>
                    <a:pt x="21492" y="16"/>
                    <a:pt x="21280" y="0"/>
                    <a:pt x="2106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grpSp>
          <p:nvGrpSpPr>
            <p:cNvPr id="1756" name="Google Shape;1756;p33"/>
            <p:cNvGrpSpPr/>
            <p:nvPr/>
          </p:nvGrpSpPr>
          <p:grpSpPr>
            <a:xfrm>
              <a:off x="2133025" y="1549000"/>
              <a:ext cx="785000" cy="373200"/>
              <a:chOff x="2133025" y="1549000"/>
              <a:chExt cx="785000" cy="373200"/>
            </a:xfrm>
          </p:grpSpPr>
          <p:sp>
            <p:nvSpPr>
              <p:cNvPr id="1757" name="Google Shape;1757;p33"/>
              <p:cNvSpPr/>
              <p:nvPr/>
            </p:nvSpPr>
            <p:spPr>
              <a:xfrm>
                <a:off x="2757025" y="1630150"/>
                <a:ext cx="47775" cy="21525"/>
              </a:xfrm>
              <a:custGeom>
                <a:avLst/>
                <a:gdLst/>
                <a:ahLst/>
                <a:cxnLst/>
                <a:rect l="l" t="t" r="r" b="b"/>
                <a:pathLst>
                  <a:path w="1911" h="861" extrusionOk="0">
                    <a:moveTo>
                      <a:pt x="639" y="1"/>
                    </a:moveTo>
                    <a:cubicBezTo>
                      <a:pt x="431" y="1"/>
                      <a:pt x="222" y="52"/>
                      <a:pt x="56" y="180"/>
                    </a:cubicBezTo>
                    <a:cubicBezTo>
                      <a:pt x="0" y="237"/>
                      <a:pt x="48" y="397"/>
                      <a:pt x="151" y="397"/>
                    </a:cubicBezTo>
                    <a:cubicBezTo>
                      <a:pt x="160" y="397"/>
                      <a:pt x="169" y="395"/>
                      <a:pt x="178" y="393"/>
                    </a:cubicBezTo>
                    <a:cubicBezTo>
                      <a:pt x="299" y="393"/>
                      <a:pt x="421" y="363"/>
                      <a:pt x="543" y="332"/>
                    </a:cubicBezTo>
                    <a:cubicBezTo>
                      <a:pt x="695" y="332"/>
                      <a:pt x="816" y="332"/>
                      <a:pt x="938" y="363"/>
                    </a:cubicBezTo>
                    <a:cubicBezTo>
                      <a:pt x="1181" y="454"/>
                      <a:pt x="1394" y="576"/>
                      <a:pt x="1546" y="788"/>
                    </a:cubicBezTo>
                    <a:cubicBezTo>
                      <a:pt x="1590" y="833"/>
                      <a:pt x="1651" y="861"/>
                      <a:pt x="1716" y="861"/>
                    </a:cubicBezTo>
                    <a:cubicBezTo>
                      <a:pt x="1740" y="861"/>
                      <a:pt x="1764" y="857"/>
                      <a:pt x="1789" y="849"/>
                    </a:cubicBezTo>
                    <a:cubicBezTo>
                      <a:pt x="1880" y="788"/>
                      <a:pt x="1910" y="667"/>
                      <a:pt x="1850" y="606"/>
                    </a:cubicBezTo>
                    <a:cubicBezTo>
                      <a:pt x="1667" y="332"/>
                      <a:pt x="1363" y="120"/>
                      <a:pt x="1029" y="59"/>
                    </a:cubicBezTo>
                    <a:cubicBezTo>
                      <a:pt x="909" y="23"/>
                      <a:pt x="774" y="1"/>
                      <a:pt x="63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58" name="Google Shape;1758;p33"/>
              <p:cNvSpPr/>
              <p:nvPr/>
            </p:nvSpPr>
            <p:spPr>
              <a:xfrm>
                <a:off x="2554775" y="1549000"/>
                <a:ext cx="217350" cy="92775"/>
              </a:xfrm>
              <a:custGeom>
                <a:avLst/>
                <a:gdLst/>
                <a:ahLst/>
                <a:cxnLst/>
                <a:rect l="l" t="t" r="r" b="b"/>
                <a:pathLst>
                  <a:path w="8694" h="3711" extrusionOk="0">
                    <a:moveTo>
                      <a:pt x="3934" y="1"/>
                    </a:moveTo>
                    <a:cubicBezTo>
                      <a:pt x="3155" y="1"/>
                      <a:pt x="2384" y="200"/>
                      <a:pt x="1702" y="600"/>
                    </a:cubicBezTo>
                    <a:cubicBezTo>
                      <a:pt x="1034" y="964"/>
                      <a:pt x="91" y="1724"/>
                      <a:pt x="0" y="2545"/>
                    </a:cubicBezTo>
                    <a:cubicBezTo>
                      <a:pt x="0" y="2626"/>
                      <a:pt x="68" y="2666"/>
                      <a:pt x="140" y="2666"/>
                    </a:cubicBezTo>
                    <a:cubicBezTo>
                      <a:pt x="176" y="2666"/>
                      <a:pt x="213" y="2656"/>
                      <a:pt x="243" y="2636"/>
                    </a:cubicBezTo>
                    <a:cubicBezTo>
                      <a:pt x="517" y="2363"/>
                      <a:pt x="669" y="1998"/>
                      <a:pt x="942" y="1724"/>
                    </a:cubicBezTo>
                    <a:cubicBezTo>
                      <a:pt x="1216" y="1420"/>
                      <a:pt x="1520" y="1177"/>
                      <a:pt x="1854" y="995"/>
                    </a:cubicBezTo>
                    <a:cubicBezTo>
                      <a:pt x="2488" y="615"/>
                      <a:pt x="3205" y="425"/>
                      <a:pt x="3937" y="425"/>
                    </a:cubicBezTo>
                    <a:cubicBezTo>
                      <a:pt x="4083" y="425"/>
                      <a:pt x="4230" y="432"/>
                      <a:pt x="4377" y="448"/>
                    </a:cubicBezTo>
                    <a:cubicBezTo>
                      <a:pt x="5988" y="569"/>
                      <a:pt x="8025" y="1663"/>
                      <a:pt x="7933" y="3518"/>
                    </a:cubicBezTo>
                    <a:cubicBezTo>
                      <a:pt x="7933" y="3639"/>
                      <a:pt x="8042" y="3711"/>
                      <a:pt x="8141" y="3711"/>
                    </a:cubicBezTo>
                    <a:cubicBezTo>
                      <a:pt x="8216" y="3711"/>
                      <a:pt x="8285" y="3670"/>
                      <a:pt x="8298" y="3578"/>
                    </a:cubicBezTo>
                    <a:cubicBezTo>
                      <a:pt x="8693" y="1572"/>
                      <a:pt x="6292" y="265"/>
                      <a:pt x="4620" y="52"/>
                    </a:cubicBezTo>
                    <a:cubicBezTo>
                      <a:pt x="4392" y="18"/>
                      <a:pt x="4163" y="1"/>
                      <a:pt x="393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59" name="Google Shape;1759;p33"/>
              <p:cNvSpPr/>
              <p:nvPr/>
            </p:nvSpPr>
            <p:spPr>
              <a:xfrm>
                <a:off x="2525125" y="1605825"/>
                <a:ext cx="34225" cy="13650"/>
              </a:xfrm>
              <a:custGeom>
                <a:avLst/>
                <a:gdLst/>
                <a:ahLst/>
                <a:cxnLst/>
                <a:rect l="l" t="t" r="r" b="b"/>
                <a:pathLst>
                  <a:path w="1369" h="546" extrusionOk="0">
                    <a:moveTo>
                      <a:pt x="721" y="1"/>
                    </a:moveTo>
                    <a:cubicBezTo>
                      <a:pt x="481" y="1"/>
                      <a:pt x="241" y="93"/>
                      <a:pt x="62" y="272"/>
                    </a:cubicBezTo>
                    <a:cubicBezTo>
                      <a:pt x="1" y="302"/>
                      <a:pt x="1" y="363"/>
                      <a:pt x="1" y="424"/>
                    </a:cubicBezTo>
                    <a:cubicBezTo>
                      <a:pt x="31" y="485"/>
                      <a:pt x="62" y="515"/>
                      <a:pt x="122" y="545"/>
                    </a:cubicBezTo>
                    <a:cubicBezTo>
                      <a:pt x="183" y="545"/>
                      <a:pt x="244" y="515"/>
                      <a:pt x="274" y="485"/>
                    </a:cubicBezTo>
                    <a:cubicBezTo>
                      <a:pt x="305" y="485"/>
                      <a:pt x="305" y="454"/>
                      <a:pt x="335" y="454"/>
                    </a:cubicBezTo>
                    <a:cubicBezTo>
                      <a:pt x="335" y="439"/>
                      <a:pt x="328" y="439"/>
                      <a:pt x="324" y="439"/>
                    </a:cubicBezTo>
                    <a:cubicBezTo>
                      <a:pt x="320" y="439"/>
                      <a:pt x="320" y="439"/>
                      <a:pt x="335" y="424"/>
                    </a:cubicBezTo>
                    <a:lnTo>
                      <a:pt x="366" y="424"/>
                    </a:lnTo>
                    <a:cubicBezTo>
                      <a:pt x="396" y="393"/>
                      <a:pt x="426" y="363"/>
                      <a:pt x="487" y="363"/>
                    </a:cubicBezTo>
                    <a:cubicBezTo>
                      <a:pt x="487" y="363"/>
                      <a:pt x="487" y="363"/>
                      <a:pt x="518" y="333"/>
                    </a:cubicBezTo>
                    <a:lnTo>
                      <a:pt x="578" y="333"/>
                    </a:lnTo>
                    <a:cubicBezTo>
                      <a:pt x="609" y="302"/>
                      <a:pt x="609" y="302"/>
                      <a:pt x="639" y="302"/>
                    </a:cubicBezTo>
                    <a:lnTo>
                      <a:pt x="852" y="302"/>
                    </a:lnTo>
                    <a:cubicBezTo>
                      <a:pt x="882" y="302"/>
                      <a:pt x="913" y="333"/>
                      <a:pt x="913" y="333"/>
                    </a:cubicBezTo>
                    <a:cubicBezTo>
                      <a:pt x="1004" y="333"/>
                      <a:pt x="1065" y="363"/>
                      <a:pt x="1156" y="424"/>
                    </a:cubicBezTo>
                    <a:cubicBezTo>
                      <a:pt x="1181" y="436"/>
                      <a:pt x="1206" y="444"/>
                      <a:pt x="1231" y="444"/>
                    </a:cubicBezTo>
                    <a:cubicBezTo>
                      <a:pt x="1267" y="444"/>
                      <a:pt x="1303" y="429"/>
                      <a:pt x="1338" y="393"/>
                    </a:cubicBezTo>
                    <a:cubicBezTo>
                      <a:pt x="1369" y="333"/>
                      <a:pt x="1369" y="241"/>
                      <a:pt x="1308" y="211"/>
                    </a:cubicBezTo>
                    <a:cubicBezTo>
                      <a:pt x="1138" y="70"/>
                      <a:pt x="930" y="1"/>
                      <a:pt x="72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0" name="Google Shape;1760;p33"/>
              <p:cNvSpPr/>
              <p:nvPr/>
            </p:nvSpPr>
            <p:spPr>
              <a:xfrm>
                <a:off x="2412475" y="1575625"/>
                <a:ext cx="120450" cy="40400"/>
              </a:xfrm>
              <a:custGeom>
                <a:avLst/>
                <a:gdLst/>
                <a:ahLst/>
                <a:cxnLst/>
                <a:rect l="l" t="t" r="r" b="b"/>
                <a:pathLst>
                  <a:path w="4818" h="1616" extrusionOk="0">
                    <a:moveTo>
                      <a:pt x="2093" y="0"/>
                    </a:moveTo>
                    <a:cubicBezTo>
                      <a:pt x="1390" y="0"/>
                      <a:pt x="650" y="210"/>
                      <a:pt x="130" y="659"/>
                    </a:cubicBezTo>
                    <a:cubicBezTo>
                      <a:pt x="1" y="788"/>
                      <a:pt x="135" y="983"/>
                      <a:pt x="290" y="983"/>
                    </a:cubicBezTo>
                    <a:cubicBezTo>
                      <a:pt x="317" y="983"/>
                      <a:pt x="345" y="977"/>
                      <a:pt x="373" y="963"/>
                    </a:cubicBezTo>
                    <a:cubicBezTo>
                      <a:pt x="707" y="750"/>
                      <a:pt x="1042" y="568"/>
                      <a:pt x="1437" y="477"/>
                    </a:cubicBezTo>
                    <a:cubicBezTo>
                      <a:pt x="1649" y="424"/>
                      <a:pt x="1881" y="391"/>
                      <a:pt x="2116" y="391"/>
                    </a:cubicBezTo>
                    <a:cubicBezTo>
                      <a:pt x="2286" y="391"/>
                      <a:pt x="2457" y="408"/>
                      <a:pt x="2622" y="446"/>
                    </a:cubicBezTo>
                    <a:cubicBezTo>
                      <a:pt x="3382" y="568"/>
                      <a:pt x="4051" y="994"/>
                      <a:pt x="4507" y="1571"/>
                    </a:cubicBezTo>
                    <a:cubicBezTo>
                      <a:pt x="4538" y="1603"/>
                      <a:pt x="4576" y="1616"/>
                      <a:pt x="4613" y="1616"/>
                    </a:cubicBezTo>
                    <a:cubicBezTo>
                      <a:pt x="4718" y="1616"/>
                      <a:pt x="4817" y="1509"/>
                      <a:pt x="4750" y="1419"/>
                    </a:cubicBezTo>
                    <a:cubicBezTo>
                      <a:pt x="4264" y="690"/>
                      <a:pt x="3504" y="203"/>
                      <a:pt x="2683" y="51"/>
                    </a:cubicBezTo>
                    <a:cubicBezTo>
                      <a:pt x="2493" y="17"/>
                      <a:pt x="2295" y="0"/>
                      <a:pt x="209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1" name="Google Shape;1761;p33"/>
              <p:cNvSpPr/>
              <p:nvPr/>
            </p:nvSpPr>
            <p:spPr>
              <a:xfrm>
                <a:off x="2246250" y="1570175"/>
                <a:ext cx="175475" cy="112475"/>
              </a:xfrm>
              <a:custGeom>
                <a:avLst/>
                <a:gdLst/>
                <a:ahLst/>
                <a:cxnLst/>
                <a:rect l="l" t="t" r="r" b="b"/>
                <a:pathLst>
                  <a:path w="7019" h="4499" extrusionOk="0">
                    <a:moveTo>
                      <a:pt x="4877" y="0"/>
                    </a:moveTo>
                    <a:cubicBezTo>
                      <a:pt x="4012" y="0"/>
                      <a:pt x="3114" y="261"/>
                      <a:pt x="2432" y="634"/>
                    </a:cubicBezTo>
                    <a:cubicBezTo>
                      <a:pt x="1764" y="999"/>
                      <a:pt x="1186" y="1546"/>
                      <a:pt x="760" y="2215"/>
                    </a:cubicBezTo>
                    <a:cubicBezTo>
                      <a:pt x="548" y="2549"/>
                      <a:pt x="365" y="2883"/>
                      <a:pt x="244" y="3278"/>
                    </a:cubicBezTo>
                    <a:cubicBezTo>
                      <a:pt x="153" y="3613"/>
                      <a:pt x="1" y="4008"/>
                      <a:pt x="61" y="4373"/>
                    </a:cubicBezTo>
                    <a:cubicBezTo>
                      <a:pt x="76" y="4460"/>
                      <a:pt x="146" y="4498"/>
                      <a:pt x="222" y="4498"/>
                    </a:cubicBezTo>
                    <a:cubicBezTo>
                      <a:pt x="304" y="4498"/>
                      <a:pt x="394" y="4452"/>
                      <a:pt x="426" y="4373"/>
                    </a:cubicBezTo>
                    <a:cubicBezTo>
                      <a:pt x="517" y="4069"/>
                      <a:pt x="548" y="3734"/>
                      <a:pt x="639" y="3430"/>
                    </a:cubicBezTo>
                    <a:cubicBezTo>
                      <a:pt x="760" y="3096"/>
                      <a:pt x="882" y="2792"/>
                      <a:pt x="1064" y="2519"/>
                    </a:cubicBezTo>
                    <a:cubicBezTo>
                      <a:pt x="1429" y="1911"/>
                      <a:pt x="1946" y="1394"/>
                      <a:pt x="2554" y="1029"/>
                    </a:cubicBezTo>
                    <a:cubicBezTo>
                      <a:pt x="3131" y="664"/>
                      <a:pt x="3830" y="452"/>
                      <a:pt x="4530" y="421"/>
                    </a:cubicBezTo>
                    <a:cubicBezTo>
                      <a:pt x="4673" y="409"/>
                      <a:pt x="4822" y="402"/>
                      <a:pt x="4974" y="402"/>
                    </a:cubicBezTo>
                    <a:cubicBezTo>
                      <a:pt x="5593" y="402"/>
                      <a:pt x="6248" y="523"/>
                      <a:pt x="6688" y="938"/>
                    </a:cubicBezTo>
                    <a:cubicBezTo>
                      <a:pt x="6721" y="972"/>
                      <a:pt x="6758" y="986"/>
                      <a:pt x="6794" y="986"/>
                    </a:cubicBezTo>
                    <a:cubicBezTo>
                      <a:pt x="6916" y="986"/>
                      <a:pt x="7018" y="813"/>
                      <a:pt x="6900" y="695"/>
                    </a:cubicBezTo>
                    <a:cubicBezTo>
                      <a:pt x="6362" y="199"/>
                      <a:pt x="5632" y="0"/>
                      <a:pt x="48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2" name="Google Shape;1762;p33"/>
              <p:cNvSpPr/>
              <p:nvPr/>
            </p:nvSpPr>
            <p:spPr>
              <a:xfrm>
                <a:off x="2211300" y="1678725"/>
                <a:ext cx="40300" cy="28125"/>
              </a:xfrm>
              <a:custGeom>
                <a:avLst/>
                <a:gdLst/>
                <a:ahLst/>
                <a:cxnLst/>
                <a:rect l="l" t="t" r="r" b="b"/>
                <a:pathLst>
                  <a:path w="1612" h="1125" extrusionOk="0">
                    <a:moveTo>
                      <a:pt x="1399" y="0"/>
                    </a:moveTo>
                    <a:cubicBezTo>
                      <a:pt x="1247" y="31"/>
                      <a:pt x="1125" y="61"/>
                      <a:pt x="1003" y="122"/>
                    </a:cubicBezTo>
                    <a:cubicBezTo>
                      <a:pt x="851" y="152"/>
                      <a:pt x="730" y="213"/>
                      <a:pt x="608" y="304"/>
                    </a:cubicBezTo>
                    <a:cubicBezTo>
                      <a:pt x="487" y="365"/>
                      <a:pt x="365" y="456"/>
                      <a:pt x="274" y="578"/>
                    </a:cubicBezTo>
                    <a:cubicBezTo>
                      <a:pt x="213" y="639"/>
                      <a:pt x="152" y="699"/>
                      <a:pt x="92" y="760"/>
                    </a:cubicBezTo>
                    <a:cubicBezTo>
                      <a:pt x="31" y="851"/>
                      <a:pt x="0" y="943"/>
                      <a:pt x="61" y="1034"/>
                    </a:cubicBezTo>
                    <a:cubicBezTo>
                      <a:pt x="61" y="1095"/>
                      <a:pt x="152" y="1125"/>
                      <a:pt x="183" y="1125"/>
                    </a:cubicBezTo>
                    <a:cubicBezTo>
                      <a:pt x="304" y="1125"/>
                      <a:pt x="365" y="1034"/>
                      <a:pt x="426" y="973"/>
                    </a:cubicBezTo>
                    <a:lnTo>
                      <a:pt x="456" y="912"/>
                    </a:lnTo>
                    <a:cubicBezTo>
                      <a:pt x="487" y="882"/>
                      <a:pt x="517" y="851"/>
                      <a:pt x="517" y="851"/>
                    </a:cubicBezTo>
                    <a:cubicBezTo>
                      <a:pt x="578" y="791"/>
                      <a:pt x="608" y="760"/>
                      <a:pt x="669" y="699"/>
                    </a:cubicBezTo>
                    <a:cubicBezTo>
                      <a:pt x="699" y="699"/>
                      <a:pt x="699" y="669"/>
                      <a:pt x="730" y="639"/>
                    </a:cubicBezTo>
                    <a:cubicBezTo>
                      <a:pt x="760" y="639"/>
                      <a:pt x="760" y="639"/>
                      <a:pt x="791" y="608"/>
                    </a:cubicBezTo>
                    <a:cubicBezTo>
                      <a:pt x="882" y="517"/>
                      <a:pt x="1003" y="456"/>
                      <a:pt x="1125" y="395"/>
                    </a:cubicBezTo>
                    <a:cubicBezTo>
                      <a:pt x="1216" y="365"/>
                      <a:pt x="1368" y="335"/>
                      <a:pt x="1490" y="304"/>
                    </a:cubicBezTo>
                    <a:cubicBezTo>
                      <a:pt x="1551" y="274"/>
                      <a:pt x="1611" y="183"/>
                      <a:pt x="1581" y="122"/>
                    </a:cubicBezTo>
                    <a:cubicBezTo>
                      <a:pt x="1581" y="31"/>
                      <a:pt x="1490" y="0"/>
                      <a:pt x="13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3" name="Google Shape;1763;p33"/>
              <p:cNvSpPr/>
              <p:nvPr/>
            </p:nvSpPr>
            <p:spPr>
              <a:xfrm>
                <a:off x="2133025" y="1697950"/>
                <a:ext cx="84950" cy="128825"/>
              </a:xfrm>
              <a:custGeom>
                <a:avLst/>
                <a:gdLst/>
                <a:ahLst/>
                <a:cxnLst/>
                <a:rect l="l" t="t" r="r" b="b"/>
                <a:pathLst>
                  <a:path w="3398" h="5153" extrusionOk="0">
                    <a:moveTo>
                      <a:pt x="2872" y="0"/>
                    </a:moveTo>
                    <a:cubicBezTo>
                      <a:pt x="1668" y="0"/>
                      <a:pt x="783" y="934"/>
                      <a:pt x="335" y="1997"/>
                    </a:cubicBezTo>
                    <a:cubicBezTo>
                      <a:pt x="61" y="2605"/>
                      <a:pt x="1" y="3244"/>
                      <a:pt x="274" y="3851"/>
                    </a:cubicBezTo>
                    <a:cubicBezTo>
                      <a:pt x="517" y="4399"/>
                      <a:pt x="973" y="4854"/>
                      <a:pt x="1490" y="5128"/>
                    </a:cubicBezTo>
                    <a:cubicBezTo>
                      <a:pt x="1528" y="5145"/>
                      <a:pt x="1564" y="5152"/>
                      <a:pt x="1599" y="5152"/>
                    </a:cubicBezTo>
                    <a:cubicBezTo>
                      <a:pt x="1814" y="5152"/>
                      <a:pt x="1943" y="4860"/>
                      <a:pt x="1733" y="4703"/>
                    </a:cubicBezTo>
                    <a:cubicBezTo>
                      <a:pt x="1338" y="4429"/>
                      <a:pt x="973" y="4125"/>
                      <a:pt x="730" y="3699"/>
                    </a:cubicBezTo>
                    <a:cubicBezTo>
                      <a:pt x="487" y="3213"/>
                      <a:pt x="548" y="2636"/>
                      <a:pt x="760" y="2149"/>
                    </a:cubicBezTo>
                    <a:cubicBezTo>
                      <a:pt x="1127" y="1275"/>
                      <a:pt x="1886" y="401"/>
                      <a:pt x="2893" y="401"/>
                    </a:cubicBezTo>
                    <a:cubicBezTo>
                      <a:pt x="2971" y="401"/>
                      <a:pt x="3050" y="406"/>
                      <a:pt x="3131" y="417"/>
                    </a:cubicBezTo>
                    <a:cubicBezTo>
                      <a:pt x="3139" y="418"/>
                      <a:pt x="3147" y="418"/>
                      <a:pt x="3154" y="418"/>
                    </a:cubicBezTo>
                    <a:cubicBezTo>
                      <a:pt x="3348" y="418"/>
                      <a:pt x="3397" y="51"/>
                      <a:pt x="3192" y="22"/>
                    </a:cubicBezTo>
                    <a:cubicBezTo>
                      <a:pt x="3083" y="7"/>
                      <a:pt x="2976" y="0"/>
                      <a:pt x="287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4" name="Google Shape;1764;p33"/>
              <p:cNvSpPr/>
              <p:nvPr/>
            </p:nvSpPr>
            <p:spPr>
              <a:xfrm>
                <a:off x="2173300" y="1818200"/>
                <a:ext cx="124475" cy="74275"/>
              </a:xfrm>
              <a:custGeom>
                <a:avLst/>
                <a:gdLst/>
                <a:ahLst/>
                <a:cxnLst/>
                <a:rect l="l" t="t" r="r" b="b"/>
                <a:pathLst>
                  <a:path w="4979" h="2971" extrusionOk="0">
                    <a:moveTo>
                      <a:pt x="309" y="1"/>
                    </a:moveTo>
                    <a:cubicBezTo>
                      <a:pt x="230" y="1"/>
                      <a:pt x="149" y="41"/>
                      <a:pt x="122" y="136"/>
                    </a:cubicBezTo>
                    <a:cubicBezTo>
                      <a:pt x="1" y="622"/>
                      <a:pt x="244" y="1078"/>
                      <a:pt x="578" y="1443"/>
                    </a:cubicBezTo>
                    <a:cubicBezTo>
                      <a:pt x="912" y="1807"/>
                      <a:pt x="1338" y="2142"/>
                      <a:pt x="1794" y="2415"/>
                    </a:cubicBezTo>
                    <a:cubicBezTo>
                      <a:pt x="2219" y="2689"/>
                      <a:pt x="2736" y="2871"/>
                      <a:pt x="3253" y="2932"/>
                    </a:cubicBezTo>
                    <a:cubicBezTo>
                      <a:pt x="3421" y="2953"/>
                      <a:pt x="3614" y="2970"/>
                      <a:pt x="3811" y="2970"/>
                    </a:cubicBezTo>
                    <a:cubicBezTo>
                      <a:pt x="4186" y="2970"/>
                      <a:pt x="4575" y="2908"/>
                      <a:pt x="4833" y="2689"/>
                    </a:cubicBezTo>
                    <a:cubicBezTo>
                      <a:pt x="4978" y="2573"/>
                      <a:pt x="4875" y="2292"/>
                      <a:pt x="4681" y="2292"/>
                    </a:cubicBezTo>
                    <a:cubicBezTo>
                      <a:pt x="4671" y="2292"/>
                      <a:pt x="4661" y="2292"/>
                      <a:pt x="4651" y="2294"/>
                    </a:cubicBezTo>
                    <a:cubicBezTo>
                      <a:pt x="4438" y="2294"/>
                      <a:pt x="4226" y="2415"/>
                      <a:pt x="4013" y="2446"/>
                    </a:cubicBezTo>
                    <a:cubicBezTo>
                      <a:pt x="3906" y="2461"/>
                      <a:pt x="3800" y="2469"/>
                      <a:pt x="3694" y="2469"/>
                    </a:cubicBezTo>
                    <a:cubicBezTo>
                      <a:pt x="3587" y="2469"/>
                      <a:pt x="3481" y="2461"/>
                      <a:pt x="3374" y="2446"/>
                    </a:cubicBezTo>
                    <a:cubicBezTo>
                      <a:pt x="2919" y="2415"/>
                      <a:pt x="2493" y="2233"/>
                      <a:pt x="2098" y="2020"/>
                    </a:cubicBezTo>
                    <a:cubicBezTo>
                      <a:pt x="1733" y="1807"/>
                      <a:pt x="1368" y="1534"/>
                      <a:pt x="1064" y="1260"/>
                    </a:cubicBezTo>
                    <a:cubicBezTo>
                      <a:pt x="760" y="987"/>
                      <a:pt x="426" y="622"/>
                      <a:pt x="487" y="166"/>
                    </a:cubicBezTo>
                    <a:cubicBezTo>
                      <a:pt x="504" y="65"/>
                      <a:pt x="408" y="1"/>
                      <a:pt x="30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5" name="Google Shape;1765;p33"/>
              <p:cNvSpPr/>
              <p:nvPr/>
            </p:nvSpPr>
            <p:spPr>
              <a:xfrm>
                <a:off x="2291850" y="1870725"/>
                <a:ext cx="122875" cy="45800"/>
              </a:xfrm>
              <a:custGeom>
                <a:avLst/>
                <a:gdLst/>
                <a:ahLst/>
                <a:cxnLst/>
                <a:rect l="l" t="t" r="r" b="b"/>
                <a:pathLst>
                  <a:path w="4915" h="1832" extrusionOk="0">
                    <a:moveTo>
                      <a:pt x="4662" y="0"/>
                    </a:moveTo>
                    <a:cubicBezTo>
                      <a:pt x="4600" y="0"/>
                      <a:pt x="4539" y="31"/>
                      <a:pt x="4499" y="102"/>
                    </a:cubicBezTo>
                    <a:cubicBezTo>
                      <a:pt x="4286" y="436"/>
                      <a:pt x="4104" y="709"/>
                      <a:pt x="3769" y="922"/>
                    </a:cubicBezTo>
                    <a:cubicBezTo>
                      <a:pt x="3435" y="1135"/>
                      <a:pt x="3009" y="1257"/>
                      <a:pt x="2584" y="1317"/>
                    </a:cubicBezTo>
                    <a:cubicBezTo>
                      <a:pt x="2442" y="1328"/>
                      <a:pt x="2300" y="1334"/>
                      <a:pt x="2160" y="1334"/>
                    </a:cubicBezTo>
                    <a:cubicBezTo>
                      <a:pt x="1878" y="1334"/>
                      <a:pt x="1601" y="1307"/>
                      <a:pt x="1338" y="1226"/>
                    </a:cubicBezTo>
                    <a:cubicBezTo>
                      <a:pt x="1155" y="1196"/>
                      <a:pt x="943" y="1105"/>
                      <a:pt x="791" y="983"/>
                    </a:cubicBezTo>
                    <a:cubicBezTo>
                      <a:pt x="608" y="892"/>
                      <a:pt x="487" y="740"/>
                      <a:pt x="365" y="588"/>
                    </a:cubicBezTo>
                    <a:cubicBezTo>
                      <a:pt x="335" y="568"/>
                      <a:pt x="298" y="558"/>
                      <a:pt x="260" y="558"/>
                    </a:cubicBezTo>
                    <a:cubicBezTo>
                      <a:pt x="186" y="558"/>
                      <a:pt x="112" y="598"/>
                      <a:pt x="91" y="679"/>
                    </a:cubicBezTo>
                    <a:cubicBezTo>
                      <a:pt x="0" y="1165"/>
                      <a:pt x="547" y="1469"/>
                      <a:pt x="943" y="1621"/>
                    </a:cubicBezTo>
                    <a:cubicBezTo>
                      <a:pt x="1309" y="1772"/>
                      <a:pt x="1691" y="1831"/>
                      <a:pt x="2077" y="1831"/>
                    </a:cubicBezTo>
                    <a:cubicBezTo>
                      <a:pt x="2235" y="1831"/>
                      <a:pt x="2394" y="1821"/>
                      <a:pt x="2554" y="1804"/>
                    </a:cubicBezTo>
                    <a:cubicBezTo>
                      <a:pt x="3040" y="1773"/>
                      <a:pt x="3557" y="1652"/>
                      <a:pt x="4013" y="1378"/>
                    </a:cubicBezTo>
                    <a:cubicBezTo>
                      <a:pt x="4377" y="1135"/>
                      <a:pt x="4803" y="740"/>
                      <a:pt x="4894" y="284"/>
                    </a:cubicBezTo>
                    <a:cubicBezTo>
                      <a:pt x="4914" y="122"/>
                      <a:pt x="4786" y="0"/>
                      <a:pt x="46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6" name="Google Shape;1766;p33"/>
              <p:cNvSpPr/>
              <p:nvPr/>
            </p:nvSpPr>
            <p:spPr>
              <a:xfrm>
                <a:off x="2403550" y="1870900"/>
                <a:ext cx="35750" cy="20625"/>
              </a:xfrm>
              <a:custGeom>
                <a:avLst/>
                <a:gdLst/>
                <a:ahLst/>
                <a:cxnLst/>
                <a:rect l="l" t="t" r="r" b="b"/>
                <a:pathLst>
                  <a:path w="1430" h="825" extrusionOk="0">
                    <a:moveTo>
                      <a:pt x="186" y="1"/>
                    </a:moveTo>
                    <a:cubicBezTo>
                      <a:pt x="134" y="1"/>
                      <a:pt x="80" y="27"/>
                      <a:pt x="61" y="64"/>
                    </a:cubicBezTo>
                    <a:cubicBezTo>
                      <a:pt x="0" y="125"/>
                      <a:pt x="0" y="216"/>
                      <a:pt x="61" y="277"/>
                    </a:cubicBezTo>
                    <a:lnTo>
                      <a:pt x="92" y="307"/>
                    </a:lnTo>
                    <a:cubicBezTo>
                      <a:pt x="76" y="292"/>
                      <a:pt x="76" y="285"/>
                      <a:pt x="80" y="285"/>
                    </a:cubicBezTo>
                    <a:lnTo>
                      <a:pt x="80" y="285"/>
                    </a:lnTo>
                    <a:cubicBezTo>
                      <a:pt x="84" y="285"/>
                      <a:pt x="92" y="292"/>
                      <a:pt x="92" y="307"/>
                    </a:cubicBezTo>
                    <a:cubicBezTo>
                      <a:pt x="92" y="307"/>
                      <a:pt x="122" y="338"/>
                      <a:pt x="122" y="338"/>
                    </a:cubicBezTo>
                    <a:lnTo>
                      <a:pt x="183" y="399"/>
                    </a:lnTo>
                    <a:cubicBezTo>
                      <a:pt x="213" y="429"/>
                      <a:pt x="244" y="490"/>
                      <a:pt x="304" y="520"/>
                    </a:cubicBezTo>
                    <a:cubicBezTo>
                      <a:pt x="396" y="581"/>
                      <a:pt x="487" y="642"/>
                      <a:pt x="608" y="702"/>
                    </a:cubicBezTo>
                    <a:cubicBezTo>
                      <a:pt x="730" y="733"/>
                      <a:pt x="821" y="794"/>
                      <a:pt x="943" y="824"/>
                    </a:cubicBezTo>
                    <a:lnTo>
                      <a:pt x="1216" y="824"/>
                    </a:lnTo>
                    <a:cubicBezTo>
                      <a:pt x="1277" y="824"/>
                      <a:pt x="1307" y="794"/>
                      <a:pt x="1368" y="763"/>
                    </a:cubicBezTo>
                    <a:cubicBezTo>
                      <a:pt x="1429" y="733"/>
                      <a:pt x="1429" y="642"/>
                      <a:pt x="1399" y="581"/>
                    </a:cubicBezTo>
                    <a:cubicBezTo>
                      <a:pt x="1368" y="551"/>
                      <a:pt x="1338" y="520"/>
                      <a:pt x="1307" y="490"/>
                    </a:cubicBezTo>
                    <a:cubicBezTo>
                      <a:pt x="1307" y="490"/>
                      <a:pt x="1277" y="490"/>
                      <a:pt x="1247" y="459"/>
                    </a:cubicBezTo>
                    <a:cubicBezTo>
                      <a:pt x="1186" y="429"/>
                      <a:pt x="1125" y="399"/>
                      <a:pt x="1064" y="399"/>
                    </a:cubicBezTo>
                    <a:cubicBezTo>
                      <a:pt x="973" y="368"/>
                      <a:pt x="882" y="338"/>
                      <a:pt x="791" y="277"/>
                    </a:cubicBezTo>
                    <a:lnTo>
                      <a:pt x="760" y="277"/>
                    </a:lnTo>
                    <a:cubicBezTo>
                      <a:pt x="730" y="277"/>
                      <a:pt x="700" y="247"/>
                      <a:pt x="700" y="247"/>
                    </a:cubicBezTo>
                    <a:cubicBezTo>
                      <a:pt x="639" y="216"/>
                      <a:pt x="608" y="186"/>
                      <a:pt x="548" y="186"/>
                    </a:cubicBezTo>
                    <a:cubicBezTo>
                      <a:pt x="456" y="125"/>
                      <a:pt x="365" y="95"/>
                      <a:pt x="274" y="34"/>
                    </a:cubicBezTo>
                    <a:cubicBezTo>
                      <a:pt x="251" y="11"/>
                      <a:pt x="219" y="1"/>
                      <a:pt x="18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7" name="Google Shape;1767;p33"/>
              <p:cNvSpPr/>
              <p:nvPr/>
            </p:nvSpPr>
            <p:spPr>
              <a:xfrm>
                <a:off x="2434250" y="1873250"/>
                <a:ext cx="137250" cy="48950"/>
              </a:xfrm>
              <a:custGeom>
                <a:avLst/>
                <a:gdLst/>
                <a:ahLst/>
                <a:cxnLst/>
                <a:rect l="l" t="t" r="r" b="b"/>
                <a:pathLst>
                  <a:path w="5490" h="1958" extrusionOk="0">
                    <a:moveTo>
                      <a:pt x="5291" y="1"/>
                    </a:moveTo>
                    <a:cubicBezTo>
                      <a:pt x="5254" y="1"/>
                      <a:pt x="5216" y="11"/>
                      <a:pt x="5186" y="31"/>
                    </a:cubicBezTo>
                    <a:cubicBezTo>
                      <a:pt x="5004" y="122"/>
                      <a:pt x="4912" y="335"/>
                      <a:pt x="4791" y="487"/>
                    </a:cubicBezTo>
                    <a:cubicBezTo>
                      <a:pt x="4669" y="669"/>
                      <a:pt x="4487" y="821"/>
                      <a:pt x="4304" y="973"/>
                    </a:cubicBezTo>
                    <a:cubicBezTo>
                      <a:pt x="3970" y="1216"/>
                      <a:pt x="3514" y="1399"/>
                      <a:pt x="3089" y="1460"/>
                    </a:cubicBezTo>
                    <a:cubicBezTo>
                      <a:pt x="2990" y="1471"/>
                      <a:pt x="2892" y="1476"/>
                      <a:pt x="2796" y="1476"/>
                    </a:cubicBezTo>
                    <a:cubicBezTo>
                      <a:pt x="2355" y="1476"/>
                      <a:pt x="1932" y="1371"/>
                      <a:pt x="1508" y="1247"/>
                    </a:cubicBezTo>
                    <a:cubicBezTo>
                      <a:pt x="1113" y="1125"/>
                      <a:pt x="444" y="912"/>
                      <a:pt x="323" y="457"/>
                    </a:cubicBezTo>
                    <a:cubicBezTo>
                      <a:pt x="298" y="372"/>
                      <a:pt x="241" y="335"/>
                      <a:pt x="182" y="335"/>
                    </a:cubicBezTo>
                    <a:cubicBezTo>
                      <a:pt x="92" y="335"/>
                      <a:pt x="0" y="419"/>
                      <a:pt x="19" y="548"/>
                    </a:cubicBezTo>
                    <a:cubicBezTo>
                      <a:pt x="110" y="1095"/>
                      <a:pt x="566" y="1368"/>
                      <a:pt x="1052" y="1551"/>
                    </a:cubicBezTo>
                    <a:cubicBezTo>
                      <a:pt x="1581" y="1789"/>
                      <a:pt x="2202" y="1958"/>
                      <a:pt x="2794" y="1958"/>
                    </a:cubicBezTo>
                    <a:cubicBezTo>
                      <a:pt x="2883" y="1958"/>
                      <a:pt x="2971" y="1954"/>
                      <a:pt x="3058" y="1946"/>
                    </a:cubicBezTo>
                    <a:cubicBezTo>
                      <a:pt x="3605" y="1885"/>
                      <a:pt x="4122" y="1703"/>
                      <a:pt x="4548" y="1399"/>
                    </a:cubicBezTo>
                    <a:cubicBezTo>
                      <a:pt x="4760" y="1216"/>
                      <a:pt x="4973" y="1064"/>
                      <a:pt x="5125" y="821"/>
                    </a:cubicBezTo>
                    <a:cubicBezTo>
                      <a:pt x="5308" y="639"/>
                      <a:pt x="5490" y="396"/>
                      <a:pt x="5460" y="122"/>
                    </a:cubicBezTo>
                    <a:cubicBezTo>
                      <a:pt x="5439" y="41"/>
                      <a:pt x="5365" y="1"/>
                      <a:pt x="52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8" name="Google Shape;1768;p33"/>
              <p:cNvSpPr/>
              <p:nvPr/>
            </p:nvSpPr>
            <p:spPr>
              <a:xfrm>
                <a:off x="2572250" y="1872500"/>
                <a:ext cx="24325" cy="11425"/>
              </a:xfrm>
              <a:custGeom>
                <a:avLst/>
                <a:gdLst/>
                <a:ahLst/>
                <a:cxnLst/>
                <a:rect l="l" t="t" r="r" b="b"/>
                <a:pathLst>
                  <a:path w="973" h="457" extrusionOk="0">
                    <a:moveTo>
                      <a:pt x="699" y="0"/>
                    </a:moveTo>
                    <a:cubicBezTo>
                      <a:pt x="669" y="0"/>
                      <a:pt x="608" y="0"/>
                      <a:pt x="578" y="31"/>
                    </a:cubicBezTo>
                    <a:cubicBezTo>
                      <a:pt x="517" y="31"/>
                      <a:pt x="426" y="61"/>
                      <a:pt x="335" y="61"/>
                    </a:cubicBezTo>
                    <a:lnTo>
                      <a:pt x="395" y="61"/>
                    </a:lnTo>
                    <a:lnTo>
                      <a:pt x="243" y="91"/>
                    </a:lnTo>
                    <a:lnTo>
                      <a:pt x="183" y="91"/>
                    </a:lnTo>
                    <a:cubicBezTo>
                      <a:pt x="183" y="91"/>
                      <a:pt x="152" y="122"/>
                      <a:pt x="122" y="122"/>
                    </a:cubicBezTo>
                    <a:cubicBezTo>
                      <a:pt x="152" y="91"/>
                      <a:pt x="152" y="91"/>
                      <a:pt x="152" y="91"/>
                    </a:cubicBezTo>
                    <a:lnTo>
                      <a:pt x="122" y="91"/>
                    </a:lnTo>
                    <a:cubicBezTo>
                      <a:pt x="61" y="122"/>
                      <a:pt x="0" y="183"/>
                      <a:pt x="0" y="274"/>
                    </a:cubicBezTo>
                    <a:cubicBezTo>
                      <a:pt x="31" y="335"/>
                      <a:pt x="61" y="395"/>
                      <a:pt x="122" y="426"/>
                    </a:cubicBezTo>
                    <a:lnTo>
                      <a:pt x="152" y="426"/>
                    </a:lnTo>
                    <a:cubicBezTo>
                      <a:pt x="122" y="426"/>
                      <a:pt x="122" y="426"/>
                      <a:pt x="183" y="456"/>
                    </a:cubicBezTo>
                    <a:lnTo>
                      <a:pt x="578" y="456"/>
                    </a:lnTo>
                    <a:cubicBezTo>
                      <a:pt x="730" y="426"/>
                      <a:pt x="912" y="395"/>
                      <a:pt x="973" y="243"/>
                    </a:cubicBezTo>
                    <a:cubicBezTo>
                      <a:pt x="973" y="213"/>
                      <a:pt x="973" y="183"/>
                      <a:pt x="973" y="122"/>
                    </a:cubicBezTo>
                    <a:cubicBezTo>
                      <a:pt x="973" y="91"/>
                      <a:pt x="943" y="61"/>
                      <a:pt x="912" y="31"/>
                    </a:cubicBezTo>
                    <a:cubicBezTo>
                      <a:pt x="882" y="31"/>
                      <a:pt x="851" y="0"/>
                      <a:pt x="82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69" name="Google Shape;1769;p33"/>
              <p:cNvSpPr/>
              <p:nvPr/>
            </p:nvSpPr>
            <p:spPr>
              <a:xfrm>
                <a:off x="2592450" y="1856925"/>
                <a:ext cx="87550" cy="26725"/>
              </a:xfrm>
              <a:custGeom>
                <a:avLst/>
                <a:gdLst/>
                <a:ahLst/>
                <a:cxnLst/>
                <a:rect l="l" t="t" r="r" b="b"/>
                <a:pathLst>
                  <a:path w="3502" h="1069" extrusionOk="0">
                    <a:moveTo>
                      <a:pt x="3224" y="1"/>
                    </a:moveTo>
                    <a:cubicBezTo>
                      <a:pt x="3184" y="1"/>
                      <a:pt x="3145" y="14"/>
                      <a:pt x="3113" y="46"/>
                    </a:cubicBezTo>
                    <a:cubicBezTo>
                      <a:pt x="2688" y="319"/>
                      <a:pt x="2232" y="532"/>
                      <a:pt x="1746" y="593"/>
                    </a:cubicBezTo>
                    <a:cubicBezTo>
                      <a:pt x="1583" y="623"/>
                      <a:pt x="1421" y="637"/>
                      <a:pt x="1259" y="637"/>
                    </a:cubicBezTo>
                    <a:cubicBezTo>
                      <a:pt x="935" y="637"/>
                      <a:pt x="611" y="583"/>
                      <a:pt x="287" y="502"/>
                    </a:cubicBezTo>
                    <a:cubicBezTo>
                      <a:pt x="269" y="496"/>
                      <a:pt x="251" y="493"/>
                      <a:pt x="234" y="493"/>
                    </a:cubicBezTo>
                    <a:cubicBezTo>
                      <a:pt x="83" y="493"/>
                      <a:pt x="1" y="720"/>
                      <a:pt x="165" y="775"/>
                    </a:cubicBezTo>
                    <a:cubicBezTo>
                      <a:pt x="408" y="927"/>
                      <a:pt x="651" y="988"/>
                      <a:pt x="925" y="1018"/>
                    </a:cubicBezTo>
                    <a:cubicBezTo>
                      <a:pt x="1103" y="1054"/>
                      <a:pt x="1271" y="1069"/>
                      <a:pt x="1434" y="1069"/>
                    </a:cubicBezTo>
                    <a:cubicBezTo>
                      <a:pt x="1549" y="1069"/>
                      <a:pt x="1663" y="1061"/>
                      <a:pt x="1776" y="1049"/>
                    </a:cubicBezTo>
                    <a:cubicBezTo>
                      <a:pt x="2312" y="964"/>
                      <a:pt x="2796" y="801"/>
                      <a:pt x="3228" y="510"/>
                    </a:cubicBezTo>
                    <a:lnTo>
                      <a:pt x="3228" y="510"/>
                    </a:lnTo>
                    <a:cubicBezTo>
                      <a:pt x="3242" y="515"/>
                      <a:pt x="3255" y="522"/>
                      <a:pt x="3265" y="532"/>
                    </a:cubicBezTo>
                    <a:cubicBezTo>
                      <a:pt x="3295" y="554"/>
                      <a:pt x="3325" y="564"/>
                      <a:pt x="3352" y="564"/>
                    </a:cubicBezTo>
                    <a:cubicBezTo>
                      <a:pt x="3437" y="564"/>
                      <a:pt x="3501" y="472"/>
                      <a:pt x="3478" y="380"/>
                    </a:cubicBezTo>
                    <a:cubicBezTo>
                      <a:pt x="3478" y="350"/>
                      <a:pt x="3478" y="289"/>
                      <a:pt x="3478" y="258"/>
                    </a:cubicBezTo>
                    <a:cubicBezTo>
                      <a:pt x="3478" y="198"/>
                      <a:pt x="3448" y="167"/>
                      <a:pt x="3417" y="106"/>
                    </a:cubicBezTo>
                    <a:cubicBezTo>
                      <a:pt x="3378" y="47"/>
                      <a:pt x="3299" y="1"/>
                      <a:pt x="322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0" name="Google Shape;1770;p33"/>
              <p:cNvSpPr/>
              <p:nvPr/>
            </p:nvSpPr>
            <p:spPr>
              <a:xfrm>
                <a:off x="2675350" y="1866925"/>
                <a:ext cx="162125" cy="54600"/>
              </a:xfrm>
              <a:custGeom>
                <a:avLst/>
                <a:gdLst/>
                <a:ahLst/>
                <a:cxnLst/>
                <a:rect l="l" t="t" r="r" b="b"/>
                <a:pathLst>
                  <a:path w="6485" h="2184" extrusionOk="0">
                    <a:moveTo>
                      <a:pt x="220" y="1"/>
                    </a:moveTo>
                    <a:cubicBezTo>
                      <a:pt x="110" y="1"/>
                      <a:pt x="1" y="130"/>
                      <a:pt x="71" y="223"/>
                    </a:cubicBezTo>
                    <a:cubicBezTo>
                      <a:pt x="770" y="1409"/>
                      <a:pt x="2199" y="2077"/>
                      <a:pt x="3536" y="2168"/>
                    </a:cubicBezTo>
                    <a:cubicBezTo>
                      <a:pt x="3639" y="2179"/>
                      <a:pt x="3742" y="2184"/>
                      <a:pt x="3846" y="2184"/>
                    </a:cubicBezTo>
                    <a:cubicBezTo>
                      <a:pt x="4357" y="2184"/>
                      <a:pt x="4875" y="2061"/>
                      <a:pt x="5329" y="1834"/>
                    </a:cubicBezTo>
                    <a:cubicBezTo>
                      <a:pt x="5846" y="1621"/>
                      <a:pt x="6484" y="1135"/>
                      <a:pt x="6484" y="558"/>
                    </a:cubicBezTo>
                    <a:cubicBezTo>
                      <a:pt x="6484" y="454"/>
                      <a:pt x="6400" y="393"/>
                      <a:pt x="6318" y="393"/>
                    </a:cubicBezTo>
                    <a:cubicBezTo>
                      <a:pt x="6279" y="393"/>
                      <a:pt x="6240" y="407"/>
                      <a:pt x="6211" y="436"/>
                    </a:cubicBezTo>
                    <a:cubicBezTo>
                      <a:pt x="6028" y="618"/>
                      <a:pt x="5907" y="801"/>
                      <a:pt x="5725" y="983"/>
                    </a:cubicBezTo>
                    <a:cubicBezTo>
                      <a:pt x="5542" y="1165"/>
                      <a:pt x="5299" y="1317"/>
                      <a:pt x="5056" y="1439"/>
                    </a:cubicBezTo>
                    <a:cubicBezTo>
                      <a:pt x="4669" y="1608"/>
                      <a:pt x="4224" y="1701"/>
                      <a:pt x="3783" y="1701"/>
                    </a:cubicBezTo>
                    <a:cubicBezTo>
                      <a:pt x="3670" y="1701"/>
                      <a:pt x="3557" y="1695"/>
                      <a:pt x="3445" y="1682"/>
                    </a:cubicBezTo>
                    <a:cubicBezTo>
                      <a:pt x="2199" y="1591"/>
                      <a:pt x="1165" y="922"/>
                      <a:pt x="314" y="41"/>
                    </a:cubicBezTo>
                    <a:cubicBezTo>
                      <a:pt x="286" y="13"/>
                      <a:pt x="25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1" name="Google Shape;1771;p33"/>
              <p:cNvSpPr/>
              <p:nvPr/>
            </p:nvSpPr>
            <p:spPr>
              <a:xfrm>
                <a:off x="2827575" y="1779775"/>
                <a:ext cx="90450" cy="106100"/>
              </a:xfrm>
              <a:custGeom>
                <a:avLst/>
                <a:gdLst/>
                <a:ahLst/>
                <a:cxnLst/>
                <a:rect l="l" t="t" r="r" b="b"/>
                <a:pathLst>
                  <a:path w="3618" h="4244" extrusionOk="0">
                    <a:moveTo>
                      <a:pt x="2584" y="1"/>
                    </a:moveTo>
                    <a:cubicBezTo>
                      <a:pt x="2432" y="1"/>
                      <a:pt x="2402" y="183"/>
                      <a:pt x="2523" y="244"/>
                    </a:cubicBezTo>
                    <a:cubicBezTo>
                      <a:pt x="2584" y="305"/>
                      <a:pt x="2645" y="396"/>
                      <a:pt x="2705" y="457"/>
                    </a:cubicBezTo>
                    <a:cubicBezTo>
                      <a:pt x="2797" y="518"/>
                      <a:pt x="2827" y="578"/>
                      <a:pt x="2888" y="670"/>
                    </a:cubicBezTo>
                    <a:cubicBezTo>
                      <a:pt x="2979" y="822"/>
                      <a:pt x="3040" y="1034"/>
                      <a:pt x="3070" y="1217"/>
                    </a:cubicBezTo>
                    <a:cubicBezTo>
                      <a:pt x="3101" y="1642"/>
                      <a:pt x="2918" y="2068"/>
                      <a:pt x="2675" y="2402"/>
                    </a:cubicBezTo>
                    <a:cubicBezTo>
                      <a:pt x="2402" y="2797"/>
                      <a:pt x="2037" y="3101"/>
                      <a:pt x="1672" y="3344"/>
                    </a:cubicBezTo>
                    <a:cubicBezTo>
                      <a:pt x="1271" y="3602"/>
                      <a:pt x="815" y="3833"/>
                      <a:pt x="331" y="3833"/>
                    </a:cubicBezTo>
                    <a:cubicBezTo>
                      <a:pt x="302" y="3833"/>
                      <a:pt x="273" y="3832"/>
                      <a:pt x="243" y="3831"/>
                    </a:cubicBezTo>
                    <a:cubicBezTo>
                      <a:pt x="0" y="3831"/>
                      <a:pt x="31" y="4196"/>
                      <a:pt x="274" y="4226"/>
                    </a:cubicBezTo>
                    <a:cubicBezTo>
                      <a:pt x="358" y="4238"/>
                      <a:pt x="441" y="4244"/>
                      <a:pt x="522" y="4244"/>
                    </a:cubicBezTo>
                    <a:cubicBezTo>
                      <a:pt x="1063" y="4244"/>
                      <a:pt x="1558" y="3996"/>
                      <a:pt x="2006" y="3679"/>
                    </a:cubicBezTo>
                    <a:cubicBezTo>
                      <a:pt x="2462" y="3375"/>
                      <a:pt x="2888" y="2980"/>
                      <a:pt x="3192" y="2524"/>
                    </a:cubicBezTo>
                    <a:cubicBezTo>
                      <a:pt x="3465" y="2068"/>
                      <a:pt x="3617" y="1521"/>
                      <a:pt x="3526" y="1004"/>
                    </a:cubicBezTo>
                    <a:cubicBezTo>
                      <a:pt x="3496" y="761"/>
                      <a:pt x="3374" y="518"/>
                      <a:pt x="3222" y="305"/>
                    </a:cubicBezTo>
                    <a:cubicBezTo>
                      <a:pt x="3040" y="92"/>
                      <a:pt x="2857" y="1"/>
                      <a:pt x="25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2" name="Google Shape;1772;p33"/>
              <p:cNvSpPr/>
              <p:nvPr/>
            </p:nvSpPr>
            <p:spPr>
              <a:xfrm>
                <a:off x="2810100" y="1673200"/>
                <a:ext cx="103350" cy="116925"/>
              </a:xfrm>
              <a:custGeom>
                <a:avLst/>
                <a:gdLst/>
                <a:ahLst/>
                <a:cxnLst/>
                <a:rect l="l" t="t" r="r" b="b"/>
                <a:pathLst>
                  <a:path w="4134" h="4677" extrusionOk="0">
                    <a:moveTo>
                      <a:pt x="624" y="0"/>
                    </a:moveTo>
                    <a:cubicBezTo>
                      <a:pt x="418" y="0"/>
                      <a:pt x="196" y="25"/>
                      <a:pt x="61" y="161"/>
                    </a:cubicBezTo>
                    <a:cubicBezTo>
                      <a:pt x="0" y="221"/>
                      <a:pt x="0" y="343"/>
                      <a:pt x="91" y="404"/>
                    </a:cubicBezTo>
                    <a:cubicBezTo>
                      <a:pt x="198" y="464"/>
                      <a:pt x="327" y="480"/>
                      <a:pt x="460" y="480"/>
                    </a:cubicBezTo>
                    <a:cubicBezTo>
                      <a:pt x="593" y="480"/>
                      <a:pt x="730" y="464"/>
                      <a:pt x="851" y="464"/>
                    </a:cubicBezTo>
                    <a:cubicBezTo>
                      <a:pt x="1125" y="464"/>
                      <a:pt x="1368" y="495"/>
                      <a:pt x="1611" y="586"/>
                    </a:cubicBezTo>
                    <a:cubicBezTo>
                      <a:pt x="2128" y="708"/>
                      <a:pt x="2614" y="951"/>
                      <a:pt x="3009" y="1316"/>
                    </a:cubicBezTo>
                    <a:cubicBezTo>
                      <a:pt x="3222" y="1498"/>
                      <a:pt x="3435" y="1711"/>
                      <a:pt x="3526" y="1984"/>
                    </a:cubicBezTo>
                    <a:cubicBezTo>
                      <a:pt x="3617" y="2227"/>
                      <a:pt x="3617" y="2531"/>
                      <a:pt x="3587" y="2805"/>
                    </a:cubicBezTo>
                    <a:cubicBezTo>
                      <a:pt x="3556" y="3078"/>
                      <a:pt x="3496" y="3382"/>
                      <a:pt x="3404" y="3656"/>
                    </a:cubicBezTo>
                    <a:cubicBezTo>
                      <a:pt x="3344" y="3899"/>
                      <a:pt x="3283" y="4173"/>
                      <a:pt x="3101" y="4355"/>
                    </a:cubicBezTo>
                    <a:cubicBezTo>
                      <a:pt x="2958" y="4497"/>
                      <a:pt x="3093" y="4676"/>
                      <a:pt x="3246" y="4676"/>
                    </a:cubicBezTo>
                    <a:cubicBezTo>
                      <a:pt x="3289" y="4676"/>
                      <a:pt x="3334" y="4662"/>
                      <a:pt x="3374" y="4629"/>
                    </a:cubicBezTo>
                    <a:cubicBezTo>
                      <a:pt x="3617" y="4446"/>
                      <a:pt x="3739" y="4203"/>
                      <a:pt x="3800" y="3899"/>
                    </a:cubicBezTo>
                    <a:cubicBezTo>
                      <a:pt x="3921" y="3595"/>
                      <a:pt x="3982" y="3261"/>
                      <a:pt x="4043" y="2927"/>
                    </a:cubicBezTo>
                    <a:cubicBezTo>
                      <a:pt x="4134" y="2227"/>
                      <a:pt x="3982" y="1620"/>
                      <a:pt x="3465" y="1103"/>
                    </a:cubicBezTo>
                    <a:cubicBezTo>
                      <a:pt x="3040" y="677"/>
                      <a:pt x="2462" y="373"/>
                      <a:pt x="1885" y="161"/>
                    </a:cubicBezTo>
                    <a:cubicBezTo>
                      <a:pt x="1581" y="69"/>
                      <a:pt x="1277" y="39"/>
                      <a:pt x="942" y="9"/>
                    </a:cubicBezTo>
                    <a:cubicBezTo>
                      <a:pt x="854" y="9"/>
                      <a:pt x="741" y="0"/>
                      <a:pt x="62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3" name="Google Shape;1773;p33"/>
              <p:cNvSpPr/>
              <p:nvPr/>
            </p:nvSpPr>
            <p:spPr>
              <a:xfrm>
                <a:off x="2782725" y="1641475"/>
                <a:ext cx="41075" cy="44100"/>
              </a:xfrm>
              <a:custGeom>
                <a:avLst/>
                <a:gdLst/>
                <a:ahLst/>
                <a:cxnLst/>
                <a:rect l="l" t="t" r="r" b="b"/>
                <a:pathLst>
                  <a:path w="1643" h="1764" extrusionOk="0">
                    <a:moveTo>
                      <a:pt x="305" y="1"/>
                    </a:moveTo>
                    <a:cubicBezTo>
                      <a:pt x="153" y="1"/>
                      <a:pt x="1" y="183"/>
                      <a:pt x="92" y="335"/>
                    </a:cubicBezTo>
                    <a:cubicBezTo>
                      <a:pt x="123" y="396"/>
                      <a:pt x="183" y="457"/>
                      <a:pt x="244" y="457"/>
                    </a:cubicBezTo>
                    <a:lnTo>
                      <a:pt x="518" y="457"/>
                    </a:lnTo>
                    <a:cubicBezTo>
                      <a:pt x="518" y="457"/>
                      <a:pt x="578" y="487"/>
                      <a:pt x="518" y="487"/>
                    </a:cubicBezTo>
                    <a:lnTo>
                      <a:pt x="578" y="487"/>
                    </a:lnTo>
                    <a:cubicBezTo>
                      <a:pt x="670" y="487"/>
                      <a:pt x="730" y="518"/>
                      <a:pt x="822" y="548"/>
                    </a:cubicBezTo>
                    <a:cubicBezTo>
                      <a:pt x="852" y="578"/>
                      <a:pt x="852" y="578"/>
                      <a:pt x="882" y="578"/>
                    </a:cubicBezTo>
                    <a:cubicBezTo>
                      <a:pt x="913" y="609"/>
                      <a:pt x="943" y="609"/>
                      <a:pt x="973" y="639"/>
                    </a:cubicBezTo>
                    <a:lnTo>
                      <a:pt x="973" y="639"/>
                    </a:lnTo>
                    <a:cubicBezTo>
                      <a:pt x="963" y="629"/>
                      <a:pt x="957" y="626"/>
                      <a:pt x="953" y="626"/>
                    </a:cubicBezTo>
                    <a:lnTo>
                      <a:pt x="953" y="626"/>
                    </a:lnTo>
                    <a:cubicBezTo>
                      <a:pt x="947" y="626"/>
                      <a:pt x="953" y="639"/>
                      <a:pt x="974" y="639"/>
                    </a:cubicBezTo>
                    <a:cubicBezTo>
                      <a:pt x="974" y="670"/>
                      <a:pt x="1004" y="670"/>
                      <a:pt x="1004" y="670"/>
                    </a:cubicBezTo>
                    <a:cubicBezTo>
                      <a:pt x="1034" y="700"/>
                      <a:pt x="1034" y="700"/>
                      <a:pt x="1034" y="700"/>
                    </a:cubicBezTo>
                    <a:cubicBezTo>
                      <a:pt x="1034" y="730"/>
                      <a:pt x="1065" y="730"/>
                      <a:pt x="1065" y="730"/>
                    </a:cubicBezTo>
                    <a:cubicBezTo>
                      <a:pt x="1065" y="761"/>
                      <a:pt x="1095" y="791"/>
                      <a:pt x="1126" y="822"/>
                    </a:cubicBezTo>
                    <a:cubicBezTo>
                      <a:pt x="1126" y="843"/>
                      <a:pt x="1140" y="878"/>
                      <a:pt x="1139" y="878"/>
                    </a:cubicBezTo>
                    <a:cubicBezTo>
                      <a:pt x="1139" y="878"/>
                      <a:pt x="1135" y="871"/>
                      <a:pt x="1126" y="852"/>
                    </a:cubicBezTo>
                    <a:lnTo>
                      <a:pt x="1126" y="852"/>
                    </a:lnTo>
                    <a:cubicBezTo>
                      <a:pt x="1126" y="882"/>
                      <a:pt x="1126" y="882"/>
                      <a:pt x="1156" y="913"/>
                    </a:cubicBezTo>
                    <a:cubicBezTo>
                      <a:pt x="1156" y="913"/>
                      <a:pt x="1156" y="943"/>
                      <a:pt x="1156" y="943"/>
                    </a:cubicBezTo>
                    <a:cubicBezTo>
                      <a:pt x="1156" y="974"/>
                      <a:pt x="1156" y="974"/>
                      <a:pt x="1156" y="974"/>
                    </a:cubicBezTo>
                    <a:lnTo>
                      <a:pt x="1156" y="1034"/>
                    </a:lnTo>
                    <a:lnTo>
                      <a:pt x="1156" y="1065"/>
                    </a:lnTo>
                    <a:cubicBezTo>
                      <a:pt x="1126" y="1156"/>
                      <a:pt x="1095" y="1217"/>
                      <a:pt x="1095" y="1308"/>
                    </a:cubicBezTo>
                    <a:cubicBezTo>
                      <a:pt x="1065" y="1369"/>
                      <a:pt x="1065" y="1430"/>
                      <a:pt x="1065" y="1490"/>
                    </a:cubicBezTo>
                    <a:cubicBezTo>
                      <a:pt x="1065" y="1551"/>
                      <a:pt x="1095" y="1612"/>
                      <a:pt x="1095" y="1673"/>
                    </a:cubicBezTo>
                    <a:cubicBezTo>
                      <a:pt x="1126" y="1733"/>
                      <a:pt x="1247" y="1764"/>
                      <a:pt x="1308" y="1764"/>
                    </a:cubicBezTo>
                    <a:cubicBezTo>
                      <a:pt x="1399" y="1764"/>
                      <a:pt x="1430" y="1703"/>
                      <a:pt x="1460" y="1642"/>
                    </a:cubicBezTo>
                    <a:cubicBezTo>
                      <a:pt x="1490" y="1551"/>
                      <a:pt x="1521" y="1490"/>
                      <a:pt x="1521" y="1430"/>
                    </a:cubicBezTo>
                    <a:cubicBezTo>
                      <a:pt x="1551" y="1338"/>
                      <a:pt x="1582" y="1247"/>
                      <a:pt x="1612" y="1156"/>
                    </a:cubicBezTo>
                    <a:cubicBezTo>
                      <a:pt x="1642" y="1004"/>
                      <a:pt x="1612" y="852"/>
                      <a:pt x="1551" y="700"/>
                    </a:cubicBezTo>
                    <a:cubicBezTo>
                      <a:pt x="1430" y="366"/>
                      <a:pt x="1126" y="153"/>
                      <a:pt x="791" y="62"/>
                    </a:cubicBezTo>
                    <a:cubicBezTo>
                      <a:pt x="639" y="1"/>
                      <a:pt x="457" y="1"/>
                      <a:pt x="30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4" name="Google Shape;1774;p33"/>
              <p:cNvSpPr/>
              <p:nvPr/>
            </p:nvSpPr>
            <p:spPr>
              <a:xfrm>
                <a:off x="2268475" y="1859475"/>
                <a:ext cx="68225" cy="25400"/>
              </a:xfrm>
              <a:custGeom>
                <a:avLst/>
                <a:gdLst/>
                <a:ahLst/>
                <a:cxnLst/>
                <a:rect l="l" t="t" r="r" b="b"/>
                <a:pathLst>
                  <a:path w="2729" h="1016" extrusionOk="0">
                    <a:moveTo>
                      <a:pt x="248" y="1"/>
                    </a:moveTo>
                    <a:cubicBezTo>
                      <a:pt x="117" y="1"/>
                      <a:pt x="1" y="132"/>
                      <a:pt x="84" y="278"/>
                    </a:cubicBezTo>
                    <a:cubicBezTo>
                      <a:pt x="297" y="643"/>
                      <a:pt x="753" y="795"/>
                      <a:pt x="1148" y="916"/>
                    </a:cubicBezTo>
                    <a:cubicBezTo>
                      <a:pt x="1347" y="966"/>
                      <a:pt x="1545" y="1016"/>
                      <a:pt x="1760" y="1016"/>
                    </a:cubicBezTo>
                    <a:cubicBezTo>
                      <a:pt x="1809" y="1016"/>
                      <a:pt x="1858" y="1013"/>
                      <a:pt x="1908" y="1008"/>
                    </a:cubicBezTo>
                    <a:cubicBezTo>
                      <a:pt x="2151" y="1008"/>
                      <a:pt x="2485" y="947"/>
                      <a:pt x="2668" y="764"/>
                    </a:cubicBezTo>
                    <a:cubicBezTo>
                      <a:pt x="2729" y="673"/>
                      <a:pt x="2698" y="521"/>
                      <a:pt x="2577" y="491"/>
                    </a:cubicBezTo>
                    <a:cubicBezTo>
                      <a:pt x="2526" y="476"/>
                      <a:pt x="2473" y="470"/>
                      <a:pt x="2419" y="470"/>
                    </a:cubicBezTo>
                    <a:cubicBezTo>
                      <a:pt x="2249" y="470"/>
                      <a:pt x="2070" y="528"/>
                      <a:pt x="1908" y="552"/>
                    </a:cubicBezTo>
                    <a:cubicBezTo>
                      <a:pt x="1846" y="560"/>
                      <a:pt x="1786" y="564"/>
                      <a:pt x="1727" y="564"/>
                    </a:cubicBezTo>
                    <a:cubicBezTo>
                      <a:pt x="1586" y="564"/>
                      <a:pt x="1451" y="543"/>
                      <a:pt x="1300" y="521"/>
                    </a:cubicBezTo>
                    <a:cubicBezTo>
                      <a:pt x="996" y="430"/>
                      <a:pt x="601" y="369"/>
                      <a:pt x="419" y="96"/>
                    </a:cubicBezTo>
                    <a:cubicBezTo>
                      <a:pt x="371" y="29"/>
                      <a:pt x="308" y="1"/>
                      <a:pt x="24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5" name="Google Shape;1775;p33"/>
              <p:cNvSpPr/>
              <p:nvPr/>
            </p:nvSpPr>
            <p:spPr>
              <a:xfrm>
                <a:off x="2174050" y="1794925"/>
                <a:ext cx="66900" cy="32750"/>
              </a:xfrm>
              <a:custGeom>
                <a:avLst/>
                <a:gdLst/>
                <a:ahLst/>
                <a:cxnLst/>
                <a:rect l="l" t="t" r="r" b="b"/>
                <a:pathLst>
                  <a:path w="2676" h="1310" extrusionOk="0">
                    <a:moveTo>
                      <a:pt x="258" y="0"/>
                    </a:moveTo>
                    <a:cubicBezTo>
                      <a:pt x="146" y="0"/>
                      <a:pt x="31" y="79"/>
                      <a:pt x="31" y="216"/>
                    </a:cubicBezTo>
                    <a:cubicBezTo>
                      <a:pt x="1" y="732"/>
                      <a:pt x="457" y="1067"/>
                      <a:pt x="882" y="1188"/>
                    </a:cubicBezTo>
                    <a:cubicBezTo>
                      <a:pt x="1095" y="1249"/>
                      <a:pt x="1369" y="1279"/>
                      <a:pt x="1612" y="1310"/>
                    </a:cubicBezTo>
                    <a:cubicBezTo>
                      <a:pt x="1855" y="1310"/>
                      <a:pt x="2159" y="1310"/>
                      <a:pt x="2402" y="1219"/>
                    </a:cubicBezTo>
                    <a:cubicBezTo>
                      <a:pt x="2676" y="1158"/>
                      <a:pt x="2645" y="732"/>
                      <a:pt x="2341" y="732"/>
                    </a:cubicBezTo>
                    <a:cubicBezTo>
                      <a:pt x="2129" y="732"/>
                      <a:pt x="1916" y="763"/>
                      <a:pt x="1673" y="763"/>
                    </a:cubicBezTo>
                    <a:cubicBezTo>
                      <a:pt x="1490" y="763"/>
                      <a:pt x="1308" y="763"/>
                      <a:pt x="1126" y="702"/>
                    </a:cubicBezTo>
                    <a:cubicBezTo>
                      <a:pt x="822" y="641"/>
                      <a:pt x="518" y="489"/>
                      <a:pt x="457" y="155"/>
                    </a:cubicBezTo>
                    <a:cubicBezTo>
                      <a:pt x="430" y="48"/>
                      <a:pt x="345" y="0"/>
                      <a:pt x="2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6" name="Google Shape;1776;p33"/>
              <p:cNvSpPr/>
              <p:nvPr/>
            </p:nvSpPr>
            <p:spPr>
              <a:xfrm>
                <a:off x="2323725" y="1810825"/>
                <a:ext cx="85925" cy="37625"/>
              </a:xfrm>
              <a:custGeom>
                <a:avLst/>
                <a:gdLst/>
                <a:ahLst/>
                <a:cxnLst/>
                <a:rect l="l" t="t" r="r" b="b"/>
                <a:pathLst>
                  <a:path w="3437" h="1505" extrusionOk="0">
                    <a:moveTo>
                      <a:pt x="220" y="1"/>
                    </a:moveTo>
                    <a:cubicBezTo>
                      <a:pt x="107" y="1"/>
                      <a:pt x="1" y="124"/>
                      <a:pt x="63" y="248"/>
                    </a:cubicBezTo>
                    <a:cubicBezTo>
                      <a:pt x="306" y="826"/>
                      <a:pt x="823" y="1282"/>
                      <a:pt x="1431" y="1434"/>
                    </a:cubicBezTo>
                    <a:cubicBezTo>
                      <a:pt x="1605" y="1481"/>
                      <a:pt x="1782" y="1504"/>
                      <a:pt x="1958" y="1504"/>
                    </a:cubicBezTo>
                    <a:cubicBezTo>
                      <a:pt x="2454" y="1504"/>
                      <a:pt x="2941" y="1322"/>
                      <a:pt x="3345" y="1008"/>
                    </a:cubicBezTo>
                    <a:cubicBezTo>
                      <a:pt x="3437" y="978"/>
                      <a:pt x="3437" y="856"/>
                      <a:pt x="3437" y="795"/>
                    </a:cubicBezTo>
                    <a:cubicBezTo>
                      <a:pt x="3400" y="667"/>
                      <a:pt x="3297" y="616"/>
                      <a:pt x="3194" y="616"/>
                    </a:cubicBezTo>
                    <a:cubicBezTo>
                      <a:pt x="3126" y="616"/>
                      <a:pt x="3059" y="638"/>
                      <a:pt x="3011" y="674"/>
                    </a:cubicBezTo>
                    <a:cubicBezTo>
                      <a:pt x="2890" y="765"/>
                      <a:pt x="2768" y="826"/>
                      <a:pt x="2616" y="887"/>
                    </a:cubicBezTo>
                    <a:cubicBezTo>
                      <a:pt x="2407" y="979"/>
                      <a:pt x="2180" y="1019"/>
                      <a:pt x="1949" y="1019"/>
                    </a:cubicBezTo>
                    <a:cubicBezTo>
                      <a:pt x="1878" y="1019"/>
                      <a:pt x="1806" y="1015"/>
                      <a:pt x="1734" y="1008"/>
                    </a:cubicBezTo>
                    <a:cubicBezTo>
                      <a:pt x="1157" y="947"/>
                      <a:pt x="640" y="583"/>
                      <a:pt x="367" y="96"/>
                    </a:cubicBezTo>
                    <a:cubicBezTo>
                      <a:pt x="328" y="28"/>
                      <a:pt x="273" y="1"/>
                      <a:pt x="22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7" name="Google Shape;1777;p33"/>
              <p:cNvSpPr/>
              <p:nvPr/>
            </p:nvSpPr>
            <p:spPr>
              <a:xfrm>
                <a:off x="2395950" y="1864900"/>
                <a:ext cx="32700" cy="13700"/>
              </a:xfrm>
              <a:custGeom>
                <a:avLst/>
                <a:gdLst/>
                <a:ahLst/>
                <a:cxnLst/>
                <a:rect l="l" t="t" r="r" b="b"/>
                <a:pathLst>
                  <a:path w="1308" h="548" extrusionOk="0">
                    <a:moveTo>
                      <a:pt x="1034" y="0"/>
                    </a:moveTo>
                    <a:cubicBezTo>
                      <a:pt x="1004" y="31"/>
                      <a:pt x="973" y="31"/>
                      <a:pt x="943" y="31"/>
                    </a:cubicBezTo>
                    <a:cubicBezTo>
                      <a:pt x="912" y="31"/>
                      <a:pt x="852" y="31"/>
                      <a:pt x="821" y="61"/>
                    </a:cubicBezTo>
                    <a:lnTo>
                      <a:pt x="730" y="61"/>
                    </a:lnTo>
                    <a:lnTo>
                      <a:pt x="669" y="91"/>
                    </a:lnTo>
                    <a:lnTo>
                      <a:pt x="365" y="91"/>
                    </a:lnTo>
                    <a:cubicBezTo>
                      <a:pt x="335" y="61"/>
                      <a:pt x="335" y="61"/>
                      <a:pt x="304" y="61"/>
                    </a:cubicBezTo>
                    <a:cubicBezTo>
                      <a:pt x="304" y="61"/>
                      <a:pt x="304" y="61"/>
                      <a:pt x="274" y="31"/>
                    </a:cubicBezTo>
                    <a:cubicBezTo>
                      <a:pt x="259" y="23"/>
                      <a:pt x="240" y="19"/>
                      <a:pt x="219" y="19"/>
                    </a:cubicBezTo>
                    <a:cubicBezTo>
                      <a:pt x="156" y="19"/>
                      <a:pt x="77" y="53"/>
                      <a:pt x="31" y="122"/>
                    </a:cubicBezTo>
                    <a:cubicBezTo>
                      <a:pt x="1" y="213"/>
                      <a:pt x="31" y="304"/>
                      <a:pt x="122" y="365"/>
                    </a:cubicBezTo>
                    <a:cubicBezTo>
                      <a:pt x="152" y="365"/>
                      <a:pt x="183" y="395"/>
                      <a:pt x="213" y="426"/>
                    </a:cubicBezTo>
                    <a:lnTo>
                      <a:pt x="244" y="426"/>
                    </a:lnTo>
                    <a:cubicBezTo>
                      <a:pt x="274" y="426"/>
                      <a:pt x="274" y="426"/>
                      <a:pt x="274" y="456"/>
                    </a:cubicBezTo>
                    <a:cubicBezTo>
                      <a:pt x="274" y="426"/>
                      <a:pt x="274" y="426"/>
                      <a:pt x="274" y="426"/>
                    </a:cubicBezTo>
                    <a:cubicBezTo>
                      <a:pt x="274" y="426"/>
                      <a:pt x="335" y="456"/>
                      <a:pt x="335" y="456"/>
                    </a:cubicBezTo>
                    <a:cubicBezTo>
                      <a:pt x="365" y="487"/>
                      <a:pt x="426" y="517"/>
                      <a:pt x="487" y="517"/>
                    </a:cubicBezTo>
                    <a:cubicBezTo>
                      <a:pt x="548" y="517"/>
                      <a:pt x="608" y="547"/>
                      <a:pt x="669" y="547"/>
                    </a:cubicBezTo>
                    <a:cubicBezTo>
                      <a:pt x="852" y="547"/>
                      <a:pt x="1125" y="487"/>
                      <a:pt x="1247" y="304"/>
                    </a:cubicBezTo>
                    <a:cubicBezTo>
                      <a:pt x="1308" y="152"/>
                      <a:pt x="1216" y="31"/>
                      <a:pt x="1095" y="0"/>
                    </a:cubicBezTo>
                    <a:cubicBezTo>
                      <a:pt x="1064" y="0"/>
                      <a:pt x="1034" y="0"/>
                      <a:pt x="1034" y="31"/>
                    </a:cubicBezTo>
                    <a:cubicBezTo>
                      <a:pt x="1034" y="0"/>
                      <a:pt x="1064" y="0"/>
                      <a:pt x="103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8" name="Google Shape;1778;p33"/>
              <p:cNvSpPr/>
              <p:nvPr/>
            </p:nvSpPr>
            <p:spPr>
              <a:xfrm>
                <a:off x="2490925" y="1833525"/>
                <a:ext cx="124550" cy="48650"/>
              </a:xfrm>
              <a:custGeom>
                <a:avLst/>
                <a:gdLst/>
                <a:ahLst/>
                <a:cxnLst/>
                <a:rect l="l" t="t" r="r" b="b"/>
                <a:pathLst>
                  <a:path w="4982" h="1946" extrusionOk="0">
                    <a:moveTo>
                      <a:pt x="178" y="0"/>
                    </a:moveTo>
                    <a:cubicBezTo>
                      <a:pt x="126" y="0"/>
                      <a:pt x="75" y="32"/>
                      <a:pt x="62" y="100"/>
                    </a:cubicBezTo>
                    <a:cubicBezTo>
                      <a:pt x="1" y="587"/>
                      <a:pt x="366" y="982"/>
                      <a:pt x="730" y="1255"/>
                    </a:cubicBezTo>
                    <a:cubicBezTo>
                      <a:pt x="1186" y="1590"/>
                      <a:pt x="1703" y="1833"/>
                      <a:pt x="2250" y="1924"/>
                    </a:cubicBezTo>
                    <a:cubicBezTo>
                      <a:pt x="2379" y="1938"/>
                      <a:pt x="2507" y="1946"/>
                      <a:pt x="2633" y="1946"/>
                    </a:cubicBezTo>
                    <a:cubicBezTo>
                      <a:pt x="3040" y="1946"/>
                      <a:pt x="3429" y="1867"/>
                      <a:pt x="3800" y="1681"/>
                    </a:cubicBezTo>
                    <a:cubicBezTo>
                      <a:pt x="4044" y="1559"/>
                      <a:pt x="4256" y="1407"/>
                      <a:pt x="4439" y="1225"/>
                    </a:cubicBezTo>
                    <a:cubicBezTo>
                      <a:pt x="4652" y="1042"/>
                      <a:pt x="4895" y="799"/>
                      <a:pt x="4955" y="526"/>
                    </a:cubicBezTo>
                    <a:cubicBezTo>
                      <a:pt x="4981" y="423"/>
                      <a:pt x="4899" y="299"/>
                      <a:pt x="4781" y="299"/>
                    </a:cubicBezTo>
                    <a:cubicBezTo>
                      <a:pt x="4759" y="299"/>
                      <a:pt x="4736" y="303"/>
                      <a:pt x="4712" y="313"/>
                    </a:cubicBezTo>
                    <a:cubicBezTo>
                      <a:pt x="4530" y="374"/>
                      <a:pt x="4408" y="526"/>
                      <a:pt x="4256" y="678"/>
                    </a:cubicBezTo>
                    <a:cubicBezTo>
                      <a:pt x="4104" y="860"/>
                      <a:pt x="3952" y="1012"/>
                      <a:pt x="3740" y="1134"/>
                    </a:cubicBezTo>
                    <a:cubicBezTo>
                      <a:pt x="3420" y="1347"/>
                      <a:pt x="3053" y="1443"/>
                      <a:pt x="2660" y="1443"/>
                    </a:cubicBezTo>
                    <a:cubicBezTo>
                      <a:pt x="2605" y="1443"/>
                      <a:pt x="2550" y="1441"/>
                      <a:pt x="2493" y="1438"/>
                    </a:cubicBezTo>
                    <a:cubicBezTo>
                      <a:pt x="2068" y="1407"/>
                      <a:pt x="1642" y="1255"/>
                      <a:pt x="1278" y="1042"/>
                    </a:cubicBezTo>
                    <a:cubicBezTo>
                      <a:pt x="1065" y="921"/>
                      <a:pt x="882" y="799"/>
                      <a:pt x="730" y="678"/>
                    </a:cubicBezTo>
                    <a:cubicBezTo>
                      <a:pt x="518" y="556"/>
                      <a:pt x="305" y="374"/>
                      <a:pt x="305" y="131"/>
                    </a:cubicBezTo>
                    <a:cubicBezTo>
                      <a:pt x="305" y="47"/>
                      <a:pt x="241" y="0"/>
                      <a:pt x="17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79" name="Google Shape;1779;p33"/>
              <p:cNvSpPr/>
              <p:nvPr/>
            </p:nvSpPr>
            <p:spPr>
              <a:xfrm>
                <a:off x="2643675" y="1838750"/>
                <a:ext cx="22050" cy="13250"/>
              </a:xfrm>
              <a:custGeom>
                <a:avLst/>
                <a:gdLst/>
                <a:ahLst/>
                <a:cxnLst/>
                <a:rect l="l" t="t" r="r" b="b"/>
                <a:pathLst>
                  <a:path w="882" h="530" extrusionOk="0">
                    <a:moveTo>
                      <a:pt x="637" y="134"/>
                    </a:moveTo>
                    <a:lnTo>
                      <a:pt x="637" y="134"/>
                    </a:lnTo>
                    <a:cubicBezTo>
                      <a:pt x="638" y="134"/>
                      <a:pt x="639" y="134"/>
                      <a:pt x="639" y="134"/>
                    </a:cubicBezTo>
                    <a:cubicBezTo>
                      <a:pt x="639" y="134"/>
                      <a:pt x="669" y="165"/>
                      <a:pt x="669" y="165"/>
                    </a:cubicBezTo>
                    <a:cubicBezTo>
                      <a:pt x="659" y="154"/>
                      <a:pt x="648" y="144"/>
                      <a:pt x="637" y="134"/>
                    </a:cubicBezTo>
                    <a:close/>
                    <a:moveTo>
                      <a:pt x="236" y="0"/>
                    </a:moveTo>
                    <a:cubicBezTo>
                      <a:pt x="218" y="0"/>
                      <a:pt x="201" y="4"/>
                      <a:pt x="183" y="13"/>
                    </a:cubicBezTo>
                    <a:cubicBezTo>
                      <a:pt x="122" y="13"/>
                      <a:pt x="92" y="43"/>
                      <a:pt x="61" y="104"/>
                    </a:cubicBezTo>
                    <a:cubicBezTo>
                      <a:pt x="31" y="165"/>
                      <a:pt x="1" y="226"/>
                      <a:pt x="31" y="286"/>
                    </a:cubicBezTo>
                    <a:cubicBezTo>
                      <a:pt x="31" y="317"/>
                      <a:pt x="92" y="378"/>
                      <a:pt x="122" y="408"/>
                    </a:cubicBezTo>
                    <a:cubicBezTo>
                      <a:pt x="213" y="438"/>
                      <a:pt x="274" y="469"/>
                      <a:pt x="335" y="499"/>
                    </a:cubicBezTo>
                    <a:lnTo>
                      <a:pt x="456" y="499"/>
                    </a:lnTo>
                    <a:cubicBezTo>
                      <a:pt x="487" y="529"/>
                      <a:pt x="487" y="529"/>
                      <a:pt x="517" y="529"/>
                    </a:cubicBezTo>
                    <a:cubicBezTo>
                      <a:pt x="528" y="529"/>
                      <a:pt x="538" y="529"/>
                      <a:pt x="549" y="528"/>
                    </a:cubicBezTo>
                    <a:lnTo>
                      <a:pt x="549" y="528"/>
                    </a:lnTo>
                    <a:cubicBezTo>
                      <a:pt x="548" y="529"/>
                      <a:pt x="548" y="529"/>
                      <a:pt x="548" y="529"/>
                    </a:cubicBezTo>
                    <a:cubicBezTo>
                      <a:pt x="578" y="529"/>
                      <a:pt x="608" y="499"/>
                      <a:pt x="669" y="499"/>
                    </a:cubicBezTo>
                    <a:cubicBezTo>
                      <a:pt x="730" y="499"/>
                      <a:pt x="760" y="469"/>
                      <a:pt x="791" y="469"/>
                    </a:cubicBezTo>
                    <a:cubicBezTo>
                      <a:pt x="852" y="438"/>
                      <a:pt x="882" y="378"/>
                      <a:pt x="882" y="347"/>
                    </a:cubicBezTo>
                    <a:cubicBezTo>
                      <a:pt x="882" y="286"/>
                      <a:pt x="852" y="226"/>
                      <a:pt x="791" y="195"/>
                    </a:cubicBezTo>
                    <a:cubicBezTo>
                      <a:pt x="760" y="195"/>
                      <a:pt x="730" y="165"/>
                      <a:pt x="700" y="165"/>
                    </a:cubicBezTo>
                    <a:lnTo>
                      <a:pt x="608" y="104"/>
                    </a:lnTo>
                    <a:lnTo>
                      <a:pt x="608" y="104"/>
                    </a:lnTo>
                    <a:cubicBezTo>
                      <a:pt x="608" y="108"/>
                      <a:pt x="609" y="111"/>
                      <a:pt x="610" y="114"/>
                    </a:cubicBezTo>
                    <a:lnTo>
                      <a:pt x="610" y="114"/>
                    </a:lnTo>
                    <a:cubicBezTo>
                      <a:pt x="599" y="108"/>
                      <a:pt x="589" y="104"/>
                      <a:pt x="578" y="104"/>
                    </a:cubicBezTo>
                    <a:lnTo>
                      <a:pt x="548" y="104"/>
                    </a:lnTo>
                    <a:cubicBezTo>
                      <a:pt x="517" y="74"/>
                      <a:pt x="517" y="74"/>
                      <a:pt x="487" y="74"/>
                    </a:cubicBezTo>
                    <a:cubicBezTo>
                      <a:pt x="426" y="74"/>
                      <a:pt x="396" y="43"/>
                      <a:pt x="365" y="43"/>
                    </a:cubicBezTo>
                    <a:cubicBezTo>
                      <a:pt x="322" y="22"/>
                      <a:pt x="279" y="0"/>
                      <a:pt x="23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0" name="Google Shape;1780;p33"/>
              <p:cNvSpPr/>
              <p:nvPr/>
            </p:nvSpPr>
            <p:spPr>
              <a:xfrm>
                <a:off x="2666625" y="1852425"/>
                <a:ext cx="39375" cy="18000"/>
              </a:xfrm>
              <a:custGeom>
                <a:avLst/>
                <a:gdLst/>
                <a:ahLst/>
                <a:cxnLst/>
                <a:rect l="l" t="t" r="r" b="b"/>
                <a:pathLst>
                  <a:path w="1575" h="720" extrusionOk="0">
                    <a:moveTo>
                      <a:pt x="1119" y="74"/>
                    </a:moveTo>
                    <a:lnTo>
                      <a:pt x="1119" y="74"/>
                    </a:lnTo>
                    <a:cubicBezTo>
                      <a:pt x="1119" y="74"/>
                      <a:pt x="1113" y="87"/>
                      <a:pt x="1109" y="98"/>
                    </a:cubicBezTo>
                    <a:lnTo>
                      <a:pt x="1109" y="98"/>
                    </a:lnTo>
                    <a:cubicBezTo>
                      <a:pt x="1115" y="92"/>
                      <a:pt x="1119" y="85"/>
                      <a:pt x="1119" y="74"/>
                    </a:cubicBezTo>
                    <a:close/>
                    <a:moveTo>
                      <a:pt x="1315" y="1"/>
                    </a:moveTo>
                    <a:cubicBezTo>
                      <a:pt x="1253" y="1"/>
                      <a:pt x="1186" y="23"/>
                      <a:pt x="1119" y="74"/>
                    </a:cubicBezTo>
                    <a:cubicBezTo>
                      <a:pt x="1119" y="74"/>
                      <a:pt x="1119" y="104"/>
                      <a:pt x="1119" y="104"/>
                    </a:cubicBezTo>
                    <a:cubicBezTo>
                      <a:pt x="1113" y="110"/>
                      <a:pt x="1109" y="113"/>
                      <a:pt x="1107" y="113"/>
                    </a:cubicBezTo>
                    <a:cubicBezTo>
                      <a:pt x="1104" y="113"/>
                      <a:pt x="1106" y="106"/>
                      <a:pt x="1109" y="98"/>
                    </a:cubicBezTo>
                    <a:lnTo>
                      <a:pt x="1109" y="98"/>
                    </a:lnTo>
                    <a:cubicBezTo>
                      <a:pt x="1097" y="108"/>
                      <a:pt x="1078" y="115"/>
                      <a:pt x="1058" y="134"/>
                    </a:cubicBezTo>
                    <a:cubicBezTo>
                      <a:pt x="1028" y="134"/>
                      <a:pt x="997" y="165"/>
                      <a:pt x="937" y="195"/>
                    </a:cubicBezTo>
                    <a:cubicBezTo>
                      <a:pt x="906" y="195"/>
                      <a:pt x="876" y="195"/>
                      <a:pt x="876" y="226"/>
                    </a:cubicBezTo>
                    <a:lnTo>
                      <a:pt x="511" y="226"/>
                    </a:lnTo>
                    <a:cubicBezTo>
                      <a:pt x="511" y="226"/>
                      <a:pt x="511" y="226"/>
                      <a:pt x="511" y="256"/>
                    </a:cubicBezTo>
                    <a:cubicBezTo>
                      <a:pt x="481" y="226"/>
                      <a:pt x="481" y="226"/>
                      <a:pt x="450" y="226"/>
                    </a:cubicBezTo>
                    <a:lnTo>
                      <a:pt x="390" y="226"/>
                    </a:lnTo>
                    <a:cubicBezTo>
                      <a:pt x="329" y="195"/>
                      <a:pt x="268" y="195"/>
                      <a:pt x="238" y="195"/>
                    </a:cubicBezTo>
                    <a:cubicBezTo>
                      <a:pt x="225" y="192"/>
                      <a:pt x="212" y="191"/>
                      <a:pt x="199" y="191"/>
                    </a:cubicBezTo>
                    <a:cubicBezTo>
                      <a:pt x="92" y="191"/>
                      <a:pt x="1" y="299"/>
                      <a:pt x="55" y="408"/>
                    </a:cubicBezTo>
                    <a:cubicBezTo>
                      <a:pt x="177" y="590"/>
                      <a:pt x="420" y="712"/>
                      <a:pt x="633" y="712"/>
                    </a:cubicBezTo>
                    <a:cubicBezTo>
                      <a:pt x="670" y="717"/>
                      <a:pt x="708" y="720"/>
                      <a:pt x="746" y="720"/>
                    </a:cubicBezTo>
                    <a:cubicBezTo>
                      <a:pt x="920" y="720"/>
                      <a:pt x="1091" y="665"/>
                      <a:pt x="1241" y="590"/>
                    </a:cubicBezTo>
                    <a:cubicBezTo>
                      <a:pt x="1332" y="530"/>
                      <a:pt x="1453" y="469"/>
                      <a:pt x="1514" y="378"/>
                    </a:cubicBezTo>
                    <a:cubicBezTo>
                      <a:pt x="1575" y="256"/>
                      <a:pt x="1545" y="134"/>
                      <a:pt x="1453" y="43"/>
                    </a:cubicBezTo>
                    <a:cubicBezTo>
                      <a:pt x="1412" y="16"/>
                      <a:pt x="1365" y="1"/>
                      <a:pt x="1315"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1" name="Google Shape;1781;p33"/>
              <p:cNvSpPr/>
              <p:nvPr/>
            </p:nvSpPr>
            <p:spPr>
              <a:xfrm>
                <a:off x="2804775" y="1862125"/>
                <a:ext cx="38025" cy="21800"/>
              </a:xfrm>
              <a:custGeom>
                <a:avLst/>
                <a:gdLst/>
                <a:ahLst/>
                <a:cxnLst/>
                <a:rect l="l" t="t" r="r" b="b"/>
                <a:pathLst>
                  <a:path w="1521" h="872" extrusionOk="0">
                    <a:moveTo>
                      <a:pt x="754" y="371"/>
                    </a:moveTo>
                    <a:lnTo>
                      <a:pt x="754" y="371"/>
                    </a:lnTo>
                    <a:cubicBezTo>
                      <a:pt x="747" y="371"/>
                      <a:pt x="740" y="385"/>
                      <a:pt x="760" y="385"/>
                    </a:cubicBezTo>
                    <a:cubicBezTo>
                      <a:pt x="760" y="375"/>
                      <a:pt x="757" y="371"/>
                      <a:pt x="754" y="371"/>
                    </a:cubicBezTo>
                    <a:close/>
                    <a:moveTo>
                      <a:pt x="1342" y="0"/>
                    </a:moveTo>
                    <a:cubicBezTo>
                      <a:pt x="1298" y="0"/>
                      <a:pt x="1252" y="15"/>
                      <a:pt x="1216" y="50"/>
                    </a:cubicBezTo>
                    <a:cubicBezTo>
                      <a:pt x="1186" y="81"/>
                      <a:pt x="1125" y="142"/>
                      <a:pt x="1095" y="172"/>
                    </a:cubicBezTo>
                    <a:cubicBezTo>
                      <a:pt x="1064" y="202"/>
                      <a:pt x="1064" y="202"/>
                      <a:pt x="1003" y="233"/>
                    </a:cubicBezTo>
                    <a:cubicBezTo>
                      <a:pt x="973" y="263"/>
                      <a:pt x="912" y="294"/>
                      <a:pt x="851" y="324"/>
                    </a:cubicBezTo>
                    <a:cubicBezTo>
                      <a:pt x="851" y="324"/>
                      <a:pt x="821" y="354"/>
                      <a:pt x="791" y="354"/>
                    </a:cubicBezTo>
                    <a:cubicBezTo>
                      <a:pt x="791" y="354"/>
                      <a:pt x="760" y="354"/>
                      <a:pt x="760" y="385"/>
                    </a:cubicBezTo>
                    <a:cubicBezTo>
                      <a:pt x="639" y="415"/>
                      <a:pt x="548" y="446"/>
                      <a:pt x="456" y="446"/>
                    </a:cubicBezTo>
                    <a:cubicBezTo>
                      <a:pt x="426" y="446"/>
                      <a:pt x="426" y="476"/>
                      <a:pt x="396" y="476"/>
                    </a:cubicBezTo>
                    <a:lnTo>
                      <a:pt x="335" y="476"/>
                    </a:lnTo>
                    <a:cubicBezTo>
                      <a:pt x="289" y="476"/>
                      <a:pt x="244" y="468"/>
                      <a:pt x="202" y="468"/>
                    </a:cubicBezTo>
                    <a:cubicBezTo>
                      <a:pt x="160" y="468"/>
                      <a:pt x="122" y="476"/>
                      <a:pt x="92" y="506"/>
                    </a:cubicBezTo>
                    <a:cubicBezTo>
                      <a:pt x="31" y="537"/>
                      <a:pt x="0" y="598"/>
                      <a:pt x="0" y="658"/>
                    </a:cubicBezTo>
                    <a:cubicBezTo>
                      <a:pt x="0" y="750"/>
                      <a:pt x="31" y="780"/>
                      <a:pt x="92" y="841"/>
                    </a:cubicBezTo>
                    <a:cubicBezTo>
                      <a:pt x="152" y="871"/>
                      <a:pt x="244" y="871"/>
                      <a:pt x="335" y="871"/>
                    </a:cubicBezTo>
                    <a:cubicBezTo>
                      <a:pt x="396" y="871"/>
                      <a:pt x="456" y="841"/>
                      <a:pt x="548" y="841"/>
                    </a:cubicBezTo>
                    <a:cubicBezTo>
                      <a:pt x="669" y="810"/>
                      <a:pt x="791" y="780"/>
                      <a:pt x="912" y="719"/>
                    </a:cubicBezTo>
                    <a:cubicBezTo>
                      <a:pt x="1125" y="628"/>
                      <a:pt x="1338" y="446"/>
                      <a:pt x="1490" y="233"/>
                    </a:cubicBezTo>
                    <a:cubicBezTo>
                      <a:pt x="1520" y="172"/>
                      <a:pt x="1490" y="81"/>
                      <a:pt x="1429" y="20"/>
                    </a:cubicBezTo>
                    <a:cubicBezTo>
                      <a:pt x="1404" y="7"/>
                      <a:pt x="1373" y="0"/>
                      <a:pt x="134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2" name="Google Shape;1782;p33"/>
              <p:cNvSpPr/>
              <p:nvPr/>
            </p:nvSpPr>
            <p:spPr>
              <a:xfrm>
                <a:off x="2766775" y="1824275"/>
                <a:ext cx="22825" cy="14800"/>
              </a:xfrm>
              <a:custGeom>
                <a:avLst/>
                <a:gdLst/>
                <a:ahLst/>
                <a:cxnLst/>
                <a:rect l="l" t="t" r="r" b="b"/>
                <a:pathLst>
                  <a:path w="913" h="592" extrusionOk="0">
                    <a:moveTo>
                      <a:pt x="708" y="1"/>
                    </a:moveTo>
                    <a:cubicBezTo>
                      <a:pt x="693" y="1"/>
                      <a:pt x="679" y="4"/>
                      <a:pt x="669" y="14"/>
                    </a:cubicBezTo>
                    <a:cubicBezTo>
                      <a:pt x="609" y="14"/>
                      <a:pt x="609" y="45"/>
                      <a:pt x="578" y="75"/>
                    </a:cubicBezTo>
                    <a:cubicBezTo>
                      <a:pt x="578" y="75"/>
                      <a:pt x="578" y="75"/>
                      <a:pt x="578" y="75"/>
                    </a:cubicBezTo>
                    <a:lnTo>
                      <a:pt x="578" y="75"/>
                    </a:lnTo>
                    <a:cubicBezTo>
                      <a:pt x="578" y="105"/>
                      <a:pt x="548" y="105"/>
                      <a:pt x="548" y="105"/>
                    </a:cubicBezTo>
                    <a:lnTo>
                      <a:pt x="548" y="105"/>
                    </a:lnTo>
                    <a:cubicBezTo>
                      <a:pt x="537" y="116"/>
                      <a:pt x="527" y="126"/>
                      <a:pt x="516" y="137"/>
                    </a:cubicBezTo>
                    <a:lnTo>
                      <a:pt x="516" y="137"/>
                    </a:lnTo>
                    <a:cubicBezTo>
                      <a:pt x="486" y="167"/>
                      <a:pt x="456" y="197"/>
                      <a:pt x="396" y="197"/>
                    </a:cubicBezTo>
                    <a:lnTo>
                      <a:pt x="457" y="197"/>
                    </a:lnTo>
                    <a:cubicBezTo>
                      <a:pt x="365" y="197"/>
                      <a:pt x="305" y="227"/>
                      <a:pt x="244" y="227"/>
                    </a:cubicBezTo>
                    <a:lnTo>
                      <a:pt x="122" y="227"/>
                    </a:lnTo>
                    <a:cubicBezTo>
                      <a:pt x="122" y="257"/>
                      <a:pt x="92" y="257"/>
                      <a:pt x="61" y="257"/>
                    </a:cubicBezTo>
                    <a:cubicBezTo>
                      <a:pt x="31" y="288"/>
                      <a:pt x="1" y="349"/>
                      <a:pt x="1" y="379"/>
                    </a:cubicBezTo>
                    <a:cubicBezTo>
                      <a:pt x="1" y="440"/>
                      <a:pt x="1" y="470"/>
                      <a:pt x="31" y="501"/>
                    </a:cubicBezTo>
                    <a:cubicBezTo>
                      <a:pt x="92" y="592"/>
                      <a:pt x="213" y="592"/>
                      <a:pt x="305" y="592"/>
                    </a:cubicBezTo>
                    <a:cubicBezTo>
                      <a:pt x="365" y="592"/>
                      <a:pt x="457" y="592"/>
                      <a:pt x="517" y="561"/>
                    </a:cubicBezTo>
                    <a:cubicBezTo>
                      <a:pt x="669" y="501"/>
                      <a:pt x="791" y="409"/>
                      <a:pt x="882" y="257"/>
                    </a:cubicBezTo>
                    <a:cubicBezTo>
                      <a:pt x="912" y="197"/>
                      <a:pt x="882" y="75"/>
                      <a:pt x="791" y="14"/>
                    </a:cubicBezTo>
                    <a:cubicBezTo>
                      <a:pt x="771" y="14"/>
                      <a:pt x="737" y="1"/>
                      <a:pt x="70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3" name="Google Shape;1783;p33"/>
              <p:cNvSpPr/>
              <p:nvPr/>
            </p:nvSpPr>
            <p:spPr>
              <a:xfrm>
                <a:off x="2144700" y="1756925"/>
                <a:ext cx="6600" cy="36975"/>
              </a:xfrm>
              <a:custGeom>
                <a:avLst/>
                <a:gdLst/>
                <a:ahLst/>
                <a:cxnLst/>
                <a:rect l="l" t="t" r="r" b="b"/>
                <a:pathLst>
                  <a:path w="264" h="1479" extrusionOk="0">
                    <a:moveTo>
                      <a:pt x="194" y="0"/>
                    </a:moveTo>
                    <a:cubicBezTo>
                      <a:pt x="174" y="0"/>
                      <a:pt x="153" y="10"/>
                      <a:pt x="142" y="33"/>
                    </a:cubicBezTo>
                    <a:cubicBezTo>
                      <a:pt x="81" y="337"/>
                      <a:pt x="50" y="611"/>
                      <a:pt x="50" y="915"/>
                    </a:cubicBezTo>
                    <a:cubicBezTo>
                      <a:pt x="50" y="970"/>
                      <a:pt x="0" y="1478"/>
                      <a:pt x="151" y="1478"/>
                    </a:cubicBezTo>
                    <a:cubicBezTo>
                      <a:pt x="166" y="1478"/>
                      <a:pt x="183" y="1473"/>
                      <a:pt x="202" y="1462"/>
                    </a:cubicBezTo>
                    <a:cubicBezTo>
                      <a:pt x="233" y="1462"/>
                      <a:pt x="233" y="1432"/>
                      <a:pt x="202" y="1401"/>
                    </a:cubicBezTo>
                    <a:cubicBezTo>
                      <a:pt x="172" y="1371"/>
                      <a:pt x="172" y="1371"/>
                      <a:pt x="172" y="1310"/>
                    </a:cubicBezTo>
                    <a:cubicBezTo>
                      <a:pt x="142" y="1249"/>
                      <a:pt x="172" y="1188"/>
                      <a:pt x="142" y="1128"/>
                    </a:cubicBezTo>
                    <a:cubicBezTo>
                      <a:pt x="142" y="1006"/>
                      <a:pt x="142" y="885"/>
                      <a:pt x="172" y="793"/>
                    </a:cubicBezTo>
                    <a:cubicBezTo>
                      <a:pt x="172" y="550"/>
                      <a:pt x="202" y="307"/>
                      <a:pt x="263" y="64"/>
                    </a:cubicBezTo>
                    <a:cubicBezTo>
                      <a:pt x="263" y="26"/>
                      <a:pt x="228"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4" name="Google Shape;1784;p33"/>
              <p:cNvSpPr/>
              <p:nvPr/>
            </p:nvSpPr>
            <p:spPr>
              <a:xfrm>
                <a:off x="2153550" y="1757550"/>
                <a:ext cx="5350" cy="43075"/>
              </a:xfrm>
              <a:custGeom>
                <a:avLst/>
                <a:gdLst/>
                <a:ahLst/>
                <a:cxnLst/>
                <a:rect l="l" t="t" r="r" b="b"/>
                <a:pathLst>
                  <a:path w="214" h="1723" extrusionOk="0">
                    <a:moveTo>
                      <a:pt x="137" y="1"/>
                    </a:moveTo>
                    <a:cubicBezTo>
                      <a:pt x="114" y="1"/>
                      <a:pt x="91" y="24"/>
                      <a:pt x="91" y="69"/>
                    </a:cubicBezTo>
                    <a:cubicBezTo>
                      <a:pt x="61" y="312"/>
                      <a:pt x="31" y="586"/>
                      <a:pt x="31" y="860"/>
                    </a:cubicBezTo>
                    <a:cubicBezTo>
                      <a:pt x="0" y="1133"/>
                      <a:pt x="0" y="1407"/>
                      <a:pt x="0" y="1650"/>
                    </a:cubicBezTo>
                    <a:cubicBezTo>
                      <a:pt x="0" y="1694"/>
                      <a:pt x="33" y="1723"/>
                      <a:pt x="62" y="1723"/>
                    </a:cubicBezTo>
                    <a:cubicBezTo>
                      <a:pt x="73" y="1723"/>
                      <a:pt x="83" y="1719"/>
                      <a:pt x="91" y="1711"/>
                    </a:cubicBezTo>
                    <a:cubicBezTo>
                      <a:pt x="122" y="1680"/>
                      <a:pt x="183" y="1680"/>
                      <a:pt x="213" y="1619"/>
                    </a:cubicBezTo>
                    <a:cubicBezTo>
                      <a:pt x="213" y="1619"/>
                      <a:pt x="213" y="1559"/>
                      <a:pt x="183" y="1559"/>
                    </a:cubicBezTo>
                    <a:cubicBezTo>
                      <a:pt x="159" y="1559"/>
                      <a:pt x="140" y="1563"/>
                      <a:pt x="122" y="1569"/>
                    </a:cubicBezTo>
                    <a:lnTo>
                      <a:pt x="122" y="1569"/>
                    </a:lnTo>
                    <a:cubicBezTo>
                      <a:pt x="122" y="1327"/>
                      <a:pt x="122" y="1106"/>
                      <a:pt x="122" y="860"/>
                    </a:cubicBezTo>
                    <a:cubicBezTo>
                      <a:pt x="152" y="586"/>
                      <a:pt x="152" y="312"/>
                      <a:pt x="183" y="69"/>
                    </a:cubicBezTo>
                    <a:cubicBezTo>
                      <a:pt x="183" y="24"/>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5" name="Google Shape;1785;p33"/>
              <p:cNvSpPr/>
              <p:nvPr/>
            </p:nvSpPr>
            <p:spPr>
              <a:xfrm>
                <a:off x="2159625" y="1775800"/>
                <a:ext cx="5350" cy="34725"/>
              </a:xfrm>
              <a:custGeom>
                <a:avLst/>
                <a:gdLst/>
                <a:ahLst/>
                <a:cxnLst/>
                <a:rect l="l" t="t" r="r" b="b"/>
                <a:pathLst>
                  <a:path w="214" h="1389" extrusionOk="0">
                    <a:moveTo>
                      <a:pt x="107" y="0"/>
                    </a:moveTo>
                    <a:cubicBezTo>
                      <a:pt x="84" y="0"/>
                      <a:pt x="61" y="23"/>
                      <a:pt x="61" y="69"/>
                    </a:cubicBezTo>
                    <a:cubicBezTo>
                      <a:pt x="31" y="281"/>
                      <a:pt x="31" y="494"/>
                      <a:pt x="31" y="707"/>
                    </a:cubicBezTo>
                    <a:cubicBezTo>
                      <a:pt x="0" y="920"/>
                      <a:pt x="0" y="1133"/>
                      <a:pt x="0" y="1345"/>
                    </a:cubicBezTo>
                    <a:cubicBezTo>
                      <a:pt x="0" y="1367"/>
                      <a:pt x="31" y="1388"/>
                      <a:pt x="59" y="1388"/>
                    </a:cubicBezTo>
                    <a:cubicBezTo>
                      <a:pt x="71" y="1388"/>
                      <a:pt x="83" y="1385"/>
                      <a:pt x="92" y="1376"/>
                    </a:cubicBezTo>
                    <a:cubicBezTo>
                      <a:pt x="122" y="1345"/>
                      <a:pt x="183" y="1315"/>
                      <a:pt x="213" y="1285"/>
                    </a:cubicBezTo>
                    <a:cubicBezTo>
                      <a:pt x="213" y="1260"/>
                      <a:pt x="193" y="1215"/>
                      <a:pt x="170" y="1215"/>
                    </a:cubicBezTo>
                    <a:cubicBezTo>
                      <a:pt x="164" y="1215"/>
                      <a:pt x="158" y="1218"/>
                      <a:pt x="152" y="1224"/>
                    </a:cubicBezTo>
                    <a:cubicBezTo>
                      <a:pt x="148" y="1224"/>
                      <a:pt x="142" y="1225"/>
                      <a:pt x="136" y="1226"/>
                    </a:cubicBezTo>
                    <a:lnTo>
                      <a:pt x="136" y="1226"/>
                    </a:lnTo>
                    <a:cubicBezTo>
                      <a:pt x="152" y="1053"/>
                      <a:pt x="152" y="880"/>
                      <a:pt x="152" y="707"/>
                    </a:cubicBezTo>
                    <a:cubicBezTo>
                      <a:pt x="152" y="494"/>
                      <a:pt x="152" y="281"/>
                      <a:pt x="152" y="69"/>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6" name="Google Shape;1786;p33"/>
              <p:cNvSpPr/>
              <p:nvPr/>
            </p:nvSpPr>
            <p:spPr>
              <a:xfrm>
                <a:off x="2166475" y="1787000"/>
                <a:ext cx="6100" cy="27000"/>
              </a:xfrm>
              <a:custGeom>
                <a:avLst/>
                <a:gdLst/>
                <a:ahLst/>
                <a:cxnLst/>
                <a:rect l="l" t="t" r="r" b="b"/>
                <a:pathLst>
                  <a:path w="244" h="1080" extrusionOk="0">
                    <a:moveTo>
                      <a:pt x="76" y="1"/>
                    </a:moveTo>
                    <a:cubicBezTo>
                      <a:pt x="53" y="1"/>
                      <a:pt x="30" y="16"/>
                      <a:pt x="30" y="46"/>
                    </a:cubicBezTo>
                    <a:cubicBezTo>
                      <a:pt x="30" y="381"/>
                      <a:pt x="0" y="715"/>
                      <a:pt x="30" y="1019"/>
                    </a:cubicBezTo>
                    <a:cubicBezTo>
                      <a:pt x="30" y="1049"/>
                      <a:pt x="61" y="1080"/>
                      <a:pt x="91" y="1080"/>
                    </a:cubicBezTo>
                    <a:cubicBezTo>
                      <a:pt x="152" y="1080"/>
                      <a:pt x="243" y="1049"/>
                      <a:pt x="243" y="958"/>
                    </a:cubicBezTo>
                    <a:cubicBezTo>
                      <a:pt x="243" y="928"/>
                      <a:pt x="213" y="928"/>
                      <a:pt x="182" y="928"/>
                    </a:cubicBezTo>
                    <a:cubicBezTo>
                      <a:pt x="169" y="941"/>
                      <a:pt x="161" y="955"/>
                      <a:pt x="152" y="963"/>
                    </a:cubicBezTo>
                    <a:lnTo>
                      <a:pt x="152" y="963"/>
                    </a:lnTo>
                    <a:cubicBezTo>
                      <a:pt x="149" y="650"/>
                      <a:pt x="122" y="362"/>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7" name="Google Shape;1787;p33"/>
              <p:cNvSpPr/>
              <p:nvPr/>
            </p:nvSpPr>
            <p:spPr>
              <a:xfrm>
                <a:off x="2173300" y="1808050"/>
                <a:ext cx="4575" cy="14325"/>
              </a:xfrm>
              <a:custGeom>
                <a:avLst/>
                <a:gdLst/>
                <a:ahLst/>
                <a:cxnLst/>
                <a:rect l="l" t="t" r="r" b="b"/>
                <a:pathLst>
                  <a:path w="183" h="573" extrusionOk="0">
                    <a:moveTo>
                      <a:pt x="99" y="0"/>
                    </a:moveTo>
                    <a:cubicBezTo>
                      <a:pt x="72" y="0"/>
                      <a:pt x="44" y="17"/>
                      <a:pt x="31" y="55"/>
                    </a:cubicBezTo>
                    <a:cubicBezTo>
                      <a:pt x="31" y="147"/>
                      <a:pt x="1" y="238"/>
                      <a:pt x="31" y="329"/>
                    </a:cubicBezTo>
                    <a:cubicBezTo>
                      <a:pt x="31" y="359"/>
                      <a:pt x="31" y="420"/>
                      <a:pt x="31" y="450"/>
                    </a:cubicBezTo>
                    <a:cubicBezTo>
                      <a:pt x="61" y="511"/>
                      <a:pt x="61" y="542"/>
                      <a:pt x="122" y="572"/>
                    </a:cubicBezTo>
                    <a:cubicBezTo>
                      <a:pt x="153" y="572"/>
                      <a:pt x="153" y="572"/>
                      <a:pt x="183" y="542"/>
                    </a:cubicBezTo>
                    <a:cubicBezTo>
                      <a:pt x="183" y="511"/>
                      <a:pt x="183" y="481"/>
                      <a:pt x="153" y="420"/>
                    </a:cubicBezTo>
                    <a:cubicBezTo>
                      <a:pt x="153" y="390"/>
                      <a:pt x="153" y="359"/>
                      <a:pt x="153" y="299"/>
                    </a:cubicBezTo>
                    <a:cubicBezTo>
                      <a:pt x="122" y="238"/>
                      <a:pt x="153" y="147"/>
                      <a:pt x="153" y="86"/>
                    </a:cubicBezTo>
                    <a:cubicBezTo>
                      <a:pt x="170" y="33"/>
                      <a:pt x="137" y="0"/>
                      <a:pt x="9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8" name="Google Shape;1788;p33"/>
              <p:cNvSpPr/>
              <p:nvPr/>
            </p:nvSpPr>
            <p:spPr>
              <a:xfrm>
                <a:off x="2179375" y="1787775"/>
                <a:ext cx="3075" cy="15600"/>
              </a:xfrm>
              <a:custGeom>
                <a:avLst/>
                <a:gdLst/>
                <a:ahLst/>
                <a:cxnLst/>
                <a:rect l="l" t="t" r="r" b="b"/>
                <a:pathLst>
                  <a:path w="123" h="624" extrusionOk="0">
                    <a:moveTo>
                      <a:pt x="62" y="0"/>
                    </a:moveTo>
                    <a:cubicBezTo>
                      <a:pt x="31" y="0"/>
                      <a:pt x="1" y="15"/>
                      <a:pt x="1" y="46"/>
                    </a:cubicBezTo>
                    <a:lnTo>
                      <a:pt x="1" y="350"/>
                    </a:lnTo>
                    <a:cubicBezTo>
                      <a:pt x="1" y="380"/>
                      <a:pt x="1" y="441"/>
                      <a:pt x="1" y="471"/>
                    </a:cubicBezTo>
                    <a:cubicBezTo>
                      <a:pt x="1" y="502"/>
                      <a:pt x="1" y="532"/>
                      <a:pt x="1" y="532"/>
                    </a:cubicBezTo>
                    <a:cubicBezTo>
                      <a:pt x="1" y="562"/>
                      <a:pt x="1" y="593"/>
                      <a:pt x="1" y="623"/>
                    </a:cubicBezTo>
                    <a:lnTo>
                      <a:pt x="92" y="623"/>
                    </a:lnTo>
                    <a:cubicBezTo>
                      <a:pt x="92" y="593"/>
                      <a:pt x="92" y="562"/>
                      <a:pt x="92" y="532"/>
                    </a:cubicBezTo>
                    <a:cubicBezTo>
                      <a:pt x="92" y="532"/>
                      <a:pt x="92" y="502"/>
                      <a:pt x="92" y="471"/>
                    </a:cubicBezTo>
                    <a:cubicBezTo>
                      <a:pt x="92" y="441"/>
                      <a:pt x="122" y="380"/>
                      <a:pt x="122" y="350"/>
                    </a:cubicBezTo>
                    <a:lnTo>
                      <a:pt x="122" y="46"/>
                    </a:ln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89" name="Google Shape;1789;p33"/>
              <p:cNvSpPr/>
              <p:nvPr/>
            </p:nvSpPr>
            <p:spPr>
              <a:xfrm>
                <a:off x="2187750" y="1795750"/>
                <a:ext cx="4575" cy="19775"/>
              </a:xfrm>
              <a:custGeom>
                <a:avLst/>
                <a:gdLst/>
                <a:ahLst/>
                <a:cxnLst/>
                <a:rect l="l" t="t" r="r" b="b"/>
                <a:pathLst>
                  <a:path w="183" h="791" extrusionOk="0">
                    <a:moveTo>
                      <a:pt x="61" y="0"/>
                    </a:moveTo>
                    <a:cubicBezTo>
                      <a:pt x="30" y="0"/>
                      <a:pt x="30" y="31"/>
                      <a:pt x="30" y="31"/>
                    </a:cubicBezTo>
                    <a:cubicBezTo>
                      <a:pt x="0" y="213"/>
                      <a:pt x="0" y="365"/>
                      <a:pt x="0" y="517"/>
                    </a:cubicBezTo>
                    <a:cubicBezTo>
                      <a:pt x="0" y="608"/>
                      <a:pt x="0" y="760"/>
                      <a:pt x="122" y="791"/>
                    </a:cubicBezTo>
                    <a:lnTo>
                      <a:pt x="182" y="791"/>
                    </a:lnTo>
                    <a:cubicBezTo>
                      <a:pt x="182" y="760"/>
                      <a:pt x="182" y="730"/>
                      <a:pt x="152" y="699"/>
                    </a:cubicBezTo>
                    <a:cubicBezTo>
                      <a:pt x="152" y="699"/>
                      <a:pt x="152" y="699"/>
                      <a:pt x="122" y="669"/>
                    </a:cubicBezTo>
                    <a:cubicBezTo>
                      <a:pt x="91" y="608"/>
                      <a:pt x="91" y="578"/>
                      <a:pt x="91" y="517"/>
                    </a:cubicBezTo>
                    <a:cubicBezTo>
                      <a:pt x="91" y="365"/>
                      <a:pt x="122" y="213"/>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0" name="Google Shape;1790;p33"/>
              <p:cNvSpPr/>
              <p:nvPr/>
            </p:nvSpPr>
            <p:spPr>
              <a:xfrm>
                <a:off x="2199900" y="1794675"/>
                <a:ext cx="6100" cy="23425"/>
              </a:xfrm>
              <a:custGeom>
                <a:avLst/>
                <a:gdLst/>
                <a:ahLst/>
                <a:cxnLst/>
                <a:rect l="l" t="t" r="r" b="b"/>
                <a:pathLst>
                  <a:path w="244" h="937" extrusionOk="0">
                    <a:moveTo>
                      <a:pt x="83" y="1"/>
                    </a:moveTo>
                    <a:cubicBezTo>
                      <a:pt x="58" y="1"/>
                      <a:pt x="31" y="23"/>
                      <a:pt x="31" y="74"/>
                    </a:cubicBezTo>
                    <a:cubicBezTo>
                      <a:pt x="31" y="256"/>
                      <a:pt x="0" y="469"/>
                      <a:pt x="0" y="682"/>
                    </a:cubicBezTo>
                    <a:cubicBezTo>
                      <a:pt x="0" y="742"/>
                      <a:pt x="0" y="864"/>
                      <a:pt x="61" y="925"/>
                    </a:cubicBezTo>
                    <a:cubicBezTo>
                      <a:pt x="76" y="932"/>
                      <a:pt x="94" y="936"/>
                      <a:pt x="111" y="936"/>
                    </a:cubicBezTo>
                    <a:cubicBezTo>
                      <a:pt x="164" y="936"/>
                      <a:pt x="221" y="902"/>
                      <a:pt x="244" y="834"/>
                    </a:cubicBezTo>
                    <a:cubicBezTo>
                      <a:pt x="244" y="834"/>
                      <a:pt x="213" y="803"/>
                      <a:pt x="213" y="803"/>
                    </a:cubicBezTo>
                    <a:lnTo>
                      <a:pt x="122" y="803"/>
                    </a:lnTo>
                    <a:cubicBezTo>
                      <a:pt x="122" y="773"/>
                      <a:pt x="122" y="742"/>
                      <a:pt x="122" y="682"/>
                    </a:cubicBezTo>
                    <a:lnTo>
                      <a:pt x="122" y="560"/>
                    </a:lnTo>
                    <a:cubicBezTo>
                      <a:pt x="122" y="408"/>
                      <a:pt x="122" y="226"/>
                      <a:pt x="122" y="43"/>
                    </a:cubicBezTo>
                    <a:cubicBezTo>
                      <a:pt x="122" y="16"/>
                      <a:pt x="104" y="1"/>
                      <a:pt x="83"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1" name="Google Shape;1791;p33"/>
              <p:cNvSpPr/>
              <p:nvPr/>
            </p:nvSpPr>
            <p:spPr>
              <a:xfrm>
                <a:off x="2213575" y="1797825"/>
                <a:ext cx="10675" cy="23025"/>
              </a:xfrm>
              <a:custGeom>
                <a:avLst/>
                <a:gdLst/>
                <a:ahLst/>
                <a:cxnLst/>
                <a:rect l="l" t="t" r="r" b="b"/>
                <a:pathLst>
                  <a:path w="427" h="921" extrusionOk="0">
                    <a:moveTo>
                      <a:pt x="61" y="1"/>
                    </a:moveTo>
                    <a:cubicBezTo>
                      <a:pt x="31" y="1"/>
                      <a:pt x="1" y="24"/>
                      <a:pt x="1" y="69"/>
                    </a:cubicBezTo>
                    <a:cubicBezTo>
                      <a:pt x="31" y="160"/>
                      <a:pt x="31" y="282"/>
                      <a:pt x="31" y="404"/>
                    </a:cubicBezTo>
                    <a:cubicBezTo>
                      <a:pt x="61" y="525"/>
                      <a:pt x="61" y="647"/>
                      <a:pt x="61" y="738"/>
                    </a:cubicBezTo>
                    <a:cubicBezTo>
                      <a:pt x="92" y="829"/>
                      <a:pt x="153" y="920"/>
                      <a:pt x="244" y="920"/>
                    </a:cubicBezTo>
                    <a:cubicBezTo>
                      <a:pt x="305" y="920"/>
                      <a:pt x="426" y="890"/>
                      <a:pt x="365" y="799"/>
                    </a:cubicBezTo>
                    <a:cubicBezTo>
                      <a:pt x="365" y="799"/>
                      <a:pt x="352" y="785"/>
                      <a:pt x="343" y="785"/>
                    </a:cubicBezTo>
                    <a:cubicBezTo>
                      <a:pt x="338" y="785"/>
                      <a:pt x="335" y="789"/>
                      <a:pt x="335" y="799"/>
                    </a:cubicBezTo>
                    <a:cubicBezTo>
                      <a:pt x="305" y="799"/>
                      <a:pt x="305" y="829"/>
                      <a:pt x="274" y="829"/>
                    </a:cubicBezTo>
                    <a:cubicBezTo>
                      <a:pt x="244" y="829"/>
                      <a:pt x="244" y="829"/>
                      <a:pt x="213" y="799"/>
                    </a:cubicBezTo>
                    <a:cubicBezTo>
                      <a:pt x="183" y="768"/>
                      <a:pt x="183" y="647"/>
                      <a:pt x="153" y="616"/>
                    </a:cubicBezTo>
                    <a:cubicBezTo>
                      <a:pt x="153" y="434"/>
                      <a:pt x="122" y="252"/>
                      <a:pt x="122" y="69"/>
                    </a:cubicBezTo>
                    <a:cubicBezTo>
                      <a:pt x="122" y="24"/>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2" name="Google Shape;1792;p33"/>
              <p:cNvSpPr/>
              <p:nvPr/>
            </p:nvSpPr>
            <p:spPr>
              <a:xfrm>
                <a:off x="2228025" y="1794800"/>
                <a:ext cx="6100" cy="24075"/>
              </a:xfrm>
              <a:custGeom>
                <a:avLst/>
                <a:gdLst/>
                <a:ahLst/>
                <a:cxnLst/>
                <a:rect l="l" t="t" r="r" b="b"/>
                <a:pathLst>
                  <a:path w="244" h="963" extrusionOk="0">
                    <a:moveTo>
                      <a:pt x="46" y="0"/>
                    </a:moveTo>
                    <a:cubicBezTo>
                      <a:pt x="23" y="0"/>
                      <a:pt x="0" y="23"/>
                      <a:pt x="0" y="69"/>
                    </a:cubicBezTo>
                    <a:cubicBezTo>
                      <a:pt x="0" y="190"/>
                      <a:pt x="0" y="342"/>
                      <a:pt x="0" y="494"/>
                    </a:cubicBezTo>
                    <a:cubicBezTo>
                      <a:pt x="0" y="616"/>
                      <a:pt x="0" y="768"/>
                      <a:pt x="0" y="920"/>
                    </a:cubicBezTo>
                    <a:cubicBezTo>
                      <a:pt x="0" y="941"/>
                      <a:pt x="15" y="963"/>
                      <a:pt x="35" y="963"/>
                    </a:cubicBezTo>
                    <a:cubicBezTo>
                      <a:pt x="43" y="963"/>
                      <a:pt x="52" y="959"/>
                      <a:pt x="61" y="950"/>
                    </a:cubicBezTo>
                    <a:cubicBezTo>
                      <a:pt x="152" y="950"/>
                      <a:pt x="213" y="889"/>
                      <a:pt x="243" y="829"/>
                    </a:cubicBezTo>
                    <a:cubicBezTo>
                      <a:pt x="243" y="804"/>
                      <a:pt x="223" y="759"/>
                      <a:pt x="200" y="759"/>
                    </a:cubicBezTo>
                    <a:cubicBezTo>
                      <a:pt x="194" y="759"/>
                      <a:pt x="188" y="762"/>
                      <a:pt x="182" y="768"/>
                    </a:cubicBezTo>
                    <a:cubicBezTo>
                      <a:pt x="159" y="780"/>
                      <a:pt x="140" y="791"/>
                      <a:pt x="122" y="803"/>
                    </a:cubicBezTo>
                    <a:lnTo>
                      <a:pt x="122" y="803"/>
                    </a:lnTo>
                    <a:cubicBezTo>
                      <a:pt x="122" y="692"/>
                      <a:pt x="122" y="585"/>
                      <a:pt x="122" y="494"/>
                    </a:cubicBezTo>
                    <a:cubicBezTo>
                      <a:pt x="122" y="342"/>
                      <a:pt x="122" y="190"/>
                      <a:pt x="91" y="69"/>
                    </a:cubicBezTo>
                    <a:cubicBezTo>
                      <a:pt x="91" y="23"/>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3" name="Google Shape;1793;p33"/>
              <p:cNvSpPr/>
              <p:nvPr/>
            </p:nvSpPr>
            <p:spPr>
              <a:xfrm>
                <a:off x="2240925" y="1793075"/>
                <a:ext cx="5350" cy="24800"/>
              </a:xfrm>
              <a:custGeom>
                <a:avLst/>
                <a:gdLst/>
                <a:ahLst/>
                <a:cxnLst/>
                <a:rect l="l" t="t" r="r" b="b"/>
                <a:pathLst>
                  <a:path w="214" h="992" extrusionOk="0">
                    <a:moveTo>
                      <a:pt x="122" y="1"/>
                    </a:moveTo>
                    <a:cubicBezTo>
                      <a:pt x="92" y="1"/>
                      <a:pt x="62" y="16"/>
                      <a:pt x="62" y="46"/>
                    </a:cubicBezTo>
                    <a:cubicBezTo>
                      <a:pt x="62" y="198"/>
                      <a:pt x="31" y="350"/>
                      <a:pt x="31" y="502"/>
                    </a:cubicBezTo>
                    <a:cubicBezTo>
                      <a:pt x="31" y="624"/>
                      <a:pt x="1" y="776"/>
                      <a:pt x="31" y="928"/>
                    </a:cubicBezTo>
                    <a:cubicBezTo>
                      <a:pt x="31" y="965"/>
                      <a:pt x="54" y="991"/>
                      <a:pt x="79" y="991"/>
                    </a:cubicBezTo>
                    <a:cubicBezTo>
                      <a:pt x="95" y="991"/>
                      <a:pt x="111" y="982"/>
                      <a:pt x="122" y="958"/>
                    </a:cubicBezTo>
                    <a:cubicBezTo>
                      <a:pt x="153" y="928"/>
                      <a:pt x="214" y="898"/>
                      <a:pt x="214" y="837"/>
                    </a:cubicBezTo>
                    <a:cubicBezTo>
                      <a:pt x="214" y="837"/>
                      <a:pt x="183" y="806"/>
                      <a:pt x="183" y="806"/>
                    </a:cubicBezTo>
                    <a:cubicBezTo>
                      <a:pt x="168" y="806"/>
                      <a:pt x="154" y="810"/>
                      <a:pt x="142" y="817"/>
                    </a:cubicBezTo>
                    <a:lnTo>
                      <a:pt x="142" y="817"/>
                    </a:lnTo>
                    <a:cubicBezTo>
                      <a:pt x="153" y="719"/>
                      <a:pt x="153" y="611"/>
                      <a:pt x="153" y="502"/>
                    </a:cubicBezTo>
                    <a:cubicBezTo>
                      <a:pt x="153" y="350"/>
                      <a:pt x="153" y="198"/>
                      <a:pt x="183" y="46"/>
                    </a:cubicBezTo>
                    <a:cubicBezTo>
                      <a:pt x="183" y="16"/>
                      <a:pt x="153"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4" name="Google Shape;1794;p33"/>
              <p:cNvSpPr/>
              <p:nvPr/>
            </p:nvSpPr>
            <p:spPr>
              <a:xfrm>
                <a:off x="2256125" y="1784725"/>
                <a:ext cx="3825" cy="22250"/>
              </a:xfrm>
              <a:custGeom>
                <a:avLst/>
                <a:gdLst/>
                <a:ahLst/>
                <a:cxnLst/>
                <a:rect l="l" t="t" r="r" b="b"/>
                <a:pathLst>
                  <a:path w="153" h="890" extrusionOk="0">
                    <a:moveTo>
                      <a:pt x="107" y="0"/>
                    </a:moveTo>
                    <a:cubicBezTo>
                      <a:pt x="84" y="0"/>
                      <a:pt x="61" y="16"/>
                      <a:pt x="61" y="46"/>
                    </a:cubicBezTo>
                    <a:cubicBezTo>
                      <a:pt x="61" y="198"/>
                      <a:pt x="31" y="320"/>
                      <a:pt x="31" y="472"/>
                    </a:cubicBezTo>
                    <a:cubicBezTo>
                      <a:pt x="31" y="532"/>
                      <a:pt x="31" y="593"/>
                      <a:pt x="31" y="654"/>
                    </a:cubicBezTo>
                    <a:cubicBezTo>
                      <a:pt x="31" y="684"/>
                      <a:pt x="31" y="715"/>
                      <a:pt x="31" y="776"/>
                    </a:cubicBezTo>
                    <a:cubicBezTo>
                      <a:pt x="31" y="806"/>
                      <a:pt x="1" y="836"/>
                      <a:pt x="31" y="867"/>
                    </a:cubicBezTo>
                    <a:cubicBezTo>
                      <a:pt x="31" y="882"/>
                      <a:pt x="46" y="890"/>
                      <a:pt x="61" y="890"/>
                    </a:cubicBezTo>
                    <a:cubicBezTo>
                      <a:pt x="77" y="890"/>
                      <a:pt x="92" y="882"/>
                      <a:pt x="92" y="867"/>
                    </a:cubicBezTo>
                    <a:cubicBezTo>
                      <a:pt x="153" y="806"/>
                      <a:pt x="122" y="745"/>
                      <a:pt x="122" y="654"/>
                    </a:cubicBezTo>
                    <a:cubicBezTo>
                      <a:pt x="153" y="593"/>
                      <a:pt x="153" y="532"/>
                      <a:pt x="153" y="472"/>
                    </a:cubicBezTo>
                    <a:cubicBezTo>
                      <a:pt x="153" y="320"/>
                      <a:pt x="153" y="19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5" name="Google Shape;1795;p33"/>
              <p:cNvSpPr/>
              <p:nvPr/>
            </p:nvSpPr>
            <p:spPr>
              <a:xfrm>
                <a:off x="2184700" y="1815950"/>
                <a:ext cx="3825" cy="19325"/>
              </a:xfrm>
              <a:custGeom>
                <a:avLst/>
                <a:gdLst/>
                <a:ahLst/>
                <a:cxnLst/>
                <a:rect l="l" t="t" r="r" b="b"/>
                <a:pathLst>
                  <a:path w="153" h="773" extrusionOk="0">
                    <a:moveTo>
                      <a:pt x="66" y="0"/>
                    </a:moveTo>
                    <a:cubicBezTo>
                      <a:pt x="46" y="0"/>
                      <a:pt x="31" y="22"/>
                      <a:pt x="31" y="43"/>
                    </a:cubicBezTo>
                    <a:cubicBezTo>
                      <a:pt x="1" y="165"/>
                      <a:pt x="1" y="286"/>
                      <a:pt x="1" y="408"/>
                    </a:cubicBezTo>
                    <a:cubicBezTo>
                      <a:pt x="1" y="469"/>
                      <a:pt x="1" y="530"/>
                      <a:pt x="1" y="590"/>
                    </a:cubicBezTo>
                    <a:lnTo>
                      <a:pt x="1" y="682"/>
                    </a:lnTo>
                    <a:cubicBezTo>
                      <a:pt x="1" y="712"/>
                      <a:pt x="1" y="742"/>
                      <a:pt x="31" y="773"/>
                    </a:cubicBezTo>
                    <a:cubicBezTo>
                      <a:pt x="61" y="773"/>
                      <a:pt x="92" y="773"/>
                      <a:pt x="92" y="742"/>
                    </a:cubicBezTo>
                    <a:cubicBezTo>
                      <a:pt x="122" y="712"/>
                      <a:pt x="122" y="682"/>
                      <a:pt x="122" y="682"/>
                    </a:cubicBezTo>
                    <a:lnTo>
                      <a:pt x="122" y="590"/>
                    </a:lnTo>
                    <a:lnTo>
                      <a:pt x="122" y="408"/>
                    </a:lnTo>
                    <a:cubicBezTo>
                      <a:pt x="122" y="317"/>
                      <a:pt x="122" y="195"/>
                      <a:pt x="152" y="74"/>
                    </a:cubicBezTo>
                    <a:cubicBezTo>
                      <a:pt x="152" y="43"/>
                      <a:pt x="122" y="13"/>
                      <a:pt x="92" y="13"/>
                    </a:cubicBezTo>
                    <a:cubicBezTo>
                      <a:pt x="83" y="4"/>
                      <a:pt x="74" y="0"/>
                      <a:pt x="6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6" name="Google Shape;1796;p33"/>
              <p:cNvSpPr/>
              <p:nvPr/>
            </p:nvSpPr>
            <p:spPr>
              <a:xfrm>
                <a:off x="2190775" y="1821650"/>
                <a:ext cx="4600" cy="27375"/>
              </a:xfrm>
              <a:custGeom>
                <a:avLst/>
                <a:gdLst/>
                <a:ahLst/>
                <a:cxnLst/>
                <a:rect l="l" t="t" r="r" b="b"/>
                <a:pathLst>
                  <a:path w="184" h="1095" extrusionOk="0">
                    <a:moveTo>
                      <a:pt x="126" y="1"/>
                    </a:moveTo>
                    <a:cubicBezTo>
                      <a:pt x="101" y="1"/>
                      <a:pt x="75" y="17"/>
                      <a:pt x="61" y="58"/>
                    </a:cubicBezTo>
                    <a:cubicBezTo>
                      <a:pt x="1" y="362"/>
                      <a:pt x="1" y="727"/>
                      <a:pt x="92" y="1062"/>
                    </a:cubicBezTo>
                    <a:cubicBezTo>
                      <a:pt x="103" y="1085"/>
                      <a:pt x="120" y="1095"/>
                      <a:pt x="135" y="1095"/>
                    </a:cubicBezTo>
                    <a:cubicBezTo>
                      <a:pt x="160" y="1095"/>
                      <a:pt x="183" y="1069"/>
                      <a:pt x="183" y="1031"/>
                    </a:cubicBezTo>
                    <a:cubicBezTo>
                      <a:pt x="153" y="879"/>
                      <a:pt x="122" y="727"/>
                      <a:pt x="122" y="545"/>
                    </a:cubicBezTo>
                    <a:cubicBezTo>
                      <a:pt x="122" y="393"/>
                      <a:pt x="153" y="241"/>
                      <a:pt x="183" y="58"/>
                    </a:cubicBezTo>
                    <a:cubicBezTo>
                      <a:pt x="183" y="25"/>
                      <a:pt x="156"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7" name="Google Shape;1797;p33"/>
              <p:cNvSpPr/>
              <p:nvPr/>
            </p:nvSpPr>
            <p:spPr>
              <a:xfrm>
                <a:off x="2198375" y="1826825"/>
                <a:ext cx="4300" cy="33525"/>
              </a:xfrm>
              <a:custGeom>
                <a:avLst/>
                <a:gdLst/>
                <a:ahLst/>
                <a:cxnLst/>
                <a:rect l="l" t="t" r="r" b="b"/>
                <a:pathLst>
                  <a:path w="172" h="1341" extrusionOk="0">
                    <a:moveTo>
                      <a:pt x="99" y="1"/>
                    </a:moveTo>
                    <a:cubicBezTo>
                      <a:pt x="79" y="1"/>
                      <a:pt x="61" y="11"/>
                      <a:pt x="61" y="34"/>
                    </a:cubicBezTo>
                    <a:cubicBezTo>
                      <a:pt x="31" y="247"/>
                      <a:pt x="1" y="490"/>
                      <a:pt x="1" y="703"/>
                    </a:cubicBezTo>
                    <a:cubicBezTo>
                      <a:pt x="1" y="824"/>
                      <a:pt x="1" y="915"/>
                      <a:pt x="1" y="1037"/>
                    </a:cubicBezTo>
                    <a:cubicBezTo>
                      <a:pt x="1" y="1098"/>
                      <a:pt x="31" y="1158"/>
                      <a:pt x="31" y="1219"/>
                    </a:cubicBezTo>
                    <a:cubicBezTo>
                      <a:pt x="31" y="1250"/>
                      <a:pt x="31" y="1310"/>
                      <a:pt x="61" y="1341"/>
                    </a:cubicBezTo>
                    <a:lnTo>
                      <a:pt x="122" y="1341"/>
                    </a:lnTo>
                    <a:cubicBezTo>
                      <a:pt x="153" y="1280"/>
                      <a:pt x="153" y="1250"/>
                      <a:pt x="153" y="1189"/>
                    </a:cubicBezTo>
                    <a:cubicBezTo>
                      <a:pt x="122" y="1128"/>
                      <a:pt x="122" y="1098"/>
                      <a:pt x="122" y="1037"/>
                    </a:cubicBezTo>
                    <a:cubicBezTo>
                      <a:pt x="122" y="946"/>
                      <a:pt x="122" y="824"/>
                      <a:pt x="122" y="703"/>
                    </a:cubicBezTo>
                    <a:cubicBezTo>
                      <a:pt x="122" y="490"/>
                      <a:pt x="122" y="277"/>
                      <a:pt x="153" y="64"/>
                    </a:cubicBezTo>
                    <a:cubicBezTo>
                      <a:pt x="171" y="27"/>
                      <a:pt x="132" y="1"/>
                      <a:pt x="9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8" name="Google Shape;1798;p33"/>
              <p:cNvSpPr/>
              <p:nvPr/>
            </p:nvSpPr>
            <p:spPr>
              <a:xfrm>
                <a:off x="2207500" y="1832800"/>
                <a:ext cx="6100" cy="30475"/>
              </a:xfrm>
              <a:custGeom>
                <a:avLst/>
                <a:gdLst/>
                <a:ahLst/>
                <a:cxnLst/>
                <a:rect l="l" t="t" r="r" b="b"/>
                <a:pathLst>
                  <a:path w="244" h="1219" extrusionOk="0">
                    <a:moveTo>
                      <a:pt x="194" y="0"/>
                    </a:moveTo>
                    <a:cubicBezTo>
                      <a:pt x="168" y="0"/>
                      <a:pt x="137" y="23"/>
                      <a:pt x="122" y="68"/>
                    </a:cubicBezTo>
                    <a:cubicBezTo>
                      <a:pt x="122" y="312"/>
                      <a:pt x="92" y="555"/>
                      <a:pt x="61" y="798"/>
                    </a:cubicBezTo>
                    <a:cubicBezTo>
                      <a:pt x="31" y="859"/>
                      <a:pt x="31" y="919"/>
                      <a:pt x="31" y="980"/>
                    </a:cubicBezTo>
                    <a:cubicBezTo>
                      <a:pt x="31" y="1041"/>
                      <a:pt x="0" y="1102"/>
                      <a:pt x="31" y="1132"/>
                    </a:cubicBezTo>
                    <a:cubicBezTo>
                      <a:pt x="52" y="1175"/>
                      <a:pt x="89" y="1218"/>
                      <a:pt x="130" y="1218"/>
                    </a:cubicBezTo>
                    <a:cubicBezTo>
                      <a:pt x="147" y="1218"/>
                      <a:pt x="165" y="1211"/>
                      <a:pt x="183" y="1193"/>
                    </a:cubicBezTo>
                    <a:cubicBezTo>
                      <a:pt x="205" y="1149"/>
                      <a:pt x="162" y="1120"/>
                      <a:pt x="126" y="1120"/>
                    </a:cubicBezTo>
                    <a:cubicBezTo>
                      <a:pt x="124" y="1120"/>
                      <a:pt x="123" y="1120"/>
                      <a:pt x="122" y="1120"/>
                    </a:cubicBezTo>
                    <a:lnTo>
                      <a:pt x="122" y="1120"/>
                    </a:lnTo>
                    <a:cubicBezTo>
                      <a:pt x="122" y="1102"/>
                      <a:pt x="122" y="1102"/>
                      <a:pt x="122" y="1102"/>
                    </a:cubicBezTo>
                    <a:cubicBezTo>
                      <a:pt x="122" y="1071"/>
                      <a:pt x="152" y="1041"/>
                      <a:pt x="152" y="1041"/>
                    </a:cubicBezTo>
                    <a:cubicBezTo>
                      <a:pt x="152" y="980"/>
                      <a:pt x="152" y="950"/>
                      <a:pt x="152" y="889"/>
                    </a:cubicBezTo>
                    <a:cubicBezTo>
                      <a:pt x="152" y="798"/>
                      <a:pt x="183" y="707"/>
                      <a:pt x="183" y="616"/>
                    </a:cubicBezTo>
                    <a:cubicBezTo>
                      <a:pt x="213" y="433"/>
                      <a:pt x="213" y="251"/>
                      <a:pt x="244" y="68"/>
                    </a:cubicBezTo>
                    <a:cubicBezTo>
                      <a:pt x="244" y="23"/>
                      <a:pt x="221" y="0"/>
                      <a:pt x="19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799" name="Google Shape;1799;p33"/>
              <p:cNvSpPr/>
              <p:nvPr/>
            </p:nvSpPr>
            <p:spPr>
              <a:xfrm>
                <a:off x="2215850" y="1844075"/>
                <a:ext cx="4600" cy="25975"/>
              </a:xfrm>
              <a:custGeom>
                <a:avLst/>
                <a:gdLst/>
                <a:ahLst/>
                <a:cxnLst/>
                <a:rect l="l" t="t" r="r" b="b"/>
                <a:pathLst>
                  <a:path w="184" h="1039" extrusionOk="0">
                    <a:moveTo>
                      <a:pt x="126" y="1"/>
                    </a:moveTo>
                    <a:cubicBezTo>
                      <a:pt x="101" y="1"/>
                      <a:pt x="75" y="16"/>
                      <a:pt x="62" y="43"/>
                    </a:cubicBezTo>
                    <a:cubicBezTo>
                      <a:pt x="31" y="195"/>
                      <a:pt x="31" y="377"/>
                      <a:pt x="1" y="529"/>
                    </a:cubicBezTo>
                    <a:cubicBezTo>
                      <a:pt x="1" y="620"/>
                      <a:pt x="1" y="712"/>
                      <a:pt x="1" y="772"/>
                    </a:cubicBezTo>
                    <a:lnTo>
                      <a:pt x="31" y="924"/>
                    </a:lnTo>
                    <a:cubicBezTo>
                      <a:pt x="31" y="955"/>
                      <a:pt x="31" y="985"/>
                      <a:pt x="62" y="1016"/>
                    </a:cubicBezTo>
                    <a:cubicBezTo>
                      <a:pt x="62" y="1031"/>
                      <a:pt x="77" y="1038"/>
                      <a:pt x="92" y="1038"/>
                    </a:cubicBezTo>
                    <a:cubicBezTo>
                      <a:pt x="107" y="1038"/>
                      <a:pt x="122" y="1031"/>
                      <a:pt x="122" y="1016"/>
                    </a:cubicBezTo>
                    <a:cubicBezTo>
                      <a:pt x="122" y="985"/>
                      <a:pt x="122" y="924"/>
                      <a:pt x="122" y="894"/>
                    </a:cubicBezTo>
                    <a:cubicBezTo>
                      <a:pt x="122" y="864"/>
                      <a:pt x="122" y="833"/>
                      <a:pt x="122" y="772"/>
                    </a:cubicBezTo>
                    <a:cubicBezTo>
                      <a:pt x="122" y="712"/>
                      <a:pt x="122" y="620"/>
                      <a:pt x="122" y="529"/>
                    </a:cubicBezTo>
                    <a:cubicBezTo>
                      <a:pt x="122" y="377"/>
                      <a:pt x="153" y="225"/>
                      <a:pt x="183" y="73"/>
                    </a:cubicBezTo>
                    <a:cubicBezTo>
                      <a:pt x="183" y="23"/>
                      <a:pt x="155" y="1"/>
                      <a:pt x="12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0" name="Google Shape;1800;p33"/>
              <p:cNvSpPr/>
              <p:nvPr/>
            </p:nvSpPr>
            <p:spPr>
              <a:xfrm>
                <a:off x="2225725" y="1844750"/>
                <a:ext cx="5350" cy="28075"/>
              </a:xfrm>
              <a:custGeom>
                <a:avLst/>
                <a:gdLst/>
                <a:ahLst/>
                <a:cxnLst/>
                <a:rect l="l" t="t" r="r" b="b"/>
                <a:pathLst>
                  <a:path w="214" h="1123" extrusionOk="0">
                    <a:moveTo>
                      <a:pt x="92" y="1"/>
                    </a:moveTo>
                    <a:cubicBezTo>
                      <a:pt x="62" y="1"/>
                      <a:pt x="31" y="16"/>
                      <a:pt x="31" y="46"/>
                    </a:cubicBezTo>
                    <a:cubicBezTo>
                      <a:pt x="31" y="229"/>
                      <a:pt x="31" y="381"/>
                      <a:pt x="31" y="563"/>
                    </a:cubicBezTo>
                    <a:cubicBezTo>
                      <a:pt x="31" y="715"/>
                      <a:pt x="1" y="897"/>
                      <a:pt x="31" y="1080"/>
                    </a:cubicBezTo>
                    <a:cubicBezTo>
                      <a:pt x="31" y="1101"/>
                      <a:pt x="46" y="1123"/>
                      <a:pt x="77" y="1123"/>
                    </a:cubicBezTo>
                    <a:cubicBezTo>
                      <a:pt x="89" y="1123"/>
                      <a:pt x="105" y="1119"/>
                      <a:pt x="122" y="1110"/>
                    </a:cubicBezTo>
                    <a:cubicBezTo>
                      <a:pt x="153" y="1110"/>
                      <a:pt x="183" y="1080"/>
                      <a:pt x="214" y="1080"/>
                    </a:cubicBezTo>
                    <a:cubicBezTo>
                      <a:pt x="214" y="1049"/>
                      <a:pt x="214" y="1019"/>
                      <a:pt x="183" y="1019"/>
                    </a:cubicBezTo>
                    <a:cubicBezTo>
                      <a:pt x="173" y="1009"/>
                      <a:pt x="164" y="1006"/>
                      <a:pt x="153" y="1005"/>
                    </a:cubicBezTo>
                    <a:lnTo>
                      <a:pt x="153" y="1005"/>
                    </a:lnTo>
                    <a:cubicBezTo>
                      <a:pt x="153" y="855"/>
                      <a:pt x="153" y="720"/>
                      <a:pt x="153" y="563"/>
                    </a:cubicBezTo>
                    <a:cubicBezTo>
                      <a:pt x="122" y="411"/>
                      <a:pt x="122"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1" name="Google Shape;1801;p33"/>
              <p:cNvSpPr/>
              <p:nvPr/>
            </p:nvSpPr>
            <p:spPr>
              <a:xfrm>
                <a:off x="2238025" y="1852425"/>
                <a:ext cx="5200" cy="25600"/>
              </a:xfrm>
              <a:custGeom>
                <a:avLst/>
                <a:gdLst/>
                <a:ahLst/>
                <a:cxnLst/>
                <a:rect l="l" t="t" r="r" b="b"/>
                <a:pathLst>
                  <a:path w="208" h="1024" extrusionOk="0">
                    <a:moveTo>
                      <a:pt x="77" y="1"/>
                    </a:moveTo>
                    <a:cubicBezTo>
                      <a:pt x="50" y="1"/>
                      <a:pt x="26" y="16"/>
                      <a:pt x="26" y="43"/>
                    </a:cubicBezTo>
                    <a:lnTo>
                      <a:pt x="26" y="651"/>
                    </a:lnTo>
                    <a:cubicBezTo>
                      <a:pt x="26" y="735"/>
                      <a:pt x="0" y="1023"/>
                      <a:pt x="137" y="1023"/>
                    </a:cubicBezTo>
                    <a:cubicBezTo>
                      <a:pt x="149" y="1023"/>
                      <a:pt x="163" y="1021"/>
                      <a:pt x="178" y="1016"/>
                    </a:cubicBezTo>
                    <a:cubicBezTo>
                      <a:pt x="206" y="988"/>
                      <a:pt x="208" y="959"/>
                      <a:pt x="159" y="931"/>
                    </a:cubicBezTo>
                    <a:lnTo>
                      <a:pt x="159" y="931"/>
                    </a:lnTo>
                    <a:cubicBezTo>
                      <a:pt x="153" y="921"/>
                      <a:pt x="147" y="907"/>
                      <a:pt x="147" y="894"/>
                    </a:cubicBezTo>
                    <a:cubicBezTo>
                      <a:pt x="147" y="864"/>
                      <a:pt x="147" y="834"/>
                      <a:pt x="147" y="803"/>
                    </a:cubicBezTo>
                    <a:lnTo>
                      <a:pt x="147" y="560"/>
                    </a:lnTo>
                    <a:lnTo>
                      <a:pt x="147" y="74"/>
                    </a:lnTo>
                    <a:cubicBezTo>
                      <a:pt x="147" y="23"/>
                      <a:pt x="11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2" name="Google Shape;1802;p33"/>
              <p:cNvSpPr/>
              <p:nvPr/>
            </p:nvSpPr>
            <p:spPr>
              <a:xfrm>
                <a:off x="2251575" y="1851775"/>
                <a:ext cx="8375" cy="30925"/>
              </a:xfrm>
              <a:custGeom>
                <a:avLst/>
                <a:gdLst/>
                <a:ahLst/>
                <a:cxnLst/>
                <a:rect l="l" t="t" r="r" b="b"/>
                <a:pathLst>
                  <a:path w="335" h="1237" extrusionOk="0">
                    <a:moveTo>
                      <a:pt x="92" y="1"/>
                    </a:moveTo>
                    <a:cubicBezTo>
                      <a:pt x="61" y="1"/>
                      <a:pt x="31" y="24"/>
                      <a:pt x="31" y="69"/>
                    </a:cubicBezTo>
                    <a:cubicBezTo>
                      <a:pt x="31" y="343"/>
                      <a:pt x="31" y="616"/>
                      <a:pt x="31" y="890"/>
                    </a:cubicBezTo>
                    <a:cubicBezTo>
                      <a:pt x="31" y="981"/>
                      <a:pt x="0" y="1133"/>
                      <a:pt x="92" y="1194"/>
                    </a:cubicBezTo>
                    <a:cubicBezTo>
                      <a:pt x="113" y="1215"/>
                      <a:pt x="135" y="1237"/>
                      <a:pt x="156" y="1237"/>
                    </a:cubicBezTo>
                    <a:cubicBezTo>
                      <a:pt x="165" y="1237"/>
                      <a:pt x="174" y="1233"/>
                      <a:pt x="183" y="1224"/>
                    </a:cubicBezTo>
                    <a:cubicBezTo>
                      <a:pt x="213" y="1194"/>
                      <a:pt x="243" y="1164"/>
                      <a:pt x="274" y="1164"/>
                    </a:cubicBezTo>
                    <a:cubicBezTo>
                      <a:pt x="304" y="1133"/>
                      <a:pt x="304" y="1103"/>
                      <a:pt x="304" y="1072"/>
                    </a:cubicBezTo>
                    <a:cubicBezTo>
                      <a:pt x="335" y="1042"/>
                      <a:pt x="304" y="1042"/>
                      <a:pt x="274" y="1042"/>
                    </a:cubicBezTo>
                    <a:cubicBezTo>
                      <a:pt x="225" y="1042"/>
                      <a:pt x="196" y="1082"/>
                      <a:pt x="154" y="1113"/>
                    </a:cubicBezTo>
                    <a:lnTo>
                      <a:pt x="154" y="1113"/>
                    </a:lnTo>
                    <a:cubicBezTo>
                      <a:pt x="134" y="1070"/>
                      <a:pt x="152" y="974"/>
                      <a:pt x="152" y="951"/>
                    </a:cubicBezTo>
                    <a:cubicBezTo>
                      <a:pt x="152" y="829"/>
                      <a:pt x="152" y="738"/>
                      <a:pt x="152" y="647"/>
                    </a:cubicBezTo>
                    <a:cubicBezTo>
                      <a:pt x="152" y="464"/>
                      <a:pt x="152" y="252"/>
                      <a:pt x="152" y="69"/>
                    </a:cubicBezTo>
                    <a:cubicBezTo>
                      <a:pt x="152" y="24"/>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3" name="Google Shape;1803;p33"/>
              <p:cNvSpPr/>
              <p:nvPr/>
            </p:nvSpPr>
            <p:spPr>
              <a:xfrm>
                <a:off x="2263725" y="1850825"/>
                <a:ext cx="5350" cy="29300"/>
              </a:xfrm>
              <a:custGeom>
                <a:avLst/>
                <a:gdLst/>
                <a:ahLst/>
                <a:cxnLst/>
                <a:rect l="l" t="t" r="r" b="b"/>
                <a:pathLst>
                  <a:path w="214" h="1172" extrusionOk="0">
                    <a:moveTo>
                      <a:pt x="80" y="1"/>
                    </a:moveTo>
                    <a:cubicBezTo>
                      <a:pt x="54" y="1"/>
                      <a:pt x="31" y="16"/>
                      <a:pt x="31" y="46"/>
                    </a:cubicBezTo>
                    <a:cubicBezTo>
                      <a:pt x="31" y="229"/>
                      <a:pt x="31" y="411"/>
                      <a:pt x="31" y="594"/>
                    </a:cubicBezTo>
                    <a:lnTo>
                      <a:pt x="31" y="837"/>
                    </a:lnTo>
                    <a:cubicBezTo>
                      <a:pt x="31" y="928"/>
                      <a:pt x="1" y="1019"/>
                      <a:pt x="31" y="1110"/>
                    </a:cubicBezTo>
                    <a:cubicBezTo>
                      <a:pt x="31" y="1141"/>
                      <a:pt x="61" y="1171"/>
                      <a:pt x="92" y="1171"/>
                    </a:cubicBezTo>
                    <a:cubicBezTo>
                      <a:pt x="153" y="1141"/>
                      <a:pt x="213" y="1141"/>
                      <a:pt x="213" y="1080"/>
                    </a:cubicBezTo>
                    <a:cubicBezTo>
                      <a:pt x="213" y="1050"/>
                      <a:pt x="213" y="1019"/>
                      <a:pt x="183" y="1019"/>
                    </a:cubicBezTo>
                    <a:cubicBezTo>
                      <a:pt x="173" y="1019"/>
                      <a:pt x="163" y="1023"/>
                      <a:pt x="153" y="1027"/>
                    </a:cubicBezTo>
                    <a:lnTo>
                      <a:pt x="153" y="1027"/>
                    </a:lnTo>
                    <a:cubicBezTo>
                      <a:pt x="153" y="972"/>
                      <a:pt x="153" y="904"/>
                      <a:pt x="153" y="837"/>
                    </a:cubicBezTo>
                    <a:cubicBezTo>
                      <a:pt x="153" y="746"/>
                      <a:pt x="153" y="654"/>
                      <a:pt x="153" y="563"/>
                    </a:cubicBezTo>
                    <a:cubicBezTo>
                      <a:pt x="153" y="411"/>
                      <a:pt x="153" y="229"/>
                      <a:pt x="153" y="46"/>
                    </a:cubicBezTo>
                    <a:cubicBezTo>
                      <a:pt x="137" y="16"/>
                      <a:pt x="107" y="1"/>
                      <a:pt x="8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4" name="Google Shape;1804;p33"/>
              <p:cNvSpPr/>
              <p:nvPr/>
            </p:nvSpPr>
            <p:spPr>
              <a:xfrm>
                <a:off x="2274375" y="1863750"/>
                <a:ext cx="3825" cy="24525"/>
              </a:xfrm>
              <a:custGeom>
                <a:avLst/>
                <a:gdLst/>
                <a:ahLst/>
                <a:cxnLst/>
                <a:rect l="l" t="t" r="r" b="b"/>
                <a:pathLst>
                  <a:path w="153" h="981" extrusionOk="0">
                    <a:moveTo>
                      <a:pt x="76" y="1"/>
                    </a:moveTo>
                    <a:cubicBezTo>
                      <a:pt x="53" y="1"/>
                      <a:pt x="31" y="16"/>
                      <a:pt x="31" y="46"/>
                    </a:cubicBezTo>
                    <a:cubicBezTo>
                      <a:pt x="0" y="198"/>
                      <a:pt x="0" y="350"/>
                      <a:pt x="0" y="502"/>
                    </a:cubicBezTo>
                    <a:cubicBezTo>
                      <a:pt x="0" y="593"/>
                      <a:pt x="0" y="654"/>
                      <a:pt x="0" y="745"/>
                    </a:cubicBezTo>
                    <a:cubicBezTo>
                      <a:pt x="31" y="806"/>
                      <a:pt x="0" y="897"/>
                      <a:pt x="31" y="958"/>
                    </a:cubicBezTo>
                    <a:cubicBezTo>
                      <a:pt x="46" y="973"/>
                      <a:pt x="69" y="981"/>
                      <a:pt x="88" y="981"/>
                    </a:cubicBezTo>
                    <a:cubicBezTo>
                      <a:pt x="107" y="981"/>
                      <a:pt x="122" y="973"/>
                      <a:pt x="122" y="958"/>
                    </a:cubicBezTo>
                    <a:cubicBezTo>
                      <a:pt x="152" y="867"/>
                      <a:pt x="122" y="806"/>
                      <a:pt x="122" y="74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5" name="Google Shape;1805;p33"/>
              <p:cNvSpPr/>
              <p:nvPr/>
            </p:nvSpPr>
            <p:spPr>
              <a:xfrm>
                <a:off x="2283475" y="1863375"/>
                <a:ext cx="3075" cy="7425"/>
              </a:xfrm>
              <a:custGeom>
                <a:avLst/>
                <a:gdLst/>
                <a:ahLst/>
                <a:cxnLst/>
                <a:rect l="l" t="t" r="r" b="b"/>
                <a:pathLst>
                  <a:path w="123" h="297" extrusionOk="0">
                    <a:moveTo>
                      <a:pt x="62" y="0"/>
                    </a:moveTo>
                    <a:cubicBezTo>
                      <a:pt x="31" y="0"/>
                      <a:pt x="1" y="31"/>
                      <a:pt x="1" y="61"/>
                    </a:cubicBezTo>
                    <a:lnTo>
                      <a:pt x="1" y="152"/>
                    </a:lnTo>
                    <a:lnTo>
                      <a:pt x="1" y="213"/>
                    </a:lnTo>
                    <a:cubicBezTo>
                      <a:pt x="1" y="244"/>
                      <a:pt x="1" y="274"/>
                      <a:pt x="31" y="274"/>
                    </a:cubicBezTo>
                    <a:cubicBezTo>
                      <a:pt x="31" y="289"/>
                      <a:pt x="39" y="297"/>
                      <a:pt x="50" y="297"/>
                    </a:cubicBezTo>
                    <a:cubicBezTo>
                      <a:pt x="62" y="297"/>
                      <a:pt x="77" y="289"/>
                      <a:pt x="92" y="274"/>
                    </a:cubicBezTo>
                    <a:cubicBezTo>
                      <a:pt x="92" y="274"/>
                      <a:pt x="123" y="244"/>
                      <a:pt x="123" y="244"/>
                    </a:cubicBezTo>
                    <a:lnTo>
                      <a:pt x="123" y="213"/>
                    </a:lnTo>
                    <a:lnTo>
                      <a:pt x="123" y="152"/>
                    </a:lnTo>
                    <a:lnTo>
                      <a:pt x="123" y="61"/>
                    </a:lnTo>
                    <a:cubicBezTo>
                      <a:pt x="123" y="31"/>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6" name="Google Shape;1806;p33"/>
              <p:cNvSpPr/>
              <p:nvPr/>
            </p:nvSpPr>
            <p:spPr>
              <a:xfrm>
                <a:off x="2291075" y="1861850"/>
                <a:ext cx="3825" cy="12950"/>
              </a:xfrm>
              <a:custGeom>
                <a:avLst/>
                <a:gdLst/>
                <a:ahLst/>
                <a:cxnLst/>
                <a:rect l="l" t="t" r="r" b="b"/>
                <a:pathLst>
                  <a:path w="153" h="518" extrusionOk="0">
                    <a:moveTo>
                      <a:pt x="122" y="1"/>
                    </a:moveTo>
                    <a:cubicBezTo>
                      <a:pt x="92" y="1"/>
                      <a:pt x="62" y="31"/>
                      <a:pt x="62" y="61"/>
                    </a:cubicBezTo>
                    <a:cubicBezTo>
                      <a:pt x="31" y="122"/>
                      <a:pt x="31" y="183"/>
                      <a:pt x="1" y="274"/>
                    </a:cubicBezTo>
                    <a:cubicBezTo>
                      <a:pt x="1" y="335"/>
                      <a:pt x="1" y="396"/>
                      <a:pt x="1" y="457"/>
                    </a:cubicBezTo>
                    <a:cubicBezTo>
                      <a:pt x="1" y="487"/>
                      <a:pt x="31" y="517"/>
                      <a:pt x="62" y="517"/>
                    </a:cubicBezTo>
                    <a:cubicBezTo>
                      <a:pt x="92" y="517"/>
                      <a:pt x="122" y="487"/>
                      <a:pt x="122" y="457"/>
                    </a:cubicBezTo>
                    <a:cubicBezTo>
                      <a:pt x="122" y="396"/>
                      <a:pt x="122" y="335"/>
                      <a:pt x="122" y="274"/>
                    </a:cubicBezTo>
                    <a:cubicBezTo>
                      <a:pt x="122" y="213"/>
                      <a:pt x="122" y="153"/>
                      <a:pt x="153" y="92"/>
                    </a:cubicBezTo>
                    <a:cubicBezTo>
                      <a:pt x="153" y="61"/>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7" name="Google Shape;1807;p33"/>
              <p:cNvSpPr/>
              <p:nvPr/>
            </p:nvSpPr>
            <p:spPr>
              <a:xfrm>
                <a:off x="2300975" y="1859200"/>
                <a:ext cx="3050" cy="15725"/>
              </a:xfrm>
              <a:custGeom>
                <a:avLst/>
                <a:gdLst/>
                <a:ahLst/>
                <a:cxnLst/>
                <a:rect l="l" t="t" r="r" b="b"/>
                <a:pathLst>
                  <a:path w="122" h="629" extrusionOk="0">
                    <a:moveTo>
                      <a:pt x="46" y="0"/>
                    </a:moveTo>
                    <a:cubicBezTo>
                      <a:pt x="23" y="0"/>
                      <a:pt x="0" y="15"/>
                      <a:pt x="0" y="46"/>
                    </a:cubicBezTo>
                    <a:cubicBezTo>
                      <a:pt x="0" y="137"/>
                      <a:pt x="0" y="228"/>
                      <a:pt x="0" y="319"/>
                    </a:cubicBezTo>
                    <a:lnTo>
                      <a:pt x="0" y="441"/>
                    </a:lnTo>
                    <a:cubicBezTo>
                      <a:pt x="0" y="471"/>
                      <a:pt x="0" y="502"/>
                      <a:pt x="0" y="532"/>
                    </a:cubicBezTo>
                    <a:cubicBezTo>
                      <a:pt x="0" y="532"/>
                      <a:pt x="0" y="532"/>
                      <a:pt x="0" y="563"/>
                    </a:cubicBezTo>
                    <a:cubicBezTo>
                      <a:pt x="0" y="563"/>
                      <a:pt x="0" y="593"/>
                      <a:pt x="0" y="593"/>
                    </a:cubicBezTo>
                    <a:cubicBezTo>
                      <a:pt x="18" y="611"/>
                      <a:pt x="45" y="628"/>
                      <a:pt x="66" y="628"/>
                    </a:cubicBezTo>
                    <a:cubicBezTo>
                      <a:pt x="80" y="628"/>
                      <a:pt x="91" y="619"/>
                      <a:pt x="91" y="593"/>
                    </a:cubicBezTo>
                    <a:cubicBezTo>
                      <a:pt x="91" y="563"/>
                      <a:pt x="122" y="532"/>
                      <a:pt x="122" y="532"/>
                    </a:cubicBezTo>
                    <a:cubicBezTo>
                      <a:pt x="122" y="502"/>
                      <a:pt x="91" y="471"/>
                      <a:pt x="91" y="441"/>
                    </a:cubicBezTo>
                    <a:cubicBezTo>
                      <a:pt x="91" y="411"/>
                      <a:pt x="91" y="350"/>
                      <a:pt x="91" y="319"/>
                    </a:cubicBez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8" name="Google Shape;1808;p33"/>
              <p:cNvSpPr/>
              <p:nvPr/>
            </p:nvSpPr>
            <p:spPr>
              <a:xfrm>
                <a:off x="2311600" y="1856925"/>
                <a:ext cx="3075" cy="20900"/>
              </a:xfrm>
              <a:custGeom>
                <a:avLst/>
                <a:gdLst/>
                <a:ahLst/>
                <a:cxnLst/>
                <a:rect l="l" t="t" r="r" b="b"/>
                <a:pathLst>
                  <a:path w="123" h="836" extrusionOk="0">
                    <a:moveTo>
                      <a:pt x="73" y="0"/>
                    </a:moveTo>
                    <a:cubicBezTo>
                      <a:pt x="46" y="0"/>
                      <a:pt x="16" y="15"/>
                      <a:pt x="1" y="46"/>
                    </a:cubicBezTo>
                    <a:cubicBezTo>
                      <a:pt x="1" y="167"/>
                      <a:pt x="1" y="319"/>
                      <a:pt x="1" y="441"/>
                    </a:cubicBezTo>
                    <a:cubicBezTo>
                      <a:pt x="1" y="502"/>
                      <a:pt x="1" y="562"/>
                      <a:pt x="1" y="623"/>
                    </a:cubicBezTo>
                    <a:cubicBezTo>
                      <a:pt x="1" y="684"/>
                      <a:pt x="1" y="775"/>
                      <a:pt x="31" y="836"/>
                    </a:cubicBezTo>
                    <a:lnTo>
                      <a:pt x="92" y="836"/>
                    </a:lnTo>
                    <a:cubicBezTo>
                      <a:pt x="122" y="775"/>
                      <a:pt x="122" y="684"/>
                      <a:pt x="122" y="623"/>
                    </a:cubicBezTo>
                    <a:lnTo>
                      <a:pt x="122" y="441"/>
                    </a:lnTo>
                    <a:cubicBezTo>
                      <a:pt x="122" y="319"/>
                      <a:pt x="122" y="167"/>
                      <a:pt x="122" y="46"/>
                    </a:cubicBezTo>
                    <a:cubicBezTo>
                      <a:pt x="122" y="15"/>
                      <a:pt x="99" y="0"/>
                      <a:pt x="7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09" name="Google Shape;1809;p33"/>
              <p:cNvSpPr/>
              <p:nvPr/>
            </p:nvSpPr>
            <p:spPr>
              <a:xfrm>
                <a:off x="2321475" y="1857675"/>
                <a:ext cx="3075" cy="21300"/>
              </a:xfrm>
              <a:custGeom>
                <a:avLst/>
                <a:gdLst/>
                <a:ahLst/>
                <a:cxnLst/>
                <a:rect l="l" t="t" r="r" b="b"/>
                <a:pathLst>
                  <a:path w="123" h="852" extrusionOk="0">
                    <a:moveTo>
                      <a:pt x="58" y="0"/>
                    </a:moveTo>
                    <a:cubicBezTo>
                      <a:pt x="31" y="0"/>
                      <a:pt x="1" y="16"/>
                      <a:pt x="1" y="46"/>
                    </a:cubicBezTo>
                    <a:cubicBezTo>
                      <a:pt x="1" y="168"/>
                      <a:pt x="1" y="289"/>
                      <a:pt x="1" y="441"/>
                    </a:cubicBezTo>
                    <a:cubicBezTo>
                      <a:pt x="1" y="502"/>
                      <a:pt x="1" y="563"/>
                      <a:pt x="1" y="624"/>
                    </a:cubicBezTo>
                    <a:cubicBezTo>
                      <a:pt x="1" y="684"/>
                      <a:pt x="1" y="745"/>
                      <a:pt x="31" y="806"/>
                    </a:cubicBezTo>
                    <a:cubicBezTo>
                      <a:pt x="31" y="836"/>
                      <a:pt x="46" y="852"/>
                      <a:pt x="65" y="852"/>
                    </a:cubicBezTo>
                    <a:cubicBezTo>
                      <a:pt x="84" y="852"/>
                      <a:pt x="107" y="836"/>
                      <a:pt x="122" y="806"/>
                    </a:cubicBezTo>
                    <a:cubicBezTo>
                      <a:pt x="122" y="745"/>
                      <a:pt x="122" y="684"/>
                      <a:pt x="122" y="624"/>
                    </a:cubicBezTo>
                    <a:cubicBezTo>
                      <a:pt x="122" y="563"/>
                      <a:pt x="122" y="502"/>
                      <a:pt x="92" y="441"/>
                    </a:cubicBezTo>
                    <a:cubicBezTo>
                      <a:pt x="92" y="289"/>
                      <a:pt x="92" y="168"/>
                      <a:pt x="92" y="46"/>
                    </a:cubicBezTo>
                    <a:cubicBezTo>
                      <a:pt x="107" y="16"/>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0" name="Google Shape;1810;p33"/>
              <p:cNvSpPr/>
              <p:nvPr/>
            </p:nvSpPr>
            <p:spPr>
              <a:xfrm>
                <a:off x="2330600" y="1849325"/>
                <a:ext cx="4575" cy="25775"/>
              </a:xfrm>
              <a:custGeom>
                <a:avLst/>
                <a:gdLst/>
                <a:ahLst/>
                <a:cxnLst/>
                <a:rect l="l" t="t" r="r" b="b"/>
                <a:pathLst>
                  <a:path w="183" h="1031" extrusionOk="0">
                    <a:moveTo>
                      <a:pt x="88" y="981"/>
                    </a:moveTo>
                    <a:cubicBezTo>
                      <a:pt x="98" y="985"/>
                      <a:pt x="109" y="988"/>
                      <a:pt x="122" y="988"/>
                    </a:cubicBezTo>
                    <a:lnTo>
                      <a:pt x="92" y="988"/>
                    </a:lnTo>
                    <a:cubicBezTo>
                      <a:pt x="90" y="985"/>
                      <a:pt x="89" y="983"/>
                      <a:pt x="88" y="981"/>
                    </a:cubicBezTo>
                    <a:close/>
                    <a:moveTo>
                      <a:pt x="126" y="0"/>
                    </a:moveTo>
                    <a:cubicBezTo>
                      <a:pt x="99" y="0"/>
                      <a:pt x="76" y="15"/>
                      <a:pt x="92" y="46"/>
                    </a:cubicBezTo>
                    <a:cubicBezTo>
                      <a:pt x="92" y="319"/>
                      <a:pt x="61" y="562"/>
                      <a:pt x="31" y="806"/>
                    </a:cubicBezTo>
                    <a:cubicBezTo>
                      <a:pt x="31" y="866"/>
                      <a:pt x="0" y="927"/>
                      <a:pt x="31" y="958"/>
                    </a:cubicBezTo>
                    <a:cubicBezTo>
                      <a:pt x="31" y="1002"/>
                      <a:pt x="63" y="1030"/>
                      <a:pt x="93" y="1030"/>
                    </a:cubicBezTo>
                    <a:cubicBezTo>
                      <a:pt x="104" y="1030"/>
                      <a:pt x="114" y="1027"/>
                      <a:pt x="122" y="1018"/>
                    </a:cubicBezTo>
                    <a:cubicBezTo>
                      <a:pt x="179" y="999"/>
                      <a:pt x="177" y="934"/>
                      <a:pt x="152" y="901"/>
                    </a:cubicBezTo>
                    <a:lnTo>
                      <a:pt x="152" y="901"/>
                    </a:lnTo>
                    <a:cubicBezTo>
                      <a:pt x="152" y="891"/>
                      <a:pt x="152" y="879"/>
                      <a:pt x="152" y="866"/>
                    </a:cubicBezTo>
                    <a:cubicBezTo>
                      <a:pt x="152" y="836"/>
                      <a:pt x="152" y="806"/>
                      <a:pt x="152" y="775"/>
                    </a:cubicBezTo>
                    <a:cubicBezTo>
                      <a:pt x="183" y="684"/>
                      <a:pt x="183" y="623"/>
                      <a:pt x="183" y="532"/>
                    </a:cubicBezTo>
                    <a:cubicBezTo>
                      <a:pt x="183" y="380"/>
                      <a:pt x="183" y="228"/>
                      <a:pt x="183" y="46"/>
                    </a:cubicBezTo>
                    <a:cubicBezTo>
                      <a:pt x="183" y="15"/>
                      <a:pt x="152" y="0"/>
                      <a:pt x="12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1" name="Google Shape;1811;p33"/>
              <p:cNvSpPr/>
              <p:nvPr/>
            </p:nvSpPr>
            <p:spPr>
              <a:xfrm>
                <a:off x="2340475" y="1844000"/>
                <a:ext cx="4575" cy="26550"/>
              </a:xfrm>
              <a:custGeom>
                <a:avLst/>
                <a:gdLst/>
                <a:ahLst/>
                <a:cxnLst/>
                <a:rect l="l" t="t" r="r" b="b"/>
                <a:pathLst>
                  <a:path w="183" h="1062" extrusionOk="0">
                    <a:moveTo>
                      <a:pt x="107" y="0"/>
                    </a:moveTo>
                    <a:cubicBezTo>
                      <a:pt x="84" y="0"/>
                      <a:pt x="61" y="16"/>
                      <a:pt x="61" y="46"/>
                    </a:cubicBezTo>
                    <a:cubicBezTo>
                      <a:pt x="61" y="228"/>
                      <a:pt x="61" y="380"/>
                      <a:pt x="61" y="532"/>
                    </a:cubicBezTo>
                    <a:cubicBezTo>
                      <a:pt x="61" y="623"/>
                      <a:pt x="31" y="715"/>
                      <a:pt x="31" y="775"/>
                    </a:cubicBezTo>
                    <a:cubicBezTo>
                      <a:pt x="31" y="867"/>
                      <a:pt x="1" y="927"/>
                      <a:pt x="1" y="1019"/>
                    </a:cubicBezTo>
                    <a:cubicBezTo>
                      <a:pt x="1" y="1040"/>
                      <a:pt x="31" y="1062"/>
                      <a:pt x="60" y="1062"/>
                    </a:cubicBezTo>
                    <a:cubicBezTo>
                      <a:pt x="71" y="1062"/>
                      <a:pt x="83" y="1058"/>
                      <a:pt x="92" y="1049"/>
                    </a:cubicBezTo>
                    <a:cubicBezTo>
                      <a:pt x="94" y="1043"/>
                      <a:pt x="96" y="1036"/>
                      <a:pt x="98" y="1030"/>
                    </a:cubicBezTo>
                    <a:lnTo>
                      <a:pt x="98" y="1030"/>
                    </a:lnTo>
                    <a:cubicBezTo>
                      <a:pt x="108" y="1016"/>
                      <a:pt x="130" y="1010"/>
                      <a:pt x="153" y="988"/>
                    </a:cubicBezTo>
                    <a:cubicBezTo>
                      <a:pt x="153" y="963"/>
                      <a:pt x="153" y="939"/>
                      <a:pt x="120" y="930"/>
                    </a:cubicBezTo>
                    <a:lnTo>
                      <a:pt x="120" y="930"/>
                    </a:lnTo>
                    <a:cubicBezTo>
                      <a:pt x="128" y="883"/>
                      <a:pt x="136" y="840"/>
                      <a:pt x="153" y="806"/>
                    </a:cubicBezTo>
                    <a:cubicBezTo>
                      <a:pt x="153" y="715"/>
                      <a:pt x="153" y="623"/>
                      <a:pt x="183" y="563"/>
                    </a:cubicBezTo>
                    <a:cubicBezTo>
                      <a:pt x="183" y="380"/>
                      <a:pt x="183" y="228"/>
                      <a:pt x="153" y="46"/>
                    </a:cubicBezTo>
                    <a:cubicBezTo>
                      <a:pt x="153" y="16"/>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2" name="Google Shape;1812;p33"/>
              <p:cNvSpPr/>
              <p:nvPr/>
            </p:nvSpPr>
            <p:spPr>
              <a:xfrm>
                <a:off x="2352625" y="1844750"/>
                <a:ext cx="3075" cy="13325"/>
              </a:xfrm>
              <a:custGeom>
                <a:avLst/>
                <a:gdLst/>
                <a:ahLst/>
                <a:cxnLst/>
                <a:rect l="l" t="t" r="r" b="b"/>
                <a:pathLst>
                  <a:path w="123" h="533" extrusionOk="0">
                    <a:moveTo>
                      <a:pt x="77" y="1"/>
                    </a:moveTo>
                    <a:cubicBezTo>
                      <a:pt x="54" y="1"/>
                      <a:pt x="31" y="16"/>
                      <a:pt x="31" y="46"/>
                    </a:cubicBezTo>
                    <a:cubicBezTo>
                      <a:pt x="31" y="138"/>
                      <a:pt x="1" y="198"/>
                      <a:pt x="1" y="289"/>
                    </a:cubicBezTo>
                    <a:cubicBezTo>
                      <a:pt x="1" y="320"/>
                      <a:pt x="1" y="350"/>
                      <a:pt x="1" y="381"/>
                    </a:cubicBezTo>
                    <a:lnTo>
                      <a:pt x="1" y="441"/>
                    </a:lnTo>
                    <a:lnTo>
                      <a:pt x="1" y="472"/>
                    </a:lnTo>
                    <a:cubicBezTo>
                      <a:pt x="31" y="502"/>
                      <a:pt x="31" y="502"/>
                      <a:pt x="31" y="533"/>
                    </a:cubicBezTo>
                    <a:cubicBezTo>
                      <a:pt x="31" y="502"/>
                      <a:pt x="31" y="502"/>
                      <a:pt x="31" y="502"/>
                    </a:cubicBezTo>
                    <a:cubicBezTo>
                      <a:pt x="47" y="517"/>
                      <a:pt x="62" y="525"/>
                      <a:pt x="77" y="525"/>
                    </a:cubicBezTo>
                    <a:cubicBezTo>
                      <a:pt x="83" y="525"/>
                      <a:pt x="88" y="524"/>
                      <a:pt x="94" y="522"/>
                    </a:cubicBezTo>
                    <a:lnTo>
                      <a:pt x="94" y="522"/>
                    </a:lnTo>
                    <a:cubicBezTo>
                      <a:pt x="93" y="525"/>
                      <a:pt x="92" y="529"/>
                      <a:pt x="92" y="533"/>
                    </a:cubicBezTo>
                    <a:cubicBezTo>
                      <a:pt x="98" y="527"/>
                      <a:pt x="102" y="521"/>
                      <a:pt x="106" y="516"/>
                    </a:cubicBezTo>
                    <a:lnTo>
                      <a:pt x="106" y="516"/>
                    </a:lnTo>
                    <a:cubicBezTo>
                      <a:pt x="112" y="512"/>
                      <a:pt x="117" y="508"/>
                      <a:pt x="123" y="502"/>
                    </a:cubicBezTo>
                    <a:lnTo>
                      <a:pt x="123" y="502"/>
                    </a:lnTo>
                    <a:cubicBezTo>
                      <a:pt x="123" y="502"/>
                      <a:pt x="118" y="502"/>
                      <a:pt x="113" y="504"/>
                    </a:cubicBezTo>
                    <a:lnTo>
                      <a:pt x="113" y="504"/>
                    </a:lnTo>
                    <a:cubicBezTo>
                      <a:pt x="123" y="483"/>
                      <a:pt x="123" y="462"/>
                      <a:pt x="123" y="441"/>
                    </a:cubicBezTo>
                    <a:lnTo>
                      <a:pt x="123" y="381"/>
                    </a:lnTo>
                    <a:lnTo>
                      <a:pt x="123" y="289"/>
                    </a:lnTo>
                    <a:cubicBezTo>
                      <a:pt x="123" y="198"/>
                      <a:pt x="123" y="138"/>
                      <a:pt x="123" y="46"/>
                    </a:cubicBezTo>
                    <a:cubicBezTo>
                      <a:pt x="123"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3" name="Google Shape;1813;p33"/>
              <p:cNvSpPr/>
              <p:nvPr/>
            </p:nvSpPr>
            <p:spPr>
              <a:xfrm>
                <a:off x="2361000" y="1845125"/>
                <a:ext cx="2300" cy="3825"/>
              </a:xfrm>
              <a:custGeom>
                <a:avLst/>
                <a:gdLst/>
                <a:ahLst/>
                <a:cxnLst/>
                <a:rect l="l" t="t" r="r" b="b"/>
                <a:pathLst>
                  <a:path w="92" h="153" extrusionOk="0">
                    <a:moveTo>
                      <a:pt x="61" y="1"/>
                    </a:moveTo>
                    <a:cubicBezTo>
                      <a:pt x="31" y="1"/>
                      <a:pt x="31" y="31"/>
                      <a:pt x="31" y="31"/>
                    </a:cubicBezTo>
                    <a:cubicBezTo>
                      <a:pt x="0" y="31"/>
                      <a:pt x="0" y="62"/>
                      <a:pt x="0" y="62"/>
                    </a:cubicBezTo>
                    <a:lnTo>
                      <a:pt x="0" y="92"/>
                    </a:lnTo>
                    <a:cubicBezTo>
                      <a:pt x="0" y="123"/>
                      <a:pt x="0" y="123"/>
                      <a:pt x="0" y="123"/>
                    </a:cubicBezTo>
                    <a:lnTo>
                      <a:pt x="31" y="123"/>
                    </a:lnTo>
                    <a:cubicBezTo>
                      <a:pt x="31" y="123"/>
                      <a:pt x="31" y="153"/>
                      <a:pt x="61" y="153"/>
                    </a:cubicBezTo>
                    <a:cubicBezTo>
                      <a:pt x="61" y="153"/>
                      <a:pt x="61" y="123"/>
                      <a:pt x="61" y="123"/>
                    </a:cubicBezTo>
                    <a:cubicBezTo>
                      <a:pt x="92" y="123"/>
                      <a:pt x="92" y="123"/>
                      <a:pt x="92" y="92"/>
                    </a:cubicBezTo>
                    <a:lnTo>
                      <a:pt x="92" y="62"/>
                    </a:lnTo>
                    <a:cubicBezTo>
                      <a:pt x="92" y="62"/>
                      <a:pt x="92" y="62"/>
                      <a:pt x="92" y="31"/>
                    </a:cubicBezTo>
                    <a:cubicBezTo>
                      <a:pt x="61" y="31"/>
                      <a:pt x="6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4" name="Google Shape;1814;p33"/>
              <p:cNvSpPr/>
              <p:nvPr/>
            </p:nvSpPr>
            <p:spPr>
              <a:xfrm>
                <a:off x="2300975" y="1878575"/>
                <a:ext cx="4575" cy="17500"/>
              </a:xfrm>
              <a:custGeom>
                <a:avLst/>
                <a:gdLst/>
                <a:ahLst/>
                <a:cxnLst/>
                <a:rect l="l" t="t" r="r" b="b"/>
                <a:pathLst>
                  <a:path w="183" h="700" extrusionOk="0">
                    <a:moveTo>
                      <a:pt x="122" y="0"/>
                    </a:moveTo>
                    <a:cubicBezTo>
                      <a:pt x="91" y="0"/>
                      <a:pt x="61" y="0"/>
                      <a:pt x="61" y="31"/>
                    </a:cubicBezTo>
                    <a:cubicBezTo>
                      <a:pt x="30" y="152"/>
                      <a:pt x="30" y="244"/>
                      <a:pt x="30" y="335"/>
                    </a:cubicBezTo>
                    <a:cubicBezTo>
                      <a:pt x="0" y="395"/>
                      <a:pt x="0" y="426"/>
                      <a:pt x="30" y="487"/>
                    </a:cubicBezTo>
                    <a:cubicBezTo>
                      <a:pt x="30" y="547"/>
                      <a:pt x="0" y="608"/>
                      <a:pt x="30" y="639"/>
                    </a:cubicBezTo>
                    <a:cubicBezTo>
                      <a:pt x="30" y="669"/>
                      <a:pt x="61" y="699"/>
                      <a:pt x="91" y="699"/>
                    </a:cubicBezTo>
                    <a:cubicBezTo>
                      <a:pt x="122" y="699"/>
                      <a:pt x="122" y="669"/>
                      <a:pt x="152" y="639"/>
                    </a:cubicBezTo>
                    <a:cubicBezTo>
                      <a:pt x="152" y="578"/>
                      <a:pt x="152" y="547"/>
                      <a:pt x="152" y="487"/>
                    </a:cubicBezTo>
                    <a:lnTo>
                      <a:pt x="152" y="365"/>
                    </a:lnTo>
                    <a:cubicBezTo>
                      <a:pt x="152" y="244"/>
                      <a:pt x="152" y="152"/>
                      <a:pt x="152" y="61"/>
                    </a:cubicBezTo>
                    <a:cubicBezTo>
                      <a:pt x="182" y="31"/>
                      <a:pt x="15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5" name="Google Shape;1815;p33"/>
              <p:cNvSpPr/>
              <p:nvPr/>
            </p:nvSpPr>
            <p:spPr>
              <a:xfrm>
                <a:off x="2307800" y="1878950"/>
                <a:ext cx="3075" cy="22450"/>
              </a:xfrm>
              <a:custGeom>
                <a:avLst/>
                <a:gdLst/>
                <a:ahLst/>
                <a:cxnLst/>
                <a:rect l="l" t="t" r="r" b="b"/>
                <a:pathLst>
                  <a:path w="123" h="898" extrusionOk="0">
                    <a:moveTo>
                      <a:pt x="50" y="1"/>
                    </a:moveTo>
                    <a:cubicBezTo>
                      <a:pt x="23" y="1"/>
                      <a:pt x="1" y="16"/>
                      <a:pt x="1" y="46"/>
                    </a:cubicBezTo>
                    <a:cubicBezTo>
                      <a:pt x="1" y="198"/>
                      <a:pt x="1" y="350"/>
                      <a:pt x="1" y="502"/>
                    </a:cubicBezTo>
                    <a:lnTo>
                      <a:pt x="1" y="745"/>
                    </a:lnTo>
                    <a:cubicBezTo>
                      <a:pt x="1" y="776"/>
                      <a:pt x="1" y="897"/>
                      <a:pt x="61" y="897"/>
                    </a:cubicBezTo>
                    <a:cubicBezTo>
                      <a:pt x="122" y="897"/>
                      <a:pt x="122" y="776"/>
                      <a:pt x="122" y="745"/>
                    </a:cubicBezTo>
                    <a:lnTo>
                      <a:pt x="122" y="502"/>
                    </a:lnTo>
                    <a:cubicBezTo>
                      <a:pt x="122" y="350"/>
                      <a:pt x="122" y="198"/>
                      <a:pt x="122" y="46"/>
                    </a:cubicBezTo>
                    <a:cubicBezTo>
                      <a:pt x="107" y="16"/>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6" name="Google Shape;1816;p33"/>
              <p:cNvSpPr/>
              <p:nvPr/>
            </p:nvSpPr>
            <p:spPr>
              <a:xfrm>
                <a:off x="2313125" y="1878200"/>
                <a:ext cx="4575" cy="25275"/>
              </a:xfrm>
              <a:custGeom>
                <a:avLst/>
                <a:gdLst/>
                <a:ahLst/>
                <a:cxnLst/>
                <a:rect l="l" t="t" r="r" b="b"/>
                <a:pathLst>
                  <a:path w="183" h="1011" extrusionOk="0">
                    <a:moveTo>
                      <a:pt x="76" y="0"/>
                    </a:moveTo>
                    <a:cubicBezTo>
                      <a:pt x="54" y="0"/>
                      <a:pt x="31" y="15"/>
                      <a:pt x="31" y="46"/>
                    </a:cubicBezTo>
                    <a:cubicBezTo>
                      <a:pt x="0" y="198"/>
                      <a:pt x="0" y="350"/>
                      <a:pt x="0" y="532"/>
                    </a:cubicBezTo>
                    <a:cubicBezTo>
                      <a:pt x="31" y="593"/>
                      <a:pt x="31" y="684"/>
                      <a:pt x="31" y="745"/>
                    </a:cubicBezTo>
                    <a:cubicBezTo>
                      <a:pt x="31" y="836"/>
                      <a:pt x="31" y="927"/>
                      <a:pt x="61" y="988"/>
                    </a:cubicBezTo>
                    <a:cubicBezTo>
                      <a:pt x="61" y="1003"/>
                      <a:pt x="84" y="1011"/>
                      <a:pt x="107" y="1011"/>
                    </a:cubicBezTo>
                    <a:cubicBezTo>
                      <a:pt x="130" y="1011"/>
                      <a:pt x="152" y="1003"/>
                      <a:pt x="152" y="988"/>
                    </a:cubicBezTo>
                    <a:cubicBezTo>
                      <a:pt x="183" y="897"/>
                      <a:pt x="152" y="836"/>
                      <a:pt x="152" y="745"/>
                    </a:cubicBezTo>
                    <a:cubicBezTo>
                      <a:pt x="152" y="684"/>
                      <a:pt x="152" y="593"/>
                      <a:pt x="122" y="502"/>
                    </a:cubicBezTo>
                    <a:cubicBezTo>
                      <a:pt x="122" y="350"/>
                      <a:pt x="122" y="198"/>
                      <a:pt x="122" y="46"/>
                    </a:cubicBezTo>
                    <a:cubicBezTo>
                      <a:pt x="122" y="15"/>
                      <a:pt x="99" y="0"/>
                      <a:pt x="7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7" name="Google Shape;1817;p33"/>
              <p:cNvSpPr/>
              <p:nvPr/>
            </p:nvSpPr>
            <p:spPr>
              <a:xfrm>
                <a:off x="2321475" y="1877425"/>
                <a:ext cx="4975" cy="28825"/>
              </a:xfrm>
              <a:custGeom>
                <a:avLst/>
                <a:gdLst/>
                <a:ahLst/>
                <a:cxnLst/>
                <a:rect l="l" t="t" r="r" b="b"/>
                <a:pathLst>
                  <a:path w="199" h="1153" extrusionOk="0">
                    <a:moveTo>
                      <a:pt x="149" y="1"/>
                    </a:moveTo>
                    <a:cubicBezTo>
                      <a:pt x="122" y="1"/>
                      <a:pt x="92" y="16"/>
                      <a:pt x="92" y="46"/>
                    </a:cubicBezTo>
                    <a:cubicBezTo>
                      <a:pt x="62" y="290"/>
                      <a:pt x="31" y="533"/>
                      <a:pt x="31" y="776"/>
                    </a:cubicBezTo>
                    <a:cubicBezTo>
                      <a:pt x="31" y="837"/>
                      <a:pt x="31" y="897"/>
                      <a:pt x="31" y="958"/>
                    </a:cubicBezTo>
                    <a:cubicBezTo>
                      <a:pt x="31" y="1019"/>
                      <a:pt x="1" y="1049"/>
                      <a:pt x="31" y="1110"/>
                    </a:cubicBezTo>
                    <a:cubicBezTo>
                      <a:pt x="45" y="1138"/>
                      <a:pt x="77" y="1153"/>
                      <a:pt x="108" y="1153"/>
                    </a:cubicBezTo>
                    <a:cubicBezTo>
                      <a:pt x="146" y="1153"/>
                      <a:pt x="183" y="1130"/>
                      <a:pt x="183" y="1080"/>
                    </a:cubicBezTo>
                    <a:cubicBezTo>
                      <a:pt x="183" y="1068"/>
                      <a:pt x="169" y="1056"/>
                      <a:pt x="153" y="1050"/>
                    </a:cubicBezTo>
                    <a:lnTo>
                      <a:pt x="153" y="1050"/>
                    </a:lnTo>
                    <a:cubicBezTo>
                      <a:pt x="153" y="1050"/>
                      <a:pt x="153" y="1050"/>
                      <a:pt x="153" y="1049"/>
                    </a:cubicBezTo>
                    <a:lnTo>
                      <a:pt x="153" y="1019"/>
                    </a:lnTo>
                    <a:cubicBezTo>
                      <a:pt x="153" y="1019"/>
                      <a:pt x="153" y="989"/>
                      <a:pt x="153" y="958"/>
                    </a:cubicBezTo>
                    <a:cubicBezTo>
                      <a:pt x="153" y="897"/>
                      <a:pt x="153" y="867"/>
                      <a:pt x="153" y="837"/>
                    </a:cubicBezTo>
                    <a:lnTo>
                      <a:pt x="153" y="563"/>
                    </a:lnTo>
                    <a:cubicBezTo>
                      <a:pt x="153" y="381"/>
                      <a:pt x="183" y="229"/>
                      <a:pt x="183" y="46"/>
                    </a:cubicBezTo>
                    <a:cubicBezTo>
                      <a:pt x="198" y="16"/>
                      <a:pt x="176" y="1"/>
                      <a:pt x="14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8" name="Google Shape;1818;p33"/>
              <p:cNvSpPr/>
              <p:nvPr/>
            </p:nvSpPr>
            <p:spPr>
              <a:xfrm>
                <a:off x="2330600" y="1885025"/>
                <a:ext cx="3075" cy="23775"/>
              </a:xfrm>
              <a:custGeom>
                <a:avLst/>
                <a:gdLst/>
                <a:ahLst/>
                <a:cxnLst/>
                <a:rect l="l" t="t" r="r" b="b"/>
                <a:pathLst>
                  <a:path w="123" h="951" extrusionOk="0">
                    <a:moveTo>
                      <a:pt x="76" y="1"/>
                    </a:moveTo>
                    <a:cubicBezTo>
                      <a:pt x="54" y="1"/>
                      <a:pt x="31" y="16"/>
                      <a:pt x="31" y="46"/>
                    </a:cubicBezTo>
                    <a:cubicBezTo>
                      <a:pt x="31" y="198"/>
                      <a:pt x="0" y="350"/>
                      <a:pt x="0" y="502"/>
                    </a:cubicBezTo>
                    <a:cubicBezTo>
                      <a:pt x="0" y="563"/>
                      <a:pt x="0" y="654"/>
                      <a:pt x="0" y="715"/>
                    </a:cubicBezTo>
                    <a:cubicBezTo>
                      <a:pt x="0" y="806"/>
                      <a:pt x="0" y="867"/>
                      <a:pt x="31" y="928"/>
                    </a:cubicBezTo>
                    <a:cubicBezTo>
                      <a:pt x="31" y="943"/>
                      <a:pt x="46" y="951"/>
                      <a:pt x="61" y="951"/>
                    </a:cubicBezTo>
                    <a:cubicBezTo>
                      <a:pt x="76" y="951"/>
                      <a:pt x="92" y="943"/>
                      <a:pt x="92" y="928"/>
                    </a:cubicBezTo>
                    <a:cubicBezTo>
                      <a:pt x="122" y="867"/>
                      <a:pt x="122" y="806"/>
                      <a:pt x="122" y="715"/>
                    </a:cubicBezTo>
                    <a:cubicBezTo>
                      <a:pt x="122" y="654"/>
                      <a:pt x="122" y="563"/>
                      <a:pt x="122" y="502"/>
                    </a:cubicBezTo>
                    <a:cubicBezTo>
                      <a:pt x="122" y="350"/>
                      <a:pt x="122" y="19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19" name="Google Shape;1819;p33"/>
              <p:cNvSpPr/>
              <p:nvPr/>
            </p:nvSpPr>
            <p:spPr>
              <a:xfrm>
                <a:off x="2338200" y="1893400"/>
                <a:ext cx="3050" cy="17100"/>
              </a:xfrm>
              <a:custGeom>
                <a:avLst/>
                <a:gdLst/>
                <a:ahLst/>
                <a:cxnLst/>
                <a:rect l="l" t="t" r="r" b="b"/>
                <a:pathLst>
                  <a:path w="122" h="684" extrusionOk="0">
                    <a:moveTo>
                      <a:pt x="46" y="0"/>
                    </a:moveTo>
                    <a:cubicBezTo>
                      <a:pt x="23" y="0"/>
                      <a:pt x="0" y="15"/>
                      <a:pt x="0" y="46"/>
                    </a:cubicBezTo>
                    <a:cubicBezTo>
                      <a:pt x="0" y="137"/>
                      <a:pt x="0" y="258"/>
                      <a:pt x="0" y="350"/>
                    </a:cubicBezTo>
                    <a:lnTo>
                      <a:pt x="0" y="502"/>
                    </a:lnTo>
                    <a:lnTo>
                      <a:pt x="0" y="593"/>
                    </a:lnTo>
                    <a:cubicBezTo>
                      <a:pt x="0" y="623"/>
                      <a:pt x="0" y="654"/>
                      <a:pt x="31" y="684"/>
                    </a:cubicBezTo>
                    <a:lnTo>
                      <a:pt x="92" y="684"/>
                    </a:lnTo>
                    <a:cubicBezTo>
                      <a:pt x="122" y="654"/>
                      <a:pt x="92" y="623"/>
                      <a:pt x="92" y="593"/>
                    </a:cubicBezTo>
                    <a:lnTo>
                      <a:pt x="92" y="502"/>
                    </a:lnTo>
                    <a:lnTo>
                      <a:pt x="92" y="350"/>
                    </a:lnTo>
                    <a:cubicBezTo>
                      <a:pt x="92" y="258"/>
                      <a:pt x="92" y="137"/>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0" name="Google Shape;1820;p33"/>
              <p:cNvSpPr/>
              <p:nvPr/>
            </p:nvSpPr>
            <p:spPr>
              <a:xfrm>
                <a:off x="2349600" y="1892050"/>
                <a:ext cx="6100" cy="18075"/>
              </a:xfrm>
              <a:custGeom>
                <a:avLst/>
                <a:gdLst/>
                <a:ahLst/>
                <a:cxnLst/>
                <a:rect l="l" t="t" r="r" b="b"/>
                <a:pathLst>
                  <a:path w="244" h="723" extrusionOk="0">
                    <a:moveTo>
                      <a:pt x="76" y="1"/>
                    </a:moveTo>
                    <a:cubicBezTo>
                      <a:pt x="54" y="1"/>
                      <a:pt x="31" y="24"/>
                      <a:pt x="31" y="69"/>
                    </a:cubicBezTo>
                    <a:cubicBezTo>
                      <a:pt x="0" y="191"/>
                      <a:pt x="0" y="343"/>
                      <a:pt x="31" y="495"/>
                    </a:cubicBezTo>
                    <a:cubicBezTo>
                      <a:pt x="31" y="556"/>
                      <a:pt x="31" y="647"/>
                      <a:pt x="92" y="677"/>
                    </a:cubicBezTo>
                    <a:cubicBezTo>
                      <a:pt x="107" y="708"/>
                      <a:pt x="137" y="723"/>
                      <a:pt x="168" y="723"/>
                    </a:cubicBezTo>
                    <a:cubicBezTo>
                      <a:pt x="198" y="723"/>
                      <a:pt x="228" y="708"/>
                      <a:pt x="244" y="677"/>
                    </a:cubicBezTo>
                    <a:cubicBezTo>
                      <a:pt x="244" y="647"/>
                      <a:pt x="213" y="616"/>
                      <a:pt x="183" y="616"/>
                    </a:cubicBezTo>
                    <a:cubicBezTo>
                      <a:pt x="152" y="586"/>
                      <a:pt x="152" y="586"/>
                      <a:pt x="152" y="556"/>
                    </a:cubicBezTo>
                    <a:cubicBezTo>
                      <a:pt x="152" y="525"/>
                      <a:pt x="122" y="464"/>
                      <a:pt x="122" y="404"/>
                    </a:cubicBezTo>
                    <a:cubicBezTo>
                      <a:pt x="122" y="282"/>
                      <a:pt x="122" y="191"/>
                      <a:pt x="122" y="69"/>
                    </a:cubicBezTo>
                    <a:cubicBezTo>
                      <a:pt x="122" y="24"/>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1" name="Google Shape;1821;p33"/>
              <p:cNvSpPr/>
              <p:nvPr/>
            </p:nvSpPr>
            <p:spPr>
              <a:xfrm>
                <a:off x="2360225" y="1891500"/>
                <a:ext cx="3825" cy="12175"/>
              </a:xfrm>
              <a:custGeom>
                <a:avLst/>
                <a:gdLst/>
                <a:ahLst/>
                <a:cxnLst/>
                <a:rect l="l" t="t" r="r" b="b"/>
                <a:pathLst>
                  <a:path w="153" h="487" extrusionOk="0">
                    <a:moveTo>
                      <a:pt x="62" y="0"/>
                    </a:moveTo>
                    <a:cubicBezTo>
                      <a:pt x="31" y="0"/>
                      <a:pt x="1" y="30"/>
                      <a:pt x="1" y="61"/>
                    </a:cubicBezTo>
                    <a:cubicBezTo>
                      <a:pt x="1" y="122"/>
                      <a:pt x="1" y="182"/>
                      <a:pt x="1" y="274"/>
                    </a:cubicBezTo>
                    <a:cubicBezTo>
                      <a:pt x="1" y="304"/>
                      <a:pt x="1" y="334"/>
                      <a:pt x="31" y="395"/>
                    </a:cubicBezTo>
                    <a:cubicBezTo>
                      <a:pt x="31" y="426"/>
                      <a:pt x="31" y="456"/>
                      <a:pt x="62" y="486"/>
                    </a:cubicBezTo>
                    <a:lnTo>
                      <a:pt x="123" y="486"/>
                    </a:lnTo>
                    <a:cubicBezTo>
                      <a:pt x="153" y="456"/>
                      <a:pt x="153" y="426"/>
                      <a:pt x="123" y="365"/>
                    </a:cubicBezTo>
                    <a:cubicBezTo>
                      <a:pt x="123" y="334"/>
                      <a:pt x="123" y="304"/>
                      <a:pt x="123" y="274"/>
                    </a:cubicBezTo>
                    <a:lnTo>
                      <a:pt x="92" y="61"/>
                    </a:lnTo>
                    <a:cubicBezTo>
                      <a:pt x="9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2" name="Google Shape;1822;p33"/>
              <p:cNvSpPr/>
              <p:nvPr/>
            </p:nvSpPr>
            <p:spPr>
              <a:xfrm>
                <a:off x="2368600" y="1884275"/>
                <a:ext cx="3825" cy="18450"/>
              </a:xfrm>
              <a:custGeom>
                <a:avLst/>
                <a:gdLst/>
                <a:ahLst/>
                <a:cxnLst/>
                <a:rect l="l" t="t" r="r" b="b"/>
                <a:pathLst>
                  <a:path w="153" h="738" extrusionOk="0">
                    <a:moveTo>
                      <a:pt x="61" y="0"/>
                    </a:moveTo>
                    <a:cubicBezTo>
                      <a:pt x="31" y="0"/>
                      <a:pt x="0" y="16"/>
                      <a:pt x="0" y="46"/>
                    </a:cubicBezTo>
                    <a:cubicBezTo>
                      <a:pt x="0" y="167"/>
                      <a:pt x="0" y="289"/>
                      <a:pt x="31" y="380"/>
                    </a:cubicBezTo>
                    <a:cubicBezTo>
                      <a:pt x="31" y="441"/>
                      <a:pt x="31" y="502"/>
                      <a:pt x="31" y="563"/>
                    </a:cubicBezTo>
                    <a:lnTo>
                      <a:pt x="61" y="654"/>
                    </a:lnTo>
                    <a:cubicBezTo>
                      <a:pt x="61" y="684"/>
                      <a:pt x="61" y="715"/>
                      <a:pt x="91" y="715"/>
                    </a:cubicBezTo>
                    <a:cubicBezTo>
                      <a:pt x="91" y="730"/>
                      <a:pt x="99" y="737"/>
                      <a:pt x="110" y="737"/>
                    </a:cubicBezTo>
                    <a:cubicBezTo>
                      <a:pt x="122" y="737"/>
                      <a:pt x="137" y="730"/>
                      <a:pt x="152" y="715"/>
                    </a:cubicBezTo>
                    <a:cubicBezTo>
                      <a:pt x="152" y="684"/>
                      <a:pt x="152" y="654"/>
                      <a:pt x="152" y="623"/>
                    </a:cubicBezTo>
                    <a:cubicBezTo>
                      <a:pt x="152" y="593"/>
                      <a:pt x="152" y="593"/>
                      <a:pt x="152" y="563"/>
                    </a:cubicBezTo>
                    <a:cubicBezTo>
                      <a:pt x="152" y="502"/>
                      <a:pt x="152" y="441"/>
                      <a:pt x="152" y="380"/>
                    </a:cubicBezTo>
                    <a:cubicBezTo>
                      <a:pt x="122" y="289"/>
                      <a:pt x="122" y="167"/>
                      <a:pt x="122" y="46"/>
                    </a:cubicBezTo>
                    <a:cubicBezTo>
                      <a:pt x="122" y="16"/>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3" name="Google Shape;1823;p33"/>
              <p:cNvSpPr/>
              <p:nvPr/>
            </p:nvSpPr>
            <p:spPr>
              <a:xfrm>
                <a:off x="2375775" y="1877900"/>
                <a:ext cx="5750" cy="22475"/>
              </a:xfrm>
              <a:custGeom>
                <a:avLst/>
                <a:gdLst/>
                <a:ahLst/>
                <a:cxnLst/>
                <a:rect l="l" t="t" r="r" b="b"/>
                <a:pathLst>
                  <a:path w="230" h="899" extrusionOk="0">
                    <a:moveTo>
                      <a:pt x="59" y="0"/>
                    </a:moveTo>
                    <a:cubicBezTo>
                      <a:pt x="30" y="0"/>
                      <a:pt x="1" y="24"/>
                      <a:pt x="17" y="58"/>
                    </a:cubicBezTo>
                    <a:cubicBezTo>
                      <a:pt x="78" y="331"/>
                      <a:pt x="78" y="574"/>
                      <a:pt x="48" y="848"/>
                    </a:cubicBezTo>
                    <a:cubicBezTo>
                      <a:pt x="48" y="884"/>
                      <a:pt x="79" y="898"/>
                      <a:pt x="111" y="898"/>
                    </a:cubicBezTo>
                    <a:cubicBezTo>
                      <a:pt x="134" y="898"/>
                      <a:pt x="157" y="891"/>
                      <a:pt x="169" y="878"/>
                    </a:cubicBezTo>
                    <a:cubicBezTo>
                      <a:pt x="200" y="848"/>
                      <a:pt x="230" y="818"/>
                      <a:pt x="230" y="757"/>
                    </a:cubicBezTo>
                    <a:cubicBezTo>
                      <a:pt x="230" y="757"/>
                      <a:pt x="207" y="733"/>
                      <a:pt x="180" y="728"/>
                    </a:cubicBezTo>
                    <a:lnTo>
                      <a:pt x="180" y="728"/>
                    </a:lnTo>
                    <a:cubicBezTo>
                      <a:pt x="198" y="495"/>
                      <a:pt x="186" y="265"/>
                      <a:pt x="108" y="58"/>
                    </a:cubicBezTo>
                    <a:cubicBezTo>
                      <a:pt x="108" y="17"/>
                      <a:pt x="84" y="0"/>
                      <a:pt x="5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4" name="Google Shape;1824;p33"/>
              <p:cNvSpPr/>
              <p:nvPr/>
            </p:nvSpPr>
            <p:spPr>
              <a:xfrm>
                <a:off x="2387600" y="1873825"/>
                <a:ext cx="3825" cy="17700"/>
              </a:xfrm>
              <a:custGeom>
                <a:avLst/>
                <a:gdLst/>
                <a:ahLst/>
                <a:cxnLst/>
                <a:rect l="l" t="t" r="r" b="b"/>
                <a:pathLst>
                  <a:path w="153" h="708" extrusionOk="0">
                    <a:moveTo>
                      <a:pt x="46" y="0"/>
                    </a:moveTo>
                    <a:cubicBezTo>
                      <a:pt x="23" y="0"/>
                      <a:pt x="0" y="23"/>
                      <a:pt x="0" y="69"/>
                    </a:cubicBezTo>
                    <a:cubicBezTo>
                      <a:pt x="0" y="160"/>
                      <a:pt x="0" y="282"/>
                      <a:pt x="0" y="373"/>
                    </a:cubicBezTo>
                    <a:cubicBezTo>
                      <a:pt x="0" y="434"/>
                      <a:pt x="0" y="494"/>
                      <a:pt x="0" y="555"/>
                    </a:cubicBezTo>
                    <a:cubicBezTo>
                      <a:pt x="0" y="585"/>
                      <a:pt x="0" y="677"/>
                      <a:pt x="61" y="707"/>
                    </a:cubicBezTo>
                    <a:lnTo>
                      <a:pt x="122" y="707"/>
                    </a:lnTo>
                    <a:cubicBezTo>
                      <a:pt x="152" y="646"/>
                      <a:pt x="122" y="585"/>
                      <a:pt x="122" y="525"/>
                    </a:cubicBezTo>
                    <a:cubicBezTo>
                      <a:pt x="122" y="494"/>
                      <a:pt x="122" y="434"/>
                      <a:pt x="122" y="373"/>
                    </a:cubicBezTo>
                    <a:cubicBezTo>
                      <a:pt x="122" y="282"/>
                      <a:pt x="122" y="160"/>
                      <a:pt x="91" y="69"/>
                    </a:cubicBezTo>
                    <a:cubicBezTo>
                      <a:pt x="91" y="23"/>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5" name="Google Shape;1825;p33"/>
              <p:cNvSpPr/>
              <p:nvPr/>
            </p:nvSpPr>
            <p:spPr>
              <a:xfrm>
                <a:off x="2395950" y="1872500"/>
                <a:ext cx="3825" cy="7625"/>
              </a:xfrm>
              <a:custGeom>
                <a:avLst/>
                <a:gdLst/>
                <a:ahLst/>
                <a:cxnLst/>
                <a:rect l="l" t="t" r="r" b="b"/>
                <a:pathLst>
                  <a:path w="153" h="305" extrusionOk="0">
                    <a:moveTo>
                      <a:pt x="31" y="0"/>
                    </a:moveTo>
                    <a:cubicBezTo>
                      <a:pt x="1" y="31"/>
                      <a:pt x="1" y="61"/>
                      <a:pt x="1" y="61"/>
                    </a:cubicBezTo>
                    <a:cubicBezTo>
                      <a:pt x="1" y="61"/>
                      <a:pt x="1" y="91"/>
                      <a:pt x="31" y="91"/>
                    </a:cubicBezTo>
                    <a:cubicBezTo>
                      <a:pt x="31" y="91"/>
                      <a:pt x="31" y="91"/>
                      <a:pt x="31" y="122"/>
                    </a:cubicBezTo>
                    <a:cubicBezTo>
                      <a:pt x="31" y="122"/>
                      <a:pt x="31" y="152"/>
                      <a:pt x="31" y="152"/>
                    </a:cubicBezTo>
                    <a:lnTo>
                      <a:pt x="31" y="183"/>
                    </a:lnTo>
                    <a:lnTo>
                      <a:pt x="31" y="213"/>
                    </a:lnTo>
                    <a:lnTo>
                      <a:pt x="31" y="243"/>
                    </a:lnTo>
                    <a:cubicBezTo>
                      <a:pt x="31" y="243"/>
                      <a:pt x="31" y="274"/>
                      <a:pt x="61" y="304"/>
                    </a:cubicBezTo>
                    <a:cubicBezTo>
                      <a:pt x="61" y="274"/>
                      <a:pt x="61" y="274"/>
                      <a:pt x="61" y="274"/>
                    </a:cubicBezTo>
                    <a:cubicBezTo>
                      <a:pt x="61" y="296"/>
                      <a:pt x="78" y="302"/>
                      <a:pt x="99" y="304"/>
                    </a:cubicBezTo>
                    <a:lnTo>
                      <a:pt x="99" y="304"/>
                    </a:lnTo>
                    <a:cubicBezTo>
                      <a:pt x="127" y="300"/>
                      <a:pt x="152" y="274"/>
                      <a:pt x="152" y="274"/>
                    </a:cubicBezTo>
                    <a:cubicBezTo>
                      <a:pt x="152" y="183"/>
                      <a:pt x="152" y="91"/>
                      <a:pt x="122" y="31"/>
                    </a:cubicBezTo>
                    <a:cubicBezTo>
                      <a:pt x="92" y="0"/>
                      <a:pt x="61" y="0"/>
                      <a:pt x="31" y="0"/>
                    </a:cubicBezTo>
                    <a:close/>
                    <a:moveTo>
                      <a:pt x="99" y="304"/>
                    </a:moveTo>
                    <a:cubicBezTo>
                      <a:pt x="96" y="304"/>
                      <a:pt x="94" y="304"/>
                      <a:pt x="92" y="304"/>
                    </a:cubicBezTo>
                    <a:lnTo>
                      <a:pt x="122" y="304"/>
                    </a:lnTo>
                    <a:cubicBezTo>
                      <a:pt x="114" y="304"/>
                      <a:pt x="106" y="304"/>
                      <a:pt x="99" y="304"/>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6" name="Google Shape;1826;p33"/>
              <p:cNvSpPr/>
              <p:nvPr/>
            </p:nvSpPr>
            <p:spPr>
              <a:xfrm>
                <a:off x="2404300" y="1867925"/>
                <a:ext cx="3825" cy="4600"/>
              </a:xfrm>
              <a:custGeom>
                <a:avLst/>
                <a:gdLst/>
                <a:ahLst/>
                <a:cxnLst/>
                <a:rect l="l" t="t" r="r" b="b"/>
                <a:pathLst>
                  <a:path w="153" h="184" extrusionOk="0">
                    <a:moveTo>
                      <a:pt x="31" y="1"/>
                    </a:moveTo>
                    <a:cubicBezTo>
                      <a:pt x="1" y="1"/>
                      <a:pt x="1" y="31"/>
                      <a:pt x="1" y="31"/>
                    </a:cubicBezTo>
                    <a:cubicBezTo>
                      <a:pt x="1" y="62"/>
                      <a:pt x="1" y="62"/>
                      <a:pt x="1" y="92"/>
                    </a:cubicBezTo>
                    <a:cubicBezTo>
                      <a:pt x="31" y="92"/>
                      <a:pt x="31" y="122"/>
                      <a:pt x="31" y="122"/>
                    </a:cubicBezTo>
                    <a:cubicBezTo>
                      <a:pt x="31" y="153"/>
                      <a:pt x="62" y="153"/>
                      <a:pt x="62" y="153"/>
                    </a:cubicBezTo>
                    <a:cubicBezTo>
                      <a:pt x="62" y="183"/>
                      <a:pt x="62" y="183"/>
                      <a:pt x="92" y="183"/>
                    </a:cubicBezTo>
                    <a:lnTo>
                      <a:pt x="153" y="183"/>
                    </a:lnTo>
                    <a:cubicBezTo>
                      <a:pt x="153" y="153"/>
                      <a:pt x="153" y="153"/>
                      <a:pt x="153" y="122"/>
                    </a:cubicBezTo>
                    <a:cubicBezTo>
                      <a:pt x="153" y="122"/>
                      <a:pt x="153" y="92"/>
                      <a:pt x="153" y="92"/>
                    </a:cubicBezTo>
                    <a:cubicBezTo>
                      <a:pt x="122" y="92"/>
                      <a:pt x="122" y="62"/>
                      <a:pt x="122" y="62"/>
                    </a:cubicBezTo>
                    <a:cubicBezTo>
                      <a:pt x="122" y="31"/>
                      <a:pt x="122"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7" name="Google Shape;1827;p33"/>
              <p:cNvSpPr/>
              <p:nvPr/>
            </p:nvSpPr>
            <p:spPr>
              <a:xfrm>
                <a:off x="2424075" y="1868700"/>
                <a:ext cx="3825" cy="12925"/>
              </a:xfrm>
              <a:custGeom>
                <a:avLst/>
                <a:gdLst/>
                <a:ahLst/>
                <a:cxnLst/>
                <a:rect l="l" t="t" r="r" b="b"/>
                <a:pathLst>
                  <a:path w="153" h="517" extrusionOk="0">
                    <a:moveTo>
                      <a:pt x="91" y="0"/>
                    </a:moveTo>
                    <a:cubicBezTo>
                      <a:pt x="61" y="0"/>
                      <a:pt x="31" y="0"/>
                      <a:pt x="31" y="31"/>
                    </a:cubicBezTo>
                    <a:cubicBezTo>
                      <a:pt x="31" y="122"/>
                      <a:pt x="31" y="183"/>
                      <a:pt x="31" y="274"/>
                    </a:cubicBezTo>
                    <a:cubicBezTo>
                      <a:pt x="31" y="335"/>
                      <a:pt x="0" y="395"/>
                      <a:pt x="0" y="487"/>
                    </a:cubicBezTo>
                    <a:cubicBezTo>
                      <a:pt x="0" y="487"/>
                      <a:pt x="31" y="517"/>
                      <a:pt x="61" y="517"/>
                    </a:cubicBezTo>
                    <a:cubicBezTo>
                      <a:pt x="91" y="517"/>
                      <a:pt x="91" y="517"/>
                      <a:pt x="91" y="487"/>
                    </a:cubicBezTo>
                    <a:cubicBezTo>
                      <a:pt x="122" y="335"/>
                      <a:pt x="122" y="183"/>
                      <a:pt x="152" y="31"/>
                    </a:cubicBezTo>
                    <a:cubicBezTo>
                      <a:pt x="152" y="0"/>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8" name="Google Shape;1828;p33"/>
              <p:cNvSpPr/>
              <p:nvPr/>
            </p:nvSpPr>
            <p:spPr>
              <a:xfrm>
                <a:off x="2431675" y="1866800"/>
                <a:ext cx="2300" cy="16350"/>
              </a:xfrm>
              <a:custGeom>
                <a:avLst/>
                <a:gdLst/>
                <a:ahLst/>
                <a:cxnLst/>
                <a:rect l="l" t="t" r="r" b="b"/>
                <a:pathLst>
                  <a:path w="92" h="654" extrusionOk="0">
                    <a:moveTo>
                      <a:pt x="46" y="0"/>
                    </a:moveTo>
                    <a:cubicBezTo>
                      <a:pt x="23" y="0"/>
                      <a:pt x="0" y="15"/>
                      <a:pt x="0" y="46"/>
                    </a:cubicBezTo>
                    <a:cubicBezTo>
                      <a:pt x="0" y="167"/>
                      <a:pt x="0" y="259"/>
                      <a:pt x="0" y="350"/>
                    </a:cubicBezTo>
                    <a:lnTo>
                      <a:pt x="0" y="502"/>
                    </a:lnTo>
                    <a:lnTo>
                      <a:pt x="0" y="593"/>
                    </a:lnTo>
                    <a:cubicBezTo>
                      <a:pt x="0" y="623"/>
                      <a:pt x="0" y="623"/>
                      <a:pt x="31" y="654"/>
                    </a:cubicBezTo>
                    <a:lnTo>
                      <a:pt x="61" y="654"/>
                    </a:lnTo>
                    <a:cubicBezTo>
                      <a:pt x="91" y="623"/>
                      <a:pt x="91" y="623"/>
                      <a:pt x="91" y="593"/>
                    </a:cubicBezTo>
                    <a:lnTo>
                      <a:pt x="91" y="502"/>
                    </a:lnTo>
                    <a:lnTo>
                      <a:pt x="91" y="350"/>
                    </a:lnTo>
                    <a:cubicBezTo>
                      <a:pt x="91" y="259"/>
                      <a:pt x="91" y="167"/>
                      <a:pt x="91" y="46"/>
                    </a:cubicBezTo>
                    <a:cubicBezTo>
                      <a:pt x="91"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29" name="Google Shape;1829;p33"/>
              <p:cNvSpPr/>
              <p:nvPr/>
            </p:nvSpPr>
            <p:spPr>
              <a:xfrm>
                <a:off x="2442300" y="1859950"/>
                <a:ext cx="3825" cy="29850"/>
              </a:xfrm>
              <a:custGeom>
                <a:avLst/>
                <a:gdLst/>
                <a:ahLst/>
                <a:cxnLst/>
                <a:rect l="l" t="t" r="r" b="b"/>
                <a:pathLst>
                  <a:path w="153" h="1194" extrusionOk="0">
                    <a:moveTo>
                      <a:pt x="92" y="1"/>
                    </a:moveTo>
                    <a:cubicBezTo>
                      <a:pt x="61" y="1"/>
                      <a:pt x="31" y="16"/>
                      <a:pt x="31" y="46"/>
                    </a:cubicBezTo>
                    <a:cubicBezTo>
                      <a:pt x="31" y="229"/>
                      <a:pt x="31" y="411"/>
                      <a:pt x="31" y="624"/>
                    </a:cubicBezTo>
                    <a:cubicBezTo>
                      <a:pt x="31" y="715"/>
                      <a:pt x="31" y="806"/>
                      <a:pt x="31" y="897"/>
                    </a:cubicBezTo>
                    <a:cubicBezTo>
                      <a:pt x="31" y="928"/>
                      <a:pt x="31" y="989"/>
                      <a:pt x="31" y="1019"/>
                    </a:cubicBezTo>
                    <a:cubicBezTo>
                      <a:pt x="1" y="1080"/>
                      <a:pt x="1" y="1110"/>
                      <a:pt x="31" y="1171"/>
                    </a:cubicBezTo>
                    <a:cubicBezTo>
                      <a:pt x="31" y="1186"/>
                      <a:pt x="46" y="1194"/>
                      <a:pt x="61" y="1194"/>
                    </a:cubicBezTo>
                    <a:cubicBezTo>
                      <a:pt x="77" y="1194"/>
                      <a:pt x="92" y="1186"/>
                      <a:pt x="92" y="1171"/>
                    </a:cubicBezTo>
                    <a:cubicBezTo>
                      <a:pt x="122" y="1140"/>
                      <a:pt x="122" y="1080"/>
                      <a:pt x="122" y="1049"/>
                    </a:cubicBezTo>
                    <a:cubicBezTo>
                      <a:pt x="122" y="989"/>
                      <a:pt x="153" y="958"/>
                      <a:pt x="153" y="897"/>
                    </a:cubicBezTo>
                    <a:cubicBezTo>
                      <a:pt x="153" y="806"/>
                      <a:pt x="153" y="715"/>
                      <a:pt x="153" y="624"/>
                    </a:cubicBezTo>
                    <a:cubicBezTo>
                      <a:pt x="153" y="411"/>
                      <a:pt x="153" y="229"/>
                      <a:pt x="153" y="46"/>
                    </a:cubicBezTo>
                    <a:cubicBezTo>
                      <a:pt x="153" y="16"/>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0" name="Google Shape;1830;p33"/>
              <p:cNvSpPr/>
              <p:nvPr/>
            </p:nvSpPr>
            <p:spPr>
              <a:xfrm>
                <a:off x="2452175" y="1859950"/>
                <a:ext cx="6100" cy="40075"/>
              </a:xfrm>
              <a:custGeom>
                <a:avLst/>
                <a:gdLst/>
                <a:ahLst/>
                <a:cxnLst/>
                <a:rect l="l" t="t" r="r" b="b"/>
                <a:pathLst>
                  <a:path w="244" h="1603" extrusionOk="0">
                    <a:moveTo>
                      <a:pt x="77" y="1"/>
                    </a:moveTo>
                    <a:cubicBezTo>
                      <a:pt x="54" y="1"/>
                      <a:pt x="31" y="16"/>
                      <a:pt x="31" y="46"/>
                    </a:cubicBezTo>
                    <a:cubicBezTo>
                      <a:pt x="31" y="350"/>
                      <a:pt x="31" y="685"/>
                      <a:pt x="31" y="989"/>
                    </a:cubicBezTo>
                    <a:lnTo>
                      <a:pt x="31" y="1232"/>
                    </a:lnTo>
                    <a:cubicBezTo>
                      <a:pt x="31" y="1323"/>
                      <a:pt x="1" y="1384"/>
                      <a:pt x="31" y="1444"/>
                    </a:cubicBezTo>
                    <a:cubicBezTo>
                      <a:pt x="31" y="1523"/>
                      <a:pt x="77" y="1602"/>
                      <a:pt x="148" y="1602"/>
                    </a:cubicBezTo>
                    <a:cubicBezTo>
                      <a:pt x="159" y="1602"/>
                      <a:pt x="171" y="1600"/>
                      <a:pt x="183" y="1596"/>
                    </a:cubicBezTo>
                    <a:cubicBezTo>
                      <a:pt x="244" y="1566"/>
                      <a:pt x="214" y="1505"/>
                      <a:pt x="153" y="1505"/>
                    </a:cubicBezTo>
                    <a:cubicBezTo>
                      <a:pt x="151" y="1507"/>
                      <a:pt x="150" y="1507"/>
                      <a:pt x="149" y="1507"/>
                    </a:cubicBezTo>
                    <a:cubicBezTo>
                      <a:pt x="122" y="1507"/>
                      <a:pt x="122" y="1200"/>
                      <a:pt x="122" y="1171"/>
                    </a:cubicBezTo>
                    <a:lnTo>
                      <a:pt x="122" y="806"/>
                    </a:lnTo>
                    <a:cubicBezTo>
                      <a:pt x="122" y="563"/>
                      <a:pt x="122" y="289"/>
                      <a:pt x="122" y="46"/>
                    </a:cubicBezTo>
                    <a:cubicBezTo>
                      <a:pt x="122" y="16"/>
                      <a:pt x="100"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1" name="Google Shape;1831;p33"/>
              <p:cNvSpPr/>
              <p:nvPr/>
            </p:nvSpPr>
            <p:spPr>
              <a:xfrm>
                <a:off x="2463575" y="1878200"/>
                <a:ext cx="3825" cy="32125"/>
              </a:xfrm>
              <a:custGeom>
                <a:avLst/>
                <a:gdLst/>
                <a:ahLst/>
                <a:cxnLst/>
                <a:rect l="l" t="t" r="r" b="b"/>
                <a:pathLst>
                  <a:path w="153" h="1285" extrusionOk="0">
                    <a:moveTo>
                      <a:pt x="62" y="0"/>
                    </a:moveTo>
                    <a:cubicBezTo>
                      <a:pt x="31" y="0"/>
                      <a:pt x="1" y="15"/>
                      <a:pt x="1" y="46"/>
                    </a:cubicBezTo>
                    <a:cubicBezTo>
                      <a:pt x="1" y="259"/>
                      <a:pt x="1" y="471"/>
                      <a:pt x="1" y="684"/>
                    </a:cubicBezTo>
                    <a:cubicBezTo>
                      <a:pt x="1" y="775"/>
                      <a:pt x="31" y="866"/>
                      <a:pt x="31" y="988"/>
                    </a:cubicBezTo>
                    <a:cubicBezTo>
                      <a:pt x="31" y="1018"/>
                      <a:pt x="31" y="1079"/>
                      <a:pt x="31" y="1140"/>
                    </a:cubicBezTo>
                    <a:cubicBezTo>
                      <a:pt x="31" y="1170"/>
                      <a:pt x="31" y="1231"/>
                      <a:pt x="62" y="1262"/>
                    </a:cubicBezTo>
                    <a:cubicBezTo>
                      <a:pt x="77" y="1277"/>
                      <a:pt x="92" y="1284"/>
                      <a:pt x="107" y="1284"/>
                    </a:cubicBezTo>
                    <a:cubicBezTo>
                      <a:pt x="122" y="1284"/>
                      <a:pt x="138" y="1277"/>
                      <a:pt x="153" y="1262"/>
                    </a:cubicBezTo>
                    <a:cubicBezTo>
                      <a:pt x="153" y="1201"/>
                      <a:pt x="153" y="1170"/>
                      <a:pt x="153" y="1110"/>
                    </a:cubicBezTo>
                    <a:cubicBezTo>
                      <a:pt x="153" y="1049"/>
                      <a:pt x="153" y="1018"/>
                      <a:pt x="122" y="958"/>
                    </a:cubicBezTo>
                    <a:cubicBezTo>
                      <a:pt x="122" y="866"/>
                      <a:pt x="122" y="775"/>
                      <a:pt x="122" y="654"/>
                    </a:cubicBezTo>
                    <a:cubicBezTo>
                      <a:pt x="122" y="441"/>
                      <a:pt x="92" y="259"/>
                      <a:pt x="122" y="46"/>
                    </a:cubicBezTo>
                    <a:cubicBezTo>
                      <a:pt x="122" y="15"/>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2" name="Google Shape;1832;p33"/>
              <p:cNvSpPr/>
              <p:nvPr/>
            </p:nvSpPr>
            <p:spPr>
              <a:xfrm>
                <a:off x="2474975" y="1884575"/>
                <a:ext cx="4600" cy="28025"/>
              </a:xfrm>
              <a:custGeom>
                <a:avLst/>
                <a:gdLst/>
                <a:ahLst/>
                <a:cxnLst/>
                <a:rect l="l" t="t" r="r" b="b"/>
                <a:pathLst>
                  <a:path w="184" h="1121" extrusionOk="0">
                    <a:moveTo>
                      <a:pt x="69" y="1"/>
                    </a:moveTo>
                    <a:cubicBezTo>
                      <a:pt x="35" y="1"/>
                      <a:pt x="1" y="27"/>
                      <a:pt x="1" y="64"/>
                    </a:cubicBezTo>
                    <a:cubicBezTo>
                      <a:pt x="31" y="216"/>
                      <a:pt x="61" y="399"/>
                      <a:pt x="61" y="581"/>
                    </a:cubicBezTo>
                    <a:cubicBezTo>
                      <a:pt x="61" y="672"/>
                      <a:pt x="61" y="763"/>
                      <a:pt x="61" y="855"/>
                    </a:cubicBezTo>
                    <a:cubicBezTo>
                      <a:pt x="61" y="946"/>
                      <a:pt x="31" y="1037"/>
                      <a:pt x="61" y="1098"/>
                    </a:cubicBezTo>
                    <a:cubicBezTo>
                      <a:pt x="77" y="1113"/>
                      <a:pt x="99" y="1121"/>
                      <a:pt x="118" y="1121"/>
                    </a:cubicBezTo>
                    <a:cubicBezTo>
                      <a:pt x="137" y="1121"/>
                      <a:pt x="153" y="1113"/>
                      <a:pt x="153" y="1098"/>
                    </a:cubicBezTo>
                    <a:cubicBezTo>
                      <a:pt x="183" y="1067"/>
                      <a:pt x="183" y="1007"/>
                      <a:pt x="183" y="976"/>
                    </a:cubicBezTo>
                    <a:cubicBezTo>
                      <a:pt x="183" y="946"/>
                      <a:pt x="183" y="885"/>
                      <a:pt x="183" y="824"/>
                    </a:cubicBezTo>
                    <a:cubicBezTo>
                      <a:pt x="183" y="733"/>
                      <a:pt x="183" y="642"/>
                      <a:pt x="183" y="551"/>
                    </a:cubicBezTo>
                    <a:cubicBezTo>
                      <a:pt x="183" y="368"/>
                      <a:pt x="153" y="186"/>
                      <a:pt x="122" y="34"/>
                    </a:cubicBezTo>
                    <a:cubicBezTo>
                      <a:pt x="111"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3" name="Google Shape;1833;p33"/>
              <p:cNvSpPr/>
              <p:nvPr/>
            </p:nvSpPr>
            <p:spPr>
              <a:xfrm>
                <a:off x="2490175" y="1889775"/>
                <a:ext cx="3825" cy="26425"/>
              </a:xfrm>
              <a:custGeom>
                <a:avLst/>
                <a:gdLst/>
                <a:ahLst/>
                <a:cxnLst/>
                <a:rect l="l" t="t" r="r" b="b"/>
                <a:pathLst>
                  <a:path w="153" h="1057" extrusionOk="0">
                    <a:moveTo>
                      <a:pt x="50" y="1"/>
                    </a:moveTo>
                    <a:cubicBezTo>
                      <a:pt x="23" y="1"/>
                      <a:pt x="1" y="23"/>
                      <a:pt x="1" y="69"/>
                    </a:cubicBezTo>
                    <a:cubicBezTo>
                      <a:pt x="1" y="221"/>
                      <a:pt x="31" y="373"/>
                      <a:pt x="31" y="525"/>
                    </a:cubicBezTo>
                    <a:cubicBezTo>
                      <a:pt x="31" y="677"/>
                      <a:pt x="31" y="859"/>
                      <a:pt x="31" y="1011"/>
                    </a:cubicBezTo>
                    <a:cubicBezTo>
                      <a:pt x="31" y="1042"/>
                      <a:pt x="61" y="1057"/>
                      <a:pt x="92" y="1057"/>
                    </a:cubicBezTo>
                    <a:cubicBezTo>
                      <a:pt x="122" y="1057"/>
                      <a:pt x="153" y="1042"/>
                      <a:pt x="153" y="1011"/>
                    </a:cubicBezTo>
                    <a:cubicBezTo>
                      <a:pt x="153" y="859"/>
                      <a:pt x="122" y="677"/>
                      <a:pt x="122" y="525"/>
                    </a:cubicBezTo>
                    <a:cubicBezTo>
                      <a:pt x="122" y="373"/>
                      <a:pt x="122" y="221"/>
                      <a:pt x="122" y="69"/>
                    </a:cubicBezTo>
                    <a:cubicBezTo>
                      <a:pt x="107" y="23"/>
                      <a:pt x="77"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4" name="Google Shape;1834;p33"/>
              <p:cNvSpPr/>
              <p:nvPr/>
            </p:nvSpPr>
            <p:spPr>
              <a:xfrm>
                <a:off x="2503850" y="1889900"/>
                <a:ext cx="3825" cy="25475"/>
              </a:xfrm>
              <a:custGeom>
                <a:avLst/>
                <a:gdLst/>
                <a:ahLst/>
                <a:cxnLst/>
                <a:rect l="l" t="t" r="r" b="b"/>
                <a:pathLst>
                  <a:path w="153" h="1019" extrusionOk="0">
                    <a:moveTo>
                      <a:pt x="84" y="1"/>
                    </a:moveTo>
                    <a:cubicBezTo>
                      <a:pt x="52" y="1"/>
                      <a:pt x="12" y="26"/>
                      <a:pt x="31" y="64"/>
                    </a:cubicBezTo>
                    <a:cubicBezTo>
                      <a:pt x="31" y="216"/>
                      <a:pt x="31" y="368"/>
                      <a:pt x="31" y="520"/>
                    </a:cubicBezTo>
                    <a:lnTo>
                      <a:pt x="31" y="763"/>
                    </a:lnTo>
                    <a:cubicBezTo>
                      <a:pt x="31" y="794"/>
                      <a:pt x="31" y="824"/>
                      <a:pt x="31" y="854"/>
                    </a:cubicBezTo>
                    <a:cubicBezTo>
                      <a:pt x="31" y="885"/>
                      <a:pt x="1" y="946"/>
                      <a:pt x="31" y="976"/>
                    </a:cubicBezTo>
                    <a:cubicBezTo>
                      <a:pt x="31" y="997"/>
                      <a:pt x="46" y="1019"/>
                      <a:pt x="66" y="1019"/>
                    </a:cubicBezTo>
                    <a:cubicBezTo>
                      <a:pt x="74" y="1019"/>
                      <a:pt x="83" y="1015"/>
                      <a:pt x="92" y="1006"/>
                    </a:cubicBezTo>
                    <a:cubicBezTo>
                      <a:pt x="153" y="946"/>
                      <a:pt x="153" y="854"/>
                      <a:pt x="153" y="763"/>
                    </a:cubicBezTo>
                    <a:cubicBezTo>
                      <a:pt x="153" y="702"/>
                      <a:pt x="153" y="611"/>
                      <a:pt x="153" y="520"/>
                    </a:cubicBezTo>
                    <a:cubicBezTo>
                      <a:pt x="153" y="368"/>
                      <a:pt x="153" y="186"/>
                      <a:pt x="122" y="34"/>
                    </a:cubicBezTo>
                    <a:cubicBezTo>
                      <a:pt x="122" y="10"/>
                      <a:pt x="105"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5" name="Google Shape;1835;p33"/>
              <p:cNvSpPr/>
              <p:nvPr/>
            </p:nvSpPr>
            <p:spPr>
              <a:xfrm>
                <a:off x="2515250" y="1886550"/>
                <a:ext cx="4575" cy="27000"/>
              </a:xfrm>
              <a:custGeom>
                <a:avLst/>
                <a:gdLst/>
                <a:ahLst/>
                <a:cxnLst/>
                <a:rect l="l" t="t" r="r" b="b"/>
                <a:pathLst>
                  <a:path w="183" h="1080" extrusionOk="0">
                    <a:moveTo>
                      <a:pt x="111" y="0"/>
                    </a:moveTo>
                    <a:cubicBezTo>
                      <a:pt x="84" y="0"/>
                      <a:pt x="61" y="16"/>
                      <a:pt x="61" y="46"/>
                    </a:cubicBezTo>
                    <a:cubicBezTo>
                      <a:pt x="61" y="228"/>
                      <a:pt x="61" y="411"/>
                      <a:pt x="61" y="593"/>
                    </a:cubicBezTo>
                    <a:cubicBezTo>
                      <a:pt x="61" y="654"/>
                      <a:pt x="31" y="745"/>
                      <a:pt x="31" y="836"/>
                    </a:cubicBezTo>
                    <a:cubicBezTo>
                      <a:pt x="31" y="897"/>
                      <a:pt x="31" y="928"/>
                      <a:pt x="1" y="958"/>
                    </a:cubicBezTo>
                    <a:cubicBezTo>
                      <a:pt x="1" y="1019"/>
                      <a:pt x="1" y="1049"/>
                      <a:pt x="31" y="1080"/>
                    </a:cubicBezTo>
                    <a:lnTo>
                      <a:pt x="92" y="1080"/>
                    </a:lnTo>
                    <a:cubicBezTo>
                      <a:pt x="122" y="1049"/>
                      <a:pt x="122" y="1019"/>
                      <a:pt x="122" y="988"/>
                    </a:cubicBezTo>
                    <a:cubicBezTo>
                      <a:pt x="122" y="928"/>
                      <a:pt x="153" y="897"/>
                      <a:pt x="153" y="867"/>
                    </a:cubicBezTo>
                    <a:cubicBezTo>
                      <a:pt x="153" y="776"/>
                      <a:pt x="153" y="684"/>
                      <a:pt x="183" y="593"/>
                    </a:cubicBezTo>
                    <a:cubicBezTo>
                      <a:pt x="183" y="411"/>
                      <a:pt x="183" y="228"/>
                      <a:pt x="183" y="46"/>
                    </a:cubicBezTo>
                    <a:cubicBezTo>
                      <a:pt x="168" y="16"/>
                      <a:pt x="137" y="0"/>
                      <a:pt x="11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6" name="Google Shape;1836;p33"/>
              <p:cNvSpPr/>
              <p:nvPr/>
            </p:nvSpPr>
            <p:spPr>
              <a:xfrm>
                <a:off x="2525900" y="1883050"/>
                <a:ext cx="4575" cy="26700"/>
              </a:xfrm>
              <a:custGeom>
                <a:avLst/>
                <a:gdLst/>
                <a:ahLst/>
                <a:cxnLst/>
                <a:rect l="l" t="t" r="r" b="b"/>
                <a:pathLst>
                  <a:path w="183" h="1068" extrusionOk="0">
                    <a:moveTo>
                      <a:pt x="84" y="1"/>
                    </a:moveTo>
                    <a:cubicBezTo>
                      <a:pt x="51" y="1"/>
                      <a:pt x="12" y="27"/>
                      <a:pt x="31" y="65"/>
                    </a:cubicBezTo>
                    <a:cubicBezTo>
                      <a:pt x="31" y="216"/>
                      <a:pt x="61" y="399"/>
                      <a:pt x="61" y="551"/>
                    </a:cubicBezTo>
                    <a:cubicBezTo>
                      <a:pt x="61" y="642"/>
                      <a:pt x="31" y="733"/>
                      <a:pt x="31" y="794"/>
                    </a:cubicBezTo>
                    <a:cubicBezTo>
                      <a:pt x="31" y="855"/>
                      <a:pt x="31" y="885"/>
                      <a:pt x="31" y="916"/>
                    </a:cubicBezTo>
                    <a:cubicBezTo>
                      <a:pt x="31" y="976"/>
                      <a:pt x="0" y="1007"/>
                      <a:pt x="31" y="1037"/>
                    </a:cubicBezTo>
                    <a:cubicBezTo>
                      <a:pt x="31" y="1068"/>
                      <a:pt x="91" y="1068"/>
                      <a:pt x="122" y="1068"/>
                    </a:cubicBezTo>
                    <a:cubicBezTo>
                      <a:pt x="122" y="1037"/>
                      <a:pt x="122" y="976"/>
                      <a:pt x="152" y="946"/>
                    </a:cubicBezTo>
                    <a:cubicBezTo>
                      <a:pt x="152" y="885"/>
                      <a:pt x="152" y="855"/>
                      <a:pt x="152" y="824"/>
                    </a:cubicBezTo>
                    <a:cubicBezTo>
                      <a:pt x="152" y="733"/>
                      <a:pt x="183" y="642"/>
                      <a:pt x="183" y="551"/>
                    </a:cubicBezTo>
                    <a:cubicBezTo>
                      <a:pt x="183" y="368"/>
                      <a:pt x="152" y="186"/>
                      <a:pt x="122" y="34"/>
                    </a:cubicBezTo>
                    <a:cubicBezTo>
                      <a:pt x="122" y="11"/>
                      <a:pt x="104" y="1"/>
                      <a:pt x="84"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7" name="Google Shape;1837;p33"/>
              <p:cNvSpPr/>
              <p:nvPr/>
            </p:nvSpPr>
            <p:spPr>
              <a:xfrm>
                <a:off x="2535000" y="1878200"/>
                <a:ext cx="4225" cy="23750"/>
              </a:xfrm>
              <a:custGeom>
                <a:avLst/>
                <a:gdLst/>
                <a:ahLst/>
                <a:cxnLst/>
                <a:rect l="l" t="t" r="r" b="b"/>
                <a:pathLst>
                  <a:path w="169" h="950" extrusionOk="0">
                    <a:moveTo>
                      <a:pt x="119" y="0"/>
                    </a:moveTo>
                    <a:cubicBezTo>
                      <a:pt x="92" y="0"/>
                      <a:pt x="62" y="15"/>
                      <a:pt x="62" y="46"/>
                    </a:cubicBezTo>
                    <a:cubicBezTo>
                      <a:pt x="62" y="198"/>
                      <a:pt x="31" y="319"/>
                      <a:pt x="31" y="471"/>
                    </a:cubicBezTo>
                    <a:cubicBezTo>
                      <a:pt x="31" y="562"/>
                      <a:pt x="1" y="623"/>
                      <a:pt x="1" y="684"/>
                    </a:cubicBezTo>
                    <a:cubicBezTo>
                      <a:pt x="1" y="775"/>
                      <a:pt x="1" y="836"/>
                      <a:pt x="1" y="927"/>
                    </a:cubicBezTo>
                    <a:cubicBezTo>
                      <a:pt x="1" y="942"/>
                      <a:pt x="24" y="950"/>
                      <a:pt x="47" y="950"/>
                    </a:cubicBezTo>
                    <a:cubicBezTo>
                      <a:pt x="69" y="950"/>
                      <a:pt x="92" y="942"/>
                      <a:pt x="92" y="927"/>
                    </a:cubicBezTo>
                    <a:cubicBezTo>
                      <a:pt x="123" y="836"/>
                      <a:pt x="123" y="775"/>
                      <a:pt x="123" y="684"/>
                    </a:cubicBezTo>
                    <a:cubicBezTo>
                      <a:pt x="123" y="623"/>
                      <a:pt x="123" y="562"/>
                      <a:pt x="153" y="471"/>
                    </a:cubicBezTo>
                    <a:cubicBezTo>
                      <a:pt x="153" y="350"/>
                      <a:pt x="153" y="198"/>
                      <a:pt x="153" y="46"/>
                    </a:cubicBezTo>
                    <a:cubicBezTo>
                      <a:pt x="168" y="15"/>
                      <a:pt x="145" y="0"/>
                      <a:pt x="119"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8" name="Google Shape;1838;p33"/>
              <p:cNvSpPr/>
              <p:nvPr/>
            </p:nvSpPr>
            <p:spPr>
              <a:xfrm>
                <a:off x="2544125" y="1879325"/>
                <a:ext cx="3825" cy="13700"/>
              </a:xfrm>
              <a:custGeom>
                <a:avLst/>
                <a:gdLst/>
                <a:ahLst/>
                <a:cxnLst/>
                <a:rect l="l" t="t" r="r" b="b"/>
                <a:pathLst>
                  <a:path w="153" h="548" extrusionOk="0">
                    <a:moveTo>
                      <a:pt x="122" y="1"/>
                    </a:moveTo>
                    <a:cubicBezTo>
                      <a:pt x="92" y="1"/>
                      <a:pt x="61" y="31"/>
                      <a:pt x="61" y="62"/>
                    </a:cubicBezTo>
                    <a:cubicBezTo>
                      <a:pt x="61" y="122"/>
                      <a:pt x="31" y="183"/>
                      <a:pt x="31" y="274"/>
                    </a:cubicBezTo>
                    <a:cubicBezTo>
                      <a:pt x="31" y="305"/>
                      <a:pt x="1" y="335"/>
                      <a:pt x="1" y="365"/>
                    </a:cubicBezTo>
                    <a:cubicBezTo>
                      <a:pt x="1" y="426"/>
                      <a:pt x="1" y="457"/>
                      <a:pt x="1" y="487"/>
                    </a:cubicBezTo>
                    <a:cubicBezTo>
                      <a:pt x="1" y="517"/>
                      <a:pt x="1" y="548"/>
                      <a:pt x="31" y="548"/>
                    </a:cubicBezTo>
                    <a:cubicBezTo>
                      <a:pt x="61" y="548"/>
                      <a:pt x="92" y="548"/>
                      <a:pt x="92" y="517"/>
                    </a:cubicBezTo>
                    <a:cubicBezTo>
                      <a:pt x="92" y="487"/>
                      <a:pt x="92" y="426"/>
                      <a:pt x="122" y="396"/>
                    </a:cubicBezTo>
                    <a:cubicBezTo>
                      <a:pt x="122" y="365"/>
                      <a:pt x="122" y="335"/>
                      <a:pt x="122" y="305"/>
                    </a:cubicBezTo>
                    <a:lnTo>
                      <a:pt x="153" y="62"/>
                    </a:lnTo>
                    <a:cubicBezTo>
                      <a:pt x="153" y="62"/>
                      <a:pt x="153" y="3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39" name="Google Shape;1839;p33"/>
              <p:cNvSpPr/>
              <p:nvPr/>
            </p:nvSpPr>
            <p:spPr>
              <a:xfrm>
                <a:off x="2554775" y="1877800"/>
                <a:ext cx="3050" cy="9150"/>
              </a:xfrm>
              <a:custGeom>
                <a:avLst/>
                <a:gdLst/>
                <a:ahLst/>
                <a:cxnLst/>
                <a:rect l="l" t="t" r="r" b="b"/>
                <a:pathLst>
                  <a:path w="122" h="366" extrusionOk="0">
                    <a:moveTo>
                      <a:pt x="61" y="1"/>
                    </a:moveTo>
                    <a:cubicBezTo>
                      <a:pt x="31" y="1"/>
                      <a:pt x="0" y="31"/>
                      <a:pt x="0" y="62"/>
                    </a:cubicBezTo>
                    <a:cubicBezTo>
                      <a:pt x="0" y="153"/>
                      <a:pt x="0" y="214"/>
                      <a:pt x="0" y="305"/>
                    </a:cubicBezTo>
                    <a:cubicBezTo>
                      <a:pt x="0" y="335"/>
                      <a:pt x="31" y="366"/>
                      <a:pt x="61" y="366"/>
                    </a:cubicBezTo>
                    <a:cubicBezTo>
                      <a:pt x="91" y="366"/>
                      <a:pt x="122" y="335"/>
                      <a:pt x="122" y="305"/>
                    </a:cubicBezTo>
                    <a:cubicBezTo>
                      <a:pt x="122" y="244"/>
                      <a:pt x="122" y="153"/>
                      <a:pt x="122" y="62"/>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0" name="Google Shape;1840;p33"/>
              <p:cNvSpPr/>
              <p:nvPr/>
            </p:nvSpPr>
            <p:spPr>
              <a:xfrm>
                <a:off x="2501575" y="1826525"/>
                <a:ext cx="3075" cy="14650"/>
              </a:xfrm>
              <a:custGeom>
                <a:avLst/>
                <a:gdLst/>
                <a:ahLst/>
                <a:cxnLst/>
                <a:rect l="l" t="t" r="r" b="b"/>
                <a:pathLst>
                  <a:path w="123" h="586" extrusionOk="0">
                    <a:moveTo>
                      <a:pt x="61" y="0"/>
                    </a:moveTo>
                    <a:cubicBezTo>
                      <a:pt x="31" y="0"/>
                      <a:pt x="1" y="15"/>
                      <a:pt x="1" y="46"/>
                    </a:cubicBezTo>
                    <a:cubicBezTo>
                      <a:pt x="1" y="137"/>
                      <a:pt x="1" y="228"/>
                      <a:pt x="1" y="319"/>
                    </a:cubicBezTo>
                    <a:lnTo>
                      <a:pt x="1" y="441"/>
                    </a:lnTo>
                    <a:cubicBezTo>
                      <a:pt x="1" y="471"/>
                      <a:pt x="1" y="471"/>
                      <a:pt x="1" y="502"/>
                    </a:cubicBezTo>
                    <a:cubicBezTo>
                      <a:pt x="1" y="532"/>
                      <a:pt x="31" y="563"/>
                      <a:pt x="31" y="563"/>
                    </a:cubicBezTo>
                    <a:cubicBezTo>
                      <a:pt x="31" y="578"/>
                      <a:pt x="46" y="585"/>
                      <a:pt x="65" y="585"/>
                    </a:cubicBezTo>
                    <a:cubicBezTo>
                      <a:pt x="84" y="585"/>
                      <a:pt x="107" y="578"/>
                      <a:pt x="122" y="563"/>
                    </a:cubicBezTo>
                    <a:cubicBezTo>
                      <a:pt x="122" y="563"/>
                      <a:pt x="122" y="532"/>
                      <a:pt x="122" y="502"/>
                    </a:cubicBezTo>
                    <a:cubicBezTo>
                      <a:pt x="122" y="471"/>
                      <a:pt x="122" y="471"/>
                      <a:pt x="122" y="441"/>
                    </a:cubicBezTo>
                    <a:lnTo>
                      <a:pt x="122" y="319"/>
                    </a:lnTo>
                    <a:cubicBezTo>
                      <a:pt x="122" y="228"/>
                      <a:pt x="122" y="13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1" name="Google Shape;1841;p33"/>
              <p:cNvSpPr/>
              <p:nvPr/>
            </p:nvSpPr>
            <p:spPr>
              <a:xfrm>
                <a:off x="2506900" y="1836775"/>
                <a:ext cx="4575" cy="17500"/>
              </a:xfrm>
              <a:custGeom>
                <a:avLst/>
                <a:gdLst/>
                <a:ahLst/>
                <a:cxnLst/>
                <a:rect l="l" t="t" r="r" b="b"/>
                <a:pathLst>
                  <a:path w="183" h="700" extrusionOk="0">
                    <a:moveTo>
                      <a:pt x="91" y="1"/>
                    </a:moveTo>
                    <a:cubicBezTo>
                      <a:pt x="61" y="1"/>
                      <a:pt x="31" y="1"/>
                      <a:pt x="31" y="31"/>
                    </a:cubicBezTo>
                    <a:cubicBezTo>
                      <a:pt x="0" y="153"/>
                      <a:pt x="0" y="274"/>
                      <a:pt x="0" y="365"/>
                    </a:cubicBezTo>
                    <a:cubicBezTo>
                      <a:pt x="31" y="426"/>
                      <a:pt x="31" y="487"/>
                      <a:pt x="31" y="548"/>
                    </a:cubicBezTo>
                    <a:cubicBezTo>
                      <a:pt x="61" y="578"/>
                      <a:pt x="61" y="578"/>
                      <a:pt x="61" y="608"/>
                    </a:cubicBezTo>
                    <a:cubicBezTo>
                      <a:pt x="61" y="639"/>
                      <a:pt x="91" y="669"/>
                      <a:pt x="122" y="700"/>
                    </a:cubicBezTo>
                    <a:cubicBezTo>
                      <a:pt x="122" y="700"/>
                      <a:pt x="152" y="700"/>
                      <a:pt x="183" y="669"/>
                    </a:cubicBezTo>
                    <a:cubicBezTo>
                      <a:pt x="183" y="639"/>
                      <a:pt x="152" y="578"/>
                      <a:pt x="152" y="517"/>
                    </a:cubicBezTo>
                    <a:cubicBezTo>
                      <a:pt x="152" y="457"/>
                      <a:pt x="152" y="426"/>
                      <a:pt x="122" y="365"/>
                    </a:cubicBezTo>
                    <a:cubicBezTo>
                      <a:pt x="122" y="274"/>
                      <a:pt x="122" y="183"/>
                      <a:pt x="152" y="61"/>
                    </a:cubicBezTo>
                    <a:cubicBezTo>
                      <a:pt x="152" y="31"/>
                      <a:pt x="12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2" name="Google Shape;1842;p33"/>
              <p:cNvSpPr/>
              <p:nvPr/>
            </p:nvSpPr>
            <p:spPr>
              <a:xfrm>
                <a:off x="2517525" y="1843625"/>
                <a:ext cx="3825" cy="14450"/>
              </a:xfrm>
              <a:custGeom>
                <a:avLst/>
                <a:gdLst/>
                <a:ahLst/>
                <a:cxnLst/>
                <a:rect l="l" t="t" r="r" b="b"/>
                <a:pathLst>
                  <a:path w="153" h="578" extrusionOk="0">
                    <a:moveTo>
                      <a:pt x="92" y="0"/>
                    </a:moveTo>
                    <a:cubicBezTo>
                      <a:pt x="92" y="0"/>
                      <a:pt x="62" y="31"/>
                      <a:pt x="31" y="61"/>
                    </a:cubicBezTo>
                    <a:cubicBezTo>
                      <a:pt x="31" y="122"/>
                      <a:pt x="1" y="243"/>
                      <a:pt x="1" y="334"/>
                    </a:cubicBezTo>
                    <a:cubicBezTo>
                      <a:pt x="1" y="365"/>
                      <a:pt x="1" y="426"/>
                      <a:pt x="1" y="456"/>
                    </a:cubicBezTo>
                    <a:cubicBezTo>
                      <a:pt x="1" y="486"/>
                      <a:pt x="1" y="578"/>
                      <a:pt x="62" y="578"/>
                    </a:cubicBezTo>
                    <a:cubicBezTo>
                      <a:pt x="62" y="578"/>
                      <a:pt x="92" y="578"/>
                      <a:pt x="122" y="547"/>
                    </a:cubicBezTo>
                    <a:cubicBezTo>
                      <a:pt x="122" y="517"/>
                      <a:pt x="122" y="486"/>
                      <a:pt x="122" y="486"/>
                    </a:cubicBezTo>
                    <a:lnTo>
                      <a:pt x="122" y="334"/>
                    </a:lnTo>
                    <a:cubicBezTo>
                      <a:pt x="122" y="243"/>
                      <a:pt x="122" y="152"/>
                      <a:pt x="153" y="91"/>
                    </a:cubicBezTo>
                    <a:cubicBezTo>
                      <a:pt x="153" y="61"/>
                      <a:pt x="122" y="31"/>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3" name="Google Shape;1843;p33"/>
              <p:cNvSpPr/>
              <p:nvPr/>
            </p:nvSpPr>
            <p:spPr>
              <a:xfrm>
                <a:off x="2533500" y="1855025"/>
                <a:ext cx="3050" cy="7625"/>
              </a:xfrm>
              <a:custGeom>
                <a:avLst/>
                <a:gdLst/>
                <a:ahLst/>
                <a:cxnLst/>
                <a:rect l="l" t="t" r="r" b="b"/>
                <a:pathLst>
                  <a:path w="122" h="305" extrusionOk="0">
                    <a:moveTo>
                      <a:pt x="61" y="0"/>
                    </a:moveTo>
                    <a:cubicBezTo>
                      <a:pt x="61" y="0"/>
                      <a:pt x="0" y="0"/>
                      <a:pt x="0" y="30"/>
                    </a:cubicBezTo>
                    <a:cubicBezTo>
                      <a:pt x="0" y="91"/>
                      <a:pt x="0" y="122"/>
                      <a:pt x="0" y="182"/>
                    </a:cubicBezTo>
                    <a:cubicBezTo>
                      <a:pt x="0" y="213"/>
                      <a:pt x="0" y="213"/>
                      <a:pt x="31" y="243"/>
                    </a:cubicBezTo>
                    <a:cubicBezTo>
                      <a:pt x="31" y="274"/>
                      <a:pt x="31" y="304"/>
                      <a:pt x="91" y="304"/>
                    </a:cubicBezTo>
                    <a:cubicBezTo>
                      <a:pt x="91" y="304"/>
                      <a:pt x="122" y="304"/>
                      <a:pt x="122" y="274"/>
                    </a:cubicBezTo>
                    <a:cubicBezTo>
                      <a:pt x="122" y="274"/>
                      <a:pt x="122" y="243"/>
                      <a:pt x="122" y="243"/>
                    </a:cubicBezTo>
                    <a:cubicBezTo>
                      <a:pt x="122" y="213"/>
                      <a:pt x="122" y="182"/>
                      <a:pt x="91" y="182"/>
                    </a:cubicBezTo>
                    <a:lnTo>
                      <a:pt x="91" y="152"/>
                    </a:lnTo>
                    <a:lnTo>
                      <a:pt x="91" y="122"/>
                    </a:lnTo>
                    <a:lnTo>
                      <a:pt x="91" y="91"/>
                    </a:lnTo>
                    <a:cubicBezTo>
                      <a:pt x="91" y="91"/>
                      <a:pt x="91" y="61"/>
                      <a:pt x="122" y="61"/>
                    </a:cubicBezTo>
                    <a:cubicBezTo>
                      <a:pt x="122" y="61"/>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4" name="Google Shape;1844;p33"/>
              <p:cNvSpPr/>
              <p:nvPr/>
            </p:nvSpPr>
            <p:spPr>
              <a:xfrm>
                <a:off x="2549450" y="1855775"/>
                <a:ext cx="3050" cy="2300"/>
              </a:xfrm>
              <a:custGeom>
                <a:avLst/>
                <a:gdLst/>
                <a:ahLst/>
                <a:cxnLst/>
                <a:rect l="l" t="t" r="r" b="b"/>
                <a:pathLst>
                  <a:path w="122" h="92" extrusionOk="0">
                    <a:moveTo>
                      <a:pt x="61" y="0"/>
                    </a:moveTo>
                    <a:cubicBezTo>
                      <a:pt x="0" y="0"/>
                      <a:pt x="0" y="92"/>
                      <a:pt x="61" y="92"/>
                    </a:cubicBezTo>
                    <a:cubicBezTo>
                      <a:pt x="122" y="9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5" name="Google Shape;1845;p33"/>
              <p:cNvSpPr/>
              <p:nvPr/>
            </p:nvSpPr>
            <p:spPr>
              <a:xfrm>
                <a:off x="2570725" y="1856525"/>
                <a:ext cx="3075" cy="3075"/>
              </a:xfrm>
              <a:custGeom>
                <a:avLst/>
                <a:gdLst/>
                <a:ahLst/>
                <a:cxnLst/>
                <a:rect l="l" t="t" r="r" b="b"/>
                <a:pathLst>
                  <a:path w="123" h="123" extrusionOk="0">
                    <a:moveTo>
                      <a:pt x="31" y="1"/>
                    </a:moveTo>
                    <a:lnTo>
                      <a:pt x="1" y="31"/>
                    </a:lnTo>
                    <a:cubicBezTo>
                      <a:pt x="1" y="31"/>
                      <a:pt x="1" y="62"/>
                      <a:pt x="1" y="62"/>
                    </a:cubicBezTo>
                    <a:cubicBezTo>
                      <a:pt x="1" y="62"/>
                      <a:pt x="1" y="92"/>
                      <a:pt x="1" y="92"/>
                    </a:cubicBezTo>
                    <a:lnTo>
                      <a:pt x="31" y="92"/>
                    </a:lnTo>
                    <a:cubicBezTo>
                      <a:pt x="31" y="92"/>
                      <a:pt x="31" y="122"/>
                      <a:pt x="31" y="122"/>
                    </a:cubicBezTo>
                    <a:lnTo>
                      <a:pt x="61" y="122"/>
                    </a:lnTo>
                    <a:cubicBezTo>
                      <a:pt x="61" y="122"/>
                      <a:pt x="61" y="122"/>
                      <a:pt x="92" y="92"/>
                    </a:cubicBezTo>
                    <a:cubicBezTo>
                      <a:pt x="122" y="62"/>
                      <a:pt x="122" y="62"/>
                      <a:pt x="122" y="62"/>
                    </a:cubicBezTo>
                    <a:cubicBezTo>
                      <a:pt x="122" y="31"/>
                      <a:pt x="122" y="31"/>
                      <a:pt x="92" y="31"/>
                    </a:cubicBezTo>
                    <a:lnTo>
                      <a:pt x="92" y="1"/>
                    </a:ln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6" name="Google Shape;1846;p33"/>
              <p:cNvSpPr/>
              <p:nvPr/>
            </p:nvSpPr>
            <p:spPr>
              <a:xfrm>
                <a:off x="2583650" y="1843625"/>
                <a:ext cx="3825" cy="3050"/>
              </a:xfrm>
              <a:custGeom>
                <a:avLst/>
                <a:gdLst/>
                <a:ahLst/>
                <a:cxnLst/>
                <a:rect l="l" t="t" r="r" b="b"/>
                <a:pathLst>
                  <a:path w="153" h="122" extrusionOk="0">
                    <a:moveTo>
                      <a:pt x="91" y="0"/>
                    </a:moveTo>
                    <a:cubicBezTo>
                      <a:pt x="0" y="0"/>
                      <a:pt x="0" y="122"/>
                      <a:pt x="91" y="122"/>
                    </a:cubicBezTo>
                    <a:cubicBezTo>
                      <a:pt x="152" y="122"/>
                      <a:pt x="15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7" name="Google Shape;1847;p33"/>
              <p:cNvSpPr/>
              <p:nvPr/>
            </p:nvSpPr>
            <p:spPr>
              <a:xfrm>
                <a:off x="2598850" y="1837525"/>
                <a:ext cx="25" cy="25"/>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8" name="Google Shape;1848;p33"/>
              <p:cNvSpPr/>
              <p:nvPr/>
            </p:nvSpPr>
            <p:spPr>
              <a:xfrm>
                <a:off x="2600350" y="1854175"/>
                <a:ext cx="5825" cy="18150"/>
              </a:xfrm>
              <a:custGeom>
                <a:avLst/>
                <a:gdLst/>
                <a:ahLst/>
                <a:cxnLst/>
                <a:rect l="l" t="t" r="r" b="b"/>
                <a:pathLst>
                  <a:path w="233" h="726" extrusionOk="0">
                    <a:moveTo>
                      <a:pt x="161" y="1"/>
                    </a:moveTo>
                    <a:cubicBezTo>
                      <a:pt x="140" y="1"/>
                      <a:pt x="123" y="11"/>
                      <a:pt x="123" y="34"/>
                    </a:cubicBezTo>
                    <a:cubicBezTo>
                      <a:pt x="92" y="156"/>
                      <a:pt x="62" y="247"/>
                      <a:pt x="62" y="368"/>
                    </a:cubicBezTo>
                    <a:cubicBezTo>
                      <a:pt x="31" y="429"/>
                      <a:pt x="31" y="460"/>
                      <a:pt x="31" y="520"/>
                    </a:cubicBezTo>
                    <a:cubicBezTo>
                      <a:pt x="31" y="581"/>
                      <a:pt x="1" y="642"/>
                      <a:pt x="31" y="703"/>
                    </a:cubicBezTo>
                    <a:cubicBezTo>
                      <a:pt x="31" y="718"/>
                      <a:pt x="47" y="726"/>
                      <a:pt x="62" y="726"/>
                    </a:cubicBezTo>
                    <a:cubicBezTo>
                      <a:pt x="77" y="726"/>
                      <a:pt x="92" y="718"/>
                      <a:pt x="92" y="703"/>
                    </a:cubicBezTo>
                    <a:cubicBezTo>
                      <a:pt x="123" y="672"/>
                      <a:pt x="123" y="612"/>
                      <a:pt x="123" y="551"/>
                    </a:cubicBezTo>
                    <a:cubicBezTo>
                      <a:pt x="153" y="490"/>
                      <a:pt x="153" y="429"/>
                      <a:pt x="153" y="399"/>
                    </a:cubicBezTo>
                    <a:cubicBezTo>
                      <a:pt x="183" y="277"/>
                      <a:pt x="183" y="186"/>
                      <a:pt x="214" y="64"/>
                    </a:cubicBezTo>
                    <a:cubicBezTo>
                      <a:pt x="233" y="27"/>
                      <a:pt x="193" y="1"/>
                      <a:pt x="1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49" name="Google Shape;1849;p33"/>
              <p:cNvSpPr/>
              <p:nvPr/>
            </p:nvSpPr>
            <p:spPr>
              <a:xfrm>
                <a:off x="2606450" y="1849400"/>
                <a:ext cx="4575" cy="21600"/>
              </a:xfrm>
              <a:custGeom>
                <a:avLst/>
                <a:gdLst/>
                <a:ahLst/>
                <a:cxnLst/>
                <a:rect l="l" t="t" r="r" b="b"/>
                <a:pathLst>
                  <a:path w="183" h="864" extrusionOk="0">
                    <a:moveTo>
                      <a:pt x="113" y="0"/>
                    </a:moveTo>
                    <a:cubicBezTo>
                      <a:pt x="85" y="0"/>
                      <a:pt x="61" y="15"/>
                      <a:pt x="61" y="43"/>
                    </a:cubicBezTo>
                    <a:cubicBezTo>
                      <a:pt x="61" y="195"/>
                      <a:pt x="31" y="316"/>
                      <a:pt x="31" y="468"/>
                    </a:cubicBezTo>
                    <a:lnTo>
                      <a:pt x="31" y="651"/>
                    </a:lnTo>
                    <a:cubicBezTo>
                      <a:pt x="31" y="711"/>
                      <a:pt x="0" y="803"/>
                      <a:pt x="31" y="863"/>
                    </a:cubicBezTo>
                    <a:lnTo>
                      <a:pt x="122" y="863"/>
                    </a:lnTo>
                    <a:cubicBezTo>
                      <a:pt x="152" y="833"/>
                      <a:pt x="152" y="803"/>
                      <a:pt x="152" y="772"/>
                    </a:cubicBezTo>
                    <a:cubicBezTo>
                      <a:pt x="152" y="711"/>
                      <a:pt x="152" y="681"/>
                      <a:pt x="152" y="651"/>
                    </a:cubicBezTo>
                    <a:lnTo>
                      <a:pt x="152" y="468"/>
                    </a:lnTo>
                    <a:cubicBezTo>
                      <a:pt x="182" y="316"/>
                      <a:pt x="182" y="195"/>
                      <a:pt x="182" y="73"/>
                    </a:cubicBezTo>
                    <a:cubicBezTo>
                      <a:pt x="182" y="23"/>
                      <a:pt x="146" y="0"/>
                      <a:pt x="11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0" name="Google Shape;1850;p33"/>
              <p:cNvSpPr/>
              <p:nvPr/>
            </p:nvSpPr>
            <p:spPr>
              <a:xfrm>
                <a:off x="2617075" y="1845525"/>
                <a:ext cx="3825" cy="29075"/>
              </a:xfrm>
              <a:custGeom>
                <a:avLst/>
                <a:gdLst/>
                <a:ahLst/>
                <a:cxnLst/>
                <a:rect l="l" t="t" r="r" b="b"/>
                <a:pathLst>
                  <a:path w="153" h="1163" extrusionOk="0">
                    <a:moveTo>
                      <a:pt x="46" y="0"/>
                    </a:moveTo>
                    <a:cubicBezTo>
                      <a:pt x="23" y="0"/>
                      <a:pt x="1" y="15"/>
                      <a:pt x="1" y="46"/>
                    </a:cubicBezTo>
                    <a:cubicBezTo>
                      <a:pt x="1" y="228"/>
                      <a:pt x="1" y="410"/>
                      <a:pt x="1" y="593"/>
                    </a:cubicBezTo>
                    <a:cubicBezTo>
                      <a:pt x="1" y="714"/>
                      <a:pt x="1" y="775"/>
                      <a:pt x="1" y="866"/>
                    </a:cubicBezTo>
                    <a:cubicBezTo>
                      <a:pt x="1" y="927"/>
                      <a:pt x="1" y="988"/>
                      <a:pt x="1" y="1018"/>
                    </a:cubicBezTo>
                    <a:cubicBezTo>
                      <a:pt x="1" y="1079"/>
                      <a:pt x="1" y="1110"/>
                      <a:pt x="31" y="1140"/>
                    </a:cubicBezTo>
                    <a:cubicBezTo>
                      <a:pt x="46" y="1155"/>
                      <a:pt x="61" y="1163"/>
                      <a:pt x="77" y="1163"/>
                    </a:cubicBezTo>
                    <a:cubicBezTo>
                      <a:pt x="92" y="1163"/>
                      <a:pt x="107" y="1155"/>
                      <a:pt x="122" y="1140"/>
                    </a:cubicBezTo>
                    <a:cubicBezTo>
                      <a:pt x="153" y="1110"/>
                      <a:pt x="122" y="1079"/>
                      <a:pt x="122" y="1018"/>
                    </a:cubicBezTo>
                    <a:cubicBezTo>
                      <a:pt x="122" y="988"/>
                      <a:pt x="122" y="927"/>
                      <a:pt x="122" y="897"/>
                    </a:cubicBezTo>
                    <a:cubicBezTo>
                      <a:pt x="122" y="806"/>
                      <a:pt x="122" y="714"/>
                      <a:pt x="122" y="593"/>
                    </a:cubicBez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1" name="Google Shape;1851;p33"/>
              <p:cNvSpPr/>
              <p:nvPr/>
            </p:nvSpPr>
            <p:spPr>
              <a:xfrm>
                <a:off x="2627725" y="1846275"/>
                <a:ext cx="4575" cy="27750"/>
              </a:xfrm>
              <a:custGeom>
                <a:avLst/>
                <a:gdLst/>
                <a:ahLst/>
                <a:cxnLst/>
                <a:rect l="l" t="t" r="r" b="b"/>
                <a:pathLst>
                  <a:path w="183" h="1110" extrusionOk="0">
                    <a:moveTo>
                      <a:pt x="76" y="1"/>
                    </a:moveTo>
                    <a:cubicBezTo>
                      <a:pt x="53" y="1"/>
                      <a:pt x="31" y="16"/>
                      <a:pt x="31" y="46"/>
                    </a:cubicBezTo>
                    <a:cubicBezTo>
                      <a:pt x="0" y="228"/>
                      <a:pt x="0" y="411"/>
                      <a:pt x="31" y="593"/>
                    </a:cubicBezTo>
                    <a:cubicBezTo>
                      <a:pt x="31" y="684"/>
                      <a:pt x="31" y="776"/>
                      <a:pt x="31" y="836"/>
                    </a:cubicBezTo>
                    <a:cubicBezTo>
                      <a:pt x="31" y="928"/>
                      <a:pt x="31" y="1049"/>
                      <a:pt x="91" y="1110"/>
                    </a:cubicBezTo>
                    <a:cubicBezTo>
                      <a:pt x="122" y="1110"/>
                      <a:pt x="152" y="1110"/>
                      <a:pt x="152" y="1080"/>
                    </a:cubicBezTo>
                    <a:cubicBezTo>
                      <a:pt x="183" y="1019"/>
                      <a:pt x="183" y="928"/>
                      <a:pt x="152" y="836"/>
                    </a:cubicBezTo>
                    <a:cubicBezTo>
                      <a:pt x="152" y="745"/>
                      <a:pt x="152" y="684"/>
                      <a:pt x="152" y="593"/>
                    </a:cubicBezTo>
                    <a:cubicBezTo>
                      <a:pt x="122" y="411"/>
                      <a:pt x="122" y="228"/>
                      <a:pt x="122" y="46"/>
                    </a:cubicBezTo>
                    <a:cubicBezTo>
                      <a:pt x="122" y="16"/>
                      <a:pt x="99" y="1"/>
                      <a:pt x="7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2" name="Google Shape;1852;p33"/>
              <p:cNvSpPr/>
              <p:nvPr/>
            </p:nvSpPr>
            <p:spPr>
              <a:xfrm>
                <a:off x="2639125" y="1846275"/>
                <a:ext cx="3825" cy="26050"/>
              </a:xfrm>
              <a:custGeom>
                <a:avLst/>
                <a:gdLst/>
                <a:ahLst/>
                <a:cxnLst/>
                <a:rect l="l" t="t" r="r" b="b"/>
                <a:pathLst>
                  <a:path w="153" h="1042" extrusionOk="0">
                    <a:moveTo>
                      <a:pt x="46" y="1"/>
                    </a:moveTo>
                    <a:cubicBezTo>
                      <a:pt x="23" y="1"/>
                      <a:pt x="0" y="16"/>
                      <a:pt x="0" y="46"/>
                    </a:cubicBezTo>
                    <a:cubicBezTo>
                      <a:pt x="0" y="228"/>
                      <a:pt x="31" y="380"/>
                      <a:pt x="31" y="563"/>
                    </a:cubicBezTo>
                    <a:lnTo>
                      <a:pt x="31" y="776"/>
                    </a:lnTo>
                    <a:cubicBezTo>
                      <a:pt x="31" y="836"/>
                      <a:pt x="31" y="867"/>
                      <a:pt x="31" y="897"/>
                    </a:cubicBezTo>
                    <a:cubicBezTo>
                      <a:pt x="31" y="958"/>
                      <a:pt x="0" y="988"/>
                      <a:pt x="31" y="1019"/>
                    </a:cubicBezTo>
                    <a:cubicBezTo>
                      <a:pt x="46" y="1034"/>
                      <a:pt x="61" y="1042"/>
                      <a:pt x="76" y="1042"/>
                    </a:cubicBezTo>
                    <a:cubicBezTo>
                      <a:pt x="91" y="1042"/>
                      <a:pt x="107" y="1034"/>
                      <a:pt x="122" y="1019"/>
                    </a:cubicBezTo>
                    <a:cubicBezTo>
                      <a:pt x="152" y="988"/>
                      <a:pt x="122" y="958"/>
                      <a:pt x="152" y="897"/>
                    </a:cubicBezTo>
                    <a:cubicBezTo>
                      <a:pt x="152" y="867"/>
                      <a:pt x="152" y="836"/>
                      <a:pt x="152" y="806"/>
                    </a:cubicBezTo>
                    <a:cubicBezTo>
                      <a:pt x="152" y="715"/>
                      <a:pt x="152" y="624"/>
                      <a:pt x="152" y="563"/>
                    </a:cubicBezTo>
                    <a:cubicBezTo>
                      <a:pt x="122" y="380"/>
                      <a:pt x="122" y="228"/>
                      <a:pt x="91" y="46"/>
                    </a:cubicBezTo>
                    <a:cubicBezTo>
                      <a:pt x="91" y="16"/>
                      <a:pt x="69" y="1"/>
                      <a:pt x="4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3" name="Google Shape;1853;p33"/>
              <p:cNvSpPr/>
              <p:nvPr/>
            </p:nvSpPr>
            <p:spPr>
              <a:xfrm>
                <a:off x="2648225" y="1848875"/>
                <a:ext cx="4600" cy="21175"/>
              </a:xfrm>
              <a:custGeom>
                <a:avLst/>
                <a:gdLst/>
                <a:ahLst/>
                <a:cxnLst/>
                <a:rect l="l" t="t" r="r" b="b"/>
                <a:pathLst>
                  <a:path w="184" h="847" extrusionOk="0">
                    <a:moveTo>
                      <a:pt x="100" y="0"/>
                    </a:moveTo>
                    <a:cubicBezTo>
                      <a:pt x="66" y="0"/>
                      <a:pt x="31" y="26"/>
                      <a:pt x="31" y="64"/>
                    </a:cubicBezTo>
                    <a:cubicBezTo>
                      <a:pt x="62" y="185"/>
                      <a:pt x="62" y="307"/>
                      <a:pt x="62" y="459"/>
                    </a:cubicBezTo>
                    <a:cubicBezTo>
                      <a:pt x="62" y="520"/>
                      <a:pt x="31" y="580"/>
                      <a:pt x="31" y="641"/>
                    </a:cubicBezTo>
                    <a:cubicBezTo>
                      <a:pt x="31" y="672"/>
                      <a:pt x="31" y="702"/>
                      <a:pt x="31" y="732"/>
                    </a:cubicBezTo>
                    <a:cubicBezTo>
                      <a:pt x="1" y="763"/>
                      <a:pt x="1" y="793"/>
                      <a:pt x="31" y="824"/>
                    </a:cubicBezTo>
                    <a:cubicBezTo>
                      <a:pt x="31" y="839"/>
                      <a:pt x="39" y="846"/>
                      <a:pt x="46" y="846"/>
                    </a:cubicBezTo>
                    <a:cubicBezTo>
                      <a:pt x="54" y="846"/>
                      <a:pt x="62" y="839"/>
                      <a:pt x="62" y="824"/>
                    </a:cubicBezTo>
                    <a:cubicBezTo>
                      <a:pt x="122" y="793"/>
                      <a:pt x="153" y="702"/>
                      <a:pt x="153" y="641"/>
                    </a:cubicBezTo>
                    <a:cubicBezTo>
                      <a:pt x="153" y="580"/>
                      <a:pt x="183" y="520"/>
                      <a:pt x="183" y="459"/>
                    </a:cubicBezTo>
                    <a:cubicBezTo>
                      <a:pt x="183" y="307"/>
                      <a:pt x="183" y="155"/>
                      <a:pt x="153" y="33"/>
                    </a:cubicBezTo>
                    <a:cubicBezTo>
                      <a:pt x="141" y="10"/>
                      <a:pt x="121" y="0"/>
                      <a:pt x="10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4" name="Google Shape;1854;p33"/>
              <p:cNvSpPr/>
              <p:nvPr/>
            </p:nvSpPr>
            <p:spPr>
              <a:xfrm>
                <a:off x="2661150" y="1848925"/>
                <a:ext cx="3075" cy="15575"/>
              </a:xfrm>
              <a:custGeom>
                <a:avLst/>
                <a:gdLst/>
                <a:ahLst/>
                <a:cxnLst/>
                <a:rect l="l" t="t" r="r" b="b"/>
                <a:pathLst>
                  <a:path w="123" h="623" extrusionOk="0">
                    <a:moveTo>
                      <a:pt x="61" y="1"/>
                    </a:moveTo>
                    <a:cubicBezTo>
                      <a:pt x="61" y="1"/>
                      <a:pt x="31" y="1"/>
                      <a:pt x="31" y="31"/>
                    </a:cubicBezTo>
                    <a:lnTo>
                      <a:pt x="1" y="335"/>
                    </a:lnTo>
                    <a:lnTo>
                      <a:pt x="1" y="457"/>
                    </a:lnTo>
                    <a:cubicBezTo>
                      <a:pt x="1" y="487"/>
                      <a:pt x="1" y="518"/>
                      <a:pt x="1" y="548"/>
                    </a:cubicBezTo>
                    <a:cubicBezTo>
                      <a:pt x="1" y="578"/>
                      <a:pt x="1" y="578"/>
                      <a:pt x="1" y="609"/>
                    </a:cubicBezTo>
                    <a:cubicBezTo>
                      <a:pt x="21" y="609"/>
                      <a:pt x="28" y="622"/>
                      <a:pt x="39" y="622"/>
                    </a:cubicBezTo>
                    <a:cubicBezTo>
                      <a:pt x="45" y="622"/>
                      <a:pt x="51" y="619"/>
                      <a:pt x="61" y="609"/>
                    </a:cubicBezTo>
                    <a:cubicBezTo>
                      <a:pt x="92" y="578"/>
                      <a:pt x="92" y="518"/>
                      <a:pt x="92" y="487"/>
                    </a:cubicBezTo>
                    <a:cubicBezTo>
                      <a:pt x="122" y="426"/>
                      <a:pt x="122" y="366"/>
                      <a:pt x="122" y="335"/>
                    </a:cubicBezTo>
                    <a:cubicBezTo>
                      <a:pt x="122" y="244"/>
                      <a:pt x="122" y="153"/>
                      <a:pt x="122" y="31"/>
                    </a:cubicBezTo>
                    <a:cubicBezTo>
                      <a:pt x="122" y="1"/>
                      <a:pt x="12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5" name="Google Shape;1855;p33"/>
              <p:cNvSpPr/>
              <p:nvPr/>
            </p:nvSpPr>
            <p:spPr>
              <a:xfrm>
                <a:off x="2675600" y="1847850"/>
                <a:ext cx="4575" cy="9775"/>
              </a:xfrm>
              <a:custGeom>
                <a:avLst/>
                <a:gdLst/>
                <a:ahLst/>
                <a:cxnLst/>
                <a:rect l="l" t="t" r="r" b="b"/>
                <a:pathLst>
                  <a:path w="183" h="391" extrusionOk="0">
                    <a:moveTo>
                      <a:pt x="87" y="1"/>
                    </a:moveTo>
                    <a:cubicBezTo>
                      <a:pt x="79" y="1"/>
                      <a:pt x="70" y="5"/>
                      <a:pt x="61" y="14"/>
                    </a:cubicBezTo>
                    <a:cubicBezTo>
                      <a:pt x="31" y="14"/>
                      <a:pt x="0" y="44"/>
                      <a:pt x="0" y="74"/>
                    </a:cubicBezTo>
                    <a:cubicBezTo>
                      <a:pt x="31" y="105"/>
                      <a:pt x="31" y="165"/>
                      <a:pt x="31" y="226"/>
                    </a:cubicBezTo>
                    <a:lnTo>
                      <a:pt x="61" y="287"/>
                    </a:lnTo>
                    <a:cubicBezTo>
                      <a:pt x="61" y="287"/>
                      <a:pt x="61" y="317"/>
                      <a:pt x="61" y="317"/>
                    </a:cubicBezTo>
                    <a:cubicBezTo>
                      <a:pt x="61" y="317"/>
                      <a:pt x="61" y="317"/>
                      <a:pt x="61" y="348"/>
                    </a:cubicBezTo>
                    <a:cubicBezTo>
                      <a:pt x="82" y="369"/>
                      <a:pt x="89" y="391"/>
                      <a:pt x="101" y="391"/>
                    </a:cubicBezTo>
                    <a:cubicBezTo>
                      <a:pt x="107" y="391"/>
                      <a:pt x="113" y="387"/>
                      <a:pt x="122" y="378"/>
                    </a:cubicBezTo>
                    <a:cubicBezTo>
                      <a:pt x="152" y="378"/>
                      <a:pt x="183" y="378"/>
                      <a:pt x="183" y="348"/>
                    </a:cubicBezTo>
                    <a:cubicBezTo>
                      <a:pt x="183" y="287"/>
                      <a:pt x="152" y="226"/>
                      <a:pt x="152" y="196"/>
                    </a:cubicBezTo>
                    <a:cubicBezTo>
                      <a:pt x="152" y="135"/>
                      <a:pt x="122" y="105"/>
                      <a:pt x="122" y="44"/>
                    </a:cubicBezTo>
                    <a:cubicBezTo>
                      <a:pt x="122" y="22"/>
                      <a:pt x="107" y="1"/>
                      <a:pt x="8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6" name="Google Shape;1856;p33"/>
              <p:cNvSpPr/>
              <p:nvPr/>
            </p:nvSpPr>
            <p:spPr>
              <a:xfrm>
                <a:off x="2690800" y="1851225"/>
                <a:ext cx="3050" cy="8375"/>
              </a:xfrm>
              <a:custGeom>
                <a:avLst/>
                <a:gdLst/>
                <a:ahLst/>
                <a:cxnLst/>
                <a:rect l="l" t="t" r="r" b="b"/>
                <a:pathLst>
                  <a:path w="122" h="335" extrusionOk="0">
                    <a:moveTo>
                      <a:pt x="61" y="0"/>
                    </a:moveTo>
                    <a:cubicBezTo>
                      <a:pt x="30" y="0"/>
                      <a:pt x="0" y="30"/>
                      <a:pt x="0" y="30"/>
                    </a:cubicBezTo>
                    <a:lnTo>
                      <a:pt x="0" y="182"/>
                    </a:lnTo>
                    <a:cubicBezTo>
                      <a:pt x="0" y="213"/>
                      <a:pt x="0" y="213"/>
                      <a:pt x="30" y="243"/>
                    </a:cubicBezTo>
                    <a:cubicBezTo>
                      <a:pt x="30" y="274"/>
                      <a:pt x="30" y="304"/>
                      <a:pt x="30" y="304"/>
                    </a:cubicBezTo>
                    <a:cubicBezTo>
                      <a:pt x="30" y="334"/>
                      <a:pt x="61" y="334"/>
                      <a:pt x="61" y="334"/>
                    </a:cubicBezTo>
                    <a:cubicBezTo>
                      <a:pt x="91" y="334"/>
                      <a:pt x="91" y="334"/>
                      <a:pt x="91" y="304"/>
                    </a:cubicBezTo>
                    <a:cubicBezTo>
                      <a:pt x="91" y="274"/>
                      <a:pt x="91" y="274"/>
                      <a:pt x="122" y="243"/>
                    </a:cubicBezTo>
                    <a:cubicBezTo>
                      <a:pt x="122" y="213"/>
                      <a:pt x="122" y="213"/>
                      <a:pt x="122" y="182"/>
                    </a:cubicBezTo>
                    <a:lnTo>
                      <a:pt x="122" y="30"/>
                    </a:ln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7" name="Google Shape;1857;p33"/>
              <p:cNvSpPr/>
              <p:nvPr/>
            </p:nvSpPr>
            <p:spPr>
              <a:xfrm>
                <a:off x="2684700" y="1862625"/>
                <a:ext cx="3825" cy="13250"/>
              </a:xfrm>
              <a:custGeom>
                <a:avLst/>
                <a:gdLst/>
                <a:ahLst/>
                <a:cxnLst/>
                <a:rect l="l" t="t" r="r" b="b"/>
                <a:pathLst>
                  <a:path w="153" h="530" extrusionOk="0">
                    <a:moveTo>
                      <a:pt x="62" y="0"/>
                    </a:moveTo>
                    <a:cubicBezTo>
                      <a:pt x="31" y="0"/>
                      <a:pt x="1" y="30"/>
                      <a:pt x="1" y="61"/>
                    </a:cubicBezTo>
                    <a:lnTo>
                      <a:pt x="31" y="274"/>
                    </a:lnTo>
                    <a:cubicBezTo>
                      <a:pt x="31" y="304"/>
                      <a:pt x="31" y="334"/>
                      <a:pt x="31" y="365"/>
                    </a:cubicBezTo>
                    <a:cubicBezTo>
                      <a:pt x="31" y="395"/>
                      <a:pt x="31" y="456"/>
                      <a:pt x="31" y="486"/>
                    </a:cubicBezTo>
                    <a:cubicBezTo>
                      <a:pt x="31" y="508"/>
                      <a:pt x="46" y="529"/>
                      <a:pt x="66" y="529"/>
                    </a:cubicBezTo>
                    <a:cubicBezTo>
                      <a:pt x="74" y="529"/>
                      <a:pt x="83" y="526"/>
                      <a:pt x="92" y="517"/>
                    </a:cubicBezTo>
                    <a:cubicBezTo>
                      <a:pt x="122" y="517"/>
                      <a:pt x="153" y="517"/>
                      <a:pt x="153" y="486"/>
                    </a:cubicBezTo>
                    <a:cubicBezTo>
                      <a:pt x="153" y="426"/>
                      <a:pt x="153" y="395"/>
                      <a:pt x="153" y="365"/>
                    </a:cubicBezTo>
                    <a:cubicBezTo>
                      <a:pt x="153" y="334"/>
                      <a:pt x="153" y="304"/>
                      <a:pt x="153" y="274"/>
                    </a:cubicBezTo>
                    <a:cubicBezTo>
                      <a:pt x="122" y="182"/>
                      <a:pt x="122" y="122"/>
                      <a:pt x="122" y="61"/>
                    </a:cubicBezTo>
                    <a:cubicBezTo>
                      <a:pt x="122" y="3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8" name="Google Shape;1858;p33"/>
              <p:cNvSpPr/>
              <p:nvPr/>
            </p:nvSpPr>
            <p:spPr>
              <a:xfrm>
                <a:off x="2693825" y="1850825"/>
                <a:ext cx="3075" cy="27400"/>
              </a:xfrm>
              <a:custGeom>
                <a:avLst/>
                <a:gdLst/>
                <a:ahLst/>
                <a:cxnLst/>
                <a:rect l="l" t="t" r="r" b="b"/>
                <a:pathLst>
                  <a:path w="123" h="1096" extrusionOk="0">
                    <a:moveTo>
                      <a:pt x="77" y="1"/>
                    </a:moveTo>
                    <a:cubicBezTo>
                      <a:pt x="54" y="1"/>
                      <a:pt x="31" y="16"/>
                      <a:pt x="31" y="46"/>
                    </a:cubicBezTo>
                    <a:cubicBezTo>
                      <a:pt x="31" y="229"/>
                      <a:pt x="31" y="381"/>
                      <a:pt x="31" y="563"/>
                    </a:cubicBezTo>
                    <a:cubicBezTo>
                      <a:pt x="31" y="624"/>
                      <a:pt x="1" y="715"/>
                      <a:pt x="1" y="776"/>
                    </a:cubicBezTo>
                    <a:cubicBezTo>
                      <a:pt x="1" y="867"/>
                      <a:pt x="1" y="958"/>
                      <a:pt x="31" y="1050"/>
                    </a:cubicBezTo>
                    <a:cubicBezTo>
                      <a:pt x="31" y="1080"/>
                      <a:pt x="54" y="1095"/>
                      <a:pt x="77" y="1095"/>
                    </a:cubicBezTo>
                    <a:cubicBezTo>
                      <a:pt x="99" y="1095"/>
                      <a:pt x="122" y="1080"/>
                      <a:pt x="122" y="1050"/>
                    </a:cubicBezTo>
                    <a:cubicBezTo>
                      <a:pt x="122" y="958"/>
                      <a:pt x="122" y="867"/>
                      <a:pt x="122" y="776"/>
                    </a:cubicBezTo>
                    <a:cubicBezTo>
                      <a:pt x="122" y="715"/>
                      <a:pt x="122" y="624"/>
                      <a:pt x="122" y="563"/>
                    </a:cubicBezTo>
                    <a:cubicBezTo>
                      <a:pt x="122" y="381"/>
                      <a:pt x="122" y="229"/>
                      <a:pt x="122" y="46"/>
                    </a:cubicBezTo>
                    <a:cubicBezTo>
                      <a:pt x="122" y="16"/>
                      <a:pt x="99" y="1"/>
                      <a:pt x="7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59" name="Google Shape;1859;p33"/>
              <p:cNvSpPr/>
              <p:nvPr/>
            </p:nvSpPr>
            <p:spPr>
              <a:xfrm>
                <a:off x="2701425" y="1842475"/>
                <a:ext cx="6100" cy="50625"/>
              </a:xfrm>
              <a:custGeom>
                <a:avLst/>
                <a:gdLst/>
                <a:ahLst/>
                <a:cxnLst/>
                <a:rect l="l" t="t" r="r" b="b"/>
                <a:pathLst>
                  <a:path w="244" h="2025" extrusionOk="0">
                    <a:moveTo>
                      <a:pt x="172" y="1"/>
                    </a:moveTo>
                    <a:cubicBezTo>
                      <a:pt x="145" y="1"/>
                      <a:pt x="122" y="16"/>
                      <a:pt x="122" y="46"/>
                    </a:cubicBezTo>
                    <a:cubicBezTo>
                      <a:pt x="122" y="380"/>
                      <a:pt x="92" y="715"/>
                      <a:pt x="92" y="1019"/>
                    </a:cubicBezTo>
                    <a:cubicBezTo>
                      <a:pt x="61" y="1201"/>
                      <a:pt x="61" y="1353"/>
                      <a:pt x="61" y="1505"/>
                    </a:cubicBezTo>
                    <a:cubicBezTo>
                      <a:pt x="31" y="1657"/>
                      <a:pt x="1" y="1839"/>
                      <a:pt x="31" y="1991"/>
                    </a:cubicBezTo>
                    <a:cubicBezTo>
                      <a:pt x="34" y="1991"/>
                      <a:pt x="36" y="1991"/>
                      <a:pt x="39" y="1991"/>
                    </a:cubicBezTo>
                    <a:lnTo>
                      <a:pt x="39" y="1991"/>
                    </a:lnTo>
                    <a:cubicBezTo>
                      <a:pt x="51" y="2012"/>
                      <a:pt x="74" y="2025"/>
                      <a:pt x="92" y="2025"/>
                    </a:cubicBezTo>
                    <a:cubicBezTo>
                      <a:pt x="109" y="2025"/>
                      <a:pt x="122" y="2015"/>
                      <a:pt x="122" y="1991"/>
                    </a:cubicBezTo>
                    <a:cubicBezTo>
                      <a:pt x="183" y="1839"/>
                      <a:pt x="183" y="1657"/>
                      <a:pt x="183" y="1536"/>
                    </a:cubicBezTo>
                    <a:cubicBezTo>
                      <a:pt x="183" y="1353"/>
                      <a:pt x="213" y="1201"/>
                      <a:pt x="213" y="1019"/>
                    </a:cubicBezTo>
                    <a:cubicBezTo>
                      <a:pt x="213" y="715"/>
                      <a:pt x="244" y="380"/>
                      <a:pt x="244" y="46"/>
                    </a:cubicBezTo>
                    <a:cubicBezTo>
                      <a:pt x="229" y="16"/>
                      <a:pt x="198" y="1"/>
                      <a:pt x="17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0" name="Google Shape;1860;p33"/>
              <p:cNvSpPr/>
              <p:nvPr/>
            </p:nvSpPr>
            <p:spPr>
              <a:xfrm>
                <a:off x="2708275" y="1848550"/>
                <a:ext cx="4575" cy="48100"/>
              </a:xfrm>
              <a:custGeom>
                <a:avLst/>
                <a:gdLst/>
                <a:ahLst/>
                <a:cxnLst/>
                <a:rect l="l" t="t" r="r" b="b"/>
                <a:pathLst>
                  <a:path w="183" h="1924" extrusionOk="0">
                    <a:moveTo>
                      <a:pt x="137" y="1"/>
                    </a:moveTo>
                    <a:cubicBezTo>
                      <a:pt x="114" y="1"/>
                      <a:pt x="91" y="16"/>
                      <a:pt x="91" y="46"/>
                    </a:cubicBezTo>
                    <a:cubicBezTo>
                      <a:pt x="61" y="381"/>
                      <a:pt x="61" y="685"/>
                      <a:pt x="61" y="989"/>
                    </a:cubicBezTo>
                    <a:cubicBezTo>
                      <a:pt x="61" y="1141"/>
                      <a:pt x="31" y="1293"/>
                      <a:pt x="31" y="1445"/>
                    </a:cubicBezTo>
                    <a:cubicBezTo>
                      <a:pt x="31" y="1596"/>
                      <a:pt x="0" y="1779"/>
                      <a:pt x="31" y="1900"/>
                    </a:cubicBezTo>
                    <a:cubicBezTo>
                      <a:pt x="46" y="1916"/>
                      <a:pt x="69" y="1923"/>
                      <a:pt x="88" y="1923"/>
                    </a:cubicBezTo>
                    <a:cubicBezTo>
                      <a:pt x="107" y="1923"/>
                      <a:pt x="122" y="1916"/>
                      <a:pt x="122" y="1900"/>
                    </a:cubicBezTo>
                    <a:cubicBezTo>
                      <a:pt x="183" y="1779"/>
                      <a:pt x="152" y="1596"/>
                      <a:pt x="152" y="1445"/>
                    </a:cubicBezTo>
                    <a:lnTo>
                      <a:pt x="152" y="989"/>
                    </a:lnTo>
                    <a:cubicBezTo>
                      <a:pt x="183" y="685"/>
                      <a:pt x="183" y="381"/>
                      <a:pt x="183" y="46"/>
                    </a:cubicBezTo>
                    <a:cubicBezTo>
                      <a:pt x="183" y="16"/>
                      <a:pt x="160" y="1"/>
                      <a:pt x="13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1" name="Google Shape;1861;p33"/>
              <p:cNvSpPr/>
              <p:nvPr/>
            </p:nvSpPr>
            <p:spPr>
              <a:xfrm>
                <a:off x="2717375" y="1864525"/>
                <a:ext cx="3825" cy="37375"/>
              </a:xfrm>
              <a:custGeom>
                <a:avLst/>
                <a:gdLst/>
                <a:ahLst/>
                <a:cxnLst/>
                <a:rect l="l" t="t" r="r" b="b"/>
                <a:pathLst>
                  <a:path w="153" h="1495" extrusionOk="0">
                    <a:moveTo>
                      <a:pt x="77" y="0"/>
                    </a:moveTo>
                    <a:cubicBezTo>
                      <a:pt x="54" y="0"/>
                      <a:pt x="31" y="15"/>
                      <a:pt x="31" y="46"/>
                    </a:cubicBezTo>
                    <a:cubicBezTo>
                      <a:pt x="31" y="289"/>
                      <a:pt x="31" y="532"/>
                      <a:pt x="31" y="775"/>
                    </a:cubicBezTo>
                    <a:cubicBezTo>
                      <a:pt x="31" y="866"/>
                      <a:pt x="31" y="988"/>
                      <a:pt x="1" y="1109"/>
                    </a:cubicBezTo>
                    <a:cubicBezTo>
                      <a:pt x="1" y="1170"/>
                      <a:pt x="1" y="1231"/>
                      <a:pt x="1" y="1292"/>
                    </a:cubicBezTo>
                    <a:cubicBezTo>
                      <a:pt x="1" y="1353"/>
                      <a:pt x="1" y="1413"/>
                      <a:pt x="31" y="1444"/>
                    </a:cubicBezTo>
                    <a:cubicBezTo>
                      <a:pt x="31" y="1479"/>
                      <a:pt x="52" y="1494"/>
                      <a:pt x="69" y="1494"/>
                    </a:cubicBezTo>
                    <a:cubicBezTo>
                      <a:pt x="82" y="1494"/>
                      <a:pt x="92" y="1487"/>
                      <a:pt x="92" y="1474"/>
                    </a:cubicBezTo>
                    <a:cubicBezTo>
                      <a:pt x="153" y="1383"/>
                      <a:pt x="122" y="1261"/>
                      <a:pt x="122" y="1140"/>
                    </a:cubicBezTo>
                    <a:cubicBezTo>
                      <a:pt x="122" y="1018"/>
                      <a:pt x="122" y="897"/>
                      <a:pt x="122" y="775"/>
                    </a:cubicBezTo>
                    <a:cubicBezTo>
                      <a:pt x="122" y="532"/>
                      <a:pt x="122" y="289"/>
                      <a:pt x="122" y="46"/>
                    </a:cubicBezTo>
                    <a:cubicBezTo>
                      <a:pt x="122" y="15"/>
                      <a:pt x="100"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2" name="Google Shape;1862;p33"/>
              <p:cNvSpPr/>
              <p:nvPr/>
            </p:nvSpPr>
            <p:spPr>
              <a:xfrm>
                <a:off x="2728025" y="1873050"/>
                <a:ext cx="4575" cy="34150"/>
              </a:xfrm>
              <a:custGeom>
                <a:avLst/>
                <a:gdLst/>
                <a:ahLst/>
                <a:cxnLst/>
                <a:rect l="l" t="t" r="r" b="b"/>
                <a:pathLst>
                  <a:path w="183" h="1366" extrusionOk="0">
                    <a:moveTo>
                      <a:pt x="107" y="1"/>
                    </a:moveTo>
                    <a:cubicBezTo>
                      <a:pt x="84" y="1"/>
                      <a:pt x="61" y="24"/>
                      <a:pt x="61" y="69"/>
                    </a:cubicBezTo>
                    <a:cubicBezTo>
                      <a:pt x="61" y="282"/>
                      <a:pt x="61" y="495"/>
                      <a:pt x="61" y="677"/>
                    </a:cubicBezTo>
                    <a:cubicBezTo>
                      <a:pt x="61" y="799"/>
                      <a:pt x="31" y="890"/>
                      <a:pt x="31" y="1012"/>
                    </a:cubicBezTo>
                    <a:cubicBezTo>
                      <a:pt x="31" y="1103"/>
                      <a:pt x="0" y="1224"/>
                      <a:pt x="0" y="1316"/>
                    </a:cubicBezTo>
                    <a:cubicBezTo>
                      <a:pt x="0" y="1351"/>
                      <a:pt x="21" y="1366"/>
                      <a:pt x="45" y="1366"/>
                    </a:cubicBezTo>
                    <a:cubicBezTo>
                      <a:pt x="61" y="1366"/>
                      <a:pt x="79" y="1359"/>
                      <a:pt x="92" y="1346"/>
                    </a:cubicBezTo>
                    <a:cubicBezTo>
                      <a:pt x="122" y="1224"/>
                      <a:pt x="122" y="1133"/>
                      <a:pt x="152" y="1012"/>
                    </a:cubicBezTo>
                    <a:cubicBezTo>
                      <a:pt x="152" y="920"/>
                      <a:pt x="152" y="799"/>
                      <a:pt x="152" y="708"/>
                    </a:cubicBezTo>
                    <a:cubicBezTo>
                      <a:pt x="183" y="495"/>
                      <a:pt x="183" y="282"/>
                      <a:pt x="152" y="69"/>
                    </a:cubicBezTo>
                    <a:cubicBezTo>
                      <a:pt x="152" y="24"/>
                      <a:pt x="130" y="1"/>
                      <a:pt x="10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3" name="Google Shape;1863;p33"/>
              <p:cNvSpPr/>
              <p:nvPr/>
            </p:nvSpPr>
            <p:spPr>
              <a:xfrm>
                <a:off x="2742450" y="1884275"/>
                <a:ext cx="4600" cy="30425"/>
              </a:xfrm>
              <a:custGeom>
                <a:avLst/>
                <a:gdLst/>
                <a:ahLst/>
                <a:cxnLst/>
                <a:rect l="l" t="t" r="r" b="b"/>
                <a:pathLst>
                  <a:path w="184" h="1217" extrusionOk="0">
                    <a:moveTo>
                      <a:pt x="123" y="0"/>
                    </a:moveTo>
                    <a:cubicBezTo>
                      <a:pt x="92" y="0"/>
                      <a:pt x="62" y="16"/>
                      <a:pt x="62" y="46"/>
                    </a:cubicBezTo>
                    <a:cubicBezTo>
                      <a:pt x="62" y="228"/>
                      <a:pt x="62" y="411"/>
                      <a:pt x="31" y="623"/>
                    </a:cubicBezTo>
                    <a:cubicBezTo>
                      <a:pt x="31" y="775"/>
                      <a:pt x="1" y="988"/>
                      <a:pt x="31" y="1171"/>
                    </a:cubicBezTo>
                    <a:cubicBezTo>
                      <a:pt x="31" y="1201"/>
                      <a:pt x="54" y="1216"/>
                      <a:pt x="77" y="1216"/>
                    </a:cubicBezTo>
                    <a:cubicBezTo>
                      <a:pt x="100" y="1216"/>
                      <a:pt x="123" y="1201"/>
                      <a:pt x="123" y="1171"/>
                    </a:cubicBezTo>
                    <a:cubicBezTo>
                      <a:pt x="153" y="988"/>
                      <a:pt x="153" y="806"/>
                      <a:pt x="153" y="623"/>
                    </a:cubicBezTo>
                    <a:cubicBezTo>
                      <a:pt x="153" y="441"/>
                      <a:pt x="183" y="228"/>
                      <a:pt x="183" y="46"/>
                    </a:cubicBezTo>
                    <a:cubicBezTo>
                      <a:pt x="183" y="16"/>
                      <a:pt x="153" y="0"/>
                      <a:pt x="12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4" name="Google Shape;1864;p33"/>
              <p:cNvSpPr/>
              <p:nvPr/>
            </p:nvSpPr>
            <p:spPr>
              <a:xfrm>
                <a:off x="2754625" y="1888075"/>
                <a:ext cx="3825" cy="30425"/>
              </a:xfrm>
              <a:custGeom>
                <a:avLst/>
                <a:gdLst/>
                <a:ahLst/>
                <a:cxnLst/>
                <a:rect l="l" t="t" r="r" b="b"/>
                <a:pathLst>
                  <a:path w="153" h="1217" extrusionOk="0">
                    <a:moveTo>
                      <a:pt x="61" y="0"/>
                    </a:moveTo>
                    <a:cubicBezTo>
                      <a:pt x="31" y="0"/>
                      <a:pt x="0" y="15"/>
                      <a:pt x="0" y="46"/>
                    </a:cubicBezTo>
                    <a:cubicBezTo>
                      <a:pt x="0" y="441"/>
                      <a:pt x="0" y="806"/>
                      <a:pt x="61" y="1171"/>
                    </a:cubicBezTo>
                    <a:cubicBezTo>
                      <a:pt x="61" y="1201"/>
                      <a:pt x="84" y="1216"/>
                      <a:pt x="107" y="1216"/>
                    </a:cubicBezTo>
                    <a:cubicBezTo>
                      <a:pt x="129" y="1216"/>
                      <a:pt x="152" y="1201"/>
                      <a:pt x="152" y="1171"/>
                    </a:cubicBezTo>
                    <a:cubicBezTo>
                      <a:pt x="152" y="988"/>
                      <a:pt x="122" y="806"/>
                      <a:pt x="122" y="623"/>
                    </a:cubicBezTo>
                    <a:cubicBezTo>
                      <a:pt x="122" y="411"/>
                      <a:pt x="122" y="228"/>
                      <a:pt x="122" y="46"/>
                    </a:cubicBezTo>
                    <a:cubicBezTo>
                      <a:pt x="122" y="15"/>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5" name="Google Shape;1865;p33"/>
              <p:cNvSpPr/>
              <p:nvPr/>
            </p:nvSpPr>
            <p:spPr>
              <a:xfrm>
                <a:off x="2770575" y="1893400"/>
                <a:ext cx="3075" cy="22250"/>
              </a:xfrm>
              <a:custGeom>
                <a:avLst/>
                <a:gdLst/>
                <a:ahLst/>
                <a:cxnLst/>
                <a:rect l="l" t="t" r="r" b="b"/>
                <a:pathLst>
                  <a:path w="123" h="890" extrusionOk="0">
                    <a:moveTo>
                      <a:pt x="77" y="0"/>
                    </a:moveTo>
                    <a:cubicBezTo>
                      <a:pt x="54" y="0"/>
                      <a:pt x="31" y="15"/>
                      <a:pt x="31" y="46"/>
                    </a:cubicBezTo>
                    <a:cubicBezTo>
                      <a:pt x="1" y="167"/>
                      <a:pt x="1" y="319"/>
                      <a:pt x="1" y="441"/>
                    </a:cubicBezTo>
                    <a:lnTo>
                      <a:pt x="1" y="654"/>
                    </a:lnTo>
                    <a:lnTo>
                      <a:pt x="1" y="745"/>
                    </a:lnTo>
                    <a:cubicBezTo>
                      <a:pt x="1" y="775"/>
                      <a:pt x="1" y="836"/>
                      <a:pt x="31" y="866"/>
                    </a:cubicBezTo>
                    <a:cubicBezTo>
                      <a:pt x="46" y="882"/>
                      <a:pt x="61" y="889"/>
                      <a:pt x="77" y="889"/>
                    </a:cubicBezTo>
                    <a:cubicBezTo>
                      <a:pt x="92" y="889"/>
                      <a:pt x="107" y="882"/>
                      <a:pt x="122" y="866"/>
                    </a:cubicBezTo>
                    <a:cubicBezTo>
                      <a:pt x="122" y="836"/>
                      <a:pt x="122" y="775"/>
                      <a:pt x="122" y="745"/>
                    </a:cubicBezTo>
                    <a:lnTo>
                      <a:pt x="122" y="654"/>
                    </a:lnTo>
                    <a:lnTo>
                      <a:pt x="122" y="441"/>
                    </a:lnTo>
                    <a:cubicBezTo>
                      <a:pt x="122" y="319"/>
                      <a:pt x="122" y="167"/>
                      <a:pt x="122" y="46"/>
                    </a:cubicBezTo>
                    <a:cubicBezTo>
                      <a:pt x="122" y="15"/>
                      <a:pt x="99" y="0"/>
                      <a:pt x="7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6" name="Google Shape;1866;p33"/>
              <p:cNvSpPr/>
              <p:nvPr/>
            </p:nvSpPr>
            <p:spPr>
              <a:xfrm>
                <a:off x="2783500" y="1890650"/>
                <a:ext cx="3825" cy="25675"/>
              </a:xfrm>
              <a:custGeom>
                <a:avLst/>
                <a:gdLst/>
                <a:ahLst/>
                <a:cxnLst/>
                <a:rect l="l" t="t" r="r" b="b"/>
                <a:pathLst>
                  <a:path w="153" h="1027" extrusionOk="0">
                    <a:moveTo>
                      <a:pt x="69" y="1"/>
                    </a:moveTo>
                    <a:cubicBezTo>
                      <a:pt x="35" y="1"/>
                      <a:pt x="0" y="27"/>
                      <a:pt x="0" y="64"/>
                    </a:cubicBezTo>
                    <a:cubicBezTo>
                      <a:pt x="31" y="216"/>
                      <a:pt x="61" y="368"/>
                      <a:pt x="31" y="520"/>
                    </a:cubicBezTo>
                    <a:cubicBezTo>
                      <a:pt x="31" y="612"/>
                      <a:pt x="31" y="672"/>
                      <a:pt x="31" y="764"/>
                    </a:cubicBezTo>
                    <a:cubicBezTo>
                      <a:pt x="31" y="794"/>
                      <a:pt x="31" y="824"/>
                      <a:pt x="31" y="855"/>
                    </a:cubicBezTo>
                    <a:cubicBezTo>
                      <a:pt x="31" y="916"/>
                      <a:pt x="0" y="946"/>
                      <a:pt x="31" y="976"/>
                    </a:cubicBezTo>
                    <a:cubicBezTo>
                      <a:pt x="31" y="1012"/>
                      <a:pt x="52" y="1027"/>
                      <a:pt x="69" y="1027"/>
                    </a:cubicBezTo>
                    <a:cubicBezTo>
                      <a:pt x="81" y="1027"/>
                      <a:pt x="92" y="1019"/>
                      <a:pt x="92" y="1007"/>
                    </a:cubicBezTo>
                    <a:cubicBezTo>
                      <a:pt x="122" y="976"/>
                      <a:pt x="122" y="916"/>
                      <a:pt x="122" y="885"/>
                    </a:cubicBezTo>
                    <a:cubicBezTo>
                      <a:pt x="152" y="855"/>
                      <a:pt x="152" y="794"/>
                      <a:pt x="152" y="764"/>
                    </a:cubicBezTo>
                    <a:cubicBezTo>
                      <a:pt x="152" y="672"/>
                      <a:pt x="152" y="612"/>
                      <a:pt x="152" y="520"/>
                    </a:cubicBezTo>
                    <a:cubicBezTo>
                      <a:pt x="152" y="368"/>
                      <a:pt x="122" y="186"/>
                      <a:pt x="122" y="34"/>
                    </a:cubicBezTo>
                    <a:cubicBezTo>
                      <a:pt x="110" y="11"/>
                      <a:pt x="90" y="1"/>
                      <a:pt x="69"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7" name="Google Shape;1867;p33"/>
              <p:cNvSpPr/>
              <p:nvPr/>
            </p:nvSpPr>
            <p:spPr>
              <a:xfrm>
                <a:off x="2799450" y="1885800"/>
                <a:ext cx="3075" cy="19200"/>
              </a:xfrm>
              <a:custGeom>
                <a:avLst/>
                <a:gdLst/>
                <a:ahLst/>
                <a:cxnLst/>
                <a:rect l="l" t="t" r="r" b="b"/>
                <a:pathLst>
                  <a:path w="123" h="768" extrusionOk="0">
                    <a:moveTo>
                      <a:pt x="61" y="0"/>
                    </a:moveTo>
                    <a:cubicBezTo>
                      <a:pt x="31" y="0"/>
                      <a:pt x="1" y="15"/>
                      <a:pt x="1" y="46"/>
                    </a:cubicBezTo>
                    <a:cubicBezTo>
                      <a:pt x="1" y="167"/>
                      <a:pt x="1" y="289"/>
                      <a:pt x="1" y="410"/>
                    </a:cubicBezTo>
                    <a:lnTo>
                      <a:pt x="1" y="562"/>
                    </a:lnTo>
                    <a:cubicBezTo>
                      <a:pt x="1" y="623"/>
                      <a:pt x="1" y="714"/>
                      <a:pt x="31" y="745"/>
                    </a:cubicBezTo>
                    <a:cubicBezTo>
                      <a:pt x="31" y="760"/>
                      <a:pt x="39" y="768"/>
                      <a:pt x="50" y="768"/>
                    </a:cubicBezTo>
                    <a:cubicBezTo>
                      <a:pt x="61" y="768"/>
                      <a:pt x="77" y="760"/>
                      <a:pt x="92" y="745"/>
                    </a:cubicBezTo>
                    <a:cubicBezTo>
                      <a:pt x="122" y="714"/>
                      <a:pt x="122" y="623"/>
                      <a:pt x="122" y="562"/>
                    </a:cubicBezTo>
                    <a:lnTo>
                      <a:pt x="122" y="410"/>
                    </a:lnTo>
                    <a:cubicBezTo>
                      <a:pt x="122" y="289"/>
                      <a:pt x="122" y="167"/>
                      <a:pt x="122" y="46"/>
                    </a:cubicBezTo>
                    <a:cubicBezTo>
                      <a:pt x="122" y="15"/>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8" name="Google Shape;1868;p33"/>
              <p:cNvSpPr/>
              <p:nvPr/>
            </p:nvSpPr>
            <p:spPr>
              <a:xfrm>
                <a:off x="2811600" y="1878200"/>
                <a:ext cx="4600" cy="18200"/>
              </a:xfrm>
              <a:custGeom>
                <a:avLst/>
                <a:gdLst/>
                <a:ahLst/>
                <a:cxnLst/>
                <a:rect l="l" t="t" r="r" b="b"/>
                <a:pathLst>
                  <a:path w="184" h="728" extrusionOk="0">
                    <a:moveTo>
                      <a:pt x="107" y="0"/>
                    </a:moveTo>
                    <a:cubicBezTo>
                      <a:pt x="85" y="0"/>
                      <a:pt x="62" y="15"/>
                      <a:pt x="62" y="46"/>
                    </a:cubicBezTo>
                    <a:cubicBezTo>
                      <a:pt x="62" y="167"/>
                      <a:pt x="62" y="259"/>
                      <a:pt x="62" y="380"/>
                    </a:cubicBezTo>
                    <a:cubicBezTo>
                      <a:pt x="31" y="410"/>
                      <a:pt x="31" y="471"/>
                      <a:pt x="31" y="532"/>
                    </a:cubicBezTo>
                    <a:cubicBezTo>
                      <a:pt x="1" y="562"/>
                      <a:pt x="1" y="623"/>
                      <a:pt x="1" y="684"/>
                    </a:cubicBezTo>
                    <a:cubicBezTo>
                      <a:pt x="1" y="706"/>
                      <a:pt x="31" y="727"/>
                      <a:pt x="60" y="727"/>
                    </a:cubicBezTo>
                    <a:cubicBezTo>
                      <a:pt x="72" y="727"/>
                      <a:pt x="83" y="723"/>
                      <a:pt x="92" y="714"/>
                    </a:cubicBezTo>
                    <a:cubicBezTo>
                      <a:pt x="123" y="654"/>
                      <a:pt x="123" y="593"/>
                      <a:pt x="123" y="562"/>
                    </a:cubicBezTo>
                    <a:cubicBezTo>
                      <a:pt x="153" y="502"/>
                      <a:pt x="153" y="441"/>
                      <a:pt x="153" y="380"/>
                    </a:cubicBezTo>
                    <a:cubicBezTo>
                      <a:pt x="183" y="259"/>
                      <a:pt x="183" y="167"/>
                      <a:pt x="153" y="46"/>
                    </a:cubicBezTo>
                    <a:cubicBezTo>
                      <a:pt x="153" y="15"/>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69" name="Google Shape;1869;p33"/>
              <p:cNvSpPr/>
              <p:nvPr/>
            </p:nvSpPr>
            <p:spPr>
              <a:xfrm>
                <a:off x="2823000" y="1877050"/>
                <a:ext cx="3075" cy="9150"/>
              </a:xfrm>
              <a:custGeom>
                <a:avLst/>
                <a:gdLst/>
                <a:ahLst/>
                <a:cxnLst/>
                <a:rect l="l" t="t" r="r" b="b"/>
                <a:pathLst>
                  <a:path w="123" h="366" extrusionOk="0">
                    <a:moveTo>
                      <a:pt x="92" y="1"/>
                    </a:moveTo>
                    <a:cubicBezTo>
                      <a:pt x="62" y="1"/>
                      <a:pt x="31" y="1"/>
                      <a:pt x="1" y="31"/>
                    </a:cubicBezTo>
                    <a:cubicBezTo>
                      <a:pt x="1" y="92"/>
                      <a:pt x="1" y="122"/>
                      <a:pt x="1" y="183"/>
                    </a:cubicBezTo>
                    <a:cubicBezTo>
                      <a:pt x="1" y="213"/>
                      <a:pt x="1" y="244"/>
                      <a:pt x="1" y="244"/>
                    </a:cubicBezTo>
                    <a:cubicBezTo>
                      <a:pt x="31" y="274"/>
                      <a:pt x="31" y="305"/>
                      <a:pt x="31" y="335"/>
                    </a:cubicBezTo>
                    <a:cubicBezTo>
                      <a:pt x="62" y="335"/>
                      <a:pt x="62" y="335"/>
                      <a:pt x="92" y="365"/>
                    </a:cubicBezTo>
                    <a:cubicBezTo>
                      <a:pt x="122" y="365"/>
                      <a:pt x="122" y="335"/>
                      <a:pt x="122" y="305"/>
                    </a:cubicBezTo>
                    <a:cubicBezTo>
                      <a:pt x="122" y="305"/>
                      <a:pt x="122" y="274"/>
                      <a:pt x="122" y="274"/>
                    </a:cubicBezTo>
                    <a:cubicBezTo>
                      <a:pt x="122" y="244"/>
                      <a:pt x="122" y="213"/>
                      <a:pt x="122" y="183"/>
                    </a:cubicBezTo>
                    <a:lnTo>
                      <a:pt x="122" y="153"/>
                    </a:lnTo>
                    <a:lnTo>
                      <a:pt x="122" y="122"/>
                    </a:lnTo>
                    <a:lnTo>
                      <a:pt x="122" y="92"/>
                    </a:lnTo>
                    <a:cubicBezTo>
                      <a:pt x="122" y="92"/>
                      <a:pt x="122" y="92"/>
                      <a:pt x="122" y="61"/>
                    </a:cubicBezTo>
                    <a:cubicBezTo>
                      <a:pt x="122"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0" name="Google Shape;1870;p33"/>
              <p:cNvSpPr/>
              <p:nvPr/>
            </p:nvSpPr>
            <p:spPr>
              <a:xfrm>
                <a:off x="2756900" y="1893750"/>
                <a:ext cx="5350" cy="18400"/>
              </a:xfrm>
              <a:custGeom>
                <a:avLst/>
                <a:gdLst/>
                <a:ahLst/>
                <a:cxnLst/>
                <a:rect l="l" t="t" r="r" b="b"/>
                <a:pathLst>
                  <a:path w="214" h="736" extrusionOk="0">
                    <a:moveTo>
                      <a:pt x="140" y="0"/>
                    </a:moveTo>
                    <a:cubicBezTo>
                      <a:pt x="121" y="0"/>
                      <a:pt x="102" y="10"/>
                      <a:pt x="92" y="32"/>
                    </a:cubicBezTo>
                    <a:cubicBezTo>
                      <a:pt x="61" y="153"/>
                      <a:pt x="31" y="244"/>
                      <a:pt x="0" y="366"/>
                    </a:cubicBezTo>
                    <a:cubicBezTo>
                      <a:pt x="0" y="427"/>
                      <a:pt x="0" y="488"/>
                      <a:pt x="0" y="548"/>
                    </a:cubicBezTo>
                    <a:cubicBezTo>
                      <a:pt x="0" y="579"/>
                      <a:pt x="0" y="640"/>
                      <a:pt x="0" y="700"/>
                    </a:cubicBezTo>
                    <a:cubicBezTo>
                      <a:pt x="0" y="718"/>
                      <a:pt x="21" y="735"/>
                      <a:pt x="44" y="735"/>
                    </a:cubicBezTo>
                    <a:cubicBezTo>
                      <a:pt x="61" y="735"/>
                      <a:pt x="79" y="726"/>
                      <a:pt x="92" y="700"/>
                    </a:cubicBezTo>
                    <a:cubicBezTo>
                      <a:pt x="92" y="700"/>
                      <a:pt x="92" y="670"/>
                      <a:pt x="92" y="640"/>
                    </a:cubicBezTo>
                    <a:cubicBezTo>
                      <a:pt x="122" y="609"/>
                      <a:pt x="122" y="579"/>
                      <a:pt x="122" y="548"/>
                    </a:cubicBezTo>
                    <a:cubicBezTo>
                      <a:pt x="122" y="488"/>
                      <a:pt x="122" y="457"/>
                      <a:pt x="122" y="396"/>
                    </a:cubicBezTo>
                    <a:cubicBezTo>
                      <a:pt x="152" y="305"/>
                      <a:pt x="183" y="184"/>
                      <a:pt x="213" y="92"/>
                    </a:cubicBezTo>
                    <a:cubicBezTo>
                      <a:pt x="213" y="34"/>
                      <a:pt x="175" y="0"/>
                      <a:pt x="14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1" name="Google Shape;1871;p33"/>
              <p:cNvSpPr/>
              <p:nvPr/>
            </p:nvSpPr>
            <p:spPr>
              <a:xfrm>
                <a:off x="2806300" y="1861100"/>
                <a:ext cx="4575" cy="10475"/>
              </a:xfrm>
              <a:custGeom>
                <a:avLst/>
                <a:gdLst/>
                <a:ahLst/>
                <a:cxnLst/>
                <a:rect l="l" t="t" r="r" b="b"/>
                <a:pathLst>
                  <a:path w="183" h="419" extrusionOk="0">
                    <a:moveTo>
                      <a:pt x="122" y="0"/>
                    </a:moveTo>
                    <a:cubicBezTo>
                      <a:pt x="91" y="0"/>
                      <a:pt x="61" y="31"/>
                      <a:pt x="61" y="61"/>
                    </a:cubicBezTo>
                    <a:cubicBezTo>
                      <a:pt x="31" y="91"/>
                      <a:pt x="0" y="152"/>
                      <a:pt x="0" y="213"/>
                    </a:cubicBezTo>
                    <a:cubicBezTo>
                      <a:pt x="0" y="243"/>
                      <a:pt x="0" y="274"/>
                      <a:pt x="0" y="304"/>
                    </a:cubicBezTo>
                    <a:cubicBezTo>
                      <a:pt x="0" y="335"/>
                      <a:pt x="0" y="335"/>
                      <a:pt x="31" y="365"/>
                    </a:cubicBezTo>
                    <a:cubicBezTo>
                      <a:pt x="31" y="365"/>
                      <a:pt x="31" y="395"/>
                      <a:pt x="31" y="395"/>
                    </a:cubicBezTo>
                    <a:cubicBezTo>
                      <a:pt x="46" y="411"/>
                      <a:pt x="69" y="418"/>
                      <a:pt x="88" y="418"/>
                    </a:cubicBezTo>
                    <a:cubicBezTo>
                      <a:pt x="107" y="418"/>
                      <a:pt x="122" y="411"/>
                      <a:pt x="122" y="395"/>
                    </a:cubicBezTo>
                    <a:cubicBezTo>
                      <a:pt x="122" y="365"/>
                      <a:pt x="122" y="335"/>
                      <a:pt x="122" y="335"/>
                    </a:cubicBezTo>
                    <a:lnTo>
                      <a:pt x="122" y="304"/>
                    </a:lnTo>
                    <a:cubicBezTo>
                      <a:pt x="122" y="274"/>
                      <a:pt x="122" y="243"/>
                      <a:pt x="122" y="213"/>
                    </a:cubicBezTo>
                    <a:cubicBezTo>
                      <a:pt x="122" y="213"/>
                      <a:pt x="122" y="183"/>
                      <a:pt x="122" y="183"/>
                    </a:cubicBezTo>
                    <a:lnTo>
                      <a:pt x="152" y="183"/>
                    </a:lnTo>
                    <a:cubicBezTo>
                      <a:pt x="152" y="183"/>
                      <a:pt x="152" y="152"/>
                      <a:pt x="152" y="152"/>
                    </a:cubicBezTo>
                    <a:cubicBezTo>
                      <a:pt x="152" y="122"/>
                      <a:pt x="152" y="91"/>
                      <a:pt x="152" y="91"/>
                    </a:cubicBezTo>
                    <a:cubicBezTo>
                      <a:pt x="183" y="61"/>
                      <a:pt x="152" y="31"/>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2" name="Google Shape;1872;p33"/>
              <p:cNvSpPr/>
              <p:nvPr/>
            </p:nvSpPr>
            <p:spPr>
              <a:xfrm>
                <a:off x="2832900" y="1836700"/>
                <a:ext cx="6100" cy="43725"/>
              </a:xfrm>
              <a:custGeom>
                <a:avLst/>
                <a:gdLst/>
                <a:ahLst/>
                <a:cxnLst/>
                <a:rect l="l" t="t" r="r" b="b"/>
                <a:pathLst>
                  <a:path w="244" h="1749" extrusionOk="0">
                    <a:moveTo>
                      <a:pt x="112" y="1"/>
                    </a:moveTo>
                    <a:cubicBezTo>
                      <a:pt x="93" y="1"/>
                      <a:pt x="72" y="11"/>
                      <a:pt x="61" y="34"/>
                    </a:cubicBezTo>
                    <a:cubicBezTo>
                      <a:pt x="0" y="308"/>
                      <a:pt x="30" y="581"/>
                      <a:pt x="61" y="855"/>
                    </a:cubicBezTo>
                    <a:cubicBezTo>
                      <a:pt x="91" y="1007"/>
                      <a:pt x="91" y="1159"/>
                      <a:pt x="122" y="1280"/>
                    </a:cubicBezTo>
                    <a:cubicBezTo>
                      <a:pt x="122" y="1371"/>
                      <a:pt x="122" y="1432"/>
                      <a:pt x="91" y="1493"/>
                    </a:cubicBezTo>
                    <a:cubicBezTo>
                      <a:pt x="91" y="1584"/>
                      <a:pt x="61" y="1645"/>
                      <a:pt x="61" y="1706"/>
                    </a:cubicBezTo>
                    <a:cubicBezTo>
                      <a:pt x="61" y="1727"/>
                      <a:pt x="91" y="1749"/>
                      <a:pt x="120" y="1749"/>
                    </a:cubicBezTo>
                    <a:cubicBezTo>
                      <a:pt x="132" y="1749"/>
                      <a:pt x="143" y="1745"/>
                      <a:pt x="152" y="1736"/>
                    </a:cubicBezTo>
                    <a:cubicBezTo>
                      <a:pt x="213" y="1645"/>
                      <a:pt x="243" y="1493"/>
                      <a:pt x="243" y="1371"/>
                    </a:cubicBezTo>
                    <a:cubicBezTo>
                      <a:pt x="243" y="1219"/>
                      <a:pt x="213" y="1098"/>
                      <a:pt x="182" y="946"/>
                    </a:cubicBezTo>
                    <a:cubicBezTo>
                      <a:pt x="152" y="672"/>
                      <a:pt x="91" y="368"/>
                      <a:pt x="152" y="64"/>
                    </a:cubicBezTo>
                    <a:cubicBezTo>
                      <a:pt x="171" y="27"/>
                      <a:pt x="143" y="1"/>
                      <a:pt x="11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3" name="Google Shape;1873;p33"/>
              <p:cNvSpPr/>
              <p:nvPr/>
            </p:nvSpPr>
            <p:spPr>
              <a:xfrm>
                <a:off x="2844275" y="1840200"/>
                <a:ext cx="3075" cy="33650"/>
              </a:xfrm>
              <a:custGeom>
                <a:avLst/>
                <a:gdLst/>
                <a:ahLst/>
                <a:cxnLst/>
                <a:rect l="l" t="t" r="r" b="b"/>
                <a:pathLst>
                  <a:path w="123" h="1346" extrusionOk="0">
                    <a:moveTo>
                      <a:pt x="62" y="0"/>
                    </a:moveTo>
                    <a:cubicBezTo>
                      <a:pt x="31" y="0"/>
                      <a:pt x="1" y="16"/>
                      <a:pt x="1" y="46"/>
                    </a:cubicBezTo>
                    <a:cubicBezTo>
                      <a:pt x="1" y="259"/>
                      <a:pt x="1" y="471"/>
                      <a:pt x="1" y="684"/>
                    </a:cubicBezTo>
                    <a:lnTo>
                      <a:pt x="1" y="1019"/>
                    </a:lnTo>
                    <a:lnTo>
                      <a:pt x="1" y="1171"/>
                    </a:lnTo>
                    <a:cubicBezTo>
                      <a:pt x="1" y="1201"/>
                      <a:pt x="1" y="1262"/>
                      <a:pt x="31" y="1323"/>
                    </a:cubicBezTo>
                    <a:cubicBezTo>
                      <a:pt x="31" y="1338"/>
                      <a:pt x="47" y="1345"/>
                      <a:pt x="66" y="1345"/>
                    </a:cubicBezTo>
                    <a:cubicBezTo>
                      <a:pt x="85" y="1345"/>
                      <a:pt x="107" y="1338"/>
                      <a:pt x="123" y="1323"/>
                    </a:cubicBezTo>
                    <a:cubicBezTo>
                      <a:pt x="123" y="1262"/>
                      <a:pt x="123" y="1201"/>
                      <a:pt x="123" y="1171"/>
                    </a:cubicBezTo>
                    <a:lnTo>
                      <a:pt x="123" y="1019"/>
                    </a:lnTo>
                    <a:lnTo>
                      <a:pt x="123" y="684"/>
                    </a:lnTo>
                    <a:cubicBezTo>
                      <a:pt x="123" y="471"/>
                      <a:pt x="123" y="259"/>
                      <a:pt x="123" y="46"/>
                    </a:cubicBezTo>
                    <a:cubicBezTo>
                      <a:pt x="123" y="16"/>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4" name="Google Shape;1874;p33"/>
              <p:cNvSpPr/>
              <p:nvPr/>
            </p:nvSpPr>
            <p:spPr>
              <a:xfrm>
                <a:off x="2854175" y="1841725"/>
                <a:ext cx="3825" cy="30600"/>
              </a:xfrm>
              <a:custGeom>
                <a:avLst/>
                <a:gdLst/>
                <a:ahLst/>
                <a:cxnLst/>
                <a:rect l="l" t="t" r="r" b="b"/>
                <a:pathLst>
                  <a:path w="153" h="1224" extrusionOk="0">
                    <a:moveTo>
                      <a:pt x="91" y="0"/>
                    </a:moveTo>
                    <a:cubicBezTo>
                      <a:pt x="61" y="0"/>
                      <a:pt x="31" y="15"/>
                      <a:pt x="31" y="46"/>
                    </a:cubicBezTo>
                    <a:lnTo>
                      <a:pt x="31" y="623"/>
                    </a:lnTo>
                    <a:cubicBezTo>
                      <a:pt x="31" y="714"/>
                      <a:pt x="0" y="806"/>
                      <a:pt x="0" y="927"/>
                    </a:cubicBezTo>
                    <a:cubicBezTo>
                      <a:pt x="0" y="1018"/>
                      <a:pt x="0" y="1110"/>
                      <a:pt x="0" y="1201"/>
                    </a:cubicBezTo>
                    <a:cubicBezTo>
                      <a:pt x="15" y="1216"/>
                      <a:pt x="38" y="1224"/>
                      <a:pt x="61" y="1224"/>
                    </a:cubicBezTo>
                    <a:cubicBezTo>
                      <a:pt x="84" y="1224"/>
                      <a:pt x="107" y="1216"/>
                      <a:pt x="122" y="1201"/>
                    </a:cubicBezTo>
                    <a:cubicBezTo>
                      <a:pt x="122" y="1110"/>
                      <a:pt x="122" y="1018"/>
                      <a:pt x="122" y="927"/>
                    </a:cubicBezTo>
                    <a:cubicBezTo>
                      <a:pt x="122" y="806"/>
                      <a:pt x="122" y="714"/>
                      <a:pt x="122" y="623"/>
                    </a:cubicBezTo>
                    <a:cubicBezTo>
                      <a:pt x="152" y="441"/>
                      <a:pt x="152" y="228"/>
                      <a:pt x="152" y="46"/>
                    </a:cubicBezTo>
                    <a:cubicBezTo>
                      <a:pt x="152" y="15"/>
                      <a:pt x="122"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5" name="Google Shape;1875;p33"/>
              <p:cNvSpPr/>
              <p:nvPr/>
            </p:nvSpPr>
            <p:spPr>
              <a:xfrm>
                <a:off x="2865575" y="1835950"/>
                <a:ext cx="4575" cy="25750"/>
              </a:xfrm>
              <a:custGeom>
                <a:avLst/>
                <a:gdLst/>
                <a:ahLst/>
                <a:cxnLst/>
                <a:rect l="l" t="t" r="r" b="b"/>
                <a:pathLst>
                  <a:path w="183" h="1030" extrusionOk="0">
                    <a:moveTo>
                      <a:pt x="84" y="0"/>
                    </a:moveTo>
                    <a:cubicBezTo>
                      <a:pt x="51" y="0"/>
                      <a:pt x="12" y="26"/>
                      <a:pt x="30" y="64"/>
                    </a:cubicBezTo>
                    <a:cubicBezTo>
                      <a:pt x="30" y="216"/>
                      <a:pt x="61" y="398"/>
                      <a:pt x="61" y="550"/>
                    </a:cubicBezTo>
                    <a:cubicBezTo>
                      <a:pt x="30" y="611"/>
                      <a:pt x="30" y="702"/>
                      <a:pt x="30" y="763"/>
                    </a:cubicBezTo>
                    <a:cubicBezTo>
                      <a:pt x="30" y="854"/>
                      <a:pt x="0" y="945"/>
                      <a:pt x="30" y="1006"/>
                    </a:cubicBezTo>
                    <a:cubicBezTo>
                      <a:pt x="30" y="1021"/>
                      <a:pt x="46" y="1029"/>
                      <a:pt x="61" y="1029"/>
                    </a:cubicBezTo>
                    <a:cubicBezTo>
                      <a:pt x="76" y="1029"/>
                      <a:pt x="91" y="1021"/>
                      <a:pt x="91" y="1006"/>
                    </a:cubicBezTo>
                    <a:cubicBezTo>
                      <a:pt x="152" y="945"/>
                      <a:pt x="152" y="854"/>
                      <a:pt x="152" y="793"/>
                    </a:cubicBezTo>
                    <a:cubicBezTo>
                      <a:pt x="182" y="702"/>
                      <a:pt x="182" y="611"/>
                      <a:pt x="182" y="550"/>
                    </a:cubicBezTo>
                    <a:cubicBezTo>
                      <a:pt x="182" y="368"/>
                      <a:pt x="152" y="216"/>
                      <a:pt x="122" y="34"/>
                    </a:cubicBezTo>
                    <a:cubicBezTo>
                      <a:pt x="122" y="10"/>
                      <a:pt x="104" y="0"/>
                      <a:pt x="84"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6" name="Google Shape;1876;p33"/>
              <p:cNvSpPr/>
              <p:nvPr/>
            </p:nvSpPr>
            <p:spPr>
              <a:xfrm>
                <a:off x="2878475" y="1831075"/>
                <a:ext cx="3825" cy="19975"/>
              </a:xfrm>
              <a:custGeom>
                <a:avLst/>
                <a:gdLst/>
                <a:ahLst/>
                <a:cxnLst/>
                <a:rect l="l" t="t" r="r" b="b"/>
                <a:pathLst>
                  <a:path w="153" h="799" extrusionOk="0">
                    <a:moveTo>
                      <a:pt x="62" y="1"/>
                    </a:moveTo>
                    <a:cubicBezTo>
                      <a:pt x="31" y="1"/>
                      <a:pt x="1" y="16"/>
                      <a:pt x="1" y="46"/>
                    </a:cubicBezTo>
                    <a:cubicBezTo>
                      <a:pt x="31" y="168"/>
                      <a:pt x="31" y="289"/>
                      <a:pt x="31" y="411"/>
                    </a:cubicBezTo>
                    <a:lnTo>
                      <a:pt x="31" y="593"/>
                    </a:lnTo>
                    <a:lnTo>
                      <a:pt x="31" y="685"/>
                    </a:lnTo>
                    <a:cubicBezTo>
                      <a:pt x="31" y="745"/>
                      <a:pt x="31" y="745"/>
                      <a:pt x="62" y="776"/>
                    </a:cubicBezTo>
                    <a:cubicBezTo>
                      <a:pt x="62" y="791"/>
                      <a:pt x="69" y="799"/>
                      <a:pt x="81" y="799"/>
                    </a:cubicBezTo>
                    <a:cubicBezTo>
                      <a:pt x="92" y="799"/>
                      <a:pt x="107" y="791"/>
                      <a:pt x="122" y="776"/>
                    </a:cubicBezTo>
                    <a:cubicBezTo>
                      <a:pt x="153" y="776"/>
                      <a:pt x="153" y="745"/>
                      <a:pt x="153" y="685"/>
                    </a:cubicBezTo>
                    <a:cubicBezTo>
                      <a:pt x="153" y="654"/>
                      <a:pt x="153" y="624"/>
                      <a:pt x="153" y="593"/>
                    </a:cubicBezTo>
                    <a:cubicBezTo>
                      <a:pt x="153" y="533"/>
                      <a:pt x="153" y="472"/>
                      <a:pt x="153" y="411"/>
                    </a:cubicBezTo>
                    <a:cubicBezTo>
                      <a:pt x="153" y="289"/>
                      <a:pt x="122" y="168"/>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7" name="Google Shape;1877;p33"/>
              <p:cNvSpPr/>
              <p:nvPr/>
            </p:nvSpPr>
            <p:spPr>
              <a:xfrm>
                <a:off x="2889125" y="1820825"/>
                <a:ext cx="6100" cy="17875"/>
              </a:xfrm>
              <a:custGeom>
                <a:avLst/>
                <a:gdLst/>
                <a:ahLst/>
                <a:cxnLst/>
                <a:rect l="l" t="t" r="r" b="b"/>
                <a:pathLst>
                  <a:path w="244" h="715" extrusionOk="0">
                    <a:moveTo>
                      <a:pt x="183" y="0"/>
                    </a:moveTo>
                    <a:cubicBezTo>
                      <a:pt x="152" y="0"/>
                      <a:pt x="152" y="31"/>
                      <a:pt x="122" y="61"/>
                    </a:cubicBezTo>
                    <a:cubicBezTo>
                      <a:pt x="92" y="152"/>
                      <a:pt x="61" y="243"/>
                      <a:pt x="61" y="365"/>
                    </a:cubicBezTo>
                    <a:cubicBezTo>
                      <a:pt x="31" y="456"/>
                      <a:pt x="0" y="578"/>
                      <a:pt x="31" y="669"/>
                    </a:cubicBezTo>
                    <a:cubicBezTo>
                      <a:pt x="31" y="699"/>
                      <a:pt x="54" y="715"/>
                      <a:pt x="76" y="715"/>
                    </a:cubicBezTo>
                    <a:cubicBezTo>
                      <a:pt x="99" y="715"/>
                      <a:pt x="122" y="699"/>
                      <a:pt x="122" y="669"/>
                    </a:cubicBezTo>
                    <a:cubicBezTo>
                      <a:pt x="152" y="578"/>
                      <a:pt x="152" y="456"/>
                      <a:pt x="152" y="365"/>
                    </a:cubicBezTo>
                    <a:cubicBezTo>
                      <a:pt x="183" y="274"/>
                      <a:pt x="183" y="183"/>
                      <a:pt x="243" y="61"/>
                    </a:cubicBezTo>
                    <a:cubicBezTo>
                      <a:pt x="243" y="61"/>
                      <a:pt x="213" y="31"/>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8" name="Google Shape;1878;p33"/>
              <p:cNvSpPr/>
              <p:nvPr/>
            </p:nvSpPr>
            <p:spPr>
              <a:xfrm>
                <a:off x="2896725" y="1814350"/>
                <a:ext cx="4575" cy="16175"/>
              </a:xfrm>
              <a:custGeom>
                <a:avLst/>
                <a:gdLst/>
                <a:ahLst/>
                <a:cxnLst/>
                <a:rect l="l" t="t" r="r" b="b"/>
                <a:pathLst>
                  <a:path w="183" h="647" extrusionOk="0">
                    <a:moveTo>
                      <a:pt x="122" y="1"/>
                    </a:moveTo>
                    <a:cubicBezTo>
                      <a:pt x="91" y="1"/>
                      <a:pt x="61" y="16"/>
                      <a:pt x="61" y="47"/>
                    </a:cubicBezTo>
                    <a:cubicBezTo>
                      <a:pt x="61" y="168"/>
                      <a:pt x="61" y="259"/>
                      <a:pt x="61" y="350"/>
                    </a:cubicBezTo>
                    <a:cubicBezTo>
                      <a:pt x="31" y="381"/>
                      <a:pt x="31" y="442"/>
                      <a:pt x="31" y="472"/>
                    </a:cubicBezTo>
                    <a:cubicBezTo>
                      <a:pt x="31" y="533"/>
                      <a:pt x="0" y="563"/>
                      <a:pt x="31" y="624"/>
                    </a:cubicBezTo>
                    <a:cubicBezTo>
                      <a:pt x="31" y="639"/>
                      <a:pt x="38" y="647"/>
                      <a:pt x="50" y="647"/>
                    </a:cubicBezTo>
                    <a:cubicBezTo>
                      <a:pt x="61" y="647"/>
                      <a:pt x="76" y="639"/>
                      <a:pt x="91" y="624"/>
                    </a:cubicBezTo>
                    <a:cubicBezTo>
                      <a:pt x="122" y="594"/>
                      <a:pt x="122" y="533"/>
                      <a:pt x="122" y="502"/>
                    </a:cubicBezTo>
                    <a:cubicBezTo>
                      <a:pt x="152" y="442"/>
                      <a:pt x="152" y="381"/>
                      <a:pt x="152" y="350"/>
                    </a:cubicBezTo>
                    <a:cubicBezTo>
                      <a:pt x="183" y="259"/>
                      <a:pt x="183" y="168"/>
                      <a:pt x="183" y="47"/>
                    </a:cubicBezTo>
                    <a:cubicBezTo>
                      <a:pt x="183" y="16"/>
                      <a:pt x="152" y="1"/>
                      <a:pt x="12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79" name="Google Shape;1879;p33"/>
              <p:cNvSpPr/>
              <p:nvPr/>
            </p:nvSpPr>
            <p:spPr>
              <a:xfrm>
                <a:off x="2825300" y="1751675"/>
                <a:ext cx="3050" cy="9700"/>
              </a:xfrm>
              <a:custGeom>
                <a:avLst/>
                <a:gdLst/>
                <a:ahLst/>
                <a:cxnLst/>
                <a:rect l="l" t="t" r="r" b="b"/>
                <a:pathLst>
                  <a:path w="122" h="388" extrusionOk="0">
                    <a:moveTo>
                      <a:pt x="61" y="0"/>
                    </a:moveTo>
                    <a:cubicBezTo>
                      <a:pt x="30" y="0"/>
                      <a:pt x="30" y="0"/>
                      <a:pt x="30" y="31"/>
                    </a:cubicBezTo>
                    <a:cubicBezTo>
                      <a:pt x="0" y="91"/>
                      <a:pt x="0" y="152"/>
                      <a:pt x="0" y="183"/>
                    </a:cubicBezTo>
                    <a:cubicBezTo>
                      <a:pt x="0" y="213"/>
                      <a:pt x="0" y="243"/>
                      <a:pt x="0" y="274"/>
                    </a:cubicBezTo>
                    <a:cubicBezTo>
                      <a:pt x="0" y="274"/>
                      <a:pt x="0" y="304"/>
                      <a:pt x="0" y="304"/>
                    </a:cubicBezTo>
                    <a:cubicBezTo>
                      <a:pt x="0" y="335"/>
                      <a:pt x="0" y="335"/>
                      <a:pt x="0" y="365"/>
                    </a:cubicBezTo>
                    <a:cubicBezTo>
                      <a:pt x="0" y="380"/>
                      <a:pt x="15" y="388"/>
                      <a:pt x="34" y="388"/>
                    </a:cubicBezTo>
                    <a:cubicBezTo>
                      <a:pt x="53" y="388"/>
                      <a:pt x="76" y="380"/>
                      <a:pt x="91" y="365"/>
                    </a:cubicBezTo>
                    <a:cubicBezTo>
                      <a:pt x="91" y="365"/>
                      <a:pt x="91" y="335"/>
                      <a:pt x="91" y="335"/>
                    </a:cubicBezTo>
                    <a:cubicBezTo>
                      <a:pt x="91" y="304"/>
                      <a:pt x="91" y="304"/>
                      <a:pt x="91" y="274"/>
                    </a:cubicBezTo>
                    <a:cubicBezTo>
                      <a:pt x="91" y="274"/>
                      <a:pt x="91" y="213"/>
                      <a:pt x="91" y="213"/>
                    </a:cubicBezTo>
                    <a:cubicBezTo>
                      <a:pt x="122" y="152"/>
                      <a:pt x="122" y="91"/>
                      <a:pt x="122" y="31"/>
                    </a:cubicBezTo>
                    <a:cubicBezTo>
                      <a:pt x="122"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0" name="Google Shape;1880;p33"/>
              <p:cNvSpPr/>
              <p:nvPr/>
            </p:nvSpPr>
            <p:spPr>
              <a:xfrm>
                <a:off x="2831375" y="1748325"/>
                <a:ext cx="4575" cy="24450"/>
              </a:xfrm>
              <a:custGeom>
                <a:avLst/>
                <a:gdLst/>
                <a:ahLst/>
                <a:cxnLst/>
                <a:rect l="l" t="t" r="r" b="b"/>
                <a:pathLst>
                  <a:path w="183" h="978" extrusionOk="0">
                    <a:moveTo>
                      <a:pt x="130" y="1"/>
                    </a:moveTo>
                    <a:cubicBezTo>
                      <a:pt x="110" y="1"/>
                      <a:pt x="91" y="16"/>
                      <a:pt x="91" y="43"/>
                    </a:cubicBezTo>
                    <a:cubicBezTo>
                      <a:pt x="61" y="195"/>
                      <a:pt x="31" y="347"/>
                      <a:pt x="31" y="499"/>
                    </a:cubicBezTo>
                    <a:cubicBezTo>
                      <a:pt x="31" y="560"/>
                      <a:pt x="31" y="651"/>
                      <a:pt x="0" y="712"/>
                    </a:cubicBezTo>
                    <a:cubicBezTo>
                      <a:pt x="0" y="803"/>
                      <a:pt x="0" y="864"/>
                      <a:pt x="31" y="955"/>
                    </a:cubicBezTo>
                    <a:cubicBezTo>
                      <a:pt x="31" y="970"/>
                      <a:pt x="46" y="978"/>
                      <a:pt x="65" y="978"/>
                    </a:cubicBezTo>
                    <a:cubicBezTo>
                      <a:pt x="84" y="978"/>
                      <a:pt x="107" y="970"/>
                      <a:pt x="122" y="955"/>
                    </a:cubicBezTo>
                    <a:cubicBezTo>
                      <a:pt x="122" y="864"/>
                      <a:pt x="122" y="803"/>
                      <a:pt x="122" y="742"/>
                    </a:cubicBezTo>
                    <a:cubicBezTo>
                      <a:pt x="122" y="651"/>
                      <a:pt x="122" y="590"/>
                      <a:pt x="122" y="499"/>
                    </a:cubicBezTo>
                    <a:cubicBezTo>
                      <a:pt x="152" y="377"/>
                      <a:pt x="152" y="225"/>
                      <a:pt x="183" y="73"/>
                    </a:cubicBezTo>
                    <a:cubicBezTo>
                      <a:pt x="183" y="23"/>
                      <a:pt x="155" y="1"/>
                      <a:pt x="13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1" name="Google Shape;1881;p33"/>
              <p:cNvSpPr/>
              <p:nvPr/>
            </p:nvSpPr>
            <p:spPr>
              <a:xfrm>
                <a:off x="2841250" y="1744900"/>
                <a:ext cx="6100" cy="37200"/>
              </a:xfrm>
              <a:custGeom>
                <a:avLst/>
                <a:gdLst/>
                <a:ahLst/>
                <a:cxnLst/>
                <a:rect l="l" t="t" r="r" b="b"/>
                <a:pathLst>
                  <a:path w="244" h="1488" extrusionOk="0">
                    <a:moveTo>
                      <a:pt x="118" y="1"/>
                    </a:moveTo>
                    <a:cubicBezTo>
                      <a:pt x="89" y="1"/>
                      <a:pt x="61" y="25"/>
                      <a:pt x="61" y="59"/>
                    </a:cubicBezTo>
                    <a:cubicBezTo>
                      <a:pt x="122" y="302"/>
                      <a:pt x="122" y="575"/>
                      <a:pt x="92" y="818"/>
                    </a:cubicBezTo>
                    <a:cubicBezTo>
                      <a:pt x="61" y="910"/>
                      <a:pt x="31" y="1031"/>
                      <a:pt x="31" y="1153"/>
                    </a:cubicBezTo>
                    <a:cubicBezTo>
                      <a:pt x="0" y="1244"/>
                      <a:pt x="0" y="1366"/>
                      <a:pt x="61" y="1487"/>
                    </a:cubicBezTo>
                    <a:cubicBezTo>
                      <a:pt x="61" y="1487"/>
                      <a:pt x="122" y="1487"/>
                      <a:pt x="122" y="1457"/>
                    </a:cubicBezTo>
                    <a:cubicBezTo>
                      <a:pt x="152" y="1335"/>
                      <a:pt x="122" y="1214"/>
                      <a:pt x="152" y="1092"/>
                    </a:cubicBezTo>
                    <a:cubicBezTo>
                      <a:pt x="152" y="1001"/>
                      <a:pt x="183" y="879"/>
                      <a:pt x="213" y="758"/>
                    </a:cubicBezTo>
                    <a:cubicBezTo>
                      <a:pt x="244" y="514"/>
                      <a:pt x="213" y="271"/>
                      <a:pt x="183" y="59"/>
                    </a:cubicBezTo>
                    <a:cubicBezTo>
                      <a:pt x="169" y="17"/>
                      <a:pt x="143" y="1"/>
                      <a:pt x="118"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2" name="Google Shape;1882;p33"/>
              <p:cNvSpPr/>
              <p:nvPr/>
            </p:nvSpPr>
            <p:spPr>
              <a:xfrm>
                <a:off x="2855675" y="1749000"/>
                <a:ext cx="3075" cy="36500"/>
              </a:xfrm>
              <a:custGeom>
                <a:avLst/>
                <a:gdLst/>
                <a:ahLst/>
                <a:cxnLst/>
                <a:rect l="l" t="t" r="r" b="b"/>
                <a:pathLst>
                  <a:path w="123" h="1460" extrusionOk="0">
                    <a:moveTo>
                      <a:pt x="62" y="1"/>
                    </a:moveTo>
                    <a:cubicBezTo>
                      <a:pt x="31" y="1"/>
                      <a:pt x="1" y="16"/>
                      <a:pt x="1" y="46"/>
                    </a:cubicBezTo>
                    <a:cubicBezTo>
                      <a:pt x="1" y="290"/>
                      <a:pt x="1" y="502"/>
                      <a:pt x="1" y="746"/>
                    </a:cubicBezTo>
                    <a:lnTo>
                      <a:pt x="1" y="1080"/>
                    </a:lnTo>
                    <a:lnTo>
                      <a:pt x="1" y="1262"/>
                    </a:lnTo>
                    <a:cubicBezTo>
                      <a:pt x="1" y="1323"/>
                      <a:pt x="1" y="1384"/>
                      <a:pt x="1" y="1414"/>
                    </a:cubicBezTo>
                    <a:cubicBezTo>
                      <a:pt x="16" y="1445"/>
                      <a:pt x="39" y="1460"/>
                      <a:pt x="58" y="1460"/>
                    </a:cubicBezTo>
                    <a:cubicBezTo>
                      <a:pt x="77" y="1460"/>
                      <a:pt x="92" y="1445"/>
                      <a:pt x="92" y="1414"/>
                    </a:cubicBezTo>
                    <a:cubicBezTo>
                      <a:pt x="122" y="1384"/>
                      <a:pt x="122" y="1323"/>
                      <a:pt x="122" y="1262"/>
                    </a:cubicBezTo>
                    <a:lnTo>
                      <a:pt x="122" y="1080"/>
                    </a:lnTo>
                    <a:lnTo>
                      <a:pt x="122" y="746"/>
                    </a:lnTo>
                    <a:cubicBezTo>
                      <a:pt x="122" y="502"/>
                      <a:pt x="122" y="290"/>
                      <a:pt x="122" y="46"/>
                    </a:cubicBezTo>
                    <a:cubicBezTo>
                      <a:pt x="122" y="16"/>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3" name="Google Shape;1883;p33"/>
              <p:cNvSpPr/>
              <p:nvPr/>
            </p:nvSpPr>
            <p:spPr>
              <a:xfrm>
                <a:off x="2867075" y="1751300"/>
                <a:ext cx="3825" cy="36675"/>
              </a:xfrm>
              <a:custGeom>
                <a:avLst/>
                <a:gdLst/>
                <a:ahLst/>
                <a:cxnLst/>
                <a:rect l="l" t="t" r="r" b="b"/>
                <a:pathLst>
                  <a:path w="153" h="1467" extrusionOk="0">
                    <a:moveTo>
                      <a:pt x="50" y="0"/>
                    </a:moveTo>
                    <a:cubicBezTo>
                      <a:pt x="24" y="0"/>
                      <a:pt x="1" y="15"/>
                      <a:pt x="1" y="46"/>
                    </a:cubicBezTo>
                    <a:cubicBezTo>
                      <a:pt x="1" y="289"/>
                      <a:pt x="1" y="532"/>
                      <a:pt x="1" y="775"/>
                    </a:cubicBezTo>
                    <a:cubicBezTo>
                      <a:pt x="1" y="866"/>
                      <a:pt x="1" y="988"/>
                      <a:pt x="1" y="1110"/>
                    </a:cubicBezTo>
                    <a:cubicBezTo>
                      <a:pt x="31" y="1201"/>
                      <a:pt x="1" y="1353"/>
                      <a:pt x="31" y="1444"/>
                    </a:cubicBezTo>
                    <a:cubicBezTo>
                      <a:pt x="46" y="1459"/>
                      <a:pt x="69" y="1467"/>
                      <a:pt x="88" y="1467"/>
                    </a:cubicBezTo>
                    <a:cubicBezTo>
                      <a:pt x="107" y="1467"/>
                      <a:pt x="122" y="1459"/>
                      <a:pt x="122" y="1444"/>
                    </a:cubicBezTo>
                    <a:cubicBezTo>
                      <a:pt x="153" y="1353"/>
                      <a:pt x="153" y="1231"/>
                      <a:pt x="153" y="1110"/>
                    </a:cubicBezTo>
                    <a:cubicBezTo>
                      <a:pt x="122" y="988"/>
                      <a:pt x="122" y="866"/>
                      <a:pt x="122" y="745"/>
                    </a:cubicBezTo>
                    <a:lnTo>
                      <a:pt x="122" y="46"/>
                    </a:lnTo>
                    <a:cubicBezTo>
                      <a:pt x="107" y="15"/>
                      <a:pt x="77" y="0"/>
                      <a:pt x="50"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4" name="Google Shape;1884;p33"/>
              <p:cNvSpPr/>
              <p:nvPr/>
            </p:nvSpPr>
            <p:spPr>
              <a:xfrm>
                <a:off x="2876575" y="1749775"/>
                <a:ext cx="6500" cy="33425"/>
              </a:xfrm>
              <a:custGeom>
                <a:avLst/>
                <a:gdLst/>
                <a:ahLst/>
                <a:cxnLst/>
                <a:rect l="l" t="t" r="r" b="b"/>
                <a:pathLst>
                  <a:path w="260" h="1337" extrusionOk="0">
                    <a:moveTo>
                      <a:pt x="138" y="1231"/>
                    </a:moveTo>
                    <a:cubicBezTo>
                      <a:pt x="138" y="1262"/>
                      <a:pt x="138" y="1262"/>
                      <a:pt x="138" y="1262"/>
                    </a:cubicBezTo>
                    <a:cubicBezTo>
                      <a:pt x="138" y="1262"/>
                      <a:pt x="133" y="1262"/>
                      <a:pt x="127" y="1264"/>
                    </a:cubicBezTo>
                    <a:lnTo>
                      <a:pt x="127" y="1264"/>
                    </a:lnTo>
                    <a:cubicBezTo>
                      <a:pt x="134" y="1245"/>
                      <a:pt x="128" y="1231"/>
                      <a:pt x="107" y="1231"/>
                    </a:cubicBezTo>
                    <a:close/>
                    <a:moveTo>
                      <a:pt x="183" y="0"/>
                    </a:moveTo>
                    <a:cubicBezTo>
                      <a:pt x="160" y="0"/>
                      <a:pt x="138" y="15"/>
                      <a:pt x="138" y="46"/>
                    </a:cubicBezTo>
                    <a:cubicBezTo>
                      <a:pt x="138" y="259"/>
                      <a:pt x="138" y="471"/>
                      <a:pt x="138" y="654"/>
                    </a:cubicBezTo>
                    <a:cubicBezTo>
                      <a:pt x="138" y="775"/>
                      <a:pt x="107" y="867"/>
                      <a:pt x="107" y="958"/>
                    </a:cubicBezTo>
                    <a:cubicBezTo>
                      <a:pt x="107" y="1019"/>
                      <a:pt x="77" y="1049"/>
                      <a:pt x="77" y="1110"/>
                    </a:cubicBezTo>
                    <a:lnTo>
                      <a:pt x="77" y="1171"/>
                    </a:lnTo>
                    <a:cubicBezTo>
                      <a:pt x="77" y="1186"/>
                      <a:pt x="77" y="1193"/>
                      <a:pt x="77" y="1201"/>
                    </a:cubicBezTo>
                    <a:lnTo>
                      <a:pt x="77" y="1201"/>
                    </a:lnTo>
                    <a:cubicBezTo>
                      <a:pt x="1" y="1226"/>
                      <a:pt x="31" y="1337"/>
                      <a:pt x="96" y="1337"/>
                    </a:cubicBezTo>
                    <a:cubicBezTo>
                      <a:pt x="108" y="1337"/>
                      <a:pt x="123" y="1332"/>
                      <a:pt x="138" y="1322"/>
                    </a:cubicBezTo>
                    <a:cubicBezTo>
                      <a:pt x="168" y="1292"/>
                      <a:pt x="198" y="1201"/>
                      <a:pt x="198" y="1140"/>
                    </a:cubicBezTo>
                    <a:cubicBezTo>
                      <a:pt x="198" y="1079"/>
                      <a:pt x="229" y="1019"/>
                      <a:pt x="229" y="927"/>
                    </a:cubicBezTo>
                    <a:cubicBezTo>
                      <a:pt x="259" y="654"/>
                      <a:pt x="259" y="350"/>
                      <a:pt x="229" y="46"/>
                    </a:cubicBezTo>
                    <a:cubicBezTo>
                      <a:pt x="229" y="15"/>
                      <a:pt x="206" y="0"/>
                      <a:pt x="183"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5" name="Google Shape;1885;p33"/>
              <p:cNvSpPr/>
              <p:nvPr/>
            </p:nvSpPr>
            <p:spPr>
              <a:xfrm>
                <a:off x="2888350" y="1745200"/>
                <a:ext cx="3075" cy="16750"/>
              </a:xfrm>
              <a:custGeom>
                <a:avLst/>
                <a:gdLst/>
                <a:ahLst/>
                <a:cxnLst/>
                <a:rect l="l" t="t" r="r" b="b"/>
                <a:pathLst>
                  <a:path w="123" h="670" extrusionOk="0">
                    <a:moveTo>
                      <a:pt x="47" y="1"/>
                    </a:moveTo>
                    <a:cubicBezTo>
                      <a:pt x="24" y="1"/>
                      <a:pt x="1" y="16"/>
                      <a:pt x="1" y="47"/>
                    </a:cubicBezTo>
                    <a:lnTo>
                      <a:pt x="1" y="320"/>
                    </a:lnTo>
                    <a:cubicBezTo>
                      <a:pt x="1" y="411"/>
                      <a:pt x="1" y="533"/>
                      <a:pt x="1" y="624"/>
                    </a:cubicBezTo>
                    <a:cubicBezTo>
                      <a:pt x="1" y="654"/>
                      <a:pt x="24" y="670"/>
                      <a:pt x="47" y="670"/>
                    </a:cubicBezTo>
                    <a:cubicBezTo>
                      <a:pt x="69" y="670"/>
                      <a:pt x="92" y="654"/>
                      <a:pt x="92" y="624"/>
                    </a:cubicBezTo>
                    <a:cubicBezTo>
                      <a:pt x="123" y="533"/>
                      <a:pt x="92" y="411"/>
                      <a:pt x="92" y="320"/>
                    </a:cubicBezTo>
                    <a:lnTo>
                      <a:pt x="92" y="47"/>
                    </a:lnTo>
                    <a:cubicBezTo>
                      <a:pt x="92" y="16"/>
                      <a:pt x="69" y="1"/>
                      <a:pt x="4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6" name="Google Shape;1886;p33"/>
              <p:cNvSpPr/>
              <p:nvPr/>
            </p:nvSpPr>
            <p:spPr>
              <a:xfrm>
                <a:off x="2899000" y="1734200"/>
                <a:ext cx="3075" cy="8175"/>
              </a:xfrm>
              <a:custGeom>
                <a:avLst/>
                <a:gdLst/>
                <a:ahLst/>
                <a:cxnLst/>
                <a:rect l="l" t="t" r="r" b="b"/>
                <a:pathLst>
                  <a:path w="123" h="327" extrusionOk="0">
                    <a:moveTo>
                      <a:pt x="61" y="0"/>
                    </a:moveTo>
                    <a:cubicBezTo>
                      <a:pt x="31" y="0"/>
                      <a:pt x="0" y="0"/>
                      <a:pt x="0" y="31"/>
                    </a:cubicBezTo>
                    <a:cubicBezTo>
                      <a:pt x="0" y="91"/>
                      <a:pt x="0" y="122"/>
                      <a:pt x="0" y="183"/>
                    </a:cubicBezTo>
                    <a:cubicBezTo>
                      <a:pt x="0" y="183"/>
                      <a:pt x="0" y="213"/>
                      <a:pt x="0" y="243"/>
                    </a:cubicBezTo>
                    <a:cubicBezTo>
                      <a:pt x="0" y="274"/>
                      <a:pt x="0" y="304"/>
                      <a:pt x="31" y="304"/>
                    </a:cubicBezTo>
                    <a:cubicBezTo>
                      <a:pt x="46" y="319"/>
                      <a:pt x="54" y="327"/>
                      <a:pt x="61" y="327"/>
                    </a:cubicBezTo>
                    <a:cubicBezTo>
                      <a:pt x="69" y="327"/>
                      <a:pt x="76" y="319"/>
                      <a:pt x="92" y="304"/>
                    </a:cubicBezTo>
                    <a:cubicBezTo>
                      <a:pt x="122" y="304"/>
                      <a:pt x="122" y="274"/>
                      <a:pt x="122" y="243"/>
                    </a:cubicBezTo>
                    <a:cubicBezTo>
                      <a:pt x="122" y="213"/>
                      <a:pt x="122" y="183"/>
                      <a:pt x="122" y="183"/>
                    </a:cubicBezTo>
                    <a:cubicBezTo>
                      <a:pt x="122" y="122"/>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7" name="Google Shape;1887;p33"/>
              <p:cNvSpPr/>
              <p:nvPr/>
            </p:nvSpPr>
            <p:spPr>
              <a:xfrm>
                <a:off x="2902050" y="1725825"/>
                <a:ext cx="3825" cy="3075"/>
              </a:xfrm>
              <a:custGeom>
                <a:avLst/>
                <a:gdLst/>
                <a:ahLst/>
                <a:cxnLst/>
                <a:rect l="l" t="t" r="r" b="b"/>
                <a:pathLst>
                  <a:path w="153" h="123" extrusionOk="0">
                    <a:moveTo>
                      <a:pt x="61" y="1"/>
                    </a:moveTo>
                    <a:cubicBezTo>
                      <a:pt x="0" y="1"/>
                      <a:pt x="0" y="122"/>
                      <a:pt x="61" y="122"/>
                    </a:cubicBezTo>
                    <a:cubicBezTo>
                      <a:pt x="152" y="122"/>
                      <a:pt x="15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8" name="Google Shape;1888;p33"/>
              <p:cNvSpPr/>
              <p:nvPr/>
            </p:nvSpPr>
            <p:spPr>
              <a:xfrm>
                <a:off x="2733350" y="1687850"/>
                <a:ext cx="3825" cy="11225"/>
              </a:xfrm>
              <a:custGeom>
                <a:avLst/>
                <a:gdLst/>
                <a:ahLst/>
                <a:cxnLst/>
                <a:rect l="l" t="t" r="r" b="b"/>
                <a:pathLst>
                  <a:path w="153" h="449" extrusionOk="0">
                    <a:moveTo>
                      <a:pt x="61" y="0"/>
                    </a:moveTo>
                    <a:cubicBezTo>
                      <a:pt x="31" y="0"/>
                      <a:pt x="31" y="30"/>
                      <a:pt x="31" y="61"/>
                    </a:cubicBezTo>
                    <a:cubicBezTo>
                      <a:pt x="31" y="122"/>
                      <a:pt x="0" y="182"/>
                      <a:pt x="0" y="243"/>
                    </a:cubicBezTo>
                    <a:lnTo>
                      <a:pt x="0" y="304"/>
                    </a:lnTo>
                    <a:cubicBezTo>
                      <a:pt x="0" y="334"/>
                      <a:pt x="0" y="395"/>
                      <a:pt x="31" y="426"/>
                    </a:cubicBezTo>
                    <a:cubicBezTo>
                      <a:pt x="31" y="441"/>
                      <a:pt x="53" y="448"/>
                      <a:pt x="76" y="448"/>
                    </a:cubicBezTo>
                    <a:cubicBezTo>
                      <a:pt x="99" y="448"/>
                      <a:pt x="122" y="441"/>
                      <a:pt x="122" y="426"/>
                    </a:cubicBezTo>
                    <a:cubicBezTo>
                      <a:pt x="152" y="395"/>
                      <a:pt x="122" y="334"/>
                      <a:pt x="122" y="304"/>
                    </a:cubicBezTo>
                    <a:lnTo>
                      <a:pt x="122" y="243"/>
                    </a:lnTo>
                    <a:cubicBezTo>
                      <a:pt x="122" y="182"/>
                      <a:pt x="122" y="122"/>
                      <a:pt x="122" y="61"/>
                    </a:cubicBezTo>
                    <a:cubicBezTo>
                      <a:pt x="122" y="3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89" name="Google Shape;1889;p33"/>
              <p:cNvSpPr/>
              <p:nvPr/>
            </p:nvSpPr>
            <p:spPr>
              <a:xfrm>
                <a:off x="2741700" y="1684425"/>
                <a:ext cx="3075" cy="18250"/>
              </a:xfrm>
              <a:custGeom>
                <a:avLst/>
                <a:gdLst/>
                <a:ahLst/>
                <a:cxnLst/>
                <a:rect l="l" t="t" r="r" b="b"/>
                <a:pathLst>
                  <a:path w="123" h="730" extrusionOk="0">
                    <a:moveTo>
                      <a:pt x="58" y="0"/>
                    </a:moveTo>
                    <a:cubicBezTo>
                      <a:pt x="31" y="0"/>
                      <a:pt x="1" y="15"/>
                      <a:pt x="1" y="46"/>
                    </a:cubicBezTo>
                    <a:cubicBezTo>
                      <a:pt x="1" y="137"/>
                      <a:pt x="1" y="259"/>
                      <a:pt x="1" y="350"/>
                    </a:cubicBezTo>
                    <a:cubicBezTo>
                      <a:pt x="1" y="471"/>
                      <a:pt x="1" y="593"/>
                      <a:pt x="1" y="684"/>
                    </a:cubicBezTo>
                    <a:cubicBezTo>
                      <a:pt x="1" y="715"/>
                      <a:pt x="23" y="730"/>
                      <a:pt x="46" y="730"/>
                    </a:cubicBezTo>
                    <a:cubicBezTo>
                      <a:pt x="69" y="730"/>
                      <a:pt x="92" y="715"/>
                      <a:pt x="92" y="684"/>
                    </a:cubicBezTo>
                    <a:cubicBezTo>
                      <a:pt x="122" y="593"/>
                      <a:pt x="122" y="471"/>
                      <a:pt x="122" y="350"/>
                    </a:cubicBezTo>
                    <a:cubicBezTo>
                      <a:pt x="122" y="259"/>
                      <a:pt x="92" y="137"/>
                      <a:pt x="92" y="46"/>
                    </a:cubicBezTo>
                    <a:cubicBezTo>
                      <a:pt x="107" y="15"/>
                      <a:pt x="84" y="0"/>
                      <a:pt x="5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0" name="Google Shape;1890;p33"/>
              <p:cNvSpPr/>
              <p:nvPr/>
            </p:nvSpPr>
            <p:spPr>
              <a:xfrm>
                <a:off x="2749300" y="1683100"/>
                <a:ext cx="3825" cy="23575"/>
              </a:xfrm>
              <a:custGeom>
                <a:avLst/>
                <a:gdLst/>
                <a:ahLst/>
                <a:cxnLst/>
                <a:rect l="l" t="t" r="r" b="b"/>
                <a:pathLst>
                  <a:path w="153" h="943" extrusionOk="0">
                    <a:moveTo>
                      <a:pt x="107" y="0"/>
                    </a:moveTo>
                    <a:cubicBezTo>
                      <a:pt x="84" y="0"/>
                      <a:pt x="61" y="23"/>
                      <a:pt x="61" y="68"/>
                    </a:cubicBezTo>
                    <a:cubicBezTo>
                      <a:pt x="31" y="190"/>
                      <a:pt x="31" y="342"/>
                      <a:pt x="31" y="494"/>
                    </a:cubicBezTo>
                    <a:cubicBezTo>
                      <a:pt x="1" y="585"/>
                      <a:pt x="1" y="646"/>
                      <a:pt x="1" y="707"/>
                    </a:cubicBezTo>
                    <a:lnTo>
                      <a:pt x="1" y="828"/>
                    </a:lnTo>
                    <a:cubicBezTo>
                      <a:pt x="1" y="859"/>
                      <a:pt x="1" y="889"/>
                      <a:pt x="31" y="920"/>
                    </a:cubicBezTo>
                    <a:cubicBezTo>
                      <a:pt x="46" y="935"/>
                      <a:pt x="61" y="942"/>
                      <a:pt x="77" y="942"/>
                    </a:cubicBezTo>
                    <a:cubicBezTo>
                      <a:pt x="92" y="942"/>
                      <a:pt x="107" y="935"/>
                      <a:pt x="122" y="920"/>
                    </a:cubicBezTo>
                    <a:cubicBezTo>
                      <a:pt x="122" y="889"/>
                      <a:pt x="122" y="859"/>
                      <a:pt x="122" y="828"/>
                    </a:cubicBezTo>
                    <a:lnTo>
                      <a:pt x="122" y="737"/>
                    </a:lnTo>
                    <a:cubicBezTo>
                      <a:pt x="122" y="646"/>
                      <a:pt x="122" y="585"/>
                      <a:pt x="122" y="494"/>
                    </a:cubicBezTo>
                    <a:cubicBezTo>
                      <a:pt x="122" y="342"/>
                      <a:pt x="152" y="190"/>
                      <a:pt x="152" y="68"/>
                    </a:cubicBezTo>
                    <a:cubicBezTo>
                      <a:pt x="152" y="23"/>
                      <a:pt x="130" y="0"/>
                      <a:pt x="10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1" name="Google Shape;1891;p33"/>
              <p:cNvSpPr/>
              <p:nvPr/>
            </p:nvSpPr>
            <p:spPr>
              <a:xfrm>
                <a:off x="2762975" y="1690500"/>
                <a:ext cx="3450" cy="18650"/>
              </a:xfrm>
              <a:custGeom>
                <a:avLst/>
                <a:gdLst/>
                <a:ahLst/>
                <a:cxnLst/>
                <a:rect l="l" t="t" r="r" b="b"/>
                <a:pathLst>
                  <a:path w="138" h="746" extrusionOk="0">
                    <a:moveTo>
                      <a:pt x="88" y="0"/>
                    </a:moveTo>
                    <a:cubicBezTo>
                      <a:pt x="61" y="0"/>
                      <a:pt x="31" y="16"/>
                      <a:pt x="31" y="46"/>
                    </a:cubicBezTo>
                    <a:cubicBezTo>
                      <a:pt x="1" y="137"/>
                      <a:pt x="1" y="259"/>
                      <a:pt x="1" y="380"/>
                    </a:cubicBezTo>
                    <a:cubicBezTo>
                      <a:pt x="1" y="441"/>
                      <a:pt x="1" y="502"/>
                      <a:pt x="1" y="563"/>
                    </a:cubicBezTo>
                    <a:cubicBezTo>
                      <a:pt x="1" y="624"/>
                      <a:pt x="1" y="715"/>
                      <a:pt x="31" y="745"/>
                    </a:cubicBezTo>
                    <a:lnTo>
                      <a:pt x="92" y="745"/>
                    </a:lnTo>
                    <a:cubicBezTo>
                      <a:pt x="122" y="684"/>
                      <a:pt x="122" y="624"/>
                      <a:pt x="122" y="563"/>
                    </a:cubicBezTo>
                    <a:cubicBezTo>
                      <a:pt x="92" y="502"/>
                      <a:pt x="92" y="441"/>
                      <a:pt x="92" y="411"/>
                    </a:cubicBezTo>
                    <a:cubicBezTo>
                      <a:pt x="92" y="289"/>
                      <a:pt x="122" y="168"/>
                      <a:pt x="122" y="46"/>
                    </a:cubicBezTo>
                    <a:cubicBezTo>
                      <a:pt x="137" y="16"/>
                      <a:pt x="115" y="0"/>
                      <a:pt x="88"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2" name="Google Shape;1892;p33"/>
              <p:cNvSpPr/>
              <p:nvPr/>
            </p:nvSpPr>
            <p:spPr>
              <a:xfrm>
                <a:off x="2772850" y="1687850"/>
                <a:ext cx="5350" cy="12175"/>
              </a:xfrm>
              <a:custGeom>
                <a:avLst/>
                <a:gdLst/>
                <a:ahLst/>
                <a:cxnLst/>
                <a:rect l="l" t="t" r="r" b="b"/>
                <a:pathLst>
                  <a:path w="214" h="487" extrusionOk="0">
                    <a:moveTo>
                      <a:pt x="62" y="0"/>
                    </a:moveTo>
                    <a:cubicBezTo>
                      <a:pt x="31" y="0"/>
                      <a:pt x="1" y="61"/>
                      <a:pt x="1" y="61"/>
                    </a:cubicBezTo>
                    <a:cubicBezTo>
                      <a:pt x="31" y="152"/>
                      <a:pt x="62" y="213"/>
                      <a:pt x="62" y="274"/>
                    </a:cubicBezTo>
                    <a:cubicBezTo>
                      <a:pt x="62" y="334"/>
                      <a:pt x="92" y="365"/>
                      <a:pt x="92" y="395"/>
                    </a:cubicBezTo>
                    <a:cubicBezTo>
                      <a:pt x="92" y="426"/>
                      <a:pt x="92" y="456"/>
                      <a:pt x="122" y="456"/>
                    </a:cubicBezTo>
                    <a:cubicBezTo>
                      <a:pt x="122" y="456"/>
                      <a:pt x="153" y="486"/>
                      <a:pt x="183" y="486"/>
                    </a:cubicBezTo>
                    <a:cubicBezTo>
                      <a:pt x="183" y="486"/>
                      <a:pt x="214" y="456"/>
                      <a:pt x="214" y="426"/>
                    </a:cubicBezTo>
                    <a:cubicBezTo>
                      <a:pt x="214" y="395"/>
                      <a:pt x="214" y="395"/>
                      <a:pt x="214" y="365"/>
                    </a:cubicBezTo>
                    <a:cubicBezTo>
                      <a:pt x="183" y="334"/>
                      <a:pt x="183" y="304"/>
                      <a:pt x="183" y="274"/>
                    </a:cubicBezTo>
                    <a:cubicBezTo>
                      <a:pt x="153" y="182"/>
                      <a:pt x="153" y="122"/>
                      <a:pt x="122" y="61"/>
                    </a:cubicBezTo>
                    <a:cubicBezTo>
                      <a:pt x="122" y="0"/>
                      <a:pt x="92" y="0"/>
                      <a:pt x="6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3" name="Google Shape;1893;p33"/>
              <p:cNvSpPr/>
              <p:nvPr/>
            </p:nvSpPr>
            <p:spPr>
              <a:xfrm>
                <a:off x="2786525" y="1678725"/>
                <a:ext cx="3825" cy="5350"/>
              </a:xfrm>
              <a:custGeom>
                <a:avLst/>
                <a:gdLst/>
                <a:ahLst/>
                <a:cxnLst/>
                <a:rect l="l" t="t" r="r" b="b"/>
                <a:pathLst>
                  <a:path w="153" h="214" extrusionOk="0">
                    <a:moveTo>
                      <a:pt x="31" y="0"/>
                    </a:moveTo>
                    <a:cubicBezTo>
                      <a:pt x="31" y="0"/>
                      <a:pt x="31" y="0"/>
                      <a:pt x="1" y="31"/>
                    </a:cubicBezTo>
                    <a:cubicBezTo>
                      <a:pt x="1" y="31"/>
                      <a:pt x="1" y="31"/>
                      <a:pt x="1" y="61"/>
                    </a:cubicBezTo>
                    <a:cubicBezTo>
                      <a:pt x="1" y="91"/>
                      <a:pt x="31" y="91"/>
                      <a:pt x="31" y="122"/>
                    </a:cubicBezTo>
                    <a:cubicBezTo>
                      <a:pt x="31" y="152"/>
                      <a:pt x="31" y="183"/>
                      <a:pt x="62" y="183"/>
                    </a:cubicBezTo>
                    <a:cubicBezTo>
                      <a:pt x="62" y="183"/>
                      <a:pt x="62" y="213"/>
                      <a:pt x="62" y="213"/>
                    </a:cubicBezTo>
                    <a:lnTo>
                      <a:pt x="92" y="213"/>
                    </a:lnTo>
                    <a:cubicBezTo>
                      <a:pt x="122" y="213"/>
                      <a:pt x="153" y="183"/>
                      <a:pt x="153" y="183"/>
                    </a:cubicBezTo>
                    <a:lnTo>
                      <a:pt x="153" y="152"/>
                    </a:lnTo>
                    <a:cubicBezTo>
                      <a:pt x="153" y="122"/>
                      <a:pt x="122" y="122"/>
                      <a:pt x="122" y="91"/>
                    </a:cubicBezTo>
                    <a:cubicBezTo>
                      <a:pt x="122" y="61"/>
                      <a:pt x="122" y="61"/>
                      <a:pt x="122" y="31"/>
                    </a:cubicBezTo>
                    <a:cubicBezTo>
                      <a:pt x="122" y="31"/>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4" name="Google Shape;1894;p33"/>
              <p:cNvSpPr/>
              <p:nvPr/>
            </p:nvSpPr>
            <p:spPr>
              <a:xfrm>
                <a:off x="2792625" y="1679475"/>
                <a:ext cx="3825" cy="2300"/>
              </a:xfrm>
              <a:custGeom>
                <a:avLst/>
                <a:gdLst/>
                <a:ahLst/>
                <a:cxnLst/>
                <a:rect l="l" t="t" r="r" b="b"/>
                <a:pathLst>
                  <a:path w="153" h="92" extrusionOk="0">
                    <a:moveTo>
                      <a:pt x="91" y="1"/>
                    </a:moveTo>
                    <a:cubicBezTo>
                      <a:pt x="0" y="1"/>
                      <a:pt x="0" y="92"/>
                      <a:pt x="91" y="92"/>
                    </a:cubicBezTo>
                    <a:cubicBezTo>
                      <a:pt x="152" y="92"/>
                      <a:pt x="152" y="1"/>
                      <a:pt x="9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5" name="Google Shape;1895;p33"/>
              <p:cNvSpPr/>
              <p:nvPr/>
            </p:nvSpPr>
            <p:spPr>
              <a:xfrm>
                <a:off x="2658875" y="1629525"/>
                <a:ext cx="3825" cy="8950"/>
              </a:xfrm>
              <a:custGeom>
                <a:avLst/>
                <a:gdLst/>
                <a:ahLst/>
                <a:cxnLst/>
                <a:rect l="l" t="t" r="r" b="b"/>
                <a:pathLst>
                  <a:path w="153" h="358" extrusionOk="0">
                    <a:moveTo>
                      <a:pt x="122" y="84"/>
                    </a:moveTo>
                    <a:cubicBezTo>
                      <a:pt x="122" y="94"/>
                      <a:pt x="125" y="97"/>
                      <a:pt x="129" y="97"/>
                    </a:cubicBezTo>
                    <a:cubicBezTo>
                      <a:pt x="136" y="97"/>
                      <a:pt x="142" y="84"/>
                      <a:pt x="122" y="84"/>
                    </a:cubicBezTo>
                    <a:close/>
                    <a:moveTo>
                      <a:pt x="92" y="0"/>
                    </a:moveTo>
                    <a:cubicBezTo>
                      <a:pt x="84" y="0"/>
                      <a:pt x="76" y="8"/>
                      <a:pt x="61" y="23"/>
                    </a:cubicBezTo>
                    <a:cubicBezTo>
                      <a:pt x="31" y="53"/>
                      <a:pt x="0" y="114"/>
                      <a:pt x="0" y="175"/>
                    </a:cubicBezTo>
                    <a:cubicBezTo>
                      <a:pt x="0" y="205"/>
                      <a:pt x="0" y="236"/>
                      <a:pt x="31" y="266"/>
                    </a:cubicBezTo>
                    <a:cubicBezTo>
                      <a:pt x="31" y="266"/>
                      <a:pt x="31" y="297"/>
                      <a:pt x="31" y="297"/>
                    </a:cubicBezTo>
                    <a:cubicBezTo>
                      <a:pt x="61" y="327"/>
                      <a:pt x="61" y="327"/>
                      <a:pt x="92" y="357"/>
                    </a:cubicBezTo>
                    <a:cubicBezTo>
                      <a:pt x="92" y="357"/>
                      <a:pt x="122" y="357"/>
                      <a:pt x="122" y="327"/>
                    </a:cubicBezTo>
                    <a:cubicBezTo>
                      <a:pt x="152" y="327"/>
                      <a:pt x="152" y="327"/>
                      <a:pt x="152" y="297"/>
                    </a:cubicBezTo>
                    <a:cubicBezTo>
                      <a:pt x="152" y="297"/>
                      <a:pt x="152" y="297"/>
                      <a:pt x="152" y="266"/>
                    </a:cubicBezTo>
                    <a:lnTo>
                      <a:pt x="122" y="266"/>
                    </a:lnTo>
                    <a:lnTo>
                      <a:pt x="122" y="236"/>
                    </a:lnTo>
                    <a:cubicBezTo>
                      <a:pt x="122" y="236"/>
                      <a:pt x="122" y="236"/>
                      <a:pt x="122" y="205"/>
                    </a:cubicBezTo>
                    <a:cubicBezTo>
                      <a:pt x="122" y="205"/>
                      <a:pt x="122" y="205"/>
                      <a:pt x="122" y="175"/>
                    </a:cubicBezTo>
                    <a:lnTo>
                      <a:pt x="122" y="145"/>
                    </a:lnTo>
                    <a:cubicBezTo>
                      <a:pt x="122" y="114"/>
                      <a:pt x="122" y="114"/>
                      <a:pt x="122" y="114"/>
                    </a:cubicBezTo>
                    <a:cubicBezTo>
                      <a:pt x="122" y="84"/>
                      <a:pt x="122" y="84"/>
                      <a:pt x="122" y="84"/>
                    </a:cubicBezTo>
                    <a:lnTo>
                      <a:pt x="152" y="84"/>
                    </a:lnTo>
                    <a:cubicBezTo>
                      <a:pt x="152" y="53"/>
                      <a:pt x="152" y="23"/>
                      <a:pt x="122" y="23"/>
                    </a:cubicBezTo>
                    <a:cubicBezTo>
                      <a:pt x="107" y="8"/>
                      <a:pt x="99"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6" name="Google Shape;1896;p33"/>
              <p:cNvSpPr/>
              <p:nvPr/>
            </p:nvSpPr>
            <p:spPr>
              <a:xfrm>
                <a:off x="2668750" y="1627800"/>
                <a:ext cx="3825" cy="22650"/>
              </a:xfrm>
              <a:custGeom>
                <a:avLst/>
                <a:gdLst/>
                <a:ahLst/>
                <a:cxnLst/>
                <a:rect l="l" t="t" r="r" b="b"/>
                <a:pathLst>
                  <a:path w="153" h="906" extrusionOk="0">
                    <a:moveTo>
                      <a:pt x="92" y="1"/>
                    </a:moveTo>
                    <a:cubicBezTo>
                      <a:pt x="61" y="1"/>
                      <a:pt x="31" y="31"/>
                      <a:pt x="31" y="62"/>
                    </a:cubicBezTo>
                    <a:cubicBezTo>
                      <a:pt x="31" y="183"/>
                      <a:pt x="1" y="335"/>
                      <a:pt x="1" y="487"/>
                    </a:cubicBezTo>
                    <a:cubicBezTo>
                      <a:pt x="1" y="548"/>
                      <a:pt x="1" y="609"/>
                      <a:pt x="1" y="700"/>
                    </a:cubicBezTo>
                    <a:cubicBezTo>
                      <a:pt x="1" y="730"/>
                      <a:pt x="1" y="761"/>
                      <a:pt x="1" y="791"/>
                    </a:cubicBezTo>
                    <a:cubicBezTo>
                      <a:pt x="1" y="821"/>
                      <a:pt x="1" y="821"/>
                      <a:pt x="1" y="852"/>
                    </a:cubicBezTo>
                    <a:cubicBezTo>
                      <a:pt x="1" y="852"/>
                      <a:pt x="31" y="882"/>
                      <a:pt x="31" y="882"/>
                    </a:cubicBezTo>
                    <a:cubicBezTo>
                      <a:pt x="31" y="897"/>
                      <a:pt x="46" y="905"/>
                      <a:pt x="61" y="905"/>
                    </a:cubicBezTo>
                    <a:cubicBezTo>
                      <a:pt x="77" y="905"/>
                      <a:pt x="92" y="897"/>
                      <a:pt x="92" y="882"/>
                    </a:cubicBezTo>
                    <a:cubicBezTo>
                      <a:pt x="92" y="852"/>
                      <a:pt x="122" y="821"/>
                      <a:pt x="122" y="791"/>
                    </a:cubicBezTo>
                    <a:lnTo>
                      <a:pt x="122" y="670"/>
                    </a:lnTo>
                    <a:lnTo>
                      <a:pt x="122" y="457"/>
                    </a:lnTo>
                    <a:cubicBezTo>
                      <a:pt x="122" y="335"/>
                      <a:pt x="122" y="183"/>
                      <a:pt x="153" y="62"/>
                    </a:cubicBezTo>
                    <a:cubicBezTo>
                      <a:pt x="153" y="31"/>
                      <a:pt x="122" y="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7" name="Google Shape;1897;p33"/>
              <p:cNvSpPr/>
              <p:nvPr/>
            </p:nvSpPr>
            <p:spPr>
              <a:xfrm>
                <a:off x="2678625" y="1623700"/>
                <a:ext cx="4600" cy="28450"/>
              </a:xfrm>
              <a:custGeom>
                <a:avLst/>
                <a:gdLst/>
                <a:ahLst/>
                <a:cxnLst/>
                <a:rect l="l" t="t" r="r" b="b"/>
                <a:pathLst>
                  <a:path w="184" h="1138" extrusionOk="0">
                    <a:moveTo>
                      <a:pt x="96" y="1"/>
                    </a:moveTo>
                    <a:cubicBezTo>
                      <a:pt x="68" y="1"/>
                      <a:pt x="31" y="23"/>
                      <a:pt x="31" y="74"/>
                    </a:cubicBezTo>
                    <a:cubicBezTo>
                      <a:pt x="1" y="256"/>
                      <a:pt x="1" y="438"/>
                      <a:pt x="31" y="590"/>
                    </a:cubicBezTo>
                    <a:cubicBezTo>
                      <a:pt x="31" y="682"/>
                      <a:pt x="31" y="773"/>
                      <a:pt x="31" y="864"/>
                    </a:cubicBezTo>
                    <a:cubicBezTo>
                      <a:pt x="62" y="955"/>
                      <a:pt x="62" y="1046"/>
                      <a:pt x="92" y="1137"/>
                    </a:cubicBezTo>
                    <a:cubicBezTo>
                      <a:pt x="122" y="1137"/>
                      <a:pt x="153" y="1137"/>
                      <a:pt x="183" y="1107"/>
                    </a:cubicBezTo>
                    <a:cubicBezTo>
                      <a:pt x="183" y="1046"/>
                      <a:pt x="153" y="925"/>
                      <a:pt x="153" y="864"/>
                    </a:cubicBezTo>
                    <a:cubicBezTo>
                      <a:pt x="153" y="773"/>
                      <a:pt x="122" y="682"/>
                      <a:pt x="122" y="590"/>
                    </a:cubicBezTo>
                    <a:cubicBezTo>
                      <a:pt x="122" y="408"/>
                      <a:pt x="122" y="226"/>
                      <a:pt x="122" y="43"/>
                    </a:cubicBezTo>
                    <a:cubicBezTo>
                      <a:pt x="136" y="16"/>
                      <a:pt x="119" y="1"/>
                      <a:pt x="9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8" name="Google Shape;1898;p33"/>
              <p:cNvSpPr/>
              <p:nvPr/>
            </p:nvSpPr>
            <p:spPr>
              <a:xfrm>
                <a:off x="2693825" y="1619825"/>
                <a:ext cx="6100" cy="35850"/>
              </a:xfrm>
              <a:custGeom>
                <a:avLst/>
                <a:gdLst/>
                <a:ahLst/>
                <a:cxnLst/>
                <a:rect l="l" t="t" r="r" b="b"/>
                <a:pathLst>
                  <a:path w="244" h="1434" extrusionOk="0">
                    <a:moveTo>
                      <a:pt x="61" y="1"/>
                    </a:moveTo>
                    <a:cubicBezTo>
                      <a:pt x="31" y="1"/>
                      <a:pt x="1" y="16"/>
                      <a:pt x="1" y="46"/>
                    </a:cubicBezTo>
                    <a:cubicBezTo>
                      <a:pt x="31" y="289"/>
                      <a:pt x="31" y="502"/>
                      <a:pt x="61" y="745"/>
                    </a:cubicBezTo>
                    <a:cubicBezTo>
                      <a:pt x="61" y="867"/>
                      <a:pt x="92" y="958"/>
                      <a:pt x="92" y="1080"/>
                    </a:cubicBezTo>
                    <a:cubicBezTo>
                      <a:pt x="92" y="1140"/>
                      <a:pt x="92" y="1201"/>
                      <a:pt x="122" y="1262"/>
                    </a:cubicBezTo>
                    <a:cubicBezTo>
                      <a:pt x="122" y="1292"/>
                      <a:pt x="122" y="1353"/>
                      <a:pt x="122" y="1414"/>
                    </a:cubicBezTo>
                    <a:cubicBezTo>
                      <a:pt x="135" y="1427"/>
                      <a:pt x="153" y="1434"/>
                      <a:pt x="169" y="1434"/>
                    </a:cubicBezTo>
                    <a:cubicBezTo>
                      <a:pt x="193" y="1434"/>
                      <a:pt x="213" y="1419"/>
                      <a:pt x="213" y="1384"/>
                    </a:cubicBezTo>
                    <a:cubicBezTo>
                      <a:pt x="244" y="1353"/>
                      <a:pt x="244" y="1292"/>
                      <a:pt x="213" y="1232"/>
                    </a:cubicBezTo>
                    <a:cubicBezTo>
                      <a:pt x="213" y="1171"/>
                      <a:pt x="213" y="1140"/>
                      <a:pt x="213" y="1080"/>
                    </a:cubicBezTo>
                    <a:cubicBezTo>
                      <a:pt x="213" y="958"/>
                      <a:pt x="183" y="837"/>
                      <a:pt x="183" y="745"/>
                    </a:cubicBezTo>
                    <a:cubicBezTo>
                      <a:pt x="153" y="502"/>
                      <a:pt x="153" y="28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899" name="Google Shape;1899;p33"/>
              <p:cNvSpPr/>
              <p:nvPr/>
            </p:nvSpPr>
            <p:spPr>
              <a:xfrm>
                <a:off x="2708275" y="1617550"/>
                <a:ext cx="5325" cy="40425"/>
              </a:xfrm>
              <a:custGeom>
                <a:avLst/>
                <a:gdLst/>
                <a:ahLst/>
                <a:cxnLst/>
                <a:rect l="l" t="t" r="r" b="b"/>
                <a:pathLst>
                  <a:path w="213" h="1617" extrusionOk="0">
                    <a:moveTo>
                      <a:pt x="46" y="0"/>
                    </a:moveTo>
                    <a:cubicBezTo>
                      <a:pt x="23" y="0"/>
                      <a:pt x="0" y="16"/>
                      <a:pt x="0" y="46"/>
                    </a:cubicBezTo>
                    <a:cubicBezTo>
                      <a:pt x="0" y="563"/>
                      <a:pt x="31" y="1080"/>
                      <a:pt x="91" y="1596"/>
                    </a:cubicBezTo>
                    <a:cubicBezTo>
                      <a:pt x="104" y="1609"/>
                      <a:pt x="127" y="1616"/>
                      <a:pt x="150" y="1616"/>
                    </a:cubicBezTo>
                    <a:cubicBezTo>
                      <a:pt x="182" y="1616"/>
                      <a:pt x="213" y="1601"/>
                      <a:pt x="213" y="1566"/>
                    </a:cubicBezTo>
                    <a:cubicBezTo>
                      <a:pt x="183" y="1049"/>
                      <a:pt x="122" y="563"/>
                      <a:pt x="91" y="46"/>
                    </a:cubicBezTo>
                    <a:cubicBezTo>
                      <a:pt x="91" y="16"/>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0" name="Google Shape;1900;p33"/>
              <p:cNvSpPr/>
              <p:nvPr/>
            </p:nvSpPr>
            <p:spPr>
              <a:xfrm>
                <a:off x="2723475" y="1611350"/>
                <a:ext cx="6100" cy="38900"/>
              </a:xfrm>
              <a:custGeom>
                <a:avLst/>
                <a:gdLst/>
                <a:ahLst/>
                <a:cxnLst/>
                <a:rect l="l" t="t" r="r" b="b"/>
                <a:pathLst>
                  <a:path w="244" h="1556" extrusionOk="0">
                    <a:moveTo>
                      <a:pt x="57" y="1"/>
                    </a:moveTo>
                    <a:cubicBezTo>
                      <a:pt x="31" y="1"/>
                      <a:pt x="0" y="15"/>
                      <a:pt x="0" y="51"/>
                    </a:cubicBezTo>
                    <a:cubicBezTo>
                      <a:pt x="30" y="294"/>
                      <a:pt x="61" y="537"/>
                      <a:pt x="61" y="780"/>
                    </a:cubicBezTo>
                    <a:cubicBezTo>
                      <a:pt x="61" y="902"/>
                      <a:pt x="91" y="1024"/>
                      <a:pt x="91" y="1145"/>
                    </a:cubicBezTo>
                    <a:cubicBezTo>
                      <a:pt x="91" y="1267"/>
                      <a:pt x="61" y="1419"/>
                      <a:pt x="91" y="1510"/>
                    </a:cubicBezTo>
                    <a:cubicBezTo>
                      <a:pt x="106" y="1540"/>
                      <a:pt x="129" y="1555"/>
                      <a:pt x="148" y="1555"/>
                    </a:cubicBezTo>
                    <a:cubicBezTo>
                      <a:pt x="167" y="1555"/>
                      <a:pt x="182" y="1540"/>
                      <a:pt x="182" y="1510"/>
                    </a:cubicBezTo>
                    <a:cubicBezTo>
                      <a:pt x="243" y="1419"/>
                      <a:pt x="213" y="1267"/>
                      <a:pt x="213" y="1145"/>
                    </a:cubicBezTo>
                    <a:cubicBezTo>
                      <a:pt x="213" y="1024"/>
                      <a:pt x="182" y="902"/>
                      <a:pt x="182" y="780"/>
                    </a:cubicBezTo>
                    <a:cubicBezTo>
                      <a:pt x="152" y="537"/>
                      <a:pt x="152" y="264"/>
                      <a:pt x="91" y="20"/>
                    </a:cubicBezTo>
                    <a:cubicBezTo>
                      <a:pt x="91" y="8"/>
                      <a:pt x="76" y="1"/>
                      <a:pt x="57"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1" name="Google Shape;1901;p33"/>
              <p:cNvSpPr/>
              <p:nvPr/>
            </p:nvSpPr>
            <p:spPr>
              <a:xfrm>
                <a:off x="2735625" y="1609200"/>
                <a:ext cx="3825" cy="29850"/>
              </a:xfrm>
              <a:custGeom>
                <a:avLst/>
                <a:gdLst/>
                <a:ahLst/>
                <a:cxnLst/>
                <a:rect l="l" t="t" r="r" b="b"/>
                <a:pathLst>
                  <a:path w="153" h="1194" extrusionOk="0">
                    <a:moveTo>
                      <a:pt x="46" y="0"/>
                    </a:moveTo>
                    <a:cubicBezTo>
                      <a:pt x="23" y="0"/>
                      <a:pt x="0" y="15"/>
                      <a:pt x="0" y="46"/>
                    </a:cubicBezTo>
                    <a:cubicBezTo>
                      <a:pt x="0" y="228"/>
                      <a:pt x="31" y="410"/>
                      <a:pt x="31" y="623"/>
                    </a:cubicBezTo>
                    <a:lnTo>
                      <a:pt x="31" y="897"/>
                    </a:lnTo>
                    <a:cubicBezTo>
                      <a:pt x="31" y="988"/>
                      <a:pt x="0" y="1079"/>
                      <a:pt x="31" y="1170"/>
                    </a:cubicBezTo>
                    <a:cubicBezTo>
                      <a:pt x="46" y="1186"/>
                      <a:pt x="61" y="1193"/>
                      <a:pt x="73" y="1193"/>
                    </a:cubicBezTo>
                    <a:cubicBezTo>
                      <a:pt x="84" y="1193"/>
                      <a:pt x="92" y="1186"/>
                      <a:pt x="92" y="1170"/>
                    </a:cubicBezTo>
                    <a:cubicBezTo>
                      <a:pt x="152" y="1110"/>
                      <a:pt x="122" y="988"/>
                      <a:pt x="122" y="897"/>
                    </a:cubicBezTo>
                    <a:lnTo>
                      <a:pt x="122" y="623"/>
                    </a:lnTo>
                    <a:cubicBezTo>
                      <a:pt x="122" y="410"/>
                      <a:pt x="122" y="228"/>
                      <a:pt x="92" y="46"/>
                    </a:cubicBezTo>
                    <a:cubicBezTo>
                      <a:pt x="92" y="15"/>
                      <a:pt x="69"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2" name="Google Shape;1902;p33"/>
              <p:cNvSpPr/>
              <p:nvPr/>
            </p:nvSpPr>
            <p:spPr>
              <a:xfrm>
                <a:off x="2744750" y="1609950"/>
                <a:ext cx="3050" cy="16175"/>
              </a:xfrm>
              <a:custGeom>
                <a:avLst/>
                <a:gdLst/>
                <a:ahLst/>
                <a:cxnLst/>
                <a:rect l="l" t="t" r="r" b="b"/>
                <a:pathLst>
                  <a:path w="122" h="647" extrusionOk="0">
                    <a:moveTo>
                      <a:pt x="61" y="1"/>
                    </a:moveTo>
                    <a:cubicBezTo>
                      <a:pt x="31" y="1"/>
                      <a:pt x="0" y="16"/>
                      <a:pt x="0" y="46"/>
                    </a:cubicBezTo>
                    <a:lnTo>
                      <a:pt x="0" y="350"/>
                    </a:lnTo>
                    <a:lnTo>
                      <a:pt x="0" y="472"/>
                    </a:lnTo>
                    <a:lnTo>
                      <a:pt x="0" y="563"/>
                    </a:lnTo>
                    <a:cubicBezTo>
                      <a:pt x="0" y="593"/>
                      <a:pt x="0" y="624"/>
                      <a:pt x="31" y="624"/>
                    </a:cubicBezTo>
                    <a:cubicBezTo>
                      <a:pt x="31" y="639"/>
                      <a:pt x="38" y="646"/>
                      <a:pt x="50" y="646"/>
                    </a:cubicBezTo>
                    <a:cubicBezTo>
                      <a:pt x="61" y="646"/>
                      <a:pt x="76" y="639"/>
                      <a:pt x="91" y="624"/>
                    </a:cubicBezTo>
                    <a:cubicBezTo>
                      <a:pt x="122" y="624"/>
                      <a:pt x="122" y="593"/>
                      <a:pt x="122" y="563"/>
                    </a:cubicBezTo>
                    <a:lnTo>
                      <a:pt x="122" y="502"/>
                    </a:lnTo>
                    <a:lnTo>
                      <a:pt x="122" y="350"/>
                    </a:lnTo>
                    <a:lnTo>
                      <a:pt x="122" y="46"/>
                    </a:lnTo>
                    <a:cubicBezTo>
                      <a:pt x="122" y="16"/>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3" name="Google Shape;1903;p33"/>
              <p:cNvSpPr/>
              <p:nvPr/>
            </p:nvSpPr>
            <p:spPr>
              <a:xfrm>
                <a:off x="2750825" y="1619900"/>
                <a:ext cx="3050" cy="6975"/>
              </a:xfrm>
              <a:custGeom>
                <a:avLst/>
                <a:gdLst/>
                <a:ahLst/>
                <a:cxnLst/>
                <a:rect l="l" t="t" r="r" b="b"/>
                <a:pathLst>
                  <a:path w="122" h="279" extrusionOk="0">
                    <a:moveTo>
                      <a:pt x="87" y="0"/>
                    </a:moveTo>
                    <a:cubicBezTo>
                      <a:pt x="79" y="0"/>
                      <a:pt x="70" y="4"/>
                      <a:pt x="61" y="13"/>
                    </a:cubicBezTo>
                    <a:cubicBezTo>
                      <a:pt x="31" y="13"/>
                      <a:pt x="0" y="13"/>
                      <a:pt x="31" y="43"/>
                    </a:cubicBezTo>
                    <a:cubicBezTo>
                      <a:pt x="31" y="74"/>
                      <a:pt x="31" y="104"/>
                      <a:pt x="31" y="134"/>
                    </a:cubicBezTo>
                    <a:cubicBezTo>
                      <a:pt x="31" y="165"/>
                      <a:pt x="31" y="195"/>
                      <a:pt x="31" y="195"/>
                    </a:cubicBezTo>
                    <a:lnTo>
                      <a:pt x="31" y="256"/>
                    </a:lnTo>
                    <a:cubicBezTo>
                      <a:pt x="46" y="271"/>
                      <a:pt x="61" y="279"/>
                      <a:pt x="72" y="279"/>
                    </a:cubicBezTo>
                    <a:cubicBezTo>
                      <a:pt x="84" y="279"/>
                      <a:pt x="91" y="271"/>
                      <a:pt x="91" y="256"/>
                    </a:cubicBezTo>
                    <a:lnTo>
                      <a:pt x="122" y="195"/>
                    </a:lnTo>
                    <a:cubicBezTo>
                      <a:pt x="122" y="195"/>
                      <a:pt x="122" y="165"/>
                      <a:pt x="122" y="134"/>
                    </a:cubicBezTo>
                    <a:cubicBezTo>
                      <a:pt x="122" y="104"/>
                      <a:pt x="122" y="74"/>
                      <a:pt x="122" y="43"/>
                    </a:cubicBezTo>
                    <a:cubicBezTo>
                      <a:pt x="122" y="22"/>
                      <a:pt x="107" y="0"/>
                      <a:pt x="8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4" name="Google Shape;1904;p33"/>
              <p:cNvSpPr/>
              <p:nvPr/>
            </p:nvSpPr>
            <p:spPr>
              <a:xfrm>
                <a:off x="2693825" y="1598175"/>
                <a:ext cx="4575" cy="9150"/>
              </a:xfrm>
              <a:custGeom>
                <a:avLst/>
                <a:gdLst/>
                <a:ahLst/>
                <a:cxnLst/>
                <a:rect l="l" t="t" r="r" b="b"/>
                <a:pathLst>
                  <a:path w="183" h="366" extrusionOk="0">
                    <a:moveTo>
                      <a:pt x="61" y="0"/>
                    </a:moveTo>
                    <a:cubicBezTo>
                      <a:pt x="31" y="31"/>
                      <a:pt x="1" y="61"/>
                      <a:pt x="1" y="92"/>
                    </a:cubicBezTo>
                    <a:cubicBezTo>
                      <a:pt x="31" y="122"/>
                      <a:pt x="31" y="183"/>
                      <a:pt x="31" y="213"/>
                    </a:cubicBezTo>
                    <a:cubicBezTo>
                      <a:pt x="31" y="244"/>
                      <a:pt x="61" y="244"/>
                      <a:pt x="61" y="274"/>
                    </a:cubicBezTo>
                    <a:cubicBezTo>
                      <a:pt x="61" y="274"/>
                      <a:pt x="61" y="304"/>
                      <a:pt x="61" y="304"/>
                    </a:cubicBezTo>
                    <a:cubicBezTo>
                      <a:pt x="61" y="335"/>
                      <a:pt x="61" y="335"/>
                      <a:pt x="92" y="365"/>
                    </a:cubicBezTo>
                    <a:cubicBezTo>
                      <a:pt x="122" y="365"/>
                      <a:pt x="153" y="365"/>
                      <a:pt x="183" y="335"/>
                    </a:cubicBezTo>
                    <a:cubicBezTo>
                      <a:pt x="183" y="304"/>
                      <a:pt x="183" y="274"/>
                      <a:pt x="183" y="244"/>
                    </a:cubicBezTo>
                    <a:cubicBezTo>
                      <a:pt x="153" y="213"/>
                      <a:pt x="153" y="213"/>
                      <a:pt x="153" y="183"/>
                    </a:cubicBezTo>
                    <a:cubicBezTo>
                      <a:pt x="153" y="152"/>
                      <a:pt x="122" y="9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5" name="Google Shape;1905;p33"/>
              <p:cNvSpPr/>
              <p:nvPr/>
            </p:nvSpPr>
            <p:spPr>
              <a:xfrm>
                <a:off x="2705225" y="1593600"/>
                <a:ext cx="3825" cy="8200"/>
              </a:xfrm>
              <a:custGeom>
                <a:avLst/>
                <a:gdLst/>
                <a:ahLst/>
                <a:cxnLst/>
                <a:rect l="l" t="t" r="r" b="b"/>
                <a:pathLst>
                  <a:path w="153" h="328" extrusionOk="0">
                    <a:moveTo>
                      <a:pt x="61" y="1"/>
                    </a:moveTo>
                    <a:cubicBezTo>
                      <a:pt x="1" y="31"/>
                      <a:pt x="1" y="31"/>
                      <a:pt x="1" y="62"/>
                    </a:cubicBezTo>
                    <a:cubicBezTo>
                      <a:pt x="1" y="123"/>
                      <a:pt x="31" y="153"/>
                      <a:pt x="31" y="183"/>
                    </a:cubicBezTo>
                    <a:lnTo>
                      <a:pt x="31" y="244"/>
                    </a:lnTo>
                    <a:cubicBezTo>
                      <a:pt x="31" y="275"/>
                      <a:pt x="31" y="305"/>
                      <a:pt x="61" y="305"/>
                    </a:cubicBezTo>
                    <a:cubicBezTo>
                      <a:pt x="77" y="320"/>
                      <a:pt x="92" y="328"/>
                      <a:pt x="103" y="328"/>
                    </a:cubicBezTo>
                    <a:cubicBezTo>
                      <a:pt x="115" y="328"/>
                      <a:pt x="122" y="320"/>
                      <a:pt x="122" y="305"/>
                    </a:cubicBezTo>
                    <a:cubicBezTo>
                      <a:pt x="153" y="275"/>
                      <a:pt x="153" y="244"/>
                      <a:pt x="153" y="244"/>
                    </a:cubicBezTo>
                    <a:cubicBezTo>
                      <a:pt x="122" y="214"/>
                      <a:pt x="122" y="183"/>
                      <a:pt x="122" y="153"/>
                    </a:cubicBezTo>
                    <a:cubicBezTo>
                      <a:pt x="122" y="123"/>
                      <a:pt x="122" y="92"/>
                      <a:pt x="122" y="62"/>
                    </a:cubicBezTo>
                    <a:cubicBezTo>
                      <a:pt x="12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6" name="Google Shape;1906;p33"/>
              <p:cNvSpPr/>
              <p:nvPr/>
            </p:nvSpPr>
            <p:spPr>
              <a:xfrm>
                <a:off x="2716625" y="1589050"/>
                <a:ext cx="3075" cy="7950"/>
              </a:xfrm>
              <a:custGeom>
                <a:avLst/>
                <a:gdLst/>
                <a:ahLst/>
                <a:cxnLst/>
                <a:rect l="l" t="t" r="r" b="b"/>
                <a:pathLst>
                  <a:path w="123" h="318" extrusionOk="0">
                    <a:moveTo>
                      <a:pt x="31" y="1"/>
                    </a:moveTo>
                    <a:cubicBezTo>
                      <a:pt x="1" y="1"/>
                      <a:pt x="1" y="31"/>
                      <a:pt x="1" y="61"/>
                    </a:cubicBezTo>
                    <a:cubicBezTo>
                      <a:pt x="1" y="92"/>
                      <a:pt x="1" y="153"/>
                      <a:pt x="1" y="183"/>
                    </a:cubicBezTo>
                    <a:cubicBezTo>
                      <a:pt x="31" y="213"/>
                      <a:pt x="31" y="213"/>
                      <a:pt x="31" y="244"/>
                    </a:cubicBezTo>
                    <a:cubicBezTo>
                      <a:pt x="31" y="244"/>
                      <a:pt x="31" y="274"/>
                      <a:pt x="61" y="305"/>
                    </a:cubicBezTo>
                    <a:cubicBezTo>
                      <a:pt x="61" y="313"/>
                      <a:pt x="67" y="317"/>
                      <a:pt x="74" y="317"/>
                    </a:cubicBezTo>
                    <a:cubicBezTo>
                      <a:pt x="92" y="317"/>
                      <a:pt x="122" y="296"/>
                      <a:pt x="122" y="274"/>
                    </a:cubicBezTo>
                    <a:cubicBezTo>
                      <a:pt x="122" y="274"/>
                      <a:pt x="122" y="244"/>
                      <a:pt x="122" y="213"/>
                    </a:cubicBezTo>
                    <a:cubicBezTo>
                      <a:pt x="122" y="213"/>
                      <a:pt x="122" y="183"/>
                      <a:pt x="122" y="153"/>
                    </a:cubicBezTo>
                    <a:cubicBezTo>
                      <a:pt x="122" y="122"/>
                      <a:pt x="92" y="92"/>
                      <a:pt x="92" y="31"/>
                    </a:cubicBezTo>
                    <a:cubicBezTo>
                      <a:pt x="92" y="31"/>
                      <a:pt x="92" y="31"/>
                      <a:pt x="9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7" name="Google Shape;1907;p33"/>
              <p:cNvSpPr/>
              <p:nvPr/>
            </p:nvSpPr>
            <p:spPr>
              <a:xfrm>
                <a:off x="2726500" y="1592100"/>
                <a:ext cx="3825" cy="3050"/>
              </a:xfrm>
              <a:custGeom>
                <a:avLst/>
                <a:gdLst/>
                <a:ahLst/>
                <a:cxnLst/>
                <a:rect l="l" t="t" r="r" b="b"/>
                <a:pathLst>
                  <a:path w="153" h="122" extrusionOk="0">
                    <a:moveTo>
                      <a:pt x="31" y="0"/>
                    </a:moveTo>
                    <a:cubicBezTo>
                      <a:pt x="1" y="0"/>
                      <a:pt x="1" y="31"/>
                      <a:pt x="1" y="61"/>
                    </a:cubicBezTo>
                    <a:cubicBezTo>
                      <a:pt x="1" y="91"/>
                      <a:pt x="1" y="91"/>
                      <a:pt x="31" y="122"/>
                    </a:cubicBezTo>
                    <a:lnTo>
                      <a:pt x="92" y="122"/>
                    </a:lnTo>
                    <a:cubicBezTo>
                      <a:pt x="92" y="122"/>
                      <a:pt x="92" y="122"/>
                      <a:pt x="122" y="91"/>
                    </a:cubicBezTo>
                    <a:cubicBezTo>
                      <a:pt x="153" y="61"/>
                      <a:pt x="153" y="61"/>
                      <a:pt x="153" y="61"/>
                    </a:cubicBezTo>
                    <a:cubicBezTo>
                      <a:pt x="153" y="61"/>
                      <a:pt x="153" y="31"/>
                      <a:pt x="122" y="31"/>
                    </a:cubicBezTo>
                    <a:cubicBezTo>
                      <a:pt x="122" y="31"/>
                      <a:pt x="122" y="0"/>
                      <a:pt x="12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8" name="Google Shape;1908;p33"/>
              <p:cNvSpPr/>
              <p:nvPr/>
            </p:nvSpPr>
            <p:spPr>
              <a:xfrm>
                <a:off x="2374675" y="1822350"/>
                <a:ext cx="5350" cy="13700"/>
              </a:xfrm>
              <a:custGeom>
                <a:avLst/>
                <a:gdLst/>
                <a:ahLst/>
                <a:cxnLst/>
                <a:rect l="l" t="t" r="r" b="b"/>
                <a:pathLst>
                  <a:path w="214" h="548" extrusionOk="0">
                    <a:moveTo>
                      <a:pt x="92" y="0"/>
                    </a:moveTo>
                    <a:cubicBezTo>
                      <a:pt x="61" y="0"/>
                      <a:pt x="31" y="30"/>
                      <a:pt x="31" y="61"/>
                    </a:cubicBezTo>
                    <a:cubicBezTo>
                      <a:pt x="0" y="122"/>
                      <a:pt x="0" y="243"/>
                      <a:pt x="0" y="334"/>
                    </a:cubicBezTo>
                    <a:cubicBezTo>
                      <a:pt x="31" y="365"/>
                      <a:pt x="31" y="426"/>
                      <a:pt x="61" y="456"/>
                    </a:cubicBezTo>
                    <a:cubicBezTo>
                      <a:pt x="61" y="486"/>
                      <a:pt x="92" y="486"/>
                      <a:pt x="92" y="517"/>
                    </a:cubicBezTo>
                    <a:cubicBezTo>
                      <a:pt x="92" y="517"/>
                      <a:pt x="122" y="547"/>
                      <a:pt x="152" y="547"/>
                    </a:cubicBezTo>
                    <a:cubicBezTo>
                      <a:pt x="183" y="547"/>
                      <a:pt x="183" y="547"/>
                      <a:pt x="183" y="517"/>
                    </a:cubicBezTo>
                    <a:cubicBezTo>
                      <a:pt x="213" y="486"/>
                      <a:pt x="183" y="456"/>
                      <a:pt x="183" y="456"/>
                    </a:cubicBezTo>
                    <a:cubicBezTo>
                      <a:pt x="183" y="426"/>
                      <a:pt x="152" y="426"/>
                      <a:pt x="152" y="395"/>
                    </a:cubicBezTo>
                    <a:cubicBezTo>
                      <a:pt x="152" y="395"/>
                      <a:pt x="152" y="365"/>
                      <a:pt x="152" y="365"/>
                    </a:cubicBezTo>
                    <a:cubicBezTo>
                      <a:pt x="122" y="334"/>
                      <a:pt x="122" y="304"/>
                      <a:pt x="122" y="304"/>
                    </a:cubicBezTo>
                    <a:cubicBezTo>
                      <a:pt x="122" y="304"/>
                      <a:pt x="122" y="274"/>
                      <a:pt x="122" y="274"/>
                    </a:cubicBezTo>
                    <a:cubicBezTo>
                      <a:pt x="122" y="274"/>
                      <a:pt x="122" y="274"/>
                      <a:pt x="122" y="243"/>
                    </a:cubicBezTo>
                    <a:lnTo>
                      <a:pt x="122" y="182"/>
                    </a:lnTo>
                    <a:cubicBezTo>
                      <a:pt x="122" y="152"/>
                      <a:pt x="122" y="152"/>
                      <a:pt x="122" y="152"/>
                    </a:cubicBezTo>
                    <a:cubicBezTo>
                      <a:pt x="122" y="122"/>
                      <a:pt x="152" y="122"/>
                      <a:pt x="152" y="91"/>
                    </a:cubicBezTo>
                    <a:cubicBezTo>
                      <a:pt x="152" y="61"/>
                      <a:pt x="122" y="3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09" name="Google Shape;1909;p33"/>
              <p:cNvSpPr/>
              <p:nvPr/>
            </p:nvSpPr>
            <p:spPr>
              <a:xfrm>
                <a:off x="2387600" y="1821575"/>
                <a:ext cx="3050" cy="6675"/>
              </a:xfrm>
              <a:custGeom>
                <a:avLst/>
                <a:gdLst/>
                <a:ahLst/>
                <a:cxnLst/>
                <a:rect l="l" t="t" r="r" b="b"/>
                <a:pathLst>
                  <a:path w="122" h="267" extrusionOk="0">
                    <a:moveTo>
                      <a:pt x="61" y="1"/>
                    </a:moveTo>
                    <a:cubicBezTo>
                      <a:pt x="61" y="1"/>
                      <a:pt x="31" y="1"/>
                      <a:pt x="31" y="31"/>
                    </a:cubicBezTo>
                    <a:cubicBezTo>
                      <a:pt x="0" y="31"/>
                      <a:pt x="0" y="31"/>
                      <a:pt x="0" y="61"/>
                    </a:cubicBezTo>
                    <a:cubicBezTo>
                      <a:pt x="0" y="92"/>
                      <a:pt x="0" y="122"/>
                      <a:pt x="0" y="153"/>
                    </a:cubicBezTo>
                    <a:cubicBezTo>
                      <a:pt x="0" y="153"/>
                      <a:pt x="0" y="183"/>
                      <a:pt x="0" y="183"/>
                    </a:cubicBezTo>
                    <a:cubicBezTo>
                      <a:pt x="31" y="213"/>
                      <a:pt x="31" y="213"/>
                      <a:pt x="31" y="244"/>
                    </a:cubicBezTo>
                    <a:cubicBezTo>
                      <a:pt x="31" y="259"/>
                      <a:pt x="46" y="267"/>
                      <a:pt x="61" y="267"/>
                    </a:cubicBezTo>
                    <a:cubicBezTo>
                      <a:pt x="76" y="267"/>
                      <a:pt x="91" y="259"/>
                      <a:pt x="91" y="244"/>
                    </a:cubicBezTo>
                    <a:cubicBezTo>
                      <a:pt x="122" y="213"/>
                      <a:pt x="122" y="213"/>
                      <a:pt x="122" y="183"/>
                    </a:cubicBezTo>
                    <a:cubicBezTo>
                      <a:pt x="122" y="183"/>
                      <a:pt x="122" y="153"/>
                      <a:pt x="122" y="153"/>
                    </a:cubicBezTo>
                    <a:cubicBezTo>
                      <a:pt x="122" y="122"/>
                      <a:pt x="122" y="92"/>
                      <a:pt x="122" y="61"/>
                    </a:cubicBezTo>
                    <a:cubicBezTo>
                      <a:pt x="122" y="31"/>
                      <a:pt x="91"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0" name="Google Shape;1910;p33"/>
              <p:cNvSpPr/>
              <p:nvPr/>
            </p:nvSpPr>
            <p:spPr>
              <a:xfrm>
                <a:off x="2327550" y="1661250"/>
                <a:ext cx="2325" cy="9125"/>
              </a:xfrm>
              <a:custGeom>
                <a:avLst/>
                <a:gdLst/>
                <a:ahLst/>
                <a:cxnLst/>
                <a:rect l="l" t="t" r="r" b="b"/>
                <a:pathLst>
                  <a:path w="93" h="365" extrusionOk="0">
                    <a:moveTo>
                      <a:pt x="31" y="0"/>
                    </a:moveTo>
                    <a:cubicBezTo>
                      <a:pt x="1" y="0"/>
                      <a:pt x="1" y="31"/>
                      <a:pt x="1" y="61"/>
                    </a:cubicBezTo>
                    <a:lnTo>
                      <a:pt x="1" y="213"/>
                    </a:lnTo>
                    <a:lnTo>
                      <a:pt x="1" y="274"/>
                    </a:lnTo>
                    <a:cubicBezTo>
                      <a:pt x="1" y="274"/>
                      <a:pt x="1" y="304"/>
                      <a:pt x="1" y="304"/>
                    </a:cubicBezTo>
                    <a:cubicBezTo>
                      <a:pt x="1" y="335"/>
                      <a:pt x="1" y="335"/>
                      <a:pt x="31" y="365"/>
                    </a:cubicBezTo>
                    <a:lnTo>
                      <a:pt x="62" y="365"/>
                    </a:lnTo>
                    <a:cubicBezTo>
                      <a:pt x="62" y="335"/>
                      <a:pt x="92" y="335"/>
                      <a:pt x="92" y="304"/>
                    </a:cubicBezTo>
                    <a:cubicBezTo>
                      <a:pt x="92" y="304"/>
                      <a:pt x="92" y="274"/>
                      <a:pt x="92" y="274"/>
                    </a:cubicBezTo>
                    <a:lnTo>
                      <a:pt x="92" y="213"/>
                    </a:lnTo>
                    <a:lnTo>
                      <a:pt x="92" y="61"/>
                    </a:lnTo>
                    <a:cubicBezTo>
                      <a:pt x="92" y="31"/>
                      <a:pt x="62" y="0"/>
                      <a:pt x="3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1" name="Google Shape;1911;p33"/>
              <p:cNvSpPr/>
              <p:nvPr/>
            </p:nvSpPr>
            <p:spPr>
              <a:xfrm>
                <a:off x="2333650" y="1653275"/>
                <a:ext cx="3050" cy="14825"/>
              </a:xfrm>
              <a:custGeom>
                <a:avLst/>
                <a:gdLst/>
                <a:ahLst/>
                <a:cxnLst/>
                <a:rect l="l" t="t" r="r" b="b"/>
                <a:pathLst>
                  <a:path w="122" h="593" extrusionOk="0">
                    <a:moveTo>
                      <a:pt x="46" y="0"/>
                    </a:moveTo>
                    <a:cubicBezTo>
                      <a:pt x="23" y="0"/>
                      <a:pt x="0" y="15"/>
                      <a:pt x="0" y="46"/>
                    </a:cubicBezTo>
                    <a:cubicBezTo>
                      <a:pt x="0" y="137"/>
                      <a:pt x="0" y="228"/>
                      <a:pt x="0" y="319"/>
                    </a:cubicBezTo>
                    <a:lnTo>
                      <a:pt x="0" y="441"/>
                    </a:lnTo>
                    <a:cubicBezTo>
                      <a:pt x="0" y="471"/>
                      <a:pt x="0" y="532"/>
                      <a:pt x="0" y="593"/>
                    </a:cubicBezTo>
                    <a:lnTo>
                      <a:pt x="91" y="593"/>
                    </a:lnTo>
                    <a:cubicBezTo>
                      <a:pt x="122" y="532"/>
                      <a:pt x="91" y="502"/>
                      <a:pt x="91" y="441"/>
                    </a:cubicBezTo>
                    <a:lnTo>
                      <a:pt x="91" y="319"/>
                    </a:lnTo>
                    <a:cubicBezTo>
                      <a:pt x="91" y="228"/>
                      <a:pt x="91" y="137"/>
                      <a:pt x="91" y="46"/>
                    </a:cubicBezTo>
                    <a:cubicBezTo>
                      <a:pt x="91" y="15"/>
                      <a:pt x="68" y="0"/>
                      <a:pt x="46"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2" name="Google Shape;1912;p33"/>
              <p:cNvSpPr/>
              <p:nvPr/>
            </p:nvSpPr>
            <p:spPr>
              <a:xfrm>
                <a:off x="2344275" y="1650975"/>
                <a:ext cx="3075" cy="18275"/>
              </a:xfrm>
              <a:custGeom>
                <a:avLst/>
                <a:gdLst/>
                <a:ahLst/>
                <a:cxnLst/>
                <a:rect l="l" t="t" r="r" b="b"/>
                <a:pathLst>
                  <a:path w="123" h="731" extrusionOk="0">
                    <a:moveTo>
                      <a:pt x="61" y="1"/>
                    </a:moveTo>
                    <a:cubicBezTo>
                      <a:pt x="31" y="1"/>
                      <a:pt x="1" y="16"/>
                      <a:pt x="1" y="46"/>
                    </a:cubicBezTo>
                    <a:cubicBezTo>
                      <a:pt x="1" y="138"/>
                      <a:pt x="1" y="259"/>
                      <a:pt x="1" y="381"/>
                    </a:cubicBezTo>
                    <a:lnTo>
                      <a:pt x="1" y="533"/>
                    </a:lnTo>
                    <a:cubicBezTo>
                      <a:pt x="1" y="594"/>
                      <a:pt x="1" y="654"/>
                      <a:pt x="31" y="685"/>
                    </a:cubicBezTo>
                    <a:cubicBezTo>
                      <a:pt x="31" y="715"/>
                      <a:pt x="46" y="730"/>
                      <a:pt x="65" y="730"/>
                    </a:cubicBezTo>
                    <a:cubicBezTo>
                      <a:pt x="84" y="730"/>
                      <a:pt x="107" y="715"/>
                      <a:pt x="122" y="685"/>
                    </a:cubicBezTo>
                    <a:cubicBezTo>
                      <a:pt x="122" y="654"/>
                      <a:pt x="122" y="594"/>
                      <a:pt x="122" y="533"/>
                    </a:cubicBezTo>
                    <a:lnTo>
                      <a:pt x="122" y="381"/>
                    </a:lnTo>
                    <a:cubicBezTo>
                      <a:pt x="122" y="259"/>
                      <a:pt x="122" y="138"/>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3" name="Google Shape;1913;p33"/>
              <p:cNvSpPr/>
              <p:nvPr/>
            </p:nvSpPr>
            <p:spPr>
              <a:xfrm>
                <a:off x="2357200" y="1643775"/>
                <a:ext cx="5350" cy="21025"/>
              </a:xfrm>
              <a:custGeom>
                <a:avLst/>
                <a:gdLst/>
                <a:ahLst/>
                <a:cxnLst/>
                <a:rect l="l" t="t" r="r" b="b"/>
                <a:pathLst>
                  <a:path w="214" h="841" extrusionOk="0">
                    <a:moveTo>
                      <a:pt x="61" y="0"/>
                    </a:moveTo>
                    <a:cubicBezTo>
                      <a:pt x="31" y="31"/>
                      <a:pt x="0" y="31"/>
                      <a:pt x="0" y="61"/>
                    </a:cubicBezTo>
                    <a:cubicBezTo>
                      <a:pt x="31" y="182"/>
                      <a:pt x="31" y="304"/>
                      <a:pt x="61" y="426"/>
                    </a:cubicBezTo>
                    <a:cubicBezTo>
                      <a:pt x="61" y="486"/>
                      <a:pt x="61" y="578"/>
                      <a:pt x="61" y="638"/>
                    </a:cubicBezTo>
                    <a:cubicBezTo>
                      <a:pt x="92" y="669"/>
                      <a:pt x="92" y="699"/>
                      <a:pt x="92" y="699"/>
                    </a:cubicBezTo>
                    <a:cubicBezTo>
                      <a:pt x="92" y="760"/>
                      <a:pt x="92" y="790"/>
                      <a:pt x="122" y="821"/>
                    </a:cubicBezTo>
                    <a:cubicBezTo>
                      <a:pt x="122" y="833"/>
                      <a:pt x="132" y="841"/>
                      <a:pt x="145" y="841"/>
                    </a:cubicBezTo>
                    <a:cubicBezTo>
                      <a:pt x="162" y="841"/>
                      <a:pt x="183" y="826"/>
                      <a:pt x="183" y="790"/>
                    </a:cubicBezTo>
                    <a:cubicBezTo>
                      <a:pt x="183" y="760"/>
                      <a:pt x="213" y="730"/>
                      <a:pt x="183" y="699"/>
                    </a:cubicBezTo>
                    <a:cubicBezTo>
                      <a:pt x="183" y="669"/>
                      <a:pt x="183" y="638"/>
                      <a:pt x="183" y="608"/>
                    </a:cubicBezTo>
                    <a:cubicBezTo>
                      <a:pt x="183" y="547"/>
                      <a:pt x="183" y="486"/>
                      <a:pt x="152" y="426"/>
                    </a:cubicBezTo>
                    <a:cubicBezTo>
                      <a:pt x="152" y="304"/>
                      <a:pt x="122" y="182"/>
                      <a:pt x="122" y="61"/>
                    </a:cubicBezTo>
                    <a:cubicBezTo>
                      <a:pt x="122" y="31"/>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4" name="Google Shape;1914;p33"/>
              <p:cNvSpPr/>
              <p:nvPr/>
            </p:nvSpPr>
            <p:spPr>
              <a:xfrm>
                <a:off x="2372775" y="1634450"/>
                <a:ext cx="5725" cy="30425"/>
              </a:xfrm>
              <a:custGeom>
                <a:avLst/>
                <a:gdLst/>
                <a:ahLst/>
                <a:cxnLst/>
                <a:rect l="l" t="t" r="r" b="b"/>
                <a:pathLst>
                  <a:path w="229" h="1217" extrusionOk="0">
                    <a:moveTo>
                      <a:pt x="50" y="1"/>
                    </a:moveTo>
                    <a:cubicBezTo>
                      <a:pt x="23" y="1"/>
                      <a:pt x="0" y="24"/>
                      <a:pt x="16" y="69"/>
                    </a:cubicBezTo>
                    <a:cubicBezTo>
                      <a:pt x="16" y="252"/>
                      <a:pt x="16" y="434"/>
                      <a:pt x="46" y="647"/>
                    </a:cubicBezTo>
                    <a:cubicBezTo>
                      <a:pt x="46" y="738"/>
                      <a:pt x="46" y="829"/>
                      <a:pt x="76" y="920"/>
                    </a:cubicBezTo>
                    <a:cubicBezTo>
                      <a:pt x="76" y="981"/>
                      <a:pt x="76" y="1011"/>
                      <a:pt x="76" y="1072"/>
                    </a:cubicBezTo>
                    <a:cubicBezTo>
                      <a:pt x="107" y="1103"/>
                      <a:pt x="107" y="1163"/>
                      <a:pt x="107" y="1194"/>
                    </a:cubicBezTo>
                    <a:cubicBezTo>
                      <a:pt x="122" y="1209"/>
                      <a:pt x="145" y="1217"/>
                      <a:pt x="164" y="1217"/>
                    </a:cubicBezTo>
                    <a:cubicBezTo>
                      <a:pt x="183" y="1217"/>
                      <a:pt x="198" y="1209"/>
                      <a:pt x="198" y="1194"/>
                    </a:cubicBezTo>
                    <a:cubicBezTo>
                      <a:pt x="228" y="1133"/>
                      <a:pt x="198" y="1103"/>
                      <a:pt x="198" y="1042"/>
                    </a:cubicBezTo>
                    <a:cubicBezTo>
                      <a:pt x="198" y="1011"/>
                      <a:pt x="198" y="951"/>
                      <a:pt x="198" y="920"/>
                    </a:cubicBezTo>
                    <a:cubicBezTo>
                      <a:pt x="168" y="829"/>
                      <a:pt x="168" y="738"/>
                      <a:pt x="168" y="616"/>
                    </a:cubicBezTo>
                    <a:cubicBezTo>
                      <a:pt x="137" y="434"/>
                      <a:pt x="137" y="252"/>
                      <a:pt x="107" y="69"/>
                    </a:cubicBezTo>
                    <a:cubicBezTo>
                      <a:pt x="107" y="24"/>
                      <a:pt x="76" y="1"/>
                      <a:pt x="5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5" name="Google Shape;1915;p33"/>
              <p:cNvSpPr/>
              <p:nvPr/>
            </p:nvSpPr>
            <p:spPr>
              <a:xfrm>
                <a:off x="2388350" y="1631225"/>
                <a:ext cx="4575" cy="29400"/>
              </a:xfrm>
              <a:custGeom>
                <a:avLst/>
                <a:gdLst/>
                <a:ahLst/>
                <a:cxnLst/>
                <a:rect l="l" t="t" r="r" b="b"/>
                <a:pathLst>
                  <a:path w="183" h="1176" extrusionOk="0">
                    <a:moveTo>
                      <a:pt x="61" y="1"/>
                    </a:moveTo>
                    <a:cubicBezTo>
                      <a:pt x="31" y="1"/>
                      <a:pt x="1" y="16"/>
                      <a:pt x="1" y="46"/>
                    </a:cubicBezTo>
                    <a:cubicBezTo>
                      <a:pt x="31" y="229"/>
                      <a:pt x="31" y="441"/>
                      <a:pt x="31" y="624"/>
                    </a:cubicBezTo>
                    <a:lnTo>
                      <a:pt x="61" y="897"/>
                    </a:lnTo>
                    <a:cubicBezTo>
                      <a:pt x="61" y="958"/>
                      <a:pt x="31" y="1080"/>
                      <a:pt x="92" y="1140"/>
                    </a:cubicBezTo>
                    <a:cubicBezTo>
                      <a:pt x="92" y="1166"/>
                      <a:pt x="103" y="1176"/>
                      <a:pt x="115" y="1176"/>
                    </a:cubicBezTo>
                    <a:cubicBezTo>
                      <a:pt x="132" y="1176"/>
                      <a:pt x="153" y="1158"/>
                      <a:pt x="153" y="1140"/>
                    </a:cubicBezTo>
                    <a:cubicBezTo>
                      <a:pt x="183" y="1110"/>
                      <a:pt x="153" y="1049"/>
                      <a:pt x="153" y="988"/>
                    </a:cubicBezTo>
                    <a:cubicBezTo>
                      <a:pt x="153" y="958"/>
                      <a:pt x="153" y="928"/>
                      <a:pt x="153" y="867"/>
                    </a:cubicBezTo>
                    <a:cubicBezTo>
                      <a:pt x="153" y="776"/>
                      <a:pt x="153" y="684"/>
                      <a:pt x="153" y="593"/>
                    </a:cubicBezTo>
                    <a:cubicBezTo>
                      <a:pt x="122" y="411"/>
                      <a:pt x="122" y="229"/>
                      <a:pt x="122" y="46"/>
                    </a:cubicBezTo>
                    <a:cubicBezTo>
                      <a:pt x="122" y="16"/>
                      <a:pt x="92" y="1"/>
                      <a:pt x="61"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6" name="Google Shape;1916;p33"/>
              <p:cNvSpPr/>
              <p:nvPr/>
            </p:nvSpPr>
            <p:spPr>
              <a:xfrm>
                <a:off x="2407675" y="1612100"/>
                <a:ext cx="5025" cy="28275"/>
              </a:xfrm>
              <a:custGeom>
                <a:avLst/>
                <a:gdLst/>
                <a:ahLst/>
                <a:cxnLst/>
                <a:rect l="l" t="t" r="r" b="b"/>
                <a:pathLst>
                  <a:path w="201" h="1131" extrusionOk="0">
                    <a:moveTo>
                      <a:pt x="66" y="1"/>
                    </a:moveTo>
                    <a:cubicBezTo>
                      <a:pt x="34" y="1"/>
                      <a:pt x="0" y="16"/>
                      <a:pt x="18" y="51"/>
                    </a:cubicBezTo>
                    <a:cubicBezTo>
                      <a:pt x="18" y="234"/>
                      <a:pt x="48" y="386"/>
                      <a:pt x="48" y="568"/>
                    </a:cubicBezTo>
                    <a:cubicBezTo>
                      <a:pt x="48" y="659"/>
                      <a:pt x="48" y="750"/>
                      <a:pt x="48" y="842"/>
                    </a:cubicBezTo>
                    <a:cubicBezTo>
                      <a:pt x="48" y="902"/>
                      <a:pt x="48" y="994"/>
                      <a:pt x="79" y="1085"/>
                    </a:cubicBezTo>
                    <a:cubicBezTo>
                      <a:pt x="79" y="1115"/>
                      <a:pt x="101" y="1130"/>
                      <a:pt x="124" y="1130"/>
                    </a:cubicBezTo>
                    <a:cubicBezTo>
                      <a:pt x="147" y="1130"/>
                      <a:pt x="170" y="1115"/>
                      <a:pt x="170" y="1085"/>
                    </a:cubicBezTo>
                    <a:cubicBezTo>
                      <a:pt x="200" y="994"/>
                      <a:pt x="170" y="933"/>
                      <a:pt x="170" y="842"/>
                    </a:cubicBezTo>
                    <a:cubicBezTo>
                      <a:pt x="170" y="750"/>
                      <a:pt x="170" y="659"/>
                      <a:pt x="170" y="568"/>
                    </a:cubicBezTo>
                    <a:cubicBezTo>
                      <a:pt x="170" y="386"/>
                      <a:pt x="139" y="203"/>
                      <a:pt x="109" y="21"/>
                    </a:cubicBezTo>
                    <a:cubicBezTo>
                      <a:pt x="109" y="8"/>
                      <a:pt x="88" y="1"/>
                      <a:pt x="66"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7" name="Google Shape;1917;p33"/>
              <p:cNvSpPr/>
              <p:nvPr/>
            </p:nvSpPr>
            <p:spPr>
              <a:xfrm>
                <a:off x="2415700" y="1602725"/>
                <a:ext cx="2300" cy="1550"/>
              </a:xfrm>
              <a:custGeom>
                <a:avLst/>
                <a:gdLst/>
                <a:ahLst/>
                <a:cxnLst/>
                <a:rect l="l" t="t" r="r" b="b"/>
                <a:pathLst>
                  <a:path w="92" h="62" extrusionOk="0">
                    <a:moveTo>
                      <a:pt x="62" y="1"/>
                    </a:moveTo>
                    <a:cubicBezTo>
                      <a:pt x="1" y="1"/>
                      <a:pt x="1" y="62"/>
                      <a:pt x="62" y="62"/>
                    </a:cubicBezTo>
                    <a:cubicBezTo>
                      <a:pt x="92" y="62"/>
                      <a:pt x="92" y="1"/>
                      <a:pt x="62"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8" name="Google Shape;1918;p33"/>
              <p:cNvSpPr/>
              <p:nvPr/>
            </p:nvSpPr>
            <p:spPr>
              <a:xfrm>
                <a:off x="2434700" y="1632375"/>
                <a:ext cx="3075" cy="12175"/>
              </a:xfrm>
              <a:custGeom>
                <a:avLst/>
                <a:gdLst/>
                <a:ahLst/>
                <a:cxnLst/>
                <a:rect l="l" t="t" r="r" b="b"/>
                <a:pathLst>
                  <a:path w="123" h="487" extrusionOk="0">
                    <a:moveTo>
                      <a:pt x="61" y="0"/>
                    </a:moveTo>
                    <a:cubicBezTo>
                      <a:pt x="31" y="0"/>
                      <a:pt x="1" y="31"/>
                      <a:pt x="1" y="61"/>
                    </a:cubicBezTo>
                    <a:cubicBezTo>
                      <a:pt x="31" y="122"/>
                      <a:pt x="31" y="183"/>
                      <a:pt x="31" y="243"/>
                    </a:cubicBezTo>
                    <a:cubicBezTo>
                      <a:pt x="31" y="274"/>
                      <a:pt x="1" y="304"/>
                      <a:pt x="1" y="335"/>
                    </a:cubicBezTo>
                    <a:cubicBezTo>
                      <a:pt x="1" y="335"/>
                      <a:pt x="1" y="365"/>
                      <a:pt x="1" y="395"/>
                    </a:cubicBezTo>
                    <a:cubicBezTo>
                      <a:pt x="1" y="395"/>
                      <a:pt x="1" y="426"/>
                      <a:pt x="1" y="426"/>
                    </a:cubicBezTo>
                    <a:cubicBezTo>
                      <a:pt x="1" y="456"/>
                      <a:pt x="1" y="487"/>
                      <a:pt x="31" y="487"/>
                    </a:cubicBezTo>
                    <a:cubicBezTo>
                      <a:pt x="31" y="487"/>
                      <a:pt x="61" y="487"/>
                      <a:pt x="61" y="456"/>
                    </a:cubicBezTo>
                    <a:cubicBezTo>
                      <a:pt x="122" y="395"/>
                      <a:pt x="122" y="335"/>
                      <a:pt x="122" y="243"/>
                    </a:cubicBezTo>
                    <a:cubicBezTo>
                      <a:pt x="122" y="183"/>
                      <a:pt x="122" y="91"/>
                      <a:pt x="122" y="31"/>
                    </a:cubicBezTo>
                    <a:cubicBezTo>
                      <a:pt x="122" y="0"/>
                      <a:pt x="9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19" name="Google Shape;1919;p33"/>
              <p:cNvSpPr/>
              <p:nvPr/>
            </p:nvSpPr>
            <p:spPr>
              <a:xfrm>
                <a:off x="2445350" y="1641175"/>
                <a:ext cx="4575" cy="13075"/>
              </a:xfrm>
              <a:custGeom>
                <a:avLst/>
                <a:gdLst/>
                <a:ahLst/>
                <a:cxnLst/>
                <a:rect l="l" t="t" r="r" b="b"/>
                <a:pathLst>
                  <a:path w="183" h="523" extrusionOk="0">
                    <a:moveTo>
                      <a:pt x="115" y="0"/>
                    </a:moveTo>
                    <a:cubicBezTo>
                      <a:pt x="104" y="0"/>
                      <a:pt x="83" y="22"/>
                      <a:pt x="61" y="43"/>
                    </a:cubicBezTo>
                    <a:cubicBezTo>
                      <a:pt x="61" y="104"/>
                      <a:pt x="61" y="195"/>
                      <a:pt x="31" y="256"/>
                    </a:cubicBezTo>
                    <a:cubicBezTo>
                      <a:pt x="31" y="286"/>
                      <a:pt x="31" y="317"/>
                      <a:pt x="0" y="378"/>
                    </a:cubicBezTo>
                    <a:cubicBezTo>
                      <a:pt x="0" y="408"/>
                      <a:pt x="0" y="438"/>
                      <a:pt x="0" y="499"/>
                    </a:cubicBezTo>
                    <a:cubicBezTo>
                      <a:pt x="0" y="514"/>
                      <a:pt x="15" y="522"/>
                      <a:pt x="31" y="522"/>
                    </a:cubicBezTo>
                    <a:cubicBezTo>
                      <a:pt x="46" y="522"/>
                      <a:pt x="61" y="514"/>
                      <a:pt x="61" y="499"/>
                    </a:cubicBezTo>
                    <a:cubicBezTo>
                      <a:pt x="91" y="499"/>
                      <a:pt x="91" y="499"/>
                      <a:pt x="91" y="469"/>
                    </a:cubicBezTo>
                    <a:cubicBezTo>
                      <a:pt x="91" y="469"/>
                      <a:pt x="91" y="469"/>
                      <a:pt x="91" y="438"/>
                    </a:cubicBezTo>
                    <a:cubicBezTo>
                      <a:pt x="91" y="438"/>
                      <a:pt x="91" y="408"/>
                      <a:pt x="91" y="408"/>
                    </a:cubicBezTo>
                    <a:lnTo>
                      <a:pt x="122" y="286"/>
                    </a:lnTo>
                    <a:cubicBezTo>
                      <a:pt x="152" y="226"/>
                      <a:pt x="152" y="135"/>
                      <a:pt x="183" y="74"/>
                    </a:cubicBezTo>
                    <a:cubicBezTo>
                      <a:pt x="183" y="43"/>
                      <a:pt x="152" y="13"/>
                      <a:pt x="122" y="13"/>
                    </a:cubicBezTo>
                    <a:cubicBezTo>
                      <a:pt x="122" y="4"/>
                      <a:pt x="119" y="0"/>
                      <a:pt x="115"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20" name="Google Shape;1920;p33"/>
              <p:cNvSpPr/>
              <p:nvPr/>
            </p:nvSpPr>
            <p:spPr>
              <a:xfrm>
                <a:off x="2462050" y="1646425"/>
                <a:ext cx="2325" cy="15400"/>
              </a:xfrm>
              <a:custGeom>
                <a:avLst/>
                <a:gdLst/>
                <a:ahLst/>
                <a:cxnLst/>
                <a:rect l="l" t="t" r="r" b="b"/>
                <a:pathLst>
                  <a:path w="93" h="616" extrusionOk="0">
                    <a:moveTo>
                      <a:pt x="47" y="0"/>
                    </a:moveTo>
                    <a:cubicBezTo>
                      <a:pt x="24" y="0"/>
                      <a:pt x="1" y="16"/>
                      <a:pt x="1" y="46"/>
                    </a:cubicBezTo>
                    <a:lnTo>
                      <a:pt x="1" y="320"/>
                    </a:lnTo>
                    <a:cubicBezTo>
                      <a:pt x="1" y="350"/>
                      <a:pt x="1" y="411"/>
                      <a:pt x="1" y="441"/>
                    </a:cubicBezTo>
                    <a:cubicBezTo>
                      <a:pt x="1" y="502"/>
                      <a:pt x="1" y="532"/>
                      <a:pt x="1" y="593"/>
                    </a:cubicBezTo>
                    <a:cubicBezTo>
                      <a:pt x="16" y="608"/>
                      <a:pt x="39" y="616"/>
                      <a:pt x="58" y="616"/>
                    </a:cubicBezTo>
                    <a:cubicBezTo>
                      <a:pt x="77" y="616"/>
                      <a:pt x="92" y="608"/>
                      <a:pt x="92" y="593"/>
                    </a:cubicBezTo>
                    <a:cubicBezTo>
                      <a:pt x="92" y="532"/>
                      <a:pt x="92" y="502"/>
                      <a:pt x="92" y="441"/>
                    </a:cubicBezTo>
                    <a:cubicBezTo>
                      <a:pt x="92" y="411"/>
                      <a:pt x="92" y="350"/>
                      <a:pt x="92" y="320"/>
                    </a:cubicBezTo>
                    <a:lnTo>
                      <a:pt x="92" y="46"/>
                    </a:lnTo>
                    <a:cubicBezTo>
                      <a:pt x="92" y="16"/>
                      <a:pt x="69" y="0"/>
                      <a:pt x="47"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21" name="Google Shape;1921;p33"/>
              <p:cNvSpPr/>
              <p:nvPr/>
            </p:nvSpPr>
            <p:spPr>
              <a:xfrm>
                <a:off x="2481050" y="1647575"/>
                <a:ext cx="3075" cy="4575"/>
              </a:xfrm>
              <a:custGeom>
                <a:avLst/>
                <a:gdLst/>
                <a:ahLst/>
                <a:cxnLst/>
                <a:rect l="l" t="t" r="r" b="b"/>
                <a:pathLst>
                  <a:path w="123" h="183" extrusionOk="0">
                    <a:moveTo>
                      <a:pt x="31" y="0"/>
                    </a:moveTo>
                    <a:cubicBezTo>
                      <a:pt x="31" y="0"/>
                      <a:pt x="31" y="30"/>
                      <a:pt x="31" y="30"/>
                    </a:cubicBezTo>
                    <a:cubicBezTo>
                      <a:pt x="1" y="30"/>
                      <a:pt x="1" y="30"/>
                      <a:pt x="1" y="61"/>
                    </a:cubicBezTo>
                    <a:cubicBezTo>
                      <a:pt x="1" y="91"/>
                      <a:pt x="31" y="91"/>
                      <a:pt x="31" y="122"/>
                    </a:cubicBezTo>
                    <a:cubicBezTo>
                      <a:pt x="31" y="122"/>
                      <a:pt x="31" y="152"/>
                      <a:pt x="31" y="152"/>
                    </a:cubicBezTo>
                    <a:cubicBezTo>
                      <a:pt x="31" y="152"/>
                      <a:pt x="62" y="182"/>
                      <a:pt x="62" y="182"/>
                    </a:cubicBezTo>
                    <a:cubicBezTo>
                      <a:pt x="62" y="182"/>
                      <a:pt x="92" y="152"/>
                      <a:pt x="92" y="152"/>
                    </a:cubicBezTo>
                    <a:cubicBezTo>
                      <a:pt x="92" y="152"/>
                      <a:pt x="92" y="122"/>
                      <a:pt x="92" y="122"/>
                    </a:cubicBezTo>
                    <a:cubicBezTo>
                      <a:pt x="122" y="91"/>
                      <a:pt x="122" y="61"/>
                      <a:pt x="122" y="30"/>
                    </a:cubicBezTo>
                    <a:cubicBezTo>
                      <a:pt x="122" y="30"/>
                      <a:pt x="92" y="0"/>
                      <a:pt x="92"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22" name="Google Shape;1922;p33"/>
              <p:cNvSpPr/>
              <p:nvPr/>
            </p:nvSpPr>
            <p:spPr>
              <a:xfrm>
                <a:off x="2503100" y="1654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23" name="Google Shape;1923;p33"/>
              <p:cNvSpPr/>
              <p:nvPr/>
            </p:nvSpPr>
            <p:spPr>
              <a:xfrm>
                <a:off x="2537300" y="1770675"/>
                <a:ext cx="2300" cy="10650"/>
              </a:xfrm>
              <a:custGeom>
                <a:avLst/>
                <a:gdLst/>
                <a:ahLst/>
                <a:cxnLst/>
                <a:rect l="l" t="t" r="r" b="b"/>
                <a:pathLst>
                  <a:path w="92" h="426" extrusionOk="0">
                    <a:moveTo>
                      <a:pt x="61" y="0"/>
                    </a:moveTo>
                    <a:cubicBezTo>
                      <a:pt x="31" y="0"/>
                      <a:pt x="0" y="0"/>
                      <a:pt x="0" y="31"/>
                    </a:cubicBezTo>
                    <a:lnTo>
                      <a:pt x="0" y="213"/>
                    </a:lnTo>
                    <a:cubicBezTo>
                      <a:pt x="0" y="274"/>
                      <a:pt x="0" y="335"/>
                      <a:pt x="0" y="365"/>
                    </a:cubicBezTo>
                    <a:cubicBezTo>
                      <a:pt x="31" y="395"/>
                      <a:pt x="31" y="426"/>
                      <a:pt x="61" y="426"/>
                    </a:cubicBezTo>
                    <a:cubicBezTo>
                      <a:pt x="91" y="426"/>
                      <a:pt x="91" y="395"/>
                      <a:pt x="91" y="365"/>
                    </a:cubicBezTo>
                    <a:cubicBezTo>
                      <a:pt x="91" y="304"/>
                      <a:pt x="91" y="243"/>
                      <a:pt x="91" y="213"/>
                    </a:cubicBezTo>
                    <a:lnTo>
                      <a:pt x="91" y="31"/>
                    </a:lnTo>
                    <a:cubicBezTo>
                      <a:pt x="91" y="0"/>
                      <a:pt x="91"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24" name="Google Shape;1924;p33"/>
              <p:cNvSpPr/>
              <p:nvPr/>
            </p:nvSpPr>
            <p:spPr>
              <a:xfrm>
                <a:off x="2553250" y="1774475"/>
                <a:ext cx="3050" cy="3050"/>
              </a:xfrm>
              <a:custGeom>
                <a:avLst/>
                <a:gdLst/>
                <a:ahLst/>
                <a:cxnLst/>
                <a:rect l="l" t="t" r="r" b="b"/>
                <a:pathLst>
                  <a:path w="122" h="122" extrusionOk="0">
                    <a:moveTo>
                      <a:pt x="61" y="0"/>
                    </a:moveTo>
                    <a:cubicBezTo>
                      <a:pt x="0" y="0"/>
                      <a:pt x="0" y="122"/>
                      <a:pt x="61" y="122"/>
                    </a:cubicBezTo>
                    <a:cubicBezTo>
                      <a:pt x="122" y="122"/>
                      <a:pt x="122" y="0"/>
                      <a:pt x="6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sp>
            <p:nvSpPr>
              <p:cNvPr id="1925" name="Google Shape;1925;p33"/>
              <p:cNvSpPr/>
              <p:nvPr/>
            </p:nvSpPr>
            <p:spPr>
              <a:xfrm>
                <a:off x="2569975" y="1776750"/>
                <a:ext cx="4575" cy="3050"/>
              </a:xfrm>
              <a:custGeom>
                <a:avLst/>
                <a:gdLst/>
                <a:ahLst/>
                <a:cxnLst/>
                <a:rect l="l" t="t" r="r" b="b"/>
                <a:pathLst>
                  <a:path w="183" h="122" extrusionOk="0">
                    <a:moveTo>
                      <a:pt x="91" y="0"/>
                    </a:moveTo>
                    <a:cubicBezTo>
                      <a:pt x="0" y="0"/>
                      <a:pt x="0" y="122"/>
                      <a:pt x="91" y="122"/>
                    </a:cubicBezTo>
                    <a:cubicBezTo>
                      <a:pt x="183" y="122"/>
                      <a:pt x="183" y="0"/>
                      <a:pt x="91" y="0"/>
                    </a:cubicBezTo>
                    <a:close/>
                  </a:path>
                </a:pathLst>
              </a:custGeom>
              <a:solidFill>
                <a:schemeClr val="accent5"/>
              </a:solidFill>
              <a:ln>
                <a:noFill/>
              </a:ln>
            </p:spPr>
            <p:txBody>
              <a:bodyPr spcFirstLastPara="1" wrap="square" lIns="121598" tIns="121598" rIns="121598" bIns="121598" anchor="ctr" anchorCtr="0">
                <a:noAutofit/>
              </a:bodyPr>
              <a:lstStyle/>
              <a:p>
                <a:endParaRPr sz="2479"/>
              </a:p>
            </p:txBody>
          </p:sp>
        </p:grpSp>
      </p:grpSp>
      <p:grpSp>
        <p:nvGrpSpPr>
          <p:cNvPr id="16" name="Google Shape;241;p36">
            <a:extLst>
              <a:ext uri="{FF2B5EF4-FFF2-40B4-BE49-F238E27FC236}">
                <a16:creationId xmlns:a16="http://schemas.microsoft.com/office/drawing/2014/main" id="{28836AAB-D4F1-71C8-0C57-2CFC8061BCF3}"/>
              </a:ext>
            </a:extLst>
          </p:cNvPr>
          <p:cNvGrpSpPr/>
          <p:nvPr/>
        </p:nvGrpSpPr>
        <p:grpSpPr>
          <a:xfrm>
            <a:off x="577562" y="-27972"/>
            <a:ext cx="4533151" cy="2109919"/>
            <a:chOff x="272174" y="-584120"/>
            <a:chExt cx="4397039" cy="2046568"/>
          </a:xfrm>
        </p:grpSpPr>
        <p:pic>
          <p:nvPicPr>
            <p:cNvPr id="17" name="Google Shape;242;p36">
              <a:extLst>
                <a:ext uri="{FF2B5EF4-FFF2-40B4-BE49-F238E27FC236}">
                  <a16:creationId xmlns:a16="http://schemas.microsoft.com/office/drawing/2014/main" id="{5F5CDC95-5A32-15F7-96ED-D4C44E0E6554}"/>
                </a:ext>
              </a:extLst>
            </p:cNvPr>
            <p:cNvPicPr preferRelativeResize="0"/>
            <p:nvPr/>
          </p:nvPicPr>
          <p:blipFill>
            <a:blip r:embed="rId3">
              <a:alphaModFix/>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5300"/>
                      </a14:imgEffect>
                    </a14:imgLayer>
                  </a14:imgProps>
                </a:ext>
              </a:extLst>
            </a:blip>
            <a:stretch>
              <a:fillRect/>
            </a:stretch>
          </p:blipFill>
          <p:spPr>
            <a:xfrm>
              <a:off x="272174" y="503273"/>
              <a:ext cx="1586311" cy="959175"/>
            </a:xfrm>
            <a:prstGeom prst="rect">
              <a:avLst/>
            </a:prstGeom>
            <a:noFill/>
            <a:ln>
              <a:noFill/>
            </a:ln>
          </p:spPr>
        </p:pic>
        <p:sp>
          <p:nvSpPr>
            <p:cNvPr id="18" name="Google Shape;243;p36">
              <a:extLst>
                <a:ext uri="{FF2B5EF4-FFF2-40B4-BE49-F238E27FC236}">
                  <a16:creationId xmlns:a16="http://schemas.microsoft.com/office/drawing/2014/main" id="{B6AE2C40-DF2E-5E0B-52F2-538BCDDE8606}"/>
                </a:ext>
              </a:extLst>
            </p:cNvPr>
            <p:cNvSpPr/>
            <p:nvPr/>
          </p:nvSpPr>
          <p:spPr>
            <a:xfrm>
              <a:off x="1282698" y="-584120"/>
              <a:ext cx="3386515" cy="1689745"/>
            </a:xfrm>
            <a:custGeom>
              <a:avLst/>
              <a:gdLst/>
              <a:ahLst/>
              <a:cxnLst/>
              <a:rect l="l" t="t" r="r" b="b"/>
              <a:pathLst>
                <a:path w="94488" h="47146" extrusionOk="0">
                  <a:moveTo>
                    <a:pt x="0" y="32004"/>
                  </a:moveTo>
                  <a:cubicBezTo>
                    <a:pt x="1752" y="25873"/>
                    <a:pt x="7022" y="19190"/>
                    <a:pt x="13335" y="18288"/>
                  </a:cubicBezTo>
                  <a:cubicBezTo>
                    <a:pt x="21629" y="17103"/>
                    <a:pt x="30395" y="20315"/>
                    <a:pt x="37719" y="24384"/>
                  </a:cubicBezTo>
                  <a:cubicBezTo>
                    <a:pt x="44922" y="28386"/>
                    <a:pt x="55580" y="43617"/>
                    <a:pt x="48006" y="46863"/>
                  </a:cubicBezTo>
                  <a:cubicBezTo>
                    <a:pt x="45365" y="47995"/>
                    <a:pt x="43504" y="43158"/>
                    <a:pt x="41910" y="40767"/>
                  </a:cubicBezTo>
                  <a:cubicBezTo>
                    <a:pt x="39189" y="36685"/>
                    <a:pt x="35882" y="31907"/>
                    <a:pt x="36576" y="27051"/>
                  </a:cubicBezTo>
                  <a:cubicBezTo>
                    <a:pt x="37050" y="23732"/>
                    <a:pt x="39761" y="20714"/>
                    <a:pt x="42672" y="19050"/>
                  </a:cubicBezTo>
                  <a:cubicBezTo>
                    <a:pt x="54252" y="12433"/>
                    <a:pt x="69599" y="20904"/>
                    <a:pt x="82677" y="18288"/>
                  </a:cubicBezTo>
                  <a:cubicBezTo>
                    <a:pt x="89793" y="16865"/>
                    <a:pt x="94488" y="7257"/>
                    <a:pt x="94488" y="0"/>
                  </a:cubicBezTo>
                </a:path>
              </a:pathLst>
            </a:custGeom>
            <a:noFill/>
            <a:ln w="19050" cap="flat" cmpd="sng">
              <a:solidFill>
                <a:schemeClr val="accent5">
                  <a:lumMod val="75000"/>
                </a:schemeClr>
              </a:solidFill>
              <a:prstDash val="dash"/>
              <a:round/>
              <a:headEnd type="none" w="med" len="med"/>
              <a:tailEnd type="none" w="med" len="med"/>
            </a:ln>
          </p:spPr>
        </p:sp>
      </p:grpSp>
      <p:sp>
        <p:nvSpPr>
          <p:cNvPr id="22" name="Title 2">
            <a:extLst>
              <a:ext uri="{FF2B5EF4-FFF2-40B4-BE49-F238E27FC236}">
                <a16:creationId xmlns:a16="http://schemas.microsoft.com/office/drawing/2014/main" id="{B9B1E18D-D9AE-5628-68A6-3EBBA61B8CE7}"/>
              </a:ext>
            </a:extLst>
          </p:cNvPr>
          <p:cNvSpPr txBox="1">
            <a:spLocks/>
          </p:cNvSpPr>
          <p:nvPr/>
        </p:nvSpPr>
        <p:spPr>
          <a:xfrm>
            <a:off x="561659" y="1327184"/>
            <a:ext cx="1031336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a:buNone/>
              <a:defRPr sz="5000" b="1" i="0" u="none" strike="noStrike" cap="none">
                <a:solidFill>
                  <a:schemeClr val="dk1"/>
                </a:solidFill>
                <a:latin typeface="Fredoka"/>
                <a:ea typeface="Fredoka"/>
                <a:cs typeface="Fredoka"/>
                <a:sym typeface="Fredoka"/>
              </a:defRPr>
            </a:lvl1pPr>
            <a:lvl2pPr marR="0" lvl="1"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2pPr>
            <a:lvl3pPr marR="0" lvl="2"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3pPr>
            <a:lvl4pPr marR="0" lvl="3"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4pPr>
            <a:lvl5pPr marR="0" lvl="4"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5pPr>
            <a:lvl6pPr marR="0" lvl="5"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6pPr>
            <a:lvl7pPr marR="0" lvl="6"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7pPr>
            <a:lvl8pPr marR="0" lvl="7"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8pPr>
            <a:lvl9pPr marR="0" lvl="8" algn="ctr" rtl="0">
              <a:lnSpc>
                <a:spcPct val="100000"/>
              </a:lnSpc>
              <a:spcBef>
                <a:spcPts val="0"/>
              </a:spcBef>
              <a:spcAft>
                <a:spcPts val="0"/>
              </a:spcAft>
              <a:buClr>
                <a:schemeClr val="dk1"/>
              </a:buClr>
              <a:buSzPts val="3600"/>
              <a:buFont typeface="Fredoka"/>
              <a:buNone/>
              <a:defRPr sz="3600" b="1" i="0" u="none" strike="noStrike" cap="none">
                <a:solidFill>
                  <a:schemeClr val="dk1"/>
                </a:solidFill>
                <a:latin typeface="Fredoka"/>
                <a:ea typeface="Fredoka"/>
                <a:cs typeface="Fredoka"/>
                <a:sym typeface="Fredoka"/>
              </a:defRPr>
            </a:lvl9pPr>
          </a:lstStyle>
          <a:p>
            <a:r>
              <a:rPr lang="en-US" sz="6384" dirty="0" err="1">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BÀI</a:t>
            </a:r>
            <a:r>
              <a:rPr lang="en-US" sz="6384" dirty="0">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 10: </a:t>
            </a:r>
            <a:br>
              <a:rPr lang="en-US" sz="6384" dirty="0">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br>
            <a:r>
              <a:rPr lang="en-US" sz="6384" dirty="0" err="1">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Đi</a:t>
            </a:r>
            <a:r>
              <a:rPr lang="en-US" sz="6384" dirty="0">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6384" dirty="0" err="1">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học</a:t>
            </a:r>
            <a:r>
              <a:rPr lang="en-US" sz="6384" dirty="0">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6384" dirty="0" err="1">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đúng</a:t>
            </a:r>
            <a:r>
              <a:rPr lang="en-US" sz="6384" dirty="0">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6384" dirty="0" err="1">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rPr>
              <a:t>giờ</a:t>
            </a:r>
            <a:endParaRPr lang="en-US" sz="6384" dirty="0">
              <a:solidFill>
                <a:schemeClr val="tx1">
                  <a:lumMod val="50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3" name="TextBox 22">
            <a:extLst>
              <a:ext uri="{FF2B5EF4-FFF2-40B4-BE49-F238E27FC236}">
                <a16:creationId xmlns:a16="http://schemas.microsoft.com/office/drawing/2014/main" id="{D4A466C3-E3C1-9DA0-7FB6-6F2C3ADB0DD2}"/>
              </a:ext>
            </a:extLst>
          </p:cNvPr>
          <p:cNvSpPr txBox="1"/>
          <p:nvPr/>
        </p:nvSpPr>
        <p:spPr>
          <a:xfrm>
            <a:off x="8673812" y="3832597"/>
            <a:ext cx="1294202" cy="501676"/>
          </a:xfrm>
          <a:prstGeom prst="rect">
            <a:avLst/>
          </a:prstGeom>
          <a:noFill/>
        </p:spPr>
        <p:txBody>
          <a:bodyPr wrap="square" rtlCol="0">
            <a:spAutoFit/>
          </a:bodyPr>
          <a:lstStyle/>
          <a:p>
            <a:r>
              <a:rPr lang="en-US" sz="2660" b="1" dirty="0"/>
              <a:t>S/28</a:t>
            </a:r>
          </a:p>
        </p:txBody>
      </p:sp>
      <p:pic>
        <p:nvPicPr>
          <p:cNvPr id="24" name="Picture 2" descr="Download HD Cute Cartoon Funny School Children Clip Art Images - Go To  School Bag With Student Transparent PNG Image - NicePNG.com">
            <a:extLst>
              <a:ext uri="{FF2B5EF4-FFF2-40B4-BE49-F238E27FC236}">
                <a16:creationId xmlns:a16="http://schemas.microsoft.com/office/drawing/2014/main" id="{775FB126-2BF7-3B35-6F2A-A28C6F189A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7647" y="4137651"/>
            <a:ext cx="2791767" cy="2650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pic>
        <p:nvPicPr>
          <p:cNvPr id="1026" name="Picture 2">
            <a:extLst>
              <a:ext uri="{FF2B5EF4-FFF2-40B4-BE49-F238E27FC236}">
                <a16:creationId xmlns:a16="http://schemas.microsoft.com/office/drawing/2014/main" id="{2E50A06E-6663-8F49-3873-1AF83ABA66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893" y="2515124"/>
            <a:ext cx="5508786" cy="4241555"/>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362;p31">
            <a:extLst>
              <a:ext uri="{FF2B5EF4-FFF2-40B4-BE49-F238E27FC236}">
                <a16:creationId xmlns:a16="http://schemas.microsoft.com/office/drawing/2014/main" id="{37A48C14-45C1-7915-FA19-161D91F7963B}"/>
              </a:ext>
            </a:extLst>
          </p:cNvPr>
          <p:cNvSpPr txBox="1">
            <a:spLocks/>
          </p:cNvSpPr>
          <p:nvPr/>
        </p:nvSpPr>
        <p:spPr>
          <a:xfrm>
            <a:off x="5207892" y="698971"/>
            <a:ext cx="6423270"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r>
              <a:rPr lang="en-US" sz="7200" dirty="0" err="1">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t>KHÁM</a:t>
            </a:r>
            <a:r>
              <a:rPr lang="en-US" sz="72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7200" dirty="0" err="1">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rPr>
              <a:t>PHÁ</a:t>
            </a:r>
            <a:endParaRPr lang="en-US" sz="7200" dirty="0">
              <a:solidFill>
                <a:schemeClr val="accent5">
                  <a:lumMod val="5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5"/>
        <p:cNvGrpSpPr/>
        <p:nvPr/>
      </p:nvGrpSpPr>
      <p:grpSpPr>
        <a:xfrm>
          <a:off x="0" y="0"/>
          <a:ext cx="0" cy="0"/>
          <a:chOff x="0" y="0"/>
          <a:chExt cx="0" cy="0"/>
        </a:xfrm>
      </p:grpSpPr>
      <p:grpSp>
        <p:nvGrpSpPr>
          <p:cNvPr id="10" name="Google Shape;398;p38">
            <a:extLst>
              <a:ext uri="{FF2B5EF4-FFF2-40B4-BE49-F238E27FC236}">
                <a16:creationId xmlns:a16="http://schemas.microsoft.com/office/drawing/2014/main" id="{9EB83590-0B85-050F-D6C9-87DC7311A56A}"/>
              </a:ext>
            </a:extLst>
          </p:cNvPr>
          <p:cNvGrpSpPr/>
          <p:nvPr/>
        </p:nvGrpSpPr>
        <p:grpSpPr>
          <a:xfrm flipH="1">
            <a:off x="130629" y="0"/>
            <a:ext cx="2729510" cy="2138944"/>
            <a:chOff x="6876425" y="1268933"/>
            <a:chExt cx="1653550" cy="1152165"/>
          </a:xfrm>
        </p:grpSpPr>
        <p:grpSp>
          <p:nvGrpSpPr>
            <p:cNvPr id="11" name="Google Shape;399;p38">
              <a:extLst>
                <a:ext uri="{FF2B5EF4-FFF2-40B4-BE49-F238E27FC236}">
                  <a16:creationId xmlns:a16="http://schemas.microsoft.com/office/drawing/2014/main" id="{5FABEDDA-2160-E1BD-451A-23BE1906DAB9}"/>
                </a:ext>
              </a:extLst>
            </p:cNvPr>
            <p:cNvGrpSpPr/>
            <p:nvPr/>
          </p:nvGrpSpPr>
          <p:grpSpPr>
            <a:xfrm rot="1400853">
              <a:off x="7531678" y="2028397"/>
              <a:ext cx="998956" cy="203068"/>
              <a:chOff x="10471811" y="1999263"/>
              <a:chExt cx="998976" cy="203072"/>
            </a:xfrm>
          </p:grpSpPr>
          <p:sp>
            <p:nvSpPr>
              <p:cNvPr id="21" name="Google Shape;400;p38">
                <a:extLst>
                  <a:ext uri="{FF2B5EF4-FFF2-40B4-BE49-F238E27FC236}">
                    <a16:creationId xmlns:a16="http://schemas.microsoft.com/office/drawing/2014/main" id="{1A02108F-5B9B-1EE1-8BC8-741B5F2FB7DB}"/>
                  </a:ext>
                </a:extLst>
              </p:cNvPr>
              <p:cNvSpPr/>
              <p:nvPr/>
            </p:nvSpPr>
            <p:spPr>
              <a:xfrm rot="7998309">
                <a:off x="11406620" y="2017324"/>
                <a:ext cx="53741" cy="51851"/>
              </a:xfrm>
              <a:custGeom>
                <a:avLst/>
                <a:gdLst/>
                <a:ahLst/>
                <a:cxnLst/>
                <a:rect l="l" t="t" r="r" b="b"/>
                <a:pathLst>
                  <a:path w="1340" h="1293" extrusionOk="0">
                    <a:moveTo>
                      <a:pt x="649" y="1"/>
                    </a:moveTo>
                    <a:cubicBezTo>
                      <a:pt x="356" y="1"/>
                      <a:pt x="105" y="210"/>
                      <a:pt x="21" y="461"/>
                    </a:cubicBezTo>
                    <a:cubicBezTo>
                      <a:pt x="0" y="566"/>
                      <a:pt x="0" y="691"/>
                      <a:pt x="21" y="796"/>
                    </a:cubicBezTo>
                    <a:cubicBezTo>
                      <a:pt x="84" y="984"/>
                      <a:pt x="189" y="1089"/>
                      <a:pt x="314" y="1194"/>
                    </a:cubicBezTo>
                    <a:cubicBezTo>
                      <a:pt x="335" y="1194"/>
                      <a:pt x="335" y="1214"/>
                      <a:pt x="356" y="1214"/>
                    </a:cubicBezTo>
                    <a:cubicBezTo>
                      <a:pt x="440" y="1267"/>
                      <a:pt x="544" y="1293"/>
                      <a:pt x="649" y="1293"/>
                    </a:cubicBezTo>
                    <a:cubicBezTo>
                      <a:pt x="754" y="1293"/>
                      <a:pt x="858" y="1267"/>
                      <a:pt x="942" y="1214"/>
                    </a:cubicBezTo>
                    <a:cubicBezTo>
                      <a:pt x="963" y="1214"/>
                      <a:pt x="963" y="1194"/>
                      <a:pt x="984" y="1194"/>
                    </a:cubicBezTo>
                    <a:cubicBezTo>
                      <a:pt x="1088" y="1152"/>
                      <a:pt x="1172" y="1068"/>
                      <a:pt x="1214" y="963"/>
                    </a:cubicBezTo>
                    <a:cubicBezTo>
                      <a:pt x="1298" y="838"/>
                      <a:pt x="1339" y="649"/>
                      <a:pt x="1277" y="461"/>
                    </a:cubicBezTo>
                    <a:cubicBezTo>
                      <a:pt x="1193" y="168"/>
                      <a:pt x="942" y="1"/>
                      <a:pt x="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1;p38">
                <a:extLst>
                  <a:ext uri="{FF2B5EF4-FFF2-40B4-BE49-F238E27FC236}">
                    <a16:creationId xmlns:a16="http://schemas.microsoft.com/office/drawing/2014/main" id="{426F0973-5FCF-8881-1CE4-25E2747AA093}"/>
                  </a:ext>
                </a:extLst>
              </p:cNvPr>
              <p:cNvSpPr/>
              <p:nvPr/>
            </p:nvSpPr>
            <p:spPr>
              <a:xfrm rot="7998309">
                <a:off x="11247320" y="2010684"/>
                <a:ext cx="54583" cy="53736"/>
              </a:xfrm>
              <a:custGeom>
                <a:avLst/>
                <a:gdLst/>
                <a:ahLst/>
                <a:cxnLst/>
                <a:rect l="l" t="t" r="r" b="b"/>
                <a:pathLst>
                  <a:path w="1361" h="1340" extrusionOk="0">
                    <a:moveTo>
                      <a:pt x="670" y="0"/>
                    </a:moveTo>
                    <a:cubicBezTo>
                      <a:pt x="273" y="0"/>
                      <a:pt x="1" y="398"/>
                      <a:pt x="63" y="795"/>
                    </a:cubicBezTo>
                    <a:cubicBezTo>
                      <a:pt x="63" y="837"/>
                      <a:pt x="105" y="900"/>
                      <a:pt x="105" y="921"/>
                    </a:cubicBezTo>
                    <a:cubicBezTo>
                      <a:pt x="147" y="1151"/>
                      <a:pt x="377" y="1339"/>
                      <a:pt x="649" y="1339"/>
                    </a:cubicBezTo>
                    <a:cubicBezTo>
                      <a:pt x="900" y="1339"/>
                      <a:pt x="1151" y="1151"/>
                      <a:pt x="1193" y="921"/>
                    </a:cubicBezTo>
                    <a:cubicBezTo>
                      <a:pt x="1193" y="879"/>
                      <a:pt x="1214" y="816"/>
                      <a:pt x="1214" y="795"/>
                    </a:cubicBezTo>
                    <a:cubicBezTo>
                      <a:pt x="1361" y="398"/>
                      <a:pt x="1068" y="0"/>
                      <a:pt x="6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2;p38">
                <a:extLst>
                  <a:ext uri="{FF2B5EF4-FFF2-40B4-BE49-F238E27FC236}">
                    <a16:creationId xmlns:a16="http://schemas.microsoft.com/office/drawing/2014/main" id="{C0750751-013C-55E9-2FD1-20C18E619D9A}"/>
                  </a:ext>
                </a:extLst>
              </p:cNvPr>
              <p:cNvSpPr/>
              <p:nvPr/>
            </p:nvSpPr>
            <p:spPr>
              <a:xfrm flipH="1">
                <a:off x="11055049" y="2028324"/>
                <a:ext cx="48687" cy="42749"/>
              </a:xfrm>
              <a:custGeom>
                <a:avLst/>
                <a:gdLst/>
                <a:ahLst/>
                <a:cxnLst/>
                <a:rect l="l" t="t" r="r" b="b"/>
                <a:pathLst>
                  <a:path w="1214" h="1066" extrusionOk="0">
                    <a:moveTo>
                      <a:pt x="501" y="1"/>
                    </a:moveTo>
                    <a:cubicBezTo>
                      <a:pt x="419" y="1"/>
                      <a:pt x="346" y="21"/>
                      <a:pt x="272" y="70"/>
                    </a:cubicBezTo>
                    <a:cubicBezTo>
                      <a:pt x="105" y="175"/>
                      <a:pt x="0" y="342"/>
                      <a:pt x="0" y="551"/>
                    </a:cubicBezTo>
                    <a:cubicBezTo>
                      <a:pt x="0" y="677"/>
                      <a:pt x="63" y="823"/>
                      <a:pt x="167" y="907"/>
                    </a:cubicBezTo>
                    <a:cubicBezTo>
                      <a:pt x="265" y="1019"/>
                      <a:pt x="372" y="1065"/>
                      <a:pt x="494" y="1065"/>
                    </a:cubicBezTo>
                    <a:cubicBezTo>
                      <a:pt x="556" y="1065"/>
                      <a:pt x="621" y="1054"/>
                      <a:pt x="691" y="1033"/>
                    </a:cubicBezTo>
                    <a:cubicBezTo>
                      <a:pt x="732" y="1033"/>
                      <a:pt x="795" y="1012"/>
                      <a:pt x="837" y="1012"/>
                    </a:cubicBezTo>
                    <a:cubicBezTo>
                      <a:pt x="1046" y="991"/>
                      <a:pt x="1214" y="719"/>
                      <a:pt x="1214" y="510"/>
                    </a:cubicBezTo>
                    <a:cubicBezTo>
                      <a:pt x="1214" y="300"/>
                      <a:pt x="1046" y="70"/>
                      <a:pt x="837" y="49"/>
                    </a:cubicBezTo>
                    <a:cubicBezTo>
                      <a:pt x="795" y="49"/>
                      <a:pt x="732" y="28"/>
                      <a:pt x="691" y="28"/>
                    </a:cubicBezTo>
                    <a:cubicBezTo>
                      <a:pt x="621" y="11"/>
                      <a:pt x="559" y="1"/>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p38">
                <a:extLst>
                  <a:ext uri="{FF2B5EF4-FFF2-40B4-BE49-F238E27FC236}">
                    <a16:creationId xmlns:a16="http://schemas.microsoft.com/office/drawing/2014/main" id="{77CBB887-F0CE-3724-D38E-B797FD5D5D1F}"/>
                  </a:ext>
                </a:extLst>
              </p:cNvPr>
              <p:cNvSpPr/>
              <p:nvPr/>
            </p:nvSpPr>
            <p:spPr>
              <a:xfrm flipH="1">
                <a:off x="10860369" y="2063014"/>
                <a:ext cx="57912" cy="40303"/>
              </a:xfrm>
              <a:custGeom>
                <a:avLst/>
                <a:gdLst/>
                <a:ahLst/>
                <a:cxnLst/>
                <a:rect l="l" t="t" r="r" b="b"/>
                <a:pathLst>
                  <a:path w="1444" h="1005" extrusionOk="0">
                    <a:moveTo>
                      <a:pt x="586" y="0"/>
                    </a:moveTo>
                    <a:cubicBezTo>
                      <a:pt x="398" y="21"/>
                      <a:pt x="188" y="105"/>
                      <a:pt x="105" y="272"/>
                    </a:cubicBezTo>
                    <a:cubicBezTo>
                      <a:pt x="0" y="419"/>
                      <a:pt x="0" y="586"/>
                      <a:pt x="105" y="733"/>
                    </a:cubicBezTo>
                    <a:cubicBezTo>
                      <a:pt x="188" y="900"/>
                      <a:pt x="398" y="984"/>
                      <a:pt x="586" y="1005"/>
                    </a:cubicBezTo>
                    <a:cubicBezTo>
                      <a:pt x="712" y="1005"/>
                      <a:pt x="879" y="1005"/>
                      <a:pt x="1005" y="963"/>
                    </a:cubicBezTo>
                    <a:cubicBezTo>
                      <a:pt x="1444" y="774"/>
                      <a:pt x="1444" y="230"/>
                      <a:pt x="1005" y="42"/>
                    </a:cubicBezTo>
                    <a:cubicBezTo>
                      <a:pt x="879" y="0"/>
                      <a:pt x="712"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4;p38">
                <a:extLst>
                  <a:ext uri="{FF2B5EF4-FFF2-40B4-BE49-F238E27FC236}">
                    <a16:creationId xmlns:a16="http://schemas.microsoft.com/office/drawing/2014/main" id="{C1586908-6138-D0BD-8F46-81581E09FFD8}"/>
                  </a:ext>
                </a:extLst>
              </p:cNvPr>
              <p:cNvSpPr/>
              <p:nvPr/>
            </p:nvSpPr>
            <p:spPr>
              <a:xfrm flipH="1">
                <a:off x="10651412" y="2055435"/>
                <a:ext cx="78887" cy="55542"/>
              </a:xfrm>
              <a:custGeom>
                <a:avLst/>
                <a:gdLst/>
                <a:ahLst/>
                <a:cxnLst/>
                <a:rect l="l" t="t" r="r" b="b"/>
                <a:pathLst>
                  <a:path w="1967" h="1385" extrusionOk="0">
                    <a:moveTo>
                      <a:pt x="1088" y="1"/>
                    </a:moveTo>
                    <a:cubicBezTo>
                      <a:pt x="1004" y="1"/>
                      <a:pt x="879" y="1"/>
                      <a:pt x="795" y="22"/>
                    </a:cubicBezTo>
                    <a:cubicBezTo>
                      <a:pt x="711" y="43"/>
                      <a:pt x="628" y="85"/>
                      <a:pt x="565" y="127"/>
                    </a:cubicBezTo>
                    <a:cubicBezTo>
                      <a:pt x="0" y="294"/>
                      <a:pt x="42" y="1089"/>
                      <a:pt x="586" y="1256"/>
                    </a:cubicBezTo>
                    <a:cubicBezTo>
                      <a:pt x="607" y="1256"/>
                      <a:pt x="607" y="1277"/>
                      <a:pt x="628" y="1277"/>
                    </a:cubicBezTo>
                    <a:cubicBezTo>
                      <a:pt x="774" y="1361"/>
                      <a:pt x="900" y="1361"/>
                      <a:pt x="1025" y="1382"/>
                    </a:cubicBezTo>
                    <a:cubicBezTo>
                      <a:pt x="1040" y="1384"/>
                      <a:pt x="1056" y="1385"/>
                      <a:pt x="1072" y="1385"/>
                    </a:cubicBezTo>
                    <a:cubicBezTo>
                      <a:pt x="1236" y="1385"/>
                      <a:pt x="1455" y="1293"/>
                      <a:pt x="1569" y="1235"/>
                    </a:cubicBezTo>
                    <a:cubicBezTo>
                      <a:pt x="1967" y="963"/>
                      <a:pt x="1967" y="419"/>
                      <a:pt x="1569" y="147"/>
                    </a:cubicBezTo>
                    <a:cubicBezTo>
                      <a:pt x="1444" y="43"/>
                      <a:pt x="1235" y="1"/>
                      <a:pt x="1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05;p38">
                <a:extLst>
                  <a:ext uri="{FF2B5EF4-FFF2-40B4-BE49-F238E27FC236}">
                    <a16:creationId xmlns:a16="http://schemas.microsoft.com/office/drawing/2014/main" id="{8E87192E-4A35-0DB2-1B61-9E596DB51BAC}"/>
                  </a:ext>
                </a:extLst>
              </p:cNvPr>
              <p:cNvSpPr/>
              <p:nvPr/>
            </p:nvSpPr>
            <p:spPr>
              <a:xfrm flipH="1">
                <a:off x="10471811" y="2149440"/>
                <a:ext cx="69702" cy="52895"/>
              </a:xfrm>
              <a:custGeom>
                <a:avLst/>
                <a:gdLst/>
                <a:ahLst/>
                <a:cxnLst/>
                <a:rect l="l" t="t" r="r" b="b"/>
                <a:pathLst>
                  <a:path w="1738" h="1319" extrusionOk="0">
                    <a:moveTo>
                      <a:pt x="880" y="0"/>
                    </a:moveTo>
                    <a:cubicBezTo>
                      <a:pt x="1" y="0"/>
                      <a:pt x="1" y="1319"/>
                      <a:pt x="880" y="1319"/>
                    </a:cubicBezTo>
                    <a:cubicBezTo>
                      <a:pt x="886" y="1319"/>
                      <a:pt x="893" y="1319"/>
                      <a:pt x="899" y="1319"/>
                    </a:cubicBezTo>
                    <a:cubicBezTo>
                      <a:pt x="1737" y="1319"/>
                      <a:pt x="1731" y="0"/>
                      <a:pt x="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406;p38">
              <a:extLst>
                <a:ext uri="{FF2B5EF4-FFF2-40B4-BE49-F238E27FC236}">
                  <a16:creationId xmlns:a16="http://schemas.microsoft.com/office/drawing/2014/main" id="{CE39AC61-EB82-58DA-AD68-22C77861A145}"/>
                </a:ext>
              </a:extLst>
            </p:cNvPr>
            <p:cNvGrpSpPr/>
            <p:nvPr/>
          </p:nvGrpSpPr>
          <p:grpSpPr>
            <a:xfrm>
              <a:off x="6907063" y="1389007"/>
              <a:ext cx="626852" cy="654662"/>
              <a:chOff x="6907063" y="1389007"/>
              <a:chExt cx="626852" cy="654662"/>
            </a:xfrm>
          </p:grpSpPr>
          <p:sp>
            <p:nvSpPr>
              <p:cNvPr id="14" name="Google Shape;407;p38">
                <a:extLst>
                  <a:ext uri="{FF2B5EF4-FFF2-40B4-BE49-F238E27FC236}">
                    <a16:creationId xmlns:a16="http://schemas.microsoft.com/office/drawing/2014/main" id="{954EE145-6ED0-710B-CF6D-AE63A08542C0}"/>
                  </a:ext>
                </a:extLst>
              </p:cNvPr>
              <p:cNvSpPr/>
              <p:nvPr/>
            </p:nvSpPr>
            <p:spPr>
              <a:xfrm>
                <a:off x="7008200" y="1636200"/>
                <a:ext cx="336322" cy="287712"/>
              </a:xfrm>
              <a:custGeom>
                <a:avLst/>
                <a:gdLst/>
                <a:ahLst/>
                <a:cxnLst/>
                <a:rect l="l" t="t" r="r" b="b"/>
                <a:pathLst>
                  <a:path w="16907" h="14004" extrusionOk="0">
                    <a:moveTo>
                      <a:pt x="4184" y="1"/>
                    </a:moveTo>
                    <a:cubicBezTo>
                      <a:pt x="2780" y="1"/>
                      <a:pt x="1460" y="547"/>
                      <a:pt x="733" y="1960"/>
                    </a:cubicBezTo>
                    <a:cubicBezTo>
                      <a:pt x="440" y="2525"/>
                      <a:pt x="356" y="3278"/>
                      <a:pt x="419" y="4052"/>
                    </a:cubicBezTo>
                    <a:lnTo>
                      <a:pt x="335" y="4283"/>
                    </a:lnTo>
                    <a:cubicBezTo>
                      <a:pt x="126" y="4806"/>
                      <a:pt x="1" y="5371"/>
                      <a:pt x="1" y="5956"/>
                    </a:cubicBezTo>
                    <a:cubicBezTo>
                      <a:pt x="1" y="6375"/>
                      <a:pt x="168" y="6835"/>
                      <a:pt x="440" y="7170"/>
                    </a:cubicBezTo>
                    <a:cubicBezTo>
                      <a:pt x="524" y="7316"/>
                      <a:pt x="587" y="7505"/>
                      <a:pt x="670" y="7672"/>
                    </a:cubicBezTo>
                    <a:cubicBezTo>
                      <a:pt x="1214" y="8656"/>
                      <a:pt x="2470" y="9283"/>
                      <a:pt x="3495" y="9765"/>
                    </a:cubicBezTo>
                    <a:cubicBezTo>
                      <a:pt x="6069" y="11773"/>
                      <a:pt x="9730" y="12694"/>
                      <a:pt x="12806" y="13740"/>
                    </a:cubicBezTo>
                    <a:cubicBezTo>
                      <a:pt x="13274" y="13899"/>
                      <a:pt x="13794" y="14003"/>
                      <a:pt x="14300" y="14003"/>
                    </a:cubicBezTo>
                    <a:cubicBezTo>
                      <a:pt x="15127" y="14003"/>
                      <a:pt x="15916" y="13724"/>
                      <a:pt x="16384" y="12945"/>
                    </a:cubicBezTo>
                    <a:cubicBezTo>
                      <a:pt x="16907" y="12066"/>
                      <a:pt x="16698" y="11062"/>
                      <a:pt x="16258" y="10225"/>
                    </a:cubicBezTo>
                    <a:cubicBezTo>
                      <a:pt x="15965" y="9534"/>
                      <a:pt x="15484" y="8886"/>
                      <a:pt x="14856" y="8321"/>
                    </a:cubicBezTo>
                    <a:cubicBezTo>
                      <a:pt x="14229" y="7568"/>
                      <a:pt x="13601" y="6793"/>
                      <a:pt x="12931" y="6103"/>
                    </a:cubicBezTo>
                    <a:cubicBezTo>
                      <a:pt x="11927" y="4136"/>
                      <a:pt x="9835" y="2588"/>
                      <a:pt x="8182" y="1353"/>
                    </a:cubicBezTo>
                    <a:cubicBezTo>
                      <a:pt x="7118" y="563"/>
                      <a:pt x="5608" y="1"/>
                      <a:pt x="4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408;p38">
                <a:extLst>
                  <a:ext uri="{FF2B5EF4-FFF2-40B4-BE49-F238E27FC236}">
                    <a16:creationId xmlns:a16="http://schemas.microsoft.com/office/drawing/2014/main" id="{A30C3438-C33F-C25C-EA7E-567B2C0B8C4C}"/>
                  </a:ext>
                </a:extLst>
              </p:cNvPr>
              <p:cNvSpPr/>
              <p:nvPr/>
            </p:nvSpPr>
            <p:spPr>
              <a:xfrm>
                <a:off x="7200974" y="1405675"/>
                <a:ext cx="305423" cy="400854"/>
              </a:xfrm>
              <a:custGeom>
                <a:avLst/>
                <a:gdLst/>
                <a:ahLst/>
                <a:cxnLst/>
                <a:rect l="l" t="t" r="r" b="b"/>
                <a:pathLst>
                  <a:path w="14812" h="20151" extrusionOk="0">
                    <a:moveTo>
                      <a:pt x="2073" y="1"/>
                    </a:moveTo>
                    <a:cubicBezTo>
                      <a:pt x="1829" y="1"/>
                      <a:pt x="1581" y="149"/>
                      <a:pt x="1525" y="429"/>
                    </a:cubicBezTo>
                    <a:cubicBezTo>
                      <a:pt x="1127" y="2751"/>
                      <a:pt x="709" y="5116"/>
                      <a:pt x="374" y="7459"/>
                    </a:cubicBezTo>
                    <a:cubicBezTo>
                      <a:pt x="60" y="9677"/>
                      <a:pt x="39" y="11874"/>
                      <a:pt x="39" y="14113"/>
                    </a:cubicBezTo>
                    <a:cubicBezTo>
                      <a:pt x="1" y="14976"/>
                      <a:pt x="613" y="15400"/>
                      <a:pt x="1280" y="15400"/>
                    </a:cubicBezTo>
                    <a:cubicBezTo>
                      <a:pt x="1340" y="15400"/>
                      <a:pt x="1401" y="15396"/>
                      <a:pt x="1462" y="15389"/>
                    </a:cubicBezTo>
                    <a:cubicBezTo>
                      <a:pt x="1629" y="15536"/>
                      <a:pt x="1859" y="15682"/>
                      <a:pt x="2090" y="15724"/>
                    </a:cubicBezTo>
                    <a:cubicBezTo>
                      <a:pt x="2571" y="16247"/>
                      <a:pt x="3115" y="16645"/>
                      <a:pt x="3743" y="16979"/>
                    </a:cubicBezTo>
                    <a:cubicBezTo>
                      <a:pt x="4328" y="17314"/>
                      <a:pt x="4893" y="17712"/>
                      <a:pt x="5500" y="18005"/>
                    </a:cubicBezTo>
                    <a:cubicBezTo>
                      <a:pt x="5751" y="18298"/>
                      <a:pt x="6065" y="18570"/>
                      <a:pt x="6316" y="18842"/>
                    </a:cubicBezTo>
                    <a:cubicBezTo>
                      <a:pt x="6860" y="19490"/>
                      <a:pt x="7488" y="20034"/>
                      <a:pt x="8367" y="20139"/>
                    </a:cubicBezTo>
                    <a:cubicBezTo>
                      <a:pt x="8430" y="20147"/>
                      <a:pt x="8494" y="20151"/>
                      <a:pt x="8558" y="20151"/>
                    </a:cubicBezTo>
                    <a:cubicBezTo>
                      <a:pt x="9322" y="20151"/>
                      <a:pt x="10115" y="19587"/>
                      <a:pt x="9999" y="18737"/>
                    </a:cubicBezTo>
                    <a:cubicBezTo>
                      <a:pt x="9915" y="18130"/>
                      <a:pt x="9664" y="17795"/>
                      <a:pt x="9308" y="17314"/>
                    </a:cubicBezTo>
                    <a:cubicBezTo>
                      <a:pt x="9162" y="17147"/>
                      <a:pt x="8974" y="17063"/>
                      <a:pt x="8869" y="16854"/>
                    </a:cubicBezTo>
                    <a:lnTo>
                      <a:pt x="8869" y="16854"/>
                    </a:lnTo>
                    <a:cubicBezTo>
                      <a:pt x="9831" y="17377"/>
                      <a:pt x="10710" y="17942"/>
                      <a:pt x="11903" y="17984"/>
                    </a:cubicBezTo>
                    <a:cubicBezTo>
                      <a:pt x="11912" y="17984"/>
                      <a:pt x="11922" y="17984"/>
                      <a:pt x="11931" y="17984"/>
                    </a:cubicBezTo>
                    <a:cubicBezTo>
                      <a:pt x="12671" y="17984"/>
                      <a:pt x="13262" y="17180"/>
                      <a:pt x="13221" y="16477"/>
                    </a:cubicBezTo>
                    <a:cubicBezTo>
                      <a:pt x="13221" y="16415"/>
                      <a:pt x="13221" y="16331"/>
                      <a:pt x="13179" y="16226"/>
                    </a:cubicBezTo>
                    <a:cubicBezTo>
                      <a:pt x="13101" y="15368"/>
                      <a:pt x="12465" y="14952"/>
                      <a:pt x="11808" y="14952"/>
                    </a:cubicBezTo>
                    <a:cubicBezTo>
                      <a:pt x="11584" y="14952"/>
                      <a:pt x="11357" y="15001"/>
                      <a:pt x="11150" y="15096"/>
                    </a:cubicBezTo>
                    <a:cubicBezTo>
                      <a:pt x="10668" y="15013"/>
                      <a:pt x="10250" y="14845"/>
                      <a:pt x="9831" y="14741"/>
                    </a:cubicBezTo>
                    <a:cubicBezTo>
                      <a:pt x="10564" y="14280"/>
                      <a:pt x="11254" y="13841"/>
                      <a:pt x="11903" y="13234"/>
                    </a:cubicBezTo>
                    <a:cubicBezTo>
                      <a:pt x="12970" y="12230"/>
                      <a:pt x="14811" y="10137"/>
                      <a:pt x="13535" y="8631"/>
                    </a:cubicBezTo>
                    <a:cubicBezTo>
                      <a:pt x="13079" y="8096"/>
                      <a:pt x="12516" y="7892"/>
                      <a:pt x="11914" y="7892"/>
                    </a:cubicBezTo>
                    <a:cubicBezTo>
                      <a:pt x="10611" y="7892"/>
                      <a:pt x="9124" y="8846"/>
                      <a:pt x="8137" y="9447"/>
                    </a:cubicBezTo>
                    <a:cubicBezTo>
                      <a:pt x="7090" y="10096"/>
                      <a:pt x="6379" y="11309"/>
                      <a:pt x="5396" y="11979"/>
                    </a:cubicBezTo>
                    <a:cubicBezTo>
                      <a:pt x="5877" y="11016"/>
                      <a:pt x="6337" y="10033"/>
                      <a:pt x="6588" y="8987"/>
                    </a:cubicBezTo>
                    <a:cubicBezTo>
                      <a:pt x="6797" y="8108"/>
                      <a:pt x="6274" y="7543"/>
                      <a:pt x="5605" y="7355"/>
                    </a:cubicBezTo>
                    <a:cubicBezTo>
                      <a:pt x="5605" y="7334"/>
                      <a:pt x="5626" y="7271"/>
                      <a:pt x="5626" y="7250"/>
                    </a:cubicBezTo>
                    <a:cubicBezTo>
                      <a:pt x="5919" y="6162"/>
                      <a:pt x="6379" y="4446"/>
                      <a:pt x="5312" y="3609"/>
                    </a:cubicBezTo>
                    <a:cubicBezTo>
                      <a:pt x="5015" y="3389"/>
                      <a:pt x="4695" y="3282"/>
                      <a:pt x="4386" y="3282"/>
                    </a:cubicBezTo>
                    <a:cubicBezTo>
                      <a:pt x="4021" y="3282"/>
                      <a:pt x="3670" y="3431"/>
                      <a:pt x="3387" y="3714"/>
                    </a:cubicBezTo>
                    <a:lnTo>
                      <a:pt x="3387" y="3651"/>
                    </a:lnTo>
                    <a:cubicBezTo>
                      <a:pt x="3387" y="2438"/>
                      <a:pt x="2927" y="1475"/>
                      <a:pt x="2571" y="345"/>
                    </a:cubicBezTo>
                    <a:cubicBezTo>
                      <a:pt x="2493" y="112"/>
                      <a:pt x="2285" y="1"/>
                      <a:pt x="2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9;p38">
                <a:extLst>
                  <a:ext uri="{FF2B5EF4-FFF2-40B4-BE49-F238E27FC236}">
                    <a16:creationId xmlns:a16="http://schemas.microsoft.com/office/drawing/2014/main" id="{937B8A4E-8520-EF80-839A-87B38ABBA906}"/>
                  </a:ext>
                </a:extLst>
              </p:cNvPr>
              <p:cNvSpPr/>
              <p:nvPr/>
            </p:nvSpPr>
            <p:spPr>
              <a:xfrm>
                <a:off x="7315391" y="1878639"/>
                <a:ext cx="193733" cy="151342"/>
              </a:xfrm>
              <a:custGeom>
                <a:avLst/>
                <a:gdLst/>
                <a:ahLst/>
                <a:cxnLst/>
                <a:rect l="l" t="t" r="r" b="b"/>
                <a:pathLst>
                  <a:path w="9739" h="7608" extrusionOk="0">
                    <a:moveTo>
                      <a:pt x="6299" y="1"/>
                    </a:moveTo>
                    <a:cubicBezTo>
                      <a:pt x="5625" y="1"/>
                      <a:pt x="4947" y="50"/>
                      <a:pt x="4269" y="130"/>
                    </a:cubicBezTo>
                    <a:cubicBezTo>
                      <a:pt x="3934" y="193"/>
                      <a:pt x="3662" y="298"/>
                      <a:pt x="3453" y="486"/>
                    </a:cubicBezTo>
                    <a:cubicBezTo>
                      <a:pt x="3243" y="486"/>
                      <a:pt x="3013" y="528"/>
                      <a:pt x="2804" y="611"/>
                    </a:cubicBezTo>
                    <a:cubicBezTo>
                      <a:pt x="2093" y="863"/>
                      <a:pt x="1758" y="1365"/>
                      <a:pt x="1632" y="1992"/>
                    </a:cubicBezTo>
                    <a:cubicBezTo>
                      <a:pt x="733" y="2013"/>
                      <a:pt x="0" y="2955"/>
                      <a:pt x="607" y="3959"/>
                    </a:cubicBezTo>
                    <a:cubicBezTo>
                      <a:pt x="1214" y="4901"/>
                      <a:pt x="1235" y="6052"/>
                      <a:pt x="1925" y="6993"/>
                    </a:cubicBezTo>
                    <a:cubicBezTo>
                      <a:pt x="2214" y="7405"/>
                      <a:pt x="2690" y="7607"/>
                      <a:pt x="3161" y="7607"/>
                    </a:cubicBezTo>
                    <a:cubicBezTo>
                      <a:pt x="3815" y="7607"/>
                      <a:pt x="4461" y="7216"/>
                      <a:pt x="4583" y="6449"/>
                    </a:cubicBezTo>
                    <a:cubicBezTo>
                      <a:pt x="4687" y="5717"/>
                      <a:pt x="4603" y="4984"/>
                      <a:pt x="4478" y="4252"/>
                    </a:cubicBezTo>
                    <a:lnTo>
                      <a:pt x="4478" y="4252"/>
                    </a:lnTo>
                    <a:cubicBezTo>
                      <a:pt x="4750" y="4500"/>
                      <a:pt x="5088" y="4617"/>
                      <a:pt x="5426" y="4617"/>
                    </a:cubicBezTo>
                    <a:cubicBezTo>
                      <a:pt x="5946" y="4617"/>
                      <a:pt x="6467" y="4340"/>
                      <a:pt x="6759" y="3834"/>
                    </a:cubicBezTo>
                    <a:cubicBezTo>
                      <a:pt x="6947" y="3520"/>
                      <a:pt x="6989" y="3227"/>
                      <a:pt x="6968" y="2913"/>
                    </a:cubicBezTo>
                    <a:cubicBezTo>
                      <a:pt x="7093" y="2913"/>
                      <a:pt x="7198" y="2934"/>
                      <a:pt x="7324" y="2955"/>
                    </a:cubicBezTo>
                    <a:cubicBezTo>
                      <a:pt x="7421" y="2971"/>
                      <a:pt x="7515" y="2978"/>
                      <a:pt x="7606" y="2978"/>
                    </a:cubicBezTo>
                    <a:cubicBezTo>
                      <a:pt x="9302" y="2978"/>
                      <a:pt x="9739" y="328"/>
                      <a:pt x="7951" y="109"/>
                    </a:cubicBezTo>
                    <a:cubicBezTo>
                      <a:pt x="7404" y="34"/>
                      <a:pt x="6853" y="1"/>
                      <a:pt x="62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10;p38">
                <a:extLst>
                  <a:ext uri="{FF2B5EF4-FFF2-40B4-BE49-F238E27FC236}">
                    <a16:creationId xmlns:a16="http://schemas.microsoft.com/office/drawing/2014/main" id="{59B5886C-BC21-F4CE-17A5-E0044341FD7A}"/>
                  </a:ext>
                </a:extLst>
              </p:cNvPr>
              <p:cNvSpPr/>
              <p:nvPr/>
            </p:nvSpPr>
            <p:spPr>
              <a:xfrm>
                <a:off x="6941597" y="1650822"/>
                <a:ext cx="89835" cy="78695"/>
              </a:xfrm>
              <a:custGeom>
                <a:avLst/>
                <a:gdLst/>
                <a:ahLst/>
                <a:cxnLst/>
                <a:rect l="l" t="t" r="r" b="b"/>
                <a:pathLst>
                  <a:path w="4516" h="3956" extrusionOk="0">
                    <a:moveTo>
                      <a:pt x="3951" y="2157"/>
                    </a:moveTo>
                    <a:cubicBezTo>
                      <a:pt x="3952" y="2157"/>
                      <a:pt x="3943" y="2184"/>
                      <a:pt x="3932" y="2205"/>
                    </a:cubicBezTo>
                    <a:lnTo>
                      <a:pt x="3932" y="2205"/>
                    </a:lnTo>
                    <a:cubicBezTo>
                      <a:pt x="3945" y="2169"/>
                      <a:pt x="3951" y="2157"/>
                      <a:pt x="3951" y="2157"/>
                    </a:cubicBezTo>
                    <a:close/>
                    <a:moveTo>
                      <a:pt x="3920" y="2225"/>
                    </a:moveTo>
                    <a:lnTo>
                      <a:pt x="3920" y="2225"/>
                    </a:lnTo>
                    <a:cubicBezTo>
                      <a:pt x="3918" y="2228"/>
                      <a:pt x="3915" y="2229"/>
                      <a:pt x="3914" y="2229"/>
                    </a:cubicBezTo>
                    <a:cubicBezTo>
                      <a:pt x="3916" y="2228"/>
                      <a:pt x="3918" y="2226"/>
                      <a:pt x="3920" y="2225"/>
                    </a:cubicBezTo>
                    <a:close/>
                    <a:moveTo>
                      <a:pt x="1714" y="0"/>
                    </a:moveTo>
                    <a:cubicBezTo>
                      <a:pt x="1668" y="0"/>
                      <a:pt x="1620" y="4"/>
                      <a:pt x="1570" y="11"/>
                    </a:cubicBezTo>
                    <a:cubicBezTo>
                      <a:pt x="1382" y="11"/>
                      <a:pt x="1194" y="53"/>
                      <a:pt x="1005" y="74"/>
                    </a:cubicBezTo>
                    <a:cubicBezTo>
                      <a:pt x="231" y="179"/>
                      <a:pt x="1" y="890"/>
                      <a:pt x="189" y="1434"/>
                    </a:cubicBezTo>
                    <a:cubicBezTo>
                      <a:pt x="168" y="1434"/>
                      <a:pt x="168" y="1413"/>
                      <a:pt x="147" y="1413"/>
                    </a:cubicBezTo>
                    <a:cubicBezTo>
                      <a:pt x="189" y="1623"/>
                      <a:pt x="336" y="1769"/>
                      <a:pt x="482" y="1874"/>
                    </a:cubicBezTo>
                    <a:cubicBezTo>
                      <a:pt x="608" y="2146"/>
                      <a:pt x="754" y="2397"/>
                      <a:pt x="901" y="2669"/>
                    </a:cubicBezTo>
                    <a:cubicBezTo>
                      <a:pt x="1194" y="3171"/>
                      <a:pt x="1717" y="3694"/>
                      <a:pt x="2261" y="3882"/>
                    </a:cubicBezTo>
                    <a:cubicBezTo>
                      <a:pt x="2398" y="3930"/>
                      <a:pt x="2548" y="3956"/>
                      <a:pt x="2696" y="3956"/>
                    </a:cubicBezTo>
                    <a:cubicBezTo>
                      <a:pt x="3066" y="3956"/>
                      <a:pt x="3429" y="3796"/>
                      <a:pt x="3579" y="3422"/>
                    </a:cubicBezTo>
                    <a:cubicBezTo>
                      <a:pt x="3683" y="3150"/>
                      <a:pt x="3746" y="2878"/>
                      <a:pt x="3830" y="2564"/>
                    </a:cubicBezTo>
                    <a:cubicBezTo>
                      <a:pt x="3830" y="2565"/>
                      <a:pt x="3830" y="2565"/>
                      <a:pt x="3830" y="2565"/>
                    </a:cubicBezTo>
                    <a:cubicBezTo>
                      <a:pt x="3834" y="2565"/>
                      <a:pt x="3900" y="2305"/>
                      <a:pt x="3896" y="2305"/>
                    </a:cubicBezTo>
                    <a:lnTo>
                      <a:pt x="3896" y="2305"/>
                    </a:lnTo>
                    <a:cubicBezTo>
                      <a:pt x="3896" y="2305"/>
                      <a:pt x="3895" y="2306"/>
                      <a:pt x="3895" y="2307"/>
                    </a:cubicBezTo>
                    <a:lnTo>
                      <a:pt x="3895" y="2307"/>
                    </a:lnTo>
                    <a:cubicBezTo>
                      <a:pt x="3908" y="2271"/>
                      <a:pt x="3918" y="2242"/>
                      <a:pt x="3926" y="2221"/>
                    </a:cubicBezTo>
                    <a:lnTo>
                      <a:pt x="3926" y="2221"/>
                    </a:lnTo>
                    <a:cubicBezTo>
                      <a:pt x="4500" y="1817"/>
                      <a:pt x="4515" y="784"/>
                      <a:pt x="3788" y="535"/>
                    </a:cubicBezTo>
                    <a:cubicBezTo>
                      <a:pt x="3307" y="346"/>
                      <a:pt x="2846" y="242"/>
                      <a:pt x="2344" y="137"/>
                    </a:cubicBezTo>
                    <a:cubicBezTo>
                      <a:pt x="2105" y="69"/>
                      <a:pt x="1922" y="0"/>
                      <a:pt x="17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11;p38">
                <a:extLst>
                  <a:ext uri="{FF2B5EF4-FFF2-40B4-BE49-F238E27FC236}">
                    <a16:creationId xmlns:a16="http://schemas.microsoft.com/office/drawing/2014/main" id="{B11B4A4D-C37D-BF03-709C-4D9052E4F7E2}"/>
                  </a:ext>
                </a:extLst>
              </p:cNvPr>
              <p:cNvSpPr/>
              <p:nvPr/>
            </p:nvSpPr>
            <p:spPr>
              <a:xfrm>
                <a:off x="7071480" y="1725083"/>
                <a:ext cx="66600" cy="70738"/>
              </a:xfrm>
              <a:custGeom>
                <a:avLst/>
                <a:gdLst/>
                <a:ahLst/>
                <a:cxnLst/>
                <a:rect l="l" t="t" r="r" b="b"/>
                <a:pathLst>
                  <a:path w="3348" h="3556" extrusionOk="0">
                    <a:moveTo>
                      <a:pt x="1642" y="1"/>
                    </a:moveTo>
                    <a:cubicBezTo>
                      <a:pt x="1611" y="1"/>
                      <a:pt x="1580" y="1"/>
                      <a:pt x="1548" y="3"/>
                    </a:cubicBezTo>
                    <a:cubicBezTo>
                      <a:pt x="1109" y="45"/>
                      <a:pt x="711" y="233"/>
                      <a:pt x="419" y="568"/>
                    </a:cubicBezTo>
                    <a:cubicBezTo>
                      <a:pt x="126" y="882"/>
                      <a:pt x="21" y="1237"/>
                      <a:pt x="21" y="1656"/>
                    </a:cubicBezTo>
                    <a:cubicBezTo>
                      <a:pt x="0" y="1760"/>
                      <a:pt x="0" y="1886"/>
                      <a:pt x="21" y="1991"/>
                    </a:cubicBezTo>
                    <a:cubicBezTo>
                      <a:pt x="84" y="2597"/>
                      <a:pt x="419" y="3100"/>
                      <a:pt x="942" y="3392"/>
                    </a:cubicBezTo>
                    <a:cubicBezTo>
                      <a:pt x="1169" y="3502"/>
                      <a:pt x="1429" y="3556"/>
                      <a:pt x="1687" y="3556"/>
                    </a:cubicBezTo>
                    <a:cubicBezTo>
                      <a:pt x="2022" y="3556"/>
                      <a:pt x="2356" y="3465"/>
                      <a:pt x="2615" y="3288"/>
                    </a:cubicBezTo>
                    <a:cubicBezTo>
                      <a:pt x="2971" y="3016"/>
                      <a:pt x="3222" y="2660"/>
                      <a:pt x="3327" y="2242"/>
                    </a:cubicBezTo>
                    <a:cubicBezTo>
                      <a:pt x="3348" y="1970"/>
                      <a:pt x="3348" y="1719"/>
                      <a:pt x="3306" y="1467"/>
                    </a:cubicBezTo>
                    <a:cubicBezTo>
                      <a:pt x="3222" y="1049"/>
                      <a:pt x="3097" y="693"/>
                      <a:pt x="2741" y="400"/>
                    </a:cubicBezTo>
                    <a:cubicBezTo>
                      <a:pt x="2449" y="128"/>
                      <a:pt x="2050" y="1"/>
                      <a:pt x="16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12;p38">
                <a:extLst>
                  <a:ext uri="{FF2B5EF4-FFF2-40B4-BE49-F238E27FC236}">
                    <a16:creationId xmlns:a16="http://schemas.microsoft.com/office/drawing/2014/main" id="{4D9FB6B8-29A2-5813-24C8-6F1BE89C325A}"/>
                  </a:ext>
                </a:extLst>
              </p:cNvPr>
              <p:cNvSpPr/>
              <p:nvPr/>
            </p:nvSpPr>
            <p:spPr>
              <a:xfrm>
                <a:off x="6907063" y="1389007"/>
                <a:ext cx="626852" cy="654662"/>
              </a:xfrm>
              <a:custGeom>
                <a:avLst/>
                <a:gdLst/>
                <a:ahLst/>
                <a:cxnLst/>
                <a:rect l="l" t="t" r="r" b="b"/>
                <a:pathLst>
                  <a:path w="31512" h="32910" extrusionOk="0">
                    <a:moveTo>
                      <a:pt x="17370" y="1026"/>
                    </a:moveTo>
                    <a:cubicBezTo>
                      <a:pt x="17881" y="1026"/>
                      <a:pt x="18254" y="2077"/>
                      <a:pt x="18308" y="2460"/>
                    </a:cubicBezTo>
                    <a:cubicBezTo>
                      <a:pt x="18392" y="3192"/>
                      <a:pt x="18308" y="3924"/>
                      <a:pt x="18225" y="4657"/>
                    </a:cubicBezTo>
                    <a:cubicBezTo>
                      <a:pt x="18195" y="5026"/>
                      <a:pt x="18489" y="5343"/>
                      <a:pt x="18797" y="5343"/>
                    </a:cubicBezTo>
                    <a:cubicBezTo>
                      <a:pt x="18925" y="5343"/>
                      <a:pt x="19055" y="5288"/>
                      <a:pt x="19166" y="5159"/>
                    </a:cubicBezTo>
                    <a:cubicBezTo>
                      <a:pt x="19283" y="5029"/>
                      <a:pt x="19404" y="4976"/>
                      <a:pt x="19519" y="4976"/>
                    </a:cubicBezTo>
                    <a:cubicBezTo>
                      <a:pt x="19793" y="4976"/>
                      <a:pt x="20034" y="5282"/>
                      <a:pt x="20108" y="5577"/>
                    </a:cubicBezTo>
                    <a:cubicBezTo>
                      <a:pt x="20275" y="6079"/>
                      <a:pt x="20192" y="6477"/>
                      <a:pt x="19752" y="6812"/>
                    </a:cubicBezTo>
                    <a:cubicBezTo>
                      <a:pt x="19355" y="7126"/>
                      <a:pt x="19480" y="7628"/>
                      <a:pt x="19940" y="7774"/>
                    </a:cubicBezTo>
                    <a:cubicBezTo>
                      <a:pt x="20673" y="8025"/>
                      <a:pt x="21363" y="8716"/>
                      <a:pt x="20945" y="9553"/>
                    </a:cubicBezTo>
                    <a:cubicBezTo>
                      <a:pt x="20610" y="10243"/>
                      <a:pt x="20003" y="10724"/>
                      <a:pt x="19857" y="11478"/>
                    </a:cubicBezTo>
                    <a:cubicBezTo>
                      <a:pt x="19836" y="11645"/>
                      <a:pt x="19857" y="11750"/>
                      <a:pt x="19940" y="11854"/>
                    </a:cubicBezTo>
                    <a:cubicBezTo>
                      <a:pt x="18831" y="13110"/>
                      <a:pt x="17911" y="14512"/>
                      <a:pt x="16760" y="15725"/>
                    </a:cubicBezTo>
                    <a:cubicBezTo>
                      <a:pt x="16509" y="15495"/>
                      <a:pt x="16237" y="15244"/>
                      <a:pt x="15944" y="15014"/>
                    </a:cubicBezTo>
                    <a:cubicBezTo>
                      <a:pt x="16216" y="13633"/>
                      <a:pt x="16216" y="12189"/>
                      <a:pt x="16174" y="10787"/>
                    </a:cubicBezTo>
                    <a:cubicBezTo>
                      <a:pt x="16090" y="9030"/>
                      <a:pt x="16132" y="7230"/>
                      <a:pt x="16216" y="5473"/>
                    </a:cubicBezTo>
                    <a:cubicBezTo>
                      <a:pt x="16258" y="4573"/>
                      <a:pt x="16237" y="3673"/>
                      <a:pt x="16425" y="2794"/>
                    </a:cubicBezTo>
                    <a:cubicBezTo>
                      <a:pt x="16530" y="2313"/>
                      <a:pt x="16655" y="1392"/>
                      <a:pt x="17137" y="1100"/>
                    </a:cubicBezTo>
                    <a:cubicBezTo>
                      <a:pt x="17217" y="1048"/>
                      <a:pt x="17295" y="1026"/>
                      <a:pt x="17370" y="1026"/>
                    </a:cubicBezTo>
                    <a:close/>
                    <a:moveTo>
                      <a:pt x="2090" y="14127"/>
                    </a:moveTo>
                    <a:cubicBezTo>
                      <a:pt x="3094" y="14127"/>
                      <a:pt x="4137" y="14377"/>
                      <a:pt x="5106" y="14553"/>
                    </a:cubicBezTo>
                    <a:cubicBezTo>
                      <a:pt x="4478" y="15390"/>
                      <a:pt x="4038" y="16374"/>
                      <a:pt x="3850" y="17420"/>
                    </a:cubicBezTo>
                    <a:cubicBezTo>
                      <a:pt x="3348" y="16792"/>
                      <a:pt x="2825" y="16206"/>
                      <a:pt x="2323" y="15600"/>
                    </a:cubicBezTo>
                    <a:cubicBezTo>
                      <a:pt x="2072" y="15286"/>
                      <a:pt x="1800" y="14867"/>
                      <a:pt x="1486" y="14574"/>
                    </a:cubicBezTo>
                    <a:cubicBezTo>
                      <a:pt x="1256" y="14365"/>
                      <a:pt x="1130" y="14219"/>
                      <a:pt x="1528" y="14156"/>
                    </a:cubicBezTo>
                    <a:cubicBezTo>
                      <a:pt x="1713" y="14136"/>
                      <a:pt x="1901" y="14127"/>
                      <a:pt x="2090" y="14127"/>
                    </a:cubicBezTo>
                    <a:close/>
                    <a:moveTo>
                      <a:pt x="27722" y="9224"/>
                    </a:moveTo>
                    <a:cubicBezTo>
                      <a:pt x="28300" y="9224"/>
                      <a:pt x="28877" y="9308"/>
                      <a:pt x="29335" y="9574"/>
                    </a:cubicBezTo>
                    <a:cubicBezTo>
                      <a:pt x="30214" y="10076"/>
                      <a:pt x="29586" y="11080"/>
                      <a:pt x="29126" y="11666"/>
                    </a:cubicBezTo>
                    <a:cubicBezTo>
                      <a:pt x="27933" y="13298"/>
                      <a:pt x="26469" y="14763"/>
                      <a:pt x="24397" y="15118"/>
                    </a:cubicBezTo>
                    <a:cubicBezTo>
                      <a:pt x="23686" y="15265"/>
                      <a:pt x="23539" y="16227"/>
                      <a:pt x="24293" y="16437"/>
                    </a:cubicBezTo>
                    <a:cubicBezTo>
                      <a:pt x="25088" y="16646"/>
                      <a:pt x="26050" y="16771"/>
                      <a:pt x="26615" y="17399"/>
                    </a:cubicBezTo>
                    <a:cubicBezTo>
                      <a:pt x="26782" y="17566"/>
                      <a:pt x="27034" y="17817"/>
                      <a:pt x="27013" y="18089"/>
                    </a:cubicBezTo>
                    <a:cubicBezTo>
                      <a:pt x="26992" y="18257"/>
                      <a:pt x="26406" y="18257"/>
                      <a:pt x="26301" y="18257"/>
                    </a:cubicBezTo>
                    <a:cubicBezTo>
                      <a:pt x="26067" y="18257"/>
                      <a:pt x="25802" y="18239"/>
                      <a:pt x="25534" y="18239"/>
                    </a:cubicBezTo>
                    <a:cubicBezTo>
                      <a:pt x="25036" y="18239"/>
                      <a:pt x="24528" y="18301"/>
                      <a:pt x="24188" y="18654"/>
                    </a:cubicBezTo>
                    <a:cubicBezTo>
                      <a:pt x="23749" y="19136"/>
                      <a:pt x="23853" y="19742"/>
                      <a:pt x="24041" y="20328"/>
                    </a:cubicBezTo>
                    <a:cubicBezTo>
                      <a:pt x="24083" y="20517"/>
                      <a:pt x="24167" y="20684"/>
                      <a:pt x="24209" y="20872"/>
                    </a:cubicBezTo>
                    <a:cubicBezTo>
                      <a:pt x="23539" y="20663"/>
                      <a:pt x="22932" y="20245"/>
                      <a:pt x="22388" y="19868"/>
                    </a:cubicBezTo>
                    <a:cubicBezTo>
                      <a:pt x="21677" y="19282"/>
                      <a:pt x="20924" y="18780"/>
                      <a:pt x="20192" y="18236"/>
                    </a:cubicBezTo>
                    <a:cubicBezTo>
                      <a:pt x="19438" y="17692"/>
                      <a:pt x="18727" y="17064"/>
                      <a:pt x="17890" y="16667"/>
                    </a:cubicBezTo>
                    <a:cubicBezTo>
                      <a:pt x="17869" y="16646"/>
                      <a:pt x="17806" y="16646"/>
                      <a:pt x="17785" y="16646"/>
                    </a:cubicBezTo>
                    <a:lnTo>
                      <a:pt x="17534" y="16374"/>
                    </a:lnTo>
                    <a:cubicBezTo>
                      <a:pt x="18162" y="15892"/>
                      <a:pt x="18727" y="15328"/>
                      <a:pt x="19229" y="14700"/>
                    </a:cubicBezTo>
                    <a:cubicBezTo>
                      <a:pt x="19899" y="13905"/>
                      <a:pt x="20568" y="13068"/>
                      <a:pt x="21280" y="12273"/>
                    </a:cubicBezTo>
                    <a:cubicBezTo>
                      <a:pt x="22660" y="10871"/>
                      <a:pt x="24523" y="9615"/>
                      <a:pt x="26490" y="9322"/>
                    </a:cubicBezTo>
                    <a:cubicBezTo>
                      <a:pt x="26871" y="9269"/>
                      <a:pt x="27297" y="9224"/>
                      <a:pt x="27722" y="9224"/>
                    </a:cubicBezTo>
                    <a:close/>
                    <a:moveTo>
                      <a:pt x="9450" y="13192"/>
                    </a:moveTo>
                    <a:cubicBezTo>
                      <a:pt x="12032" y="13192"/>
                      <a:pt x="14387" y="14899"/>
                      <a:pt x="16237" y="16646"/>
                    </a:cubicBezTo>
                    <a:cubicBezTo>
                      <a:pt x="16300" y="16771"/>
                      <a:pt x="16404" y="16876"/>
                      <a:pt x="16530" y="16897"/>
                    </a:cubicBezTo>
                    <a:lnTo>
                      <a:pt x="16760" y="17127"/>
                    </a:lnTo>
                    <a:cubicBezTo>
                      <a:pt x="17974" y="18320"/>
                      <a:pt x="19083" y="19596"/>
                      <a:pt x="20066" y="21019"/>
                    </a:cubicBezTo>
                    <a:cubicBezTo>
                      <a:pt x="20945" y="22316"/>
                      <a:pt x="22075" y="23927"/>
                      <a:pt x="21740" y="25580"/>
                    </a:cubicBezTo>
                    <a:lnTo>
                      <a:pt x="21740" y="25727"/>
                    </a:lnTo>
                    <a:cubicBezTo>
                      <a:pt x="21426" y="25727"/>
                      <a:pt x="21091" y="25685"/>
                      <a:pt x="20756" y="25664"/>
                    </a:cubicBezTo>
                    <a:cubicBezTo>
                      <a:pt x="20736" y="25653"/>
                      <a:pt x="20709" y="25648"/>
                      <a:pt x="20683" y="25648"/>
                    </a:cubicBezTo>
                    <a:cubicBezTo>
                      <a:pt x="20657" y="25648"/>
                      <a:pt x="20631" y="25653"/>
                      <a:pt x="20610" y="25664"/>
                    </a:cubicBezTo>
                    <a:cubicBezTo>
                      <a:pt x="17974" y="25538"/>
                      <a:pt x="15295" y="25266"/>
                      <a:pt x="12764" y="24576"/>
                    </a:cubicBezTo>
                    <a:cubicBezTo>
                      <a:pt x="11320" y="24157"/>
                      <a:pt x="9918" y="23592"/>
                      <a:pt x="8600" y="22839"/>
                    </a:cubicBezTo>
                    <a:cubicBezTo>
                      <a:pt x="7344" y="22107"/>
                      <a:pt x="5963" y="21270"/>
                      <a:pt x="5252" y="19973"/>
                    </a:cubicBezTo>
                    <a:cubicBezTo>
                      <a:pt x="3850" y="17273"/>
                      <a:pt x="6298" y="13277"/>
                      <a:pt x="9311" y="13193"/>
                    </a:cubicBezTo>
                    <a:cubicBezTo>
                      <a:pt x="9358" y="13192"/>
                      <a:pt x="9404" y="13192"/>
                      <a:pt x="9450" y="13192"/>
                    </a:cubicBezTo>
                    <a:close/>
                    <a:moveTo>
                      <a:pt x="24188" y="26040"/>
                    </a:moveTo>
                    <a:cubicBezTo>
                      <a:pt x="24878" y="26040"/>
                      <a:pt x="25527" y="26061"/>
                      <a:pt x="26176" y="26103"/>
                    </a:cubicBezTo>
                    <a:cubicBezTo>
                      <a:pt x="26866" y="26166"/>
                      <a:pt x="27578" y="26145"/>
                      <a:pt x="28247" y="26166"/>
                    </a:cubicBezTo>
                    <a:lnTo>
                      <a:pt x="28310" y="26166"/>
                    </a:lnTo>
                    <a:cubicBezTo>
                      <a:pt x="27598" y="26877"/>
                      <a:pt x="26322" y="27108"/>
                      <a:pt x="26448" y="28363"/>
                    </a:cubicBezTo>
                    <a:cubicBezTo>
                      <a:pt x="26469" y="28656"/>
                      <a:pt x="26573" y="28907"/>
                      <a:pt x="26678" y="29137"/>
                    </a:cubicBezTo>
                    <a:cubicBezTo>
                      <a:pt x="26699" y="29179"/>
                      <a:pt x="26699" y="29221"/>
                      <a:pt x="26741" y="29263"/>
                    </a:cubicBezTo>
                    <a:cubicBezTo>
                      <a:pt x="26678" y="29263"/>
                      <a:pt x="26594" y="29242"/>
                      <a:pt x="26552" y="29242"/>
                    </a:cubicBezTo>
                    <a:lnTo>
                      <a:pt x="26448" y="29200"/>
                    </a:lnTo>
                    <a:cubicBezTo>
                      <a:pt x="26218" y="29116"/>
                      <a:pt x="25966" y="29012"/>
                      <a:pt x="25736" y="28991"/>
                    </a:cubicBezTo>
                    <a:cubicBezTo>
                      <a:pt x="25672" y="28985"/>
                      <a:pt x="25610" y="28982"/>
                      <a:pt x="25549" y="28982"/>
                    </a:cubicBezTo>
                    <a:cubicBezTo>
                      <a:pt x="24545" y="28982"/>
                      <a:pt x="24062" y="29782"/>
                      <a:pt x="24397" y="30769"/>
                    </a:cubicBezTo>
                    <a:cubicBezTo>
                      <a:pt x="24460" y="30916"/>
                      <a:pt x="24544" y="31104"/>
                      <a:pt x="24585" y="31250"/>
                    </a:cubicBezTo>
                    <a:cubicBezTo>
                      <a:pt x="24447" y="31236"/>
                      <a:pt x="24311" y="31226"/>
                      <a:pt x="24177" y="31226"/>
                    </a:cubicBezTo>
                    <a:cubicBezTo>
                      <a:pt x="23926" y="31226"/>
                      <a:pt x="23680" y="31260"/>
                      <a:pt x="23435" y="31355"/>
                    </a:cubicBezTo>
                    <a:cubicBezTo>
                      <a:pt x="23330" y="31418"/>
                      <a:pt x="23205" y="31460"/>
                      <a:pt x="23100" y="31522"/>
                    </a:cubicBezTo>
                    <a:cubicBezTo>
                      <a:pt x="23026" y="31555"/>
                      <a:pt x="23000" y="31579"/>
                      <a:pt x="22993" y="31588"/>
                    </a:cubicBezTo>
                    <a:lnTo>
                      <a:pt x="22993" y="31588"/>
                    </a:lnTo>
                    <a:cubicBezTo>
                      <a:pt x="22995" y="31579"/>
                      <a:pt x="22996" y="31558"/>
                      <a:pt x="22974" y="31522"/>
                    </a:cubicBezTo>
                    <a:cubicBezTo>
                      <a:pt x="22786" y="31292"/>
                      <a:pt x="22619" y="31083"/>
                      <a:pt x="22493" y="30811"/>
                    </a:cubicBezTo>
                    <a:cubicBezTo>
                      <a:pt x="22179" y="30267"/>
                      <a:pt x="21928" y="29681"/>
                      <a:pt x="21719" y="29116"/>
                    </a:cubicBezTo>
                    <a:cubicBezTo>
                      <a:pt x="21468" y="28551"/>
                      <a:pt x="21300" y="27944"/>
                      <a:pt x="21112" y="27338"/>
                    </a:cubicBezTo>
                    <a:cubicBezTo>
                      <a:pt x="21091" y="27233"/>
                      <a:pt x="21049" y="27149"/>
                      <a:pt x="21028" y="27045"/>
                    </a:cubicBezTo>
                    <a:lnTo>
                      <a:pt x="21028" y="27045"/>
                    </a:lnTo>
                    <a:cubicBezTo>
                      <a:pt x="21245" y="27062"/>
                      <a:pt x="21458" y="27072"/>
                      <a:pt x="21671" y="27072"/>
                    </a:cubicBezTo>
                    <a:cubicBezTo>
                      <a:pt x="21971" y="27072"/>
                      <a:pt x="22270" y="27052"/>
                      <a:pt x="22577" y="27003"/>
                    </a:cubicBezTo>
                    <a:cubicBezTo>
                      <a:pt x="23079" y="26919"/>
                      <a:pt x="23246" y="26480"/>
                      <a:pt x="23121" y="26124"/>
                    </a:cubicBezTo>
                    <a:cubicBezTo>
                      <a:pt x="23497" y="26103"/>
                      <a:pt x="23853" y="26040"/>
                      <a:pt x="24188" y="26040"/>
                    </a:cubicBezTo>
                    <a:close/>
                    <a:moveTo>
                      <a:pt x="17332" y="1"/>
                    </a:moveTo>
                    <a:cubicBezTo>
                      <a:pt x="16052" y="1"/>
                      <a:pt x="15467" y="2188"/>
                      <a:pt x="15358" y="3171"/>
                    </a:cubicBezTo>
                    <a:cubicBezTo>
                      <a:pt x="15086" y="5305"/>
                      <a:pt x="15191" y="7460"/>
                      <a:pt x="15128" y="9636"/>
                    </a:cubicBezTo>
                    <a:cubicBezTo>
                      <a:pt x="15086" y="10703"/>
                      <a:pt x="15233" y="11791"/>
                      <a:pt x="15274" y="12900"/>
                    </a:cubicBezTo>
                    <a:cubicBezTo>
                      <a:pt x="15295" y="13444"/>
                      <a:pt x="15358" y="14030"/>
                      <a:pt x="15400" y="14595"/>
                    </a:cubicBezTo>
                    <a:cubicBezTo>
                      <a:pt x="14626" y="13988"/>
                      <a:pt x="13789" y="13465"/>
                      <a:pt x="12868" y="13047"/>
                    </a:cubicBezTo>
                    <a:cubicBezTo>
                      <a:pt x="11885" y="12590"/>
                      <a:pt x="10710" y="12207"/>
                      <a:pt x="9591" y="12207"/>
                    </a:cubicBezTo>
                    <a:cubicBezTo>
                      <a:pt x="9376" y="12207"/>
                      <a:pt x="9164" y="12222"/>
                      <a:pt x="8956" y="12252"/>
                    </a:cubicBezTo>
                    <a:cubicBezTo>
                      <a:pt x="7595" y="12461"/>
                      <a:pt x="6340" y="13131"/>
                      <a:pt x="5440" y="14177"/>
                    </a:cubicBezTo>
                    <a:cubicBezTo>
                      <a:pt x="4771" y="13612"/>
                      <a:pt x="3787" y="13612"/>
                      <a:pt x="2950" y="13507"/>
                    </a:cubicBezTo>
                    <a:cubicBezTo>
                      <a:pt x="2623" y="13464"/>
                      <a:pt x="2232" y="13397"/>
                      <a:pt x="1857" y="13397"/>
                    </a:cubicBezTo>
                    <a:cubicBezTo>
                      <a:pt x="1513" y="13397"/>
                      <a:pt x="1181" y="13453"/>
                      <a:pt x="921" y="13633"/>
                    </a:cubicBezTo>
                    <a:cubicBezTo>
                      <a:pt x="0" y="14177"/>
                      <a:pt x="733" y="14993"/>
                      <a:pt x="1172" y="15600"/>
                    </a:cubicBezTo>
                    <a:cubicBezTo>
                      <a:pt x="1904" y="16604"/>
                      <a:pt x="2616" y="17629"/>
                      <a:pt x="3453" y="18613"/>
                    </a:cubicBezTo>
                    <a:cubicBezTo>
                      <a:pt x="3557" y="18696"/>
                      <a:pt x="3662" y="18759"/>
                      <a:pt x="3766" y="18759"/>
                    </a:cubicBezTo>
                    <a:cubicBezTo>
                      <a:pt x="3850" y="20077"/>
                      <a:pt x="4499" y="21228"/>
                      <a:pt x="5461" y="22128"/>
                    </a:cubicBezTo>
                    <a:cubicBezTo>
                      <a:pt x="7616" y="24178"/>
                      <a:pt x="10525" y="25434"/>
                      <a:pt x="13370" y="26103"/>
                    </a:cubicBezTo>
                    <a:cubicBezTo>
                      <a:pt x="14835" y="26480"/>
                      <a:pt x="16321" y="26668"/>
                      <a:pt x="17806" y="26815"/>
                    </a:cubicBezTo>
                    <a:cubicBezTo>
                      <a:pt x="18518" y="26898"/>
                      <a:pt x="19229" y="26940"/>
                      <a:pt x="19940" y="27003"/>
                    </a:cubicBezTo>
                    <a:cubicBezTo>
                      <a:pt x="19857" y="28154"/>
                      <a:pt x="20401" y="29388"/>
                      <a:pt x="20819" y="30393"/>
                    </a:cubicBezTo>
                    <a:cubicBezTo>
                      <a:pt x="21185" y="31235"/>
                      <a:pt x="21888" y="32909"/>
                      <a:pt x="23010" y="32909"/>
                    </a:cubicBezTo>
                    <a:cubicBezTo>
                      <a:pt x="23171" y="32909"/>
                      <a:pt x="23340" y="32875"/>
                      <a:pt x="23518" y="32799"/>
                    </a:cubicBezTo>
                    <a:cubicBezTo>
                      <a:pt x="23734" y="32701"/>
                      <a:pt x="23967" y="32567"/>
                      <a:pt x="24219" y="32567"/>
                    </a:cubicBezTo>
                    <a:cubicBezTo>
                      <a:pt x="24236" y="32567"/>
                      <a:pt x="24254" y="32567"/>
                      <a:pt x="24272" y="32569"/>
                    </a:cubicBezTo>
                    <a:cubicBezTo>
                      <a:pt x="24523" y="32631"/>
                      <a:pt x="24816" y="32652"/>
                      <a:pt x="25109" y="32652"/>
                    </a:cubicBezTo>
                    <a:cubicBezTo>
                      <a:pt x="25736" y="32631"/>
                      <a:pt x="26134" y="32066"/>
                      <a:pt x="26071" y="31481"/>
                    </a:cubicBezTo>
                    <a:cubicBezTo>
                      <a:pt x="26050" y="31104"/>
                      <a:pt x="25799" y="30748"/>
                      <a:pt x="25715" y="30372"/>
                    </a:cubicBezTo>
                    <a:lnTo>
                      <a:pt x="25715" y="30372"/>
                    </a:lnTo>
                    <a:cubicBezTo>
                      <a:pt x="25820" y="30393"/>
                      <a:pt x="25925" y="30434"/>
                      <a:pt x="26008" y="30476"/>
                    </a:cubicBezTo>
                    <a:cubicBezTo>
                      <a:pt x="26238" y="30581"/>
                      <a:pt x="26531" y="30644"/>
                      <a:pt x="26782" y="30665"/>
                    </a:cubicBezTo>
                    <a:cubicBezTo>
                      <a:pt x="26830" y="30667"/>
                      <a:pt x="26878" y="30669"/>
                      <a:pt x="26926" y="30669"/>
                    </a:cubicBezTo>
                    <a:cubicBezTo>
                      <a:pt x="27571" y="30669"/>
                      <a:pt x="28205" y="30399"/>
                      <a:pt x="28205" y="29639"/>
                    </a:cubicBezTo>
                    <a:cubicBezTo>
                      <a:pt x="28205" y="29346"/>
                      <a:pt x="28122" y="29033"/>
                      <a:pt x="28017" y="28781"/>
                    </a:cubicBezTo>
                    <a:cubicBezTo>
                      <a:pt x="27954" y="28677"/>
                      <a:pt x="27808" y="28300"/>
                      <a:pt x="27829" y="28258"/>
                    </a:cubicBezTo>
                    <a:cubicBezTo>
                      <a:pt x="28017" y="27965"/>
                      <a:pt x="28582" y="27819"/>
                      <a:pt x="28854" y="27610"/>
                    </a:cubicBezTo>
                    <a:cubicBezTo>
                      <a:pt x="29021" y="27463"/>
                      <a:pt x="29231" y="27296"/>
                      <a:pt x="29398" y="27108"/>
                    </a:cubicBezTo>
                    <a:cubicBezTo>
                      <a:pt x="29712" y="26773"/>
                      <a:pt x="30109" y="26166"/>
                      <a:pt x="29900" y="25664"/>
                    </a:cubicBezTo>
                    <a:cubicBezTo>
                      <a:pt x="29628" y="25057"/>
                      <a:pt x="29189" y="24890"/>
                      <a:pt x="28561" y="24848"/>
                    </a:cubicBezTo>
                    <a:cubicBezTo>
                      <a:pt x="28129" y="24848"/>
                      <a:pt x="27687" y="24866"/>
                      <a:pt x="27248" y="24866"/>
                    </a:cubicBezTo>
                    <a:cubicBezTo>
                      <a:pt x="27029" y="24866"/>
                      <a:pt x="26810" y="24862"/>
                      <a:pt x="26594" y="24848"/>
                    </a:cubicBezTo>
                    <a:cubicBezTo>
                      <a:pt x="26136" y="24837"/>
                      <a:pt x="25678" y="24814"/>
                      <a:pt x="25217" y="24814"/>
                    </a:cubicBezTo>
                    <a:cubicBezTo>
                      <a:pt x="24814" y="24814"/>
                      <a:pt x="24409" y="24831"/>
                      <a:pt x="24000" y="24890"/>
                    </a:cubicBezTo>
                    <a:cubicBezTo>
                      <a:pt x="23644" y="24931"/>
                      <a:pt x="23205" y="24973"/>
                      <a:pt x="22807" y="25120"/>
                    </a:cubicBezTo>
                    <a:cubicBezTo>
                      <a:pt x="22849" y="23927"/>
                      <a:pt x="22409" y="22839"/>
                      <a:pt x="21803" y="21814"/>
                    </a:cubicBezTo>
                    <a:cubicBezTo>
                      <a:pt x="21552" y="21374"/>
                      <a:pt x="21280" y="20956"/>
                      <a:pt x="21008" y="20538"/>
                    </a:cubicBezTo>
                    <a:lnTo>
                      <a:pt x="21008" y="20538"/>
                    </a:lnTo>
                    <a:cubicBezTo>
                      <a:pt x="21552" y="20935"/>
                      <a:pt x="22116" y="21312"/>
                      <a:pt x="22702" y="21626"/>
                    </a:cubicBezTo>
                    <a:cubicBezTo>
                      <a:pt x="23179" y="21902"/>
                      <a:pt x="23927" y="22315"/>
                      <a:pt x="24580" y="22315"/>
                    </a:cubicBezTo>
                    <a:cubicBezTo>
                      <a:pt x="24816" y="22315"/>
                      <a:pt x="25040" y="22261"/>
                      <a:pt x="25234" y="22128"/>
                    </a:cubicBezTo>
                    <a:cubicBezTo>
                      <a:pt x="25841" y="21730"/>
                      <a:pt x="25694" y="20935"/>
                      <a:pt x="25506" y="20349"/>
                    </a:cubicBezTo>
                    <a:cubicBezTo>
                      <a:pt x="25422" y="20119"/>
                      <a:pt x="25297" y="19826"/>
                      <a:pt x="25276" y="19575"/>
                    </a:cubicBezTo>
                    <a:lnTo>
                      <a:pt x="25297" y="19575"/>
                    </a:lnTo>
                    <a:cubicBezTo>
                      <a:pt x="25360" y="19575"/>
                      <a:pt x="25443" y="19533"/>
                      <a:pt x="25548" y="19533"/>
                    </a:cubicBezTo>
                    <a:lnTo>
                      <a:pt x="26134" y="19533"/>
                    </a:lnTo>
                    <a:cubicBezTo>
                      <a:pt x="26204" y="19537"/>
                      <a:pt x="26277" y="19539"/>
                      <a:pt x="26350" y="19539"/>
                    </a:cubicBezTo>
                    <a:cubicBezTo>
                      <a:pt x="27168" y="19539"/>
                      <a:pt x="28121" y="19304"/>
                      <a:pt x="28352" y="18382"/>
                    </a:cubicBezTo>
                    <a:cubicBezTo>
                      <a:pt x="28561" y="17525"/>
                      <a:pt x="27996" y="16750"/>
                      <a:pt x="27389" y="16227"/>
                    </a:cubicBezTo>
                    <a:cubicBezTo>
                      <a:pt x="27159" y="16018"/>
                      <a:pt x="26908" y="15851"/>
                      <a:pt x="26636" y="15746"/>
                    </a:cubicBezTo>
                    <a:cubicBezTo>
                      <a:pt x="28142" y="14993"/>
                      <a:pt x="29377" y="13758"/>
                      <a:pt x="30339" y="12294"/>
                    </a:cubicBezTo>
                    <a:cubicBezTo>
                      <a:pt x="30883" y="11457"/>
                      <a:pt x="31511" y="10201"/>
                      <a:pt x="30863" y="9260"/>
                    </a:cubicBezTo>
                    <a:cubicBezTo>
                      <a:pt x="30256" y="8339"/>
                      <a:pt x="29168" y="8067"/>
                      <a:pt x="28142" y="7983"/>
                    </a:cubicBezTo>
                    <a:cubicBezTo>
                      <a:pt x="27935" y="7966"/>
                      <a:pt x="27729" y="7957"/>
                      <a:pt x="27523" y="7957"/>
                    </a:cubicBezTo>
                    <a:cubicBezTo>
                      <a:pt x="25554" y="7957"/>
                      <a:pt x="23687" y="8752"/>
                      <a:pt x="22096" y="9908"/>
                    </a:cubicBezTo>
                    <a:cubicBezTo>
                      <a:pt x="22242" y="9594"/>
                      <a:pt x="22284" y="9260"/>
                      <a:pt x="22263" y="8946"/>
                    </a:cubicBezTo>
                    <a:cubicBezTo>
                      <a:pt x="22158" y="8088"/>
                      <a:pt x="21656" y="7460"/>
                      <a:pt x="20945" y="7063"/>
                    </a:cubicBezTo>
                    <a:cubicBezTo>
                      <a:pt x="21363" y="6393"/>
                      <a:pt x="21447" y="5556"/>
                      <a:pt x="20987" y="4824"/>
                    </a:cubicBezTo>
                    <a:cubicBezTo>
                      <a:pt x="20610" y="4259"/>
                      <a:pt x="20045" y="3903"/>
                      <a:pt x="19459" y="3903"/>
                    </a:cubicBezTo>
                    <a:cubicBezTo>
                      <a:pt x="19543" y="2439"/>
                      <a:pt x="19375" y="869"/>
                      <a:pt x="17953" y="158"/>
                    </a:cubicBezTo>
                    <a:cubicBezTo>
                      <a:pt x="17730" y="49"/>
                      <a:pt x="17523" y="1"/>
                      <a:pt x="17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3;p38">
                <a:extLst>
                  <a:ext uri="{FF2B5EF4-FFF2-40B4-BE49-F238E27FC236}">
                    <a16:creationId xmlns:a16="http://schemas.microsoft.com/office/drawing/2014/main" id="{C9018254-32CC-FFD8-F168-85A987737D9D}"/>
                  </a:ext>
                </a:extLst>
              </p:cNvPr>
              <p:cNvSpPr/>
              <p:nvPr/>
            </p:nvSpPr>
            <p:spPr>
              <a:xfrm>
                <a:off x="7063980" y="1667910"/>
                <a:ext cx="67853" cy="75631"/>
              </a:xfrm>
              <a:custGeom>
                <a:avLst/>
                <a:gdLst/>
                <a:ahLst/>
                <a:cxnLst/>
                <a:rect l="l" t="t" r="r" b="b"/>
                <a:pathLst>
                  <a:path w="3411" h="3802" extrusionOk="0">
                    <a:moveTo>
                      <a:pt x="1899" y="1"/>
                    </a:moveTo>
                    <a:cubicBezTo>
                      <a:pt x="1390" y="1"/>
                      <a:pt x="887" y="245"/>
                      <a:pt x="586" y="659"/>
                    </a:cubicBezTo>
                    <a:cubicBezTo>
                      <a:pt x="461" y="868"/>
                      <a:pt x="293" y="1056"/>
                      <a:pt x="189" y="1266"/>
                    </a:cubicBezTo>
                    <a:cubicBezTo>
                      <a:pt x="126" y="1454"/>
                      <a:pt x="126" y="1684"/>
                      <a:pt x="63" y="1872"/>
                    </a:cubicBezTo>
                    <a:cubicBezTo>
                      <a:pt x="0" y="2087"/>
                      <a:pt x="172" y="2233"/>
                      <a:pt x="356" y="2233"/>
                    </a:cubicBezTo>
                    <a:cubicBezTo>
                      <a:pt x="477" y="2233"/>
                      <a:pt x="603" y="2169"/>
                      <a:pt x="670" y="2019"/>
                    </a:cubicBezTo>
                    <a:cubicBezTo>
                      <a:pt x="816" y="1726"/>
                      <a:pt x="921" y="1517"/>
                      <a:pt x="1214" y="1328"/>
                    </a:cubicBezTo>
                    <a:cubicBezTo>
                      <a:pt x="1324" y="1266"/>
                      <a:pt x="1565" y="1096"/>
                      <a:pt x="1757" y="1096"/>
                    </a:cubicBezTo>
                    <a:cubicBezTo>
                      <a:pt x="1820" y="1096"/>
                      <a:pt x="1879" y="1114"/>
                      <a:pt x="1925" y="1161"/>
                    </a:cubicBezTo>
                    <a:cubicBezTo>
                      <a:pt x="2365" y="1600"/>
                      <a:pt x="1946" y="2312"/>
                      <a:pt x="1737" y="2751"/>
                    </a:cubicBezTo>
                    <a:cubicBezTo>
                      <a:pt x="1549" y="3107"/>
                      <a:pt x="1528" y="3756"/>
                      <a:pt x="2051" y="3797"/>
                    </a:cubicBezTo>
                    <a:cubicBezTo>
                      <a:pt x="2071" y="3800"/>
                      <a:pt x="2091" y="3801"/>
                      <a:pt x="2111" y="3801"/>
                    </a:cubicBezTo>
                    <a:cubicBezTo>
                      <a:pt x="2598" y="3801"/>
                      <a:pt x="2894" y="3072"/>
                      <a:pt x="3055" y="2709"/>
                    </a:cubicBezTo>
                    <a:cubicBezTo>
                      <a:pt x="3411" y="1831"/>
                      <a:pt x="3327" y="136"/>
                      <a:pt x="2072" y="10"/>
                    </a:cubicBezTo>
                    <a:cubicBezTo>
                      <a:pt x="2014" y="4"/>
                      <a:pt x="1957" y="1"/>
                      <a:pt x="1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414;p38">
              <a:extLst>
                <a:ext uri="{FF2B5EF4-FFF2-40B4-BE49-F238E27FC236}">
                  <a16:creationId xmlns:a16="http://schemas.microsoft.com/office/drawing/2014/main" id="{A0A31694-2C59-9B91-65E7-3468171B15EF}"/>
                </a:ext>
              </a:extLst>
            </p:cNvPr>
            <p:cNvSpPr/>
            <p:nvPr/>
          </p:nvSpPr>
          <p:spPr>
            <a:xfrm flipH="1">
              <a:off x="6876425" y="1268933"/>
              <a:ext cx="119223" cy="209809"/>
            </a:xfrm>
            <a:custGeom>
              <a:avLst/>
              <a:gdLst/>
              <a:ahLst/>
              <a:cxnLst/>
              <a:rect l="l" t="t" r="r" b="b"/>
              <a:pathLst>
                <a:path w="7931" h="13957" extrusionOk="0">
                  <a:moveTo>
                    <a:pt x="7868" y="4185"/>
                  </a:moveTo>
                  <a:cubicBezTo>
                    <a:pt x="7826" y="3913"/>
                    <a:pt x="7742" y="3662"/>
                    <a:pt x="7721" y="3390"/>
                  </a:cubicBezTo>
                  <a:cubicBezTo>
                    <a:pt x="7575" y="2700"/>
                    <a:pt x="7219" y="2323"/>
                    <a:pt x="6487" y="2281"/>
                  </a:cubicBezTo>
                  <a:cubicBezTo>
                    <a:pt x="6047" y="2239"/>
                    <a:pt x="5587" y="2302"/>
                    <a:pt x="5169" y="2281"/>
                  </a:cubicBezTo>
                  <a:cubicBezTo>
                    <a:pt x="3746" y="2114"/>
                    <a:pt x="3034" y="1821"/>
                    <a:pt x="2930" y="607"/>
                  </a:cubicBezTo>
                  <a:cubicBezTo>
                    <a:pt x="2930" y="566"/>
                    <a:pt x="2909" y="524"/>
                    <a:pt x="2909" y="503"/>
                  </a:cubicBezTo>
                  <a:cubicBezTo>
                    <a:pt x="2742" y="22"/>
                    <a:pt x="2511" y="1"/>
                    <a:pt x="1967" y="335"/>
                  </a:cubicBezTo>
                  <a:cubicBezTo>
                    <a:pt x="2072" y="942"/>
                    <a:pt x="1905" y="1591"/>
                    <a:pt x="2218" y="2198"/>
                  </a:cubicBezTo>
                  <a:cubicBezTo>
                    <a:pt x="2281" y="2302"/>
                    <a:pt x="2281" y="2449"/>
                    <a:pt x="2281" y="2595"/>
                  </a:cubicBezTo>
                  <a:cubicBezTo>
                    <a:pt x="2218" y="3139"/>
                    <a:pt x="2407" y="3662"/>
                    <a:pt x="2532" y="4185"/>
                  </a:cubicBezTo>
                  <a:cubicBezTo>
                    <a:pt x="2658" y="4708"/>
                    <a:pt x="2804" y="5231"/>
                    <a:pt x="2825" y="5776"/>
                  </a:cubicBezTo>
                  <a:cubicBezTo>
                    <a:pt x="2846" y="6466"/>
                    <a:pt x="3014" y="7115"/>
                    <a:pt x="3223" y="7763"/>
                  </a:cubicBezTo>
                  <a:cubicBezTo>
                    <a:pt x="3265" y="7952"/>
                    <a:pt x="3453" y="8098"/>
                    <a:pt x="3265" y="8391"/>
                  </a:cubicBezTo>
                  <a:cubicBezTo>
                    <a:pt x="2616" y="8265"/>
                    <a:pt x="2030" y="8475"/>
                    <a:pt x="1695" y="9123"/>
                  </a:cubicBezTo>
                  <a:cubicBezTo>
                    <a:pt x="1674" y="9144"/>
                    <a:pt x="1654" y="9186"/>
                    <a:pt x="1612" y="9186"/>
                  </a:cubicBezTo>
                  <a:cubicBezTo>
                    <a:pt x="1089" y="9416"/>
                    <a:pt x="858" y="9939"/>
                    <a:pt x="565" y="10379"/>
                  </a:cubicBezTo>
                  <a:cubicBezTo>
                    <a:pt x="126" y="11111"/>
                    <a:pt x="1" y="11948"/>
                    <a:pt x="42" y="12806"/>
                  </a:cubicBezTo>
                  <a:cubicBezTo>
                    <a:pt x="84" y="13099"/>
                    <a:pt x="210" y="13308"/>
                    <a:pt x="461" y="13475"/>
                  </a:cubicBezTo>
                  <a:cubicBezTo>
                    <a:pt x="1256" y="13957"/>
                    <a:pt x="1779" y="13957"/>
                    <a:pt x="2511" y="13413"/>
                  </a:cubicBezTo>
                  <a:cubicBezTo>
                    <a:pt x="3265" y="12848"/>
                    <a:pt x="4102" y="12262"/>
                    <a:pt x="4395" y="11278"/>
                  </a:cubicBezTo>
                  <a:cubicBezTo>
                    <a:pt x="4395" y="11237"/>
                    <a:pt x="4436" y="11216"/>
                    <a:pt x="4436" y="11195"/>
                  </a:cubicBezTo>
                  <a:cubicBezTo>
                    <a:pt x="4499" y="10923"/>
                    <a:pt x="4625" y="10672"/>
                    <a:pt x="4583" y="10400"/>
                  </a:cubicBezTo>
                  <a:cubicBezTo>
                    <a:pt x="4520" y="9981"/>
                    <a:pt x="4520" y="9625"/>
                    <a:pt x="4750" y="9249"/>
                  </a:cubicBezTo>
                  <a:cubicBezTo>
                    <a:pt x="4939" y="8998"/>
                    <a:pt x="4897" y="8663"/>
                    <a:pt x="4792" y="8370"/>
                  </a:cubicBezTo>
                  <a:cubicBezTo>
                    <a:pt x="4687" y="8098"/>
                    <a:pt x="4520" y="7889"/>
                    <a:pt x="4436" y="7638"/>
                  </a:cubicBezTo>
                  <a:cubicBezTo>
                    <a:pt x="4290" y="7115"/>
                    <a:pt x="4060" y="6612"/>
                    <a:pt x="4018" y="6089"/>
                  </a:cubicBezTo>
                  <a:cubicBezTo>
                    <a:pt x="3976" y="5273"/>
                    <a:pt x="3788" y="4499"/>
                    <a:pt x="3558" y="3704"/>
                  </a:cubicBezTo>
                  <a:cubicBezTo>
                    <a:pt x="3537" y="3599"/>
                    <a:pt x="3495" y="3474"/>
                    <a:pt x="3474" y="3327"/>
                  </a:cubicBezTo>
                  <a:cubicBezTo>
                    <a:pt x="3997" y="3369"/>
                    <a:pt x="4436" y="3453"/>
                    <a:pt x="4897" y="3495"/>
                  </a:cubicBezTo>
                  <a:cubicBezTo>
                    <a:pt x="5378" y="3558"/>
                    <a:pt x="5901" y="3432"/>
                    <a:pt x="6382" y="3641"/>
                  </a:cubicBezTo>
                  <a:cubicBezTo>
                    <a:pt x="6403" y="3788"/>
                    <a:pt x="6424" y="3913"/>
                    <a:pt x="6424" y="4060"/>
                  </a:cubicBezTo>
                  <a:cubicBezTo>
                    <a:pt x="6466" y="4478"/>
                    <a:pt x="6717" y="4729"/>
                    <a:pt x="7031" y="4939"/>
                  </a:cubicBezTo>
                  <a:cubicBezTo>
                    <a:pt x="7366" y="5148"/>
                    <a:pt x="7826" y="4918"/>
                    <a:pt x="7847" y="4520"/>
                  </a:cubicBezTo>
                  <a:cubicBezTo>
                    <a:pt x="7931" y="4374"/>
                    <a:pt x="7889" y="4269"/>
                    <a:pt x="7868" y="418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415;p38">
            <a:extLst>
              <a:ext uri="{FF2B5EF4-FFF2-40B4-BE49-F238E27FC236}">
                <a16:creationId xmlns:a16="http://schemas.microsoft.com/office/drawing/2014/main" id="{1D6ADBE6-A895-DB60-C7D5-01F2A72D6888}"/>
              </a:ext>
            </a:extLst>
          </p:cNvPr>
          <p:cNvGrpSpPr/>
          <p:nvPr/>
        </p:nvGrpSpPr>
        <p:grpSpPr>
          <a:xfrm>
            <a:off x="10478278" y="5430417"/>
            <a:ext cx="1562262" cy="1362269"/>
            <a:chOff x="-3118700" y="2365900"/>
            <a:chExt cx="741250" cy="792000"/>
          </a:xfrm>
        </p:grpSpPr>
        <p:sp>
          <p:nvSpPr>
            <p:cNvPr id="28" name="Google Shape;416;p38">
              <a:extLst>
                <a:ext uri="{FF2B5EF4-FFF2-40B4-BE49-F238E27FC236}">
                  <a16:creationId xmlns:a16="http://schemas.microsoft.com/office/drawing/2014/main" id="{3A50E5E1-ABC8-A80D-F902-89E7CA3923C3}"/>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17;p38">
              <a:extLst>
                <a:ext uri="{FF2B5EF4-FFF2-40B4-BE49-F238E27FC236}">
                  <a16:creationId xmlns:a16="http://schemas.microsoft.com/office/drawing/2014/main" id="{0CFA60A5-1032-B16F-7162-BD1E925C139C}"/>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8;p38">
              <a:extLst>
                <a:ext uri="{FF2B5EF4-FFF2-40B4-BE49-F238E27FC236}">
                  <a16:creationId xmlns:a16="http://schemas.microsoft.com/office/drawing/2014/main" id="{E48A02D4-60E2-BA83-B7C3-9534934B7BA0}"/>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19;p38">
              <a:extLst>
                <a:ext uri="{FF2B5EF4-FFF2-40B4-BE49-F238E27FC236}">
                  <a16:creationId xmlns:a16="http://schemas.microsoft.com/office/drawing/2014/main" id="{DE646E1E-37D9-5799-1548-11ACC03533A0}"/>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420;p38">
              <a:extLst>
                <a:ext uri="{FF2B5EF4-FFF2-40B4-BE49-F238E27FC236}">
                  <a16:creationId xmlns:a16="http://schemas.microsoft.com/office/drawing/2014/main" id="{01FF5B9A-ADFE-809B-5778-4BC9877B8599}"/>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421;p38">
              <a:extLst>
                <a:ext uri="{FF2B5EF4-FFF2-40B4-BE49-F238E27FC236}">
                  <a16:creationId xmlns:a16="http://schemas.microsoft.com/office/drawing/2014/main" id="{C51C2CA3-CE76-C3AE-01AC-4C7B1508C42A}"/>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422;p38">
              <a:extLst>
                <a:ext uri="{FF2B5EF4-FFF2-40B4-BE49-F238E27FC236}">
                  <a16:creationId xmlns:a16="http://schemas.microsoft.com/office/drawing/2014/main" id="{A74E29D9-F1D8-4E40-CCC7-8EA2EA89A60B}"/>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423;p38">
              <a:extLst>
                <a:ext uri="{FF2B5EF4-FFF2-40B4-BE49-F238E27FC236}">
                  <a16:creationId xmlns:a16="http://schemas.microsoft.com/office/drawing/2014/main" id="{4E206F7A-23FB-2E7E-A6AB-199DA0C72F3F}"/>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424;p38">
              <a:extLst>
                <a:ext uri="{FF2B5EF4-FFF2-40B4-BE49-F238E27FC236}">
                  <a16:creationId xmlns:a16="http://schemas.microsoft.com/office/drawing/2014/main" id="{A9F1012B-B188-51E4-8525-4A68AD45C016}"/>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425;p38">
              <a:extLst>
                <a:ext uri="{FF2B5EF4-FFF2-40B4-BE49-F238E27FC236}">
                  <a16:creationId xmlns:a16="http://schemas.microsoft.com/office/drawing/2014/main" id="{DF574A36-CAE8-DCA9-F6E4-82B1EB5277BE}"/>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6" name="Google Shape;362;p31">
            <a:extLst>
              <a:ext uri="{FF2B5EF4-FFF2-40B4-BE49-F238E27FC236}">
                <a16:creationId xmlns:a16="http://schemas.microsoft.com/office/drawing/2014/main" id="{601B968A-329D-5D13-5EDA-9676CB34AD7C}"/>
              </a:ext>
            </a:extLst>
          </p:cNvPr>
          <p:cNvSpPr txBox="1">
            <a:spLocks/>
          </p:cNvSpPr>
          <p:nvPr/>
        </p:nvSpPr>
        <p:spPr>
          <a:xfrm>
            <a:off x="1325337" y="1104162"/>
            <a:ext cx="10186733" cy="273002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HĐ</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1: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Khám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phá</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lợi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ích</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học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giờ</a:t>
            </a:r>
            <a:endPar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927" name="Picture 1926">
            <a:extLst>
              <a:ext uri="{FF2B5EF4-FFF2-40B4-BE49-F238E27FC236}">
                <a16:creationId xmlns:a16="http://schemas.microsoft.com/office/drawing/2014/main" id="{40B2D20B-4A06-7694-E6B1-9F1CEF9024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3"/>
        <p:cNvGrpSpPr/>
        <p:nvPr/>
      </p:nvGrpSpPr>
      <p:grpSpPr>
        <a:xfrm>
          <a:off x="0" y="0"/>
          <a:ext cx="0" cy="0"/>
          <a:chOff x="0" y="0"/>
          <a:chExt cx="0" cy="0"/>
        </a:xfrm>
      </p:grpSpPr>
      <p:pic>
        <p:nvPicPr>
          <p:cNvPr id="19" name="Picture 18">
            <a:extLst>
              <a:ext uri="{FF2B5EF4-FFF2-40B4-BE49-F238E27FC236}">
                <a16:creationId xmlns:a16="http://schemas.microsoft.com/office/drawing/2014/main" id="{5316E7C1-A7B3-9B7D-9C3F-080AB2577E5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270588" y="1385596"/>
            <a:ext cx="11387389" cy="4086807"/>
          </a:xfrm>
          <a:prstGeom prst="rect">
            <a:avLst/>
          </a:prstGeom>
        </p:spPr>
      </p:pic>
      <p:sp>
        <p:nvSpPr>
          <p:cNvPr id="21" name="Google Shape;362;p31">
            <a:extLst>
              <a:ext uri="{FF2B5EF4-FFF2-40B4-BE49-F238E27FC236}">
                <a16:creationId xmlns:a16="http://schemas.microsoft.com/office/drawing/2014/main" id="{0B97144D-8274-F231-221C-8C94C53D21CE}"/>
              </a:ext>
            </a:extLst>
          </p:cNvPr>
          <p:cNvSpPr txBox="1">
            <a:spLocks/>
          </p:cNvSpPr>
          <p:nvPr/>
        </p:nvSpPr>
        <p:spPr>
          <a:xfrm>
            <a:off x="270588" y="196289"/>
            <a:ext cx="11891250" cy="136157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hãy</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đoán</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xem</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chuyện</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gì</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xảy</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ra</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Bi </a:t>
            </a:r>
            <a:r>
              <a:rPr lang="en-US" sz="3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3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Bo?</a:t>
            </a:r>
          </a:p>
        </p:txBody>
      </p:sp>
      <p:sp>
        <p:nvSpPr>
          <p:cNvPr id="22" name="Google Shape;362;p31">
            <a:extLst>
              <a:ext uri="{FF2B5EF4-FFF2-40B4-BE49-F238E27FC236}">
                <a16:creationId xmlns:a16="http://schemas.microsoft.com/office/drawing/2014/main" id="{A3828C78-40C7-DE4A-E5B0-69FFBABD945B}"/>
              </a:ext>
            </a:extLst>
          </p:cNvPr>
          <p:cNvSpPr txBox="1">
            <a:spLocks/>
          </p:cNvSpPr>
          <p:nvPr/>
        </p:nvSpPr>
        <p:spPr>
          <a:xfrm>
            <a:off x="270588" y="5472403"/>
            <a:ext cx="11891250" cy="1361579"/>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dk1"/>
              </a:buClr>
              <a:buSzPts val="3500"/>
              <a:buFont typeface="Patrick Hand SC"/>
              <a:buNone/>
              <a:defRPr sz="3500" b="1" i="0" u="none" strike="noStrike" cap="none">
                <a:solidFill>
                  <a:schemeClr val="dk1"/>
                </a:solidFill>
                <a:latin typeface="Patrick Hand SC"/>
                <a:ea typeface="Patrick Hand SC"/>
                <a:cs typeface="Patrick Hand SC"/>
                <a:sym typeface="Patrick Hand SC"/>
              </a:defRPr>
            </a:lvl9pPr>
          </a:lstStyle>
          <a:p>
            <a:pPr algn="just"/>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tình</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hoặc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không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đồng</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tình</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với</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việc</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làm</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bạn</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Vì</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40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sao</a:t>
            </a:r>
            <a:r>
              <a:rPr lang="en-US" sz="40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23" name="Picture 22">
            <a:extLst>
              <a:ext uri="{FF2B5EF4-FFF2-40B4-BE49-F238E27FC236}">
                <a16:creationId xmlns:a16="http://schemas.microsoft.com/office/drawing/2014/main" id="{640AA6AF-3101-F4B1-2B51-1DC6EDE7E59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39823" y="150076"/>
            <a:ext cx="1141492" cy="653405"/>
          </a:xfrm>
          <a:prstGeom prst="rect">
            <a:avLst/>
          </a:prstGeom>
        </p:spPr>
      </p:pic>
      <p:pic>
        <p:nvPicPr>
          <p:cNvPr id="25" name="Picture 24">
            <a:extLst>
              <a:ext uri="{FF2B5EF4-FFF2-40B4-BE49-F238E27FC236}">
                <a16:creationId xmlns:a16="http://schemas.microsoft.com/office/drawing/2014/main" id="{CA526E33-BE63-380C-9825-9AB57DF138FD}"/>
              </a:ext>
            </a:extLst>
          </p:cNvPr>
          <p:cNvPicPr>
            <a:picLocks noChangeAspect="1"/>
          </p:cNvPicPr>
          <p:nvPr/>
        </p:nvPicPr>
        <p:blipFill>
          <a:blip r:embed="rId7"/>
          <a:stretch>
            <a:fillRect/>
          </a:stretch>
        </p:blipFill>
        <p:spPr>
          <a:xfrm>
            <a:off x="6333571" y="4220668"/>
            <a:ext cx="4925112" cy="10478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heme/theme1.xml><?xml version="1.0" encoding="utf-8"?>
<a:theme xmlns:a="http://schemas.openxmlformats.org/drawingml/2006/main" name="Climate Change Lesson by Slidesgo">
  <a:themeElements>
    <a:clrScheme name="Simple Light">
      <a:dk1>
        <a:srgbClr val="333333"/>
      </a:dk1>
      <a:lt1>
        <a:srgbClr val="FFFFFF"/>
      </a:lt1>
      <a:dk2>
        <a:srgbClr val="6BE8E4"/>
      </a:dk2>
      <a:lt2>
        <a:srgbClr val="E0FFB8"/>
      </a:lt2>
      <a:accent1>
        <a:srgbClr val="FFDB76"/>
      </a:accent1>
      <a:accent2>
        <a:srgbClr val="FBB98F"/>
      </a:accent2>
      <a:accent3>
        <a:srgbClr val="FF8597"/>
      </a:accent3>
      <a:accent4>
        <a:srgbClr val="7A5C5C"/>
      </a:accent4>
      <a:accent5>
        <a:srgbClr val="26BCB6"/>
      </a:accent5>
      <a:accent6>
        <a:srgbClr val="F58020"/>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583</Words>
  <Application>Microsoft Office PowerPoint</Application>
  <PresentationFormat>Custom</PresentationFormat>
  <Paragraphs>34</Paragraphs>
  <Slides>25</Slides>
  <Notes>22</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Fredoka</vt:lpstr>
      <vt:lpstr>Commissioner</vt:lpstr>
      <vt:lpstr>Arial</vt:lpstr>
      <vt:lpstr>Annifont</vt:lpstr>
      <vt:lpstr>Patrick Hand SC</vt:lpstr>
      <vt:lpstr>Nunito Light</vt:lpstr>
      <vt:lpstr>Anaheim</vt:lpstr>
      <vt:lpstr>AvantGarde</vt:lpstr>
      <vt:lpstr>Bebas Neue</vt:lpstr>
      <vt:lpstr>Climate Change Lesson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Kết luận: Để đi học đúng giờ, em cần học bài và đi ngủ đúng giờ, chuẩn bị sẵn sách vở, áo quần, đồ dùng học tập, đặt đồng hồ báo thức, thức dậy và ăn sáng đúng giờ, không la cà dọc đường đi học. </vt:lpstr>
      <vt:lpstr>LUYỆN TẬP</vt:lpstr>
      <vt:lpstr>PowerPoint Presentation</vt:lpstr>
      <vt:lpstr>PowerPoint Presentation</vt:lpstr>
      <vt:lpstr>PowerPoint Presentation</vt:lpstr>
      <vt:lpstr>PowerPoint Presentation</vt:lpstr>
      <vt:lpstr>VẬN DỤNG</vt:lpstr>
      <vt:lpstr>PowerPoint Presentation</vt:lpstr>
      <vt:lpstr>PowerPoint Presentation</vt:lpstr>
      <vt:lpstr>Nội quy mình nhớ khắc ghi Đến trường học tập em đi đúng giờ</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Mai Văn</dc:creator>
  <cp:lastModifiedBy>Linh Phan Thi  (FE FSC DN)</cp:lastModifiedBy>
  <cp:revision>2</cp:revision>
  <dcterms:modified xsi:type="dcterms:W3CDTF">2023-06-24T13:58:30Z</dcterms:modified>
</cp:coreProperties>
</file>