
<file path=[Content_Types].xml><?xml version="1.0" encoding="utf-8"?>
<Types xmlns="http://schemas.openxmlformats.org/package/2006/content-types">
  <Default Extension="emf" ContentType="image/x-emf"/>
  <Default Extension="fntdata" ContentType="application/x-fontdata"/>
  <Default Extension="jpeg" ContentType="image/jpeg"/>
  <Default Extension="mp3" ContentType="audio/mpeg"/>
  <Default Extension="mp4" ContentType="video/mp4"/>
  <Default Extension="png" ContentType="image/png"/>
  <Default Extension="rels" ContentType="application/vnd.openxmlformats-package.relationships+xml"/>
  <Default Extension="wav" ContentType="audio/x-wav"/>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tags/tag1.xml" ContentType="application/vnd.openxmlformats-officedocument.presentationml.tags+xml"/>
  <Override PartName="/ppt/notesSlides/notesSlide24.xml" ContentType="application/vnd.openxmlformats-officedocument.presentationml.notesSlide+xml"/>
  <Override PartName="/ppt/notesSlides/notesSlide2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4" r:id="rId1"/>
  </p:sldMasterIdLst>
  <p:notesMasterIdLst>
    <p:notesMasterId r:id="rId34"/>
  </p:notesMasterIdLst>
  <p:sldIdLst>
    <p:sldId id="669" r:id="rId2"/>
    <p:sldId id="670" r:id="rId3"/>
    <p:sldId id="671" r:id="rId4"/>
    <p:sldId id="672" r:id="rId5"/>
    <p:sldId id="257" r:id="rId6"/>
    <p:sldId id="256" r:id="rId7"/>
    <p:sldId id="673" r:id="rId8"/>
    <p:sldId id="674" r:id="rId9"/>
    <p:sldId id="258" r:id="rId10"/>
    <p:sldId id="675" r:id="rId11"/>
    <p:sldId id="284" r:id="rId12"/>
    <p:sldId id="263" r:id="rId13"/>
    <p:sldId id="676" r:id="rId14"/>
    <p:sldId id="259" r:id="rId15"/>
    <p:sldId id="677" r:id="rId16"/>
    <p:sldId id="682" r:id="rId17"/>
    <p:sldId id="678" r:id="rId18"/>
    <p:sldId id="679" r:id="rId19"/>
    <p:sldId id="680" r:id="rId20"/>
    <p:sldId id="260" r:id="rId21"/>
    <p:sldId id="262" r:id="rId22"/>
    <p:sldId id="261" r:id="rId23"/>
    <p:sldId id="681" r:id="rId24"/>
    <p:sldId id="264" r:id="rId25"/>
    <p:sldId id="265" r:id="rId26"/>
    <p:sldId id="281" r:id="rId27"/>
    <p:sldId id="287" r:id="rId28"/>
    <p:sldId id="297" r:id="rId29"/>
    <p:sldId id="298" r:id="rId30"/>
    <p:sldId id="299" r:id="rId31"/>
    <p:sldId id="296" r:id="rId32"/>
    <p:sldId id="266" r:id="rId33"/>
  </p:sldIdLst>
  <p:sldSz cx="12161838" cy="6858000"/>
  <p:notesSz cx="6858000" cy="9144000"/>
  <p:embeddedFontLst>
    <p:embeddedFont>
      <p:font typeface="Annifont" panose="020B0603050302020204" pitchFamily="34" charset="0"/>
      <p:italic r:id="rId35"/>
    </p:embeddedFont>
    <p:embeddedFont>
      <p:font typeface="AvantGarde" panose="00000400000000000000" pitchFamily="2" charset="0"/>
      <p:regular r:id="rId36"/>
    </p:embeddedFont>
    <p:embeddedFont>
      <p:font typeface="Bebas Neue" panose="020B0606020202050201" pitchFamily="34" charset="0"/>
      <p:regular r:id="rId37"/>
    </p:embeddedFont>
    <p:embeddedFont>
      <p:font typeface="Fira Sans" panose="020B0503050000020004" pitchFamily="34" charset="0"/>
      <p:regular r:id="rId38"/>
      <p:bold r:id="rId39"/>
      <p:italic r:id="rId40"/>
      <p:boldItalic r:id="rId41"/>
    </p:embeddedFont>
    <p:embeddedFont>
      <p:font typeface="Fira Sans Medium" panose="020B0603050000020004" pitchFamily="34" charset="0"/>
      <p:regular r:id="rId42"/>
      <p:bold r:id="rId43"/>
      <p:italic r:id="rId44"/>
      <p:boldItalic r:id="rId45"/>
    </p:embeddedFont>
    <p:embeddedFont>
      <p:font typeface="Fira Sans SemiBold" panose="020B0603050000020004" pitchFamily="34" charset="0"/>
      <p:regular r:id="rId46"/>
      <p:bold r:id="rId47"/>
      <p:italic r:id="rId48"/>
      <p:boldItalic r:id="rId49"/>
    </p:embeddedFont>
    <p:embeddedFont>
      <p:font typeface="iCiel Cadena" panose="02000503000000020004" pitchFamily="50" charset="0"/>
      <p:bold r:id="rId50"/>
    </p:embeddedFont>
    <p:embeddedFont>
      <p:font typeface="Montserrat" panose="02000505000000020004" pitchFamily="2" charset="0"/>
      <p:regular r:id="rId51"/>
      <p:bold r:id="rId52"/>
      <p:italic r:id="rId53"/>
      <p:boldItalic r:id="rId54"/>
    </p:embeddedFont>
    <p:embeddedFont>
      <p:font typeface="Roboto" panose="02000000000000000000" pitchFamily="2" charset="0"/>
      <p:regular r:id="rId55"/>
      <p:bold r:id="rId56"/>
      <p:italic r:id="rId57"/>
      <p:boldItalic r:id="rId58"/>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3B59C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7DB0EE52-4CEB-4C59-B9E8-790A00FED6C1}">
  <a:tblStyle styleId="{7DB0EE52-4CEB-4C59-B9E8-790A00FED6C1}" styleName="Table_0">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86321" autoAdjust="0"/>
  </p:normalViewPr>
  <p:slideViewPr>
    <p:cSldViewPr snapToGrid="0">
      <p:cViewPr varScale="1">
        <p:scale>
          <a:sx n="71" d="100"/>
          <a:sy n="71" d="100"/>
        </p:scale>
        <p:origin x="684"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font" Target="fonts/font13.fntdata"/><Relationship Id="rId50" Type="http://schemas.openxmlformats.org/officeDocument/2006/relationships/font" Target="fonts/font16.fntdata"/><Relationship Id="rId55" Type="http://schemas.openxmlformats.org/officeDocument/2006/relationships/font" Target="fonts/font21.fntdata"/><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3" Type="http://schemas.openxmlformats.org/officeDocument/2006/relationships/font" Target="fonts/font19.fntdata"/><Relationship Id="rId58" Type="http://schemas.openxmlformats.org/officeDocument/2006/relationships/font" Target="fonts/font24.fntdata"/><Relationship Id="rId5" Type="http://schemas.openxmlformats.org/officeDocument/2006/relationships/slide" Target="slides/slide4.xml"/><Relationship Id="rId61" Type="http://schemas.openxmlformats.org/officeDocument/2006/relationships/theme" Target="theme/theme1.xml"/><Relationship Id="rId19" Type="http://schemas.openxmlformats.org/officeDocument/2006/relationships/slide" Target="slides/slide1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font" Target="fonts/font14.fntdata"/><Relationship Id="rId56" Type="http://schemas.openxmlformats.org/officeDocument/2006/relationships/font" Target="fonts/font22.fntdata"/><Relationship Id="rId8" Type="http://schemas.openxmlformats.org/officeDocument/2006/relationships/slide" Target="slides/slide7.xml"/><Relationship Id="rId51" Type="http://schemas.openxmlformats.org/officeDocument/2006/relationships/font" Target="fonts/font17.fntdata"/><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46" Type="http://schemas.openxmlformats.org/officeDocument/2006/relationships/font" Target="fonts/font12.fntdata"/><Relationship Id="rId59"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font" Target="fonts/font7.fntdata"/><Relationship Id="rId54" Type="http://schemas.openxmlformats.org/officeDocument/2006/relationships/font" Target="fonts/font20.fntdata"/><Relationship Id="rId62"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49" Type="http://schemas.openxmlformats.org/officeDocument/2006/relationships/font" Target="fonts/font15.fntdata"/><Relationship Id="rId57" Type="http://schemas.openxmlformats.org/officeDocument/2006/relationships/font" Target="fonts/font23.fntdata"/><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font" Target="fonts/font10.fntdata"/><Relationship Id="rId52" Type="http://schemas.openxmlformats.org/officeDocument/2006/relationships/font" Target="fonts/font18.fntdata"/><Relationship Id="rId6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4"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05"/>
        <p:cNvGrpSpPr/>
        <p:nvPr/>
      </p:nvGrpSpPr>
      <p:grpSpPr>
        <a:xfrm>
          <a:off x="0" y="0"/>
          <a:ext cx="0" cy="0"/>
          <a:chOff x="0" y="0"/>
          <a:chExt cx="0" cy="0"/>
        </a:xfrm>
      </p:grpSpPr>
      <p:sp>
        <p:nvSpPr>
          <p:cNvPr id="906" name="Google Shape;906;g1c77e1c965f_0_308: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07" name="Google Shape;907;g1c77e1c965f_0_30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solidFill>
                  <a:srgbClr val="FF0000"/>
                </a:solidFill>
                <a:latin typeface="Annifont" panose="020B0603050302020204" pitchFamily="34" charset="0"/>
              </a:rPr>
              <a:t>Kho ppt Phan Linh_0916.604.268</a:t>
            </a:r>
          </a:p>
          <a:p>
            <a:pPr marL="0" lvl="0" indent="0" algn="l" rtl="0">
              <a:spcBef>
                <a:spcPts val="0"/>
              </a:spcBef>
              <a:spcAft>
                <a:spcPts val="0"/>
              </a:spcAft>
              <a:buNone/>
            </a:pPr>
            <a:endParaRPr dirty="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02"/>
        <p:cNvGrpSpPr/>
        <p:nvPr/>
      </p:nvGrpSpPr>
      <p:grpSpPr>
        <a:xfrm>
          <a:off x="0" y="0"/>
          <a:ext cx="0" cy="0"/>
          <a:chOff x="0" y="0"/>
          <a:chExt cx="0" cy="0"/>
        </a:xfrm>
      </p:grpSpPr>
      <p:sp>
        <p:nvSpPr>
          <p:cNvPr id="1703" name="Google Shape;1703;g128df02aa99_0_442: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04" name="Google Shape;1704;g128df02aa99_0_4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98"/>
        <p:cNvGrpSpPr/>
        <p:nvPr/>
      </p:nvGrpSpPr>
      <p:grpSpPr>
        <a:xfrm>
          <a:off x="0" y="0"/>
          <a:ext cx="0" cy="0"/>
          <a:chOff x="0" y="0"/>
          <a:chExt cx="0" cy="0"/>
        </a:xfrm>
      </p:grpSpPr>
      <p:sp>
        <p:nvSpPr>
          <p:cNvPr id="999" name="Google Shape;999;g20690ed6477_0_5: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00" name="Google Shape;1000;g20690ed6477_0_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p: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0" name="Google Shape;87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138112413"/>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8"/>
        <p:cNvGrpSpPr/>
        <p:nvPr/>
      </p:nvGrpSpPr>
      <p:grpSpPr>
        <a:xfrm>
          <a:off x="0" y="0"/>
          <a:ext cx="0" cy="0"/>
          <a:chOff x="0" y="0"/>
          <a:chExt cx="0" cy="0"/>
        </a:xfrm>
      </p:grpSpPr>
      <p:sp>
        <p:nvSpPr>
          <p:cNvPr id="879" name="Google Shape;879;g1224a59d8d2_0_2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0" name="Google Shape;880;g1224a59d8d2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228600" lvl="0" indent="-228600" algn="l" rtl="0">
              <a:spcBef>
                <a:spcPts val="0"/>
              </a:spcBef>
              <a:spcAft>
                <a:spcPts val="0"/>
              </a:spcAft>
              <a:buAutoNum type="arabicPeriod"/>
            </a:pPr>
            <a:r>
              <a:rPr lang="en-US" dirty="0"/>
              <a:t>HS chia </a:t>
            </a:r>
            <a:r>
              <a:rPr lang="en-US" dirty="0" err="1"/>
              <a:t>sẻ</a:t>
            </a:r>
            <a:r>
              <a:rPr lang="en-US" dirty="0"/>
              <a:t> </a:t>
            </a:r>
            <a:r>
              <a:rPr lang="en-US" dirty="0" err="1"/>
              <a:t>các</a:t>
            </a:r>
            <a:r>
              <a:rPr lang="en-US" dirty="0"/>
              <a:t> </a:t>
            </a:r>
            <a:r>
              <a:rPr lang="en-US" dirty="0" err="1"/>
              <a:t>bước</a:t>
            </a:r>
            <a:r>
              <a:rPr lang="en-US" dirty="0"/>
              <a:t> </a:t>
            </a:r>
            <a:r>
              <a:rPr lang="en-US" dirty="0" err="1"/>
              <a:t>khi</a:t>
            </a:r>
            <a:r>
              <a:rPr lang="en-US" dirty="0"/>
              <a:t> </a:t>
            </a:r>
            <a:r>
              <a:rPr lang="en-US" dirty="0" err="1"/>
              <a:t>đánh</a:t>
            </a:r>
            <a:r>
              <a:rPr lang="en-US" dirty="0"/>
              <a:t> </a:t>
            </a:r>
            <a:r>
              <a:rPr lang="en-US" dirty="0" err="1"/>
              <a:t>răng</a:t>
            </a:r>
            <a:endParaRPr lang="en-US" dirty="0"/>
          </a:p>
          <a:p>
            <a:pPr marL="228600" lvl="0" indent="-228600" algn="l" rtl="0">
              <a:spcBef>
                <a:spcPts val="0"/>
              </a:spcBef>
              <a:spcAft>
                <a:spcPts val="0"/>
              </a:spcAft>
              <a:buAutoNum type="arabicPeriod"/>
            </a:pPr>
            <a:r>
              <a:rPr lang="en-US" dirty="0"/>
              <a:t>Quan </a:t>
            </a:r>
            <a:r>
              <a:rPr lang="en-US" dirty="0" err="1"/>
              <a:t>sát</a:t>
            </a:r>
            <a:r>
              <a:rPr lang="en-US" dirty="0"/>
              <a:t> </a:t>
            </a:r>
            <a:r>
              <a:rPr lang="en-US" dirty="0" err="1"/>
              <a:t>tranh</a:t>
            </a:r>
            <a:r>
              <a:rPr lang="en-US" dirty="0"/>
              <a:t>, </a:t>
            </a:r>
            <a:r>
              <a:rPr lang="en-US" dirty="0" err="1"/>
              <a:t>nêu</a:t>
            </a:r>
            <a:r>
              <a:rPr lang="en-US" dirty="0"/>
              <a:t> </a:t>
            </a:r>
            <a:r>
              <a:rPr lang="en-US" dirty="0" err="1"/>
              <a:t>các</a:t>
            </a:r>
            <a:r>
              <a:rPr lang="en-US" dirty="0"/>
              <a:t> </a:t>
            </a:r>
            <a:r>
              <a:rPr lang="en-US" dirty="0" err="1"/>
              <a:t>bước</a:t>
            </a:r>
            <a:r>
              <a:rPr lang="en-US" dirty="0"/>
              <a:t> </a:t>
            </a:r>
            <a:r>
              <a:rPr lang="en-US" dirty="0" err="1"/>
              <a:t>vệ</a:t>
            </a:r>
            <a:r>
              <a:rPr lang="en-US" dirty="0"/>
              <a:t> </a:t>
            </a:r>
            <a:r>
              <a:rPr lang="en-US" dirty="0" err="1"/>
              <a:t>sinh</a:t>
            </a:r>
            <a:r>
              <a:rPr lang="en-US" dirty="0"/>
              <a:t> </a:t>
            </a:r>
            <a:r>
              <a:rPr lang="en-US" dirty="0" err="1"/>
              <a:t>răng</a:t>
            </a:r>
            <a:r>
              <a:rPr lang="en-US" dirty="0"/>
              <a:t> </a:t>
            </a:r>
            <a:r>
              <a:rPr lang="en-US" dirty="0" err="1"/>
              <a:t>miệng</a:t>
            </a:r>
            <a:r>
              <a:rPr lang="en-US" dirty="0"/>
              <a:t> </a:t>
            </a:r>
            <a:r>
              <a:rPr lang="en-US" dirty="0" err="1"/>
              <a:t>đúng</a:t>
            </a:r>
            <a:r>
              <a:rPr lang="en-US" dirty="0"/>
              <a:t> </a:t>
            </a:r>
            <a:r>
              <a:rPr lang="en-US" dirty="0" err="1"/>
              <a:t>cách</a:t>
            </a:r>
            <a:r>
              <a:rPr lang="en-US" dirty="0"/>
              <a:t>.</a:t>
            </a: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78"/>
        <p:cNvGrpSpPr/>
        <p:nvPr/>
      </p:nvGrpSpPr>
      <p:grpSpPr>
        <a:xfrm>
          <a:off x="0" y="0"/>
          <a:ext cx="0" cy="0"/>
          <a:chOff x="0" y="0"/>
          <a:chExt cx="0" cy="0"/>
        </a:xfrm>
      </p:grpSpPr>
      <p:sp>
        <p:nvSpPr>
          <p:cNvPr id="879" name="Google Shape;879;g1224a59d8d2_0_2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80" name="Google Shape;880;g1224a59d8d2_0_2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GV </a:t>
            </a:r>
            <a:r>
              <a:rPr lang="en-US" dirty="0" err="1"/>
              <a:t>kết</a:t>
            </a:r>
            <a:r>
              <a:rPr lang="en-US" dirty="0"/>
              <a:t> </a:t>
            </a:r>
            <a:r>
              <a:rPr lang="en-US" dirty="0" err="1"/>
              <a:t>luận</a:t>
            </a:r>
            <a:r>
              <a:rPr lang="en-US" dirty="0"/>
              <a:t> </a:t>
            </a:r>
            <a:r>
              <a:rPr lang="en-US" dirty="0" err="1"/>
              <a:t>các</a:t>
            </a:r>
            <a:r>
              <a:rPr lang="en-US" dirty="0"/>
              <a:t> </a:t>
            </a:r>
            <a:r>
              <a:rPr lang="en-US" dirty="0" err="1"/>
              <a:t>bước</a:t>
            </a:r>
            <a:r>
              <a:rPr lang="en-US" dirty="0"/>
              <a:t> </a:t>
            </a:r>
            <a:r>
              <a:rPr lang="en-US" dirty="0" err="1"/>
              <a:t>chải</a:t>
            </a:r>
            <a:r>
              <a:rPr lang="en-US" dirty="0"/>
              <a:t> </a:t>
            </a:r>
            <a:r>
              <a:rPr lang="en-US" dirty="0" err="1"/>
              <a:t>răng</a:t>
            </a:r>
            <a:r>
              <a:rPr lang="en-US" dirty="0"/>
              <a:t> </a:t>
            </a:r>
            <a:r>
              <a:rPr lang="en-US" dirty="0" err="1"/>
              <a:t>đúng</a:t>
            </a:r>
            <a:endParaRPr dirty="0"/>
          </a:p>
        </p:txBody>
      </p:sp>
    </p:spTree>
    <p:extLst>
      <p:ext uri="{BB962C8B-B14F-4D97-AF65-F5344CB8AC3E}">
        <p14:creationId xmlns:p14="http://schemas.microsoft.com/office/powerpoint/2010/main" val="119346341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p: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0" name="Google Shape;87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9867261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p: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0" name="Google Shape;87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solidFill>
                  <a:srgbClr val="FF0000"/>
                </a:solidFill>
                <a:latin typeface="Annifont" panose="020B0603050302020204" pitchFamily="34" charset="0"/>
              </a:rPr>
              <a:t>Kho ppt Phan Linh_0916.604.268</a:t>
            </a:r>
          </a:p>
          <a:p>
            <a:pPr marL="0" lvl="0" indent="0" algn="l" rtl="0">
              <a:spcBef>
                <a:spcPts val="0"/>
              </a:spcBef>
              <a:spcAft>
                <a:spcPts val="0"/>
              </a:spcAft>
              <a:buNone/>
            </a:pPr>
            <a:endParaRPr/>
          </a:p>
        </p:txBody>
      </p:sp>
    </p:spTree>
    <p:extLst>
      <p:ext uri="{BB962C8B-B14F-4D97-AF65-F5344CB8AC3E}">
        <p14:creationId xmlns:p14="http://schemas.microsoft.com/office/powerpoint/2010/main" val="138040632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p: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0" name="Google Shape;87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372971328"/>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6"/>
        <p:cNvGrpSpPr/>
        <p:nvPr/>
      </p:nvGrpSpPr>
      <p:grpSpPr>
        <a:xfrm>
          <a:off x="0" y="0"/>
          <a:ext cx="0" cy="0"/>
          <a:chOff x="0" y="0"/>
          <a:chExt cx="0" cy="0"/>
        </a:xfrm>
      </p:grpSpPr>
      <p:sp>
        <p:nvSpPr>
          <p:cNvPr id="917" name="Google Shape;917;g1224a59d8d2_0_26: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8" name="Google Shape;918;g1224a59d8d2_0_2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vi-VN" dirty="0"/>
              <a:t>HS chọn bạn biết vệ sinh răng miệng đúng cách và giải thích vì sao em chọn những bạn đó.</a:t>
            </a:r>
            <a:endParaRPr dirty="0"/>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74"/>
        <p:cNvGrpSpPr/>
        <p:nvPr/>
      </p:nvGrpSpPr>
      <p:grpSpPr>
        <a:xfrm>
          <a:off x="0" y="0"/>
          <a:ext cx="0" cy="0"/>
          <a:chOff x="0" y="0"/>
          <a:chExt cx="0" cy="0"/>
        </a:xfrm>
      </p:grpSpPr>
      <p:sp>
        <p:nvSpPr>
          <p:cNvPr id="975" name="Google Shape;975;g12eddb66733_0_12: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76" name="Google Shape;976;g12eddb66733_0_1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p: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0" name="Google Shape;87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47"/>
        <p:cNvGrpSpPr/>
        <p:nvPr/>
      </p:nvGrpSpPr>
      <p:grpSpPr>
        <a:xfrm>
          <a:off x="0" y="0"/>
          <a:ext cx="0" cy="0"/>
          <a:chOff x="0" y="0"/>
          <a:chExt cx="0" cy="0"/>
        </a:xfrm>
      </p:grpSpPr>
      <p:sp>
        <p:nvSpPr>
          <p:cNvPr id="948" name="Google Shape;948;g20690ed6477_0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49" name="Google Shape;949;g20690ed6477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p: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0" name="Google Shape;87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716055766"/>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08"/>
        <p:cNvGrpSpPr/>
        <p:nvPr/>
      </p:nvGrpSpPr>
      <p:grpSpPr>
        <a:xfrm>
          <a:off x="0" y="0"/>
          <a:ext cx="0" cy="0"/>
          <a:chOff x="0" y="0"/>
          <a:chExt cx="0" cy="0"/>
        </a:xfrm>
      </p:grpSpPr>
      <p:sp>
        <p:nvSpPr>
          <p:cNvPr id="1009" name="Google Shape;1009;g20690ed6477_0_11: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10" name="Google Shape;1010;g20690ed6477_0_1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22"/>
        <p:cNvGrpSpPr/>
        <p:nvPr/>
      </p:nvGrpSpPr>
      <p:grpSpPr>
        <a:xfrm>
          <a:off x="0" y="0"/>
          <a:ext cx="0" cy="0"/>
          <a:chOff x="0" y="0"/>
          <a:chExt cx="0" cy="0"/>
        </a:xfrm>
      </p:grpSpPr>
      <p:sp>
        <p:nvSpPr>
          <p:cNvPr id="1023" name="Google Shape;1023;g20690ed6477_0_21: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24" name="Google Shape;1024;g20690ed6477_0_2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vi-VN" dirty="0"/>
              <a:t>Gv khai thác video nói về điều gì?</a:t>
            </a:r>
          </a:p>
          <a:p>
            <a:pPr marL="0" lvl="0" indent="0" algn="l" rtl="0">
              <a:spcBef>
                <a:spcPts val="0"/>
              </a:spcBef>
              <a:spcAft>
                <a:spcPts val="0"/>
              </a:spcAft>
              <a:buNone/>
            </a:pPr>
            <a:r>
              <a:rPr lang="vi-VN" dirty="0"/>
              <a:t>Em sẽ khuyên bạn điều gì?</a:t>
            </a:r>
          </a:p>
          <a:p>
            <a:pPr marL="0" lvl="0" indent="0" algn="l" rtl="0">
              <a:spcBef>
                <a:spcPts val="0"/>
              </a:spcBef>
              <a:spcAft>
                <a:spcPts val="0"/>
              </a:spcAft>
              <a:buNone/>
            </a:pPr>
            <a:r>
              <a:rPr lang="vi-VN" dirty="0"/>
              <a:t>GV kết luận, đưa ra lời khuyên phù hợp.</a:t>
            </a:r>
            <a:endParaRPr dirty="0"/>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18415" marR="46990" algn="just">
              <a:lnSpc>
                <a:spcPct val="115000"/>
              </a:lnSpc>
              <a:spcBef>
                <a:spcPts val="0"/>
              </a:spcBef>
              <a:spcAft>
                <a:spcPts val="0"/>
              </a:spcAft>
              <a:tabLst>
                <a:tab pos="162560" algn="l"/>
              </a:tabLst>
            </a:pPr>
            <a:endParaRPr lang="en-US"/>
          </a:p>
        </p:txBody>
      </p:sp>
      <p:sp>
        <p:nvSpPr>
          <p:cNvPr id="4" name="Slide Number Placeholder 3"/>
          <p:cNvSpPr>
            <a:spLocks noGrp="1"/>
          </p:cNvSpPr>
          <p:nvPr>
            <p:ph type="sldNum" sz="quarter" idx="5"/>
          </p:nvPr>
        </p:nvSpPr>
        <p:spPr/>
        <p:txBody>
          <a:bodyPr/>
          <a:lstStyle/>
          <a:p>
            <a:fld id="{0ED40AF1-241F-463A-8508-92C4EB2DF3E4}" type="slidenum">
              <a:rPr lang="en-US" smtClean="0"/>
              <a:t>26</a:t>
            </a:fld>
            <a:endParaRPr lang="en-US"/>
          </a:p>
        </p:txBody>
      </p:sp>
    </p:spTree>
    <p:extLst>
      <p:ext uri="{BB962C8B-B14F-4D97-AF65-F5344CB8AC3E}">
        <p14:creationId xmlns:p14="http://schemas.microsoft.com/office/powerpoint/2010/main" val="2067296036"/>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41"/>
        <p:cNvGrpSpPr/>
        <p:nvPr/>
      </p:nvGrpSpPr>
      <p:grpSpPr>
        <a:xfrm>
          <a:off x="0" y="0"/>
          <a:ext cx="0" cy="0"/>
          <a:chOff x="0" y="0"/>
          <a:chExt cx="0" cy="0"/>
        </a:xfrm>
      </p:grpSpPr>
      <p:sp>
        <p:nvSpPr>
          <p:cNvPr id="1042" name="Google Shape;1042;g20690ed6477_0_39: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43" name="Google Shape;1043;g20690ed6477_0_3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88984753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52"/>
        <p:cNvGrpSpPr/>
        <p:nvPr/>
      </p:nvGrpSpPr>
      <p:grpSpPr>
        <a:xfrm>
          <a:off x="0" y="0"/>
          <a:ext cx="0" cy="0"/>
          <a:chOff x="0" y="0"/>
          <a:chExt cx="0" cy="0"/>
        </a:xfrm>
      </p:grpSpPr>
      <p:sp>
        <p:nvSpPr>
          <p:cNvPr id="853" name="Google Shape;853;g1224a59d8d2_0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54" name="Google Shape;854;g1224a59d8d2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en-US" dirty="0"/>
              <a:t>GV </a:t>
            </a:r>
            <a:r>
              <a:rPr lang="en-US" dirty="0" err="1"/>
              <a:t>dẫn</a:t>
            </a:r>
            <a:r>
              <a:rPr lang="en-US" dirty="0"/>
              <a:t> </a:t>
            </a:r>
            <a:r>
              <a:rPr lang="en-US" dirty="0" err="1"/>
              <a:t>dắt</a:t>
            </a:r>
            <a:r>
              <a:rPr lang="en-US" dirty="0"/>
              <a:t> </a:t>
            </a:r>
            <a:r>
              <a:rPr lang="en-US" dirty="0" err="1"/>
              <a:t>vào</a:t>
            </a:r>
            <a:r>
              <a:rPr lang="en-US" dirty="0"/>
              <a:t> </a:t>
            </a:r>
            <a:r>
              <a:rPr lang="en-US" dirty="0" err="1"/>
              <a:t>bài</a:t>
            </a:r>
            <a:r>
              <a:rPr lang="en-US" dirty="0"/>
              <a:t>: </a:t>
            </a:r>
            <a:r>
              <a:rPr lang="en-US" dirty="0" err="1"/>
              <a:t>bạn</a:t>
            </a:r>
            <a:r>
              <a:rPr lang="en-US" dirty="0"/>
              <a:t> </a:t>
            </a:r>
            <a:r>
              <a:rPr lang="en-US" dirty="0" err="1"/>
              <a:t>nhỏ</a:t>
            </a:r>
            <a:r>
              <a:rPr lang="en-US" dirty="0"/>
              <a:t> </a:t>
            </a:r>
            <a:r>
              <a:rPr lang="en-US" dirty="0" err="1"/>
              <a:t>bị</a:t>
            </a:r>
            <a:r>
              <a:rPr lang="en-US" dirty="0"/>
              <a:t> </a:t>
            </a:r>
            <a:r>
              <a:rPr lang="en-US" dirty="0" err="1"/>
              <a:t>sún</a:t>
            </a:r>
            <a:r>
              <a:rPr lang="en-US" dirty="0"/>
              <a:t>, </a:t>
            </a:r>
            <a:r>
              <a:rPr lang="en-US" dirty="0" err="1"/>
              <a:t>sâu</a:t>
            </a:r>
            <a:r>
              <a:rPr lang="en-US" dirty="0"/>
              <a:t> rang </a:t>
            </a:r>
            <a:r>
              <a:rPr lang="en-US" dirty="0" err="1"/>
              <a:t>vì</a:t>
            </a:r>
            <a:r>
              <a:rPr lang="en-US" dirty="0"/>
              <a:t> </a:t>
            </a:r>
            <a:r>
              <a:rPr lang="en-US" dirty="0" err="1"/>
              <a:t>ăn</a:t>
            </a:r>
            <a:r>
              <a:rPr lang="en-US" dirty="0"/>
              <a:t> </a:t>
            </a:r>
            <a:r>
              <a:rPr lang="en-US" dirty="0" err="1"/>
              <a:t>nhiều</a:t>
            </a:r>
            <a:r>
              <a:rPr lang="en-US" dirty="0"/>
              <a:t> </a:t>
            </a:r>
            <a:r>
              <a:rPr lang="en-US" dirty="0" err="1"/>
              <a:t>đồ</a:t>
            </a:r>
            <a:r>
              <a:rPr lang="en-US" dirty="0"/>
              <a:t> </a:t>
            </a:r>
            <a:r>
              <a:rPr lang="en-US" dirty="0" err="1"/>
              <a:t>ngọt</a:t>
            </a:r>
            <a:r>
              <a:rPr lang="en-US" dirty="0"/>
              <a:t> </a:t>
            </a:r>
            <a:r>
              <a:rPr lang="en-US" dirty="0" err="1"/>
              <a:t>và</a:t>
            </a:r>
            <a:r>
              <a:rPr lang="en-US" dirty="0"/>
              <a:t> </a:t>
            </a:r>
            <a:r>
              <a:rPr lang="en-US" dirty="0" err="1"/>
              <a:t>chưa</a:t>
            </a:r>
            <a:r>
              <a:rPr lang="en-US" dirty="0"/>
              <a:t> </a:t>
            </a:r>
            <a:r>
              <a:rPr lang="en-US" dirty="0" err="1"/>
              <a:t>biết</a:t>
            </a:r>
            <a:r>
              <a:rPr lang="en-US" dirty="0"/>
              <a:t> </a:t>
            </a:r>
            <a:r>
              <a:rPr lang="en-US" dirty="0" err="1"/>
              <a:t>cách</a:t>
            </a:r>
            <a:r>
              <a:rPr lang="en-US" dirty="0"/>
              <a:t> </a:t>
            </a:r>
            <a:r>
              <a:rPr lang="en-US" dirty="0" err="1"/>
              <a:t>giữ</a:t>
            </a:r>
            <a:r>
              <a:rPr lang="en-US" dirty="0"/>
              <a:t> </a:t>
            </a:r>
            <a:r>
              <a:rPr lang="en-US" dirty="0" err="1"/>
              <a:t>gìn</a:t>
            </a:r>
            <a:r>
              <a:rPr lang="en-US" dirty="0"/>
              <a:t> </a:t>
            </a:r>
            <a:r>
              <a:rPr lang="en-US" dirty="0" err="1"/>
              <a:t>vệ</a:t>
            </a:r>
            <a:r>
              <a:rPr lang="en-US" dirty="0"/>
              <a:t> </a:t>
            </a:r>
            <a:r>
              <a:rPr lang="en-US" dirty="0" err="1"/>
              <a:t>sinh</a:t>
            </a:r>
            <a:r>
              <a:rPr lang="en-US" dirty="0"/>
              <a:t> </a:t>
            </a:r>
            <a:r>
              <a:rPr lang="en-US" dirty="0" err="1"/>
              <a:t>răng</a:t>
            </a:r>
            <a:r>
              <a:rPr lang="en-US" dirty="0"/>
              <a:t>. </a:t>
            </a:r>
            <a:r>
              <a:rPr lang="en-US" dirty="0" err="1"/>
              <a:t>Hôm</a:t>
            </a:r>
            <a:r>
              <a:rPr lang="en-US" dirty="0"/>
              <a:t> nay </a:t>
            </a:r>
            <a:r>
              <a:rPr lang="en-US" dirty="0" err="1"/>
              <a:t>chúng</a:t>
            </a:r>
            <a:r>
              <a:rPr lang="en-US" dirty="0"/>
              <a:t> ta </a:t>
            </a:r>
            <a:r>
              <a:rPr lang="en-US" dirty="0" err="1"/>
              <a:t>sẽ</a:t>
            </a:r>
            <a:r>
              <a:rPr lang="en-US" dirty="0"/>
              <a:t> </a:t>
            </a:r>
            <a:r>
              <a:rPr lang="en-US" dirty="0" err="1"/>
              <a:t>cùng</a:t>
            </a:r>
            <a:r>
              <a:rPr lang="en-US" dirty="0"/>
              <a:t> </a:t>
            </a:r>
            <a:r>
              <a:rPr lang="en-US" dirty="0" err="1"/>
              <a:t>tìm</a:t>
            </a:r>
            <a:r>
              <a:rPr lang="en-US" dirty="0"/>
              <a:t> </a:t>
            </a:r>
            <a:r>
              <a:rPr lang="en-US" dirty="0" err="1"/>
              <a:t>hiểu</a:t>
            </a:r>
            <a:r>
              <a:rPr lang="en-US" dirty="0"/>
              <a:t> </a:t>
            </a:r>
            <a:r>
              <a:rPr lang="en-US" dirty="0" err="1"/>
              <a:t>một</a:t>
            </a:r>
            <a:r>
              <a:rPr lang="en-US" dirty="0"/>
              <a:t> </a:t>
            </a:r>
            <a:r>
              <a:rPr lang="en-US" dirty="0" err="1"/>
              <a:t>số</a:t>
            </a:r>
            <a:r>
              <a:rPr lang="en-US" dirty="0"/>
              <a:t> </a:t>
            </a:r>
            <a:r>
              <a:rPr lang="en-US" dirty="0" err="1"/>
              <a:t>biện</a:t>
            </a:r>
            <a:r>
              <a:rPr lang="en-US" dirty="0"/>
              <a:t> </a:t>
            </a:r>
            <a:r>
              <a:rPr lang="en-US" dirty="0" err="1"/>
              <a:t>pháp</a:t>
            </a:r>
            <a:r>
              <a:rPr lang="en-US" dirty="0"/>
              <a:t> </a:t>
            </a:r>
            <a:r>
              <a:rPr lang="en-US" dirty="0" err="1"/>
              <a:t>để</a:t>
            </a:r>
            <a:r>
              <a:rPr lang="en-US" dirty="0"/>
              <a:t> </a:t>
            </a:r>
            <a:r>
              <a:rPr lang="en-US" dirty="0" err="1"/>
              <a:t>giữ</a:t>
            </a:r>
            <a:r>
              <a:rPr lang="en-US" dirty="0"/>
              <a:t> </a:t>
            </a:r>
            <a:r>
              <a:rPr lang="en-US" dirty="0" err="1"/>
              <a:t>gìn</a:t>
            </a:r>
            <a:r>
              <a:rPr lang="en-US" dirty="0"/>
              <a:t> </a:t>
            </a:r>
            <a:r>
              <a:rPr lang="en-US" dirty="0" err="1"/>
              <a:t>vệ</a:t>
            </a:r>
            <a:r>
              <a:rPr lang="en-US" dirty="0"/>
              <a:t> </a:t>
            </a:r>
            <a:r>
              <a:rPr lang="en-US" dirty="0" err="1"/>
              <a:t>sinh</a:t>
            </a:r>
            <a:r>
              <a:rPr lang="en-US" dirty="0"/>
              <a:t> rang </a:t>
            </a:r>
            <a:r>
              <a:rPr lang="en-US" dirty="0" err="1"/>
              <a:t>miệng</a:t>
            </a:r>
            <a:r>
              <a:rPr lang="en-US" dirty="0"/>
              <a:t> </a:t>
            </a:r>
            <a:r>
              <a:rPr lang="en-US" dirty="0" err="1"/>
              <a:t>để</a:t>
            </a:r>
            <a:r>
              <a:rPr lang="en-US" dirty="0"/>
              <a:t> </a:t>
            </a:r>
            <a:r>
              <a:rPr lang="en-US" dirty="0" err="1"/>
              <a:t>tránh</a:t>
            </a:r>
            <a:r>
              <a:rPr lang="en-US" dirty="0"/>
              <a:t> </a:t>
            </a:r>
            <a:r>
              <a:rPr lang="en-US" dirty="0" err="1"/>
              <a:t>gặp</a:t>
            </a:r>
            <a:r>
              <a:rPr lang="en-US" dirty="0"/>
              <a:t> </a:t>
            </a:r>
            <a:r>
              <a:rPr lang="en-US" dirty="0" err="1"/>
              <a:t>phải</a:t>
            </a:r>
            <a:r>
              <a:rPr lang="en-US" dirty="0"/>
              <a:t> </a:t>
            </a:r>
            <a:r>
              <a:rPr lang="en-US" dirty="0" err="1"/>
              <a:t>vấn</a:t>
            </a:r>
            <a:r>
              <a:rPr lang="en-US" dirty="0"/>
              <a:t> </a:t>
            </a:r>
            <a:r>
              <a:rPr lang="en-US" dirty="0" err="1"/>
              <a:t>đề</a:t>
            </a:r>
            <a:r>
              <a:rPr lang="en-US" dirty="0"/>
              <a:t> </a:t>
            </a:r>
            <a:r>
              <a:rPr lang="en-US" dirty="0" err="1"/>
              <a:t>như</a:t>
            </a:r>
            <a:r>
              <a:rPr lang="en-US" dirty="0"/>
              <a:t> </a:t>
            </a:r>
            <a:r>
              <a:rPr lang="en-US" dirty="0" err="1"/>
              <a:t>bạn</a:t>
            </a:r>
            <a:r>
              <a:rPr lang="en-US" dirty="0"/>
              <a:t> </a:t>
            </a:r>
            <a:r>
              <a:rPr lang="en-US" dirty="0" err="1"/>
              <a:t>Tý</a:t>
            </a:r>
            <a:r>
              <a:rPr lang="en-US" dirty="0"/>
              <a:t> ở </a:t>
            </a:r>
            <a:r>
              <a:rPr lang="en-US" dirty="0" err="1"/>
              <a:t>trong</a:t>
            </a:r>
            <a:r>
              <a:rPr lang="en-US" dirty="0"/>
              <a:t> </a:t>
            </a:r>
            <a:r>
              <a:rPr lang="en-US" dirty="0" err="1"/>
              <a:t>bài</a:t>
            </a:r>
            <a:r>
              <a:rPr lang="en-US" dirty="0"/>
              <a:t> </a:t>
            </a:r>
            <a:r>
              <a:rPr lang="en-US" dirty="0" err="1"/>
              <a:t>hát</a:t>
            </a:r>
            <a:r>
              <a:rPr lang="en-US" dirty="0"/>
              <a:t> </a:t>
            </a:r>
            <a:r>
              <a:rPr lang="en-US" dirty="0" err="1"/>
              <a:t>nhé</a:t>
            </a:r>
            <a:r>
              <a:rPr lang="en-US" dirty="0"/>
              <a:t>!</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06"/>
        <p:cNvGrpSpPr/>
        <p:nvPr/>
      </p:nvGrpSpPr>
      <p:grpSpPr>
        <a:xfrm>
          <a:off x="0" y="0"/>
          <a:ext cx="0" cy="0"/>
          <a:chOff x="0" y="0"/>
          <a:chExt cx="0" cy="0"/>
        </a:xfrm>
      </p:grpSpPr>
      <p:sp>
        <p:nvSpPr>
          <p:cNvPr id="807" name="Google Shape;807;g12efaac54a8_0_0: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08" name="Google Shape;808;g12efaac54a8_0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dirty="0"/>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p: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0" name="Google Shape;87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7335020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8"/>
        <p:cNvGrpSpPr/>
        <p:nvPr/>
      </p:nvGrpSpPr>
      <p:grpSpPr>
        <a:xfrm>
          <a:off x="0" y="0"/>
          <a:ext cx="0" cy="0"/>
          <a:chOff x="0" y="0"/>
          <a:chExt cx="0" cy="0"/>
        </a:xfrm>
      </p:grpSpPr>
      <p:sp>
        <p:nvSpPr>
          <p:cNvPr id="869" name="Google Shape;869;p: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70" name="Google Shape;870;p: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marR="0" lvl="0" indent="0" algn="l" defTabSz="914400" rtl="0" eaLnBrk="1" fontAlgn="auto" latinLnBrk="0" hangingPunct="1">
              <a:lnSpc>
                <a:spcPct val="100000"/>
              </a:lnSpc>
              <a:spcBef>
                <a:spcPts val="0"/>
              </a:spcBef>
              <a:spcAft>
                <a:spcPts val="0"/>
              </a:spcAft>
              <a:buClr>
                <a:srgbClr val="000000"/>
              </a:buClr>
              <a:buSzPts val="1100"/>
              <a:buFont typeface="Arial"/>
              <a:buNone/>
              <a:tabLst/>
              <a:defRPr/>
            </a:pPr>
            <a:r>
              <a:rPr lang="en-US">
                <a:solidFill>
                  <a:srgbClr val="FF0000"/>
                </a:solidFill>
                <a:latin typeface="Annifont" panose="020B0603050302020204" pitchFamily="34" charset="0"/>
              </a:rPr>
              <a:t>Kho ppt Phan Linh_0916.604.268</a:t>
            </a:r>
          </a:p>
          <a:p>
            <a:pPr marL="0" lvl="0" indent="0" algn="l" rtl="0">
              <a:spcBef>
                <a:spcPts val="0"/>
              </a:spcBef>
              <a:spcAft>
                <a:spcPts val="0"/>
              </a:spcAft>
              <a:buNone/>
            </a:pPr>
            <a:endParaRPr/>
          </a:p>
        </p:txBody>
      </p:sp>
    </p:spTree>
    <p:extLst>
      <p:ext uri="{BB962C8B-B14F-4D97-AF65-F5344CB8AC3E}">
        <p14:creationId xmlns:p14="http://schemas.microsoft.com/office/powerpoint/2010/main" val="3917861499"/>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1"/>
        <p:cNvGrpSpPr/>
        <p:nvPr/>
      </p:nvGrpSpPr>
      <p:grpSpPr>
        <a:xfrm>
          <a:off x="0" y="0"/>
          <a:ext cx="0" cy="0"/>
          <a:chOff x="0" y="0"/>
          <a:chExt cx="0" cy="0"/>
        </a:xfrm>
      </p:grpSpPr>
      <p:sp>
        <p:nvSpPr>
          <p:cNvPr id="862" name="Google Shape;862;g1224a59d8d2_0_4: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3" name="Google Shape;863;g1224a59d8d2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861"/>
        <p:cNvGrpSpPr/>
        <p:nvPr/>
      </p:nvGrpSpPr>
      <p:grpSpPr>
        <a:xfrm>
          <a:off x="0" y="0"/>
          <a:ext cx="0" cy="0"/>
          <a:chOff x="0" y="0"/>
          <a:chExt cx="0" cy="0"/>
        </a:xfrm>
      </p:grpSpPr>
      <p:sp>
        <p:nvSpPr>
          <p:cNvPr id="862" name="Google Shape;862;g1224a59d8d2_0_4:notes"/>
          <p:cNvSpPr>
            <a:spLocks noGrp="1" noRot="1" noChangeAspect="1"/>
          </p:cNvSpPr>
          <p:nvPr>
            <p:ph type="sldImg" idx="2"/>
          </p:nvPr>
        </p:nvSpPr>
        <p:spPr>
          <a:xfrm>
            <a:off x="388938" y="685800"/>
            <a:ext cx="6080125"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863" name="Google Shape;863;g1224a59d8d2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26113586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hyperlink" Target="http://bit.ly/2TyoMsr" TargetMode="External"/><Relationship Id="rId2" Type="http://schemas.openxmlformats.org/officeDocument/2006/relationships/hyperlink" Target="http://bit.ly/2Tynxth" TargetMode="External"/><Relationship Id="rId1" Type="http://schemas.openxmlformats.org/officeDocument/2006/relationships/slideMaster" Target="../slideMasters/slideMaster1.xml"/><Relationship Id="rId4" Type="http://schemas.openxmlformats.org/officeDocument/2006/relationships/hyperlink" Target="http://bit.ly/2TtBDfr" TargetMode="Externa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bg>
      <p:bgPr>
        <a:solidFill>
          <a:schemeClr val="dk2"/>
        </a:solidFill>
        <a:effectLst/>
      </p:bgPr>
    </p:bg>
    <p:spTree>
      <p:nvGrpSpPr>
        <p:cNvPr id="1" name="Shape 8"/>
        <p:cNvGrpSpPr/>
        <p:nvPr/>
      </p:nvGrpSpPr>
      <p:grpSpPr>
        <a:xfrm>
          <a:off x="0" y="0"/>
          <a:ext cx="0" cy="0"/>
          <a:chOff x="0" y="0"/>
          <a:chExt cx="0" cy="0"/>
        </a:xfrm>
      </p:grpSpPr>
      <p:sp>
        <p:nvSpPr>
          <p:cNvPr id="9" name="Google Shape;9;p2"/>
          <p:cNvSpPr txBox="1">
            <a:spLocks noGrp="1"/>
          </p:cNvSpPr>
          <p:nvPr>
            <p:ph type="ctrTitle"/>
          </p:nvPr>
        </p:nvSpPr>
        <p:spPr>
          <a:xfrm>
            <a:off x="1500512" y="1603267"/>
            <a:ext cx="6112840" cy="3105600"/>
          </a:xfrm>
          <a:prstGeom prst="rect">
            <a:avLst/>
          </a:prstGeom>
        </p:spPr>
        <p:txBody>
          <a:bodyPr spcFirstLastPara="1" wrap="square" lIns="91425" tIns="91425" rIns="91425" bIns="91425" anchor="b" anchorCtr="0">
            <a:noAutofit/>
          </a:bodyPr>
          <a:lstStyle>
            <a:lvl1pPr lvl="0">
              <a:lnSpc>
                <a:spcPct val="90000"/>
              </a:lnSpc>
              <a:spcBef>
                <a:spcPts val="0"/>
              </a:spcBef>
              <a:spcAft>
                <a:spcPts val="0"/>
              </a:spcAft>
              <a:buSzPts val="5200"/>
              <a:buNone/>
              <a:defRPr sz="7315" b="1">
                <a:latin typeface="Fira Sans"/>
                <a:ea typeface="Fira Sans"/>
                <a:cs typeface="Fira Sans"/>
                <a:sym typeface="Fira Sans"/>
              </a:defRPr>
            </a:lvl1pPr>
            <a:lvl2pPr lvl="1" algn="ctr">
              <a:spcBef>
                <a:spcPts val="0"/>
              </a:spcBef>
              <a:spcAft>
                <a:spcPts val="0"/>
              </a:spcAft>
              <a:buSzPts val="5200"/>
              <a:buNone/>
              <a:defRPr sz="6916"/>
            </a:lvl2pPr>
            <a:lvl3pPr lvl="2" algn="ctr">
              <a:spcBef>
                <a:spcPts val="0"/>
              </a:spcBef>
              <a:spcAft>
                <a:spcPts val="0"/>
              </a:spcAft>
              <a:buSzPts val="5200"/>
              <a:buNone/>
              <a:defRPr sz="6916"/>
            </a:lvl3pPr>
            <a:lvl4pPr lvl="3" algn="ctr">
              <a:spcBef>
                <a:spcPts val="0"/>
              </a:spcBef>
              <a:spcAft>
                <a:spcPts val="0"/>
              </a:spcAft>
              <a:buSzPts val="5200"/>
              <a:buNone/>
              <a:defRPr sz="6916"/>
            </a:lvl4pPr>
            <a:lvl5pPr lvl="4" algn="ctr">
              <a:spcBef>
                <a:spcPts val="0"/>
              </a:spcBef>
              <a:spcAft>
                <a:spcPts val="0"/>
              </a:spcAft>
              <a:buSzPts val="5200"/>
              <a:buNone/>
              <a:defRPr sz="6916"/>
            </a:lvl5pPr>
            <a:lvl6pPr lvl="5" algn="ctr">
              <a:spcBef>
                <a:spcPts val="0"/>
              </a:spcBef>
              <a:spcAft>
                <a:spcPts val="0"/>
              </a:spcAft>
              <a:buSzPts val="5200"/>
              <a:buNone/>
              <a:defRPr sz="6916"/>
            </a:lvl6pPr>
            <a:lvl7pPr lvl="6" algn="ctr">
              <a:spcBef>
                <a:spcPts val="0"/>
              </a:spcBef>
              <a:spcAft>
                <a:spcPts val="0"/>
              </a:spcAft>
              <a:buSzPts val="5200"/>
              <a:buNone/>
              <a:defRPr sz="6916"/>
            </a:lvl7pPr>
            <a:lvl8pPr lvl="7" algn="ctr">
              <a:spcBef>
                <a:spcPts val="0"/>
              </a:spcBef>
              <a:spcAft>
                <a:spcPts val="0"/>
              </a:spcAft>
              <a:buSzPts val="5200"/>
              <a:buNone/>
              <a:defRPr sz="6916"/>
            </a:lvl8pPr>
            <a:lvl9pPr lvl="8" algn="ctr">
              <a:spcBef>
                <a:spcPts val="0"/>
              </a:spcBef>
              <a:spcAft>
                <a:spcPts val="0"/>
              </a:spcAft>
              <a:buSzPts val="5200"/>
              <a:buNone/>
              <a:defRPr sz="6916"/>
            </a:lvl9pPr>
          </a:lstStyle>
          <a:p>
            <a:endParaRPr/>
          </a:p>
        </p:txBody>
      </p:sp>
      <p:sp>
        <p:nvSpPr>
          <p:cNvPr id="10" name="Google Shape;10;p2"/>
          <p:cNvSpPr txBox="1">
            <a:spLocks noGrp="1"/>
          </p:cNvSpPr>
          <p:nvPr>
            <p:ph type="subTitle" idx="1"/>
          </p:nvPr>
        </p:nvSpPr>
        <p:spPr>
          <a:xfrm>
            <a:off x="1500512" y="4708700"/>
            <a:ext cx="6112840" cy="546000"/>
          </a:xfrm>
          <a:prstGeom prst="rect">
            <a:avLst/>
          </a:prstGeom>
          <a:noFill/>
          <a:ln>
            <a:noFill/>
          </a:ln>
        </p:spPr>
        <p:txBody>
          <a:bodyPr spcFirstLastPara="1" wrap="square" lIns="91425" tIns="91425" rIns="91425" bIns="91425" anchor="ctr" anchorCtr="0">
            <a:noAutofit/>
          </a:bodyPr>
          <a:lstStyle>
            <a:lvl1pPr lvl="0">
              <a:lnSpc>
                <a:spcPct val="100000"/>
              </a:lnSpc>
              <a:spcBef>
                <a:spcPts val="0"/>
              </a:spcBef>
              <a:spcAft>
                <a:spcPts val="0"/>
              </a:spcAft>
              <a:buSzPts val="1400"/>
              <a:buNone/>
              <a:defRPr sz="2128">
                <a:solidFill>
                  <a:schemeClr val="dk1"/>
                </a:solidFill>
                <a:latin typeface="Roboto"/>
                <a:ea typeface="Roboto"/>
                <a:cs typeface="Roboto"/>
                <a:sym typeface="Roboto"/>
              </a:defRPr>
            </a:lvl1pPr>
            <a:lvl2pPr lvl="1" algn="ctr">
              <a:lnSpc>
                <a:spcPct val="100000"/>
              </a:lnSpc>
              <a:spcBef>
                <a:spcPts val="0"/>
              </a:spcBef>
              <a:spcAft>
                <a:spcPts val="0"/>
              </a:spcAft>
              <a:buSzPts val="1800"/>
              <a:buNone/>
              <a:defRPr sz="2394"/>
            </a:lvl2pPr>
            <a:lvl3pPr lvl="2" algn="ctr">
              <a:lnSpc>
                <a:spcPct val="100000"/>
              </a:lnSpc>
              <a:spcBef>
                <a:spcPts val="0"/>
              </a:spcBef>
              <a:spcAft>
                <a:spcPts val="0"/>
              </a:spcAft>
              <a:buSzPts val="1800"/>
              <a:buNone/>
              <a:defRPr sz="2394"/>
            </a:lvl3pPr>
            <a:lvl4pPr lvl="3" algn="ctr">
              <a:lnSpc>
                <a:spcPct val="100000"/>
              </a:lnSpc>
              <a:spcBef>
                <a:spcPts val="0"/>
              </a:spcBef>
              <a:spcAft>
                <a:spcPts val="0"/>
              </a:spcAft>
              <a:buSzPts val="1800"/>
              <a:buNone/>
              <a:defRPr sz="2394"/>
            </a:lvl4pPr>
            <a:lvl5pPr lvl="4" algn="ctr">
              <a:lnSpc>
                <a:spcPct val="100000"/>
              </a:lnSpc>
              <a:spcBef>
                <a:spcPts val="0"/>
              </a:spcBef>
              <a:spcAft>
                <a:spcPts val="0"/>
              </a:spcAft>
              <a:buSzPts val="1800"/>
              <a:buNone/>
              <a:defRPr sz="2394"/>
            </a:lvl5pPr>
            <a:lvl6pPr lvl="5" algn="ctr">
              <a:lnSpc>
                <a:spcPct val="100000"/>
              </a:lnSpc>
              <a:spcBef>
                <a:spcPts val="0"/>
              </a:spcBef>
              <a:spcAft>
                <a:spcPts val="0"/>
              </a:spcAft>
              <a:buSzPts val="1800"/>
              <a:buNone/>
              <a:defRPr sz="2394"/>
            </a:lvl6pPr>
            <a:lvl7pPr lvl="6" algn="ctr">
              <a:lnSpc>
                <a:spcPct val="100000"/>
              </a:lnSpc>
              <a:spcBef>
                <a:spcPts val="0"/>
              </a:spcBef>
              <a:spcAft>
                <a:spcPts val="0"/>
              </a:spcAft>
              <a:buSzPts val="1800"/>
              <a:buNone/>
              <a:defRPr sz="2394"/>
            </a:lvl7pPr>
            <a:lvl8pPr lvl="7" algn="ctr">
              <a:lnSpc>
                <a:spcPct val="100000"/>
              </a:lnSpc>
              <a:spcBef>
                <a:spcPts val="0"/>
              </a:spcBef>
              <a:spcAft>
                <a:spcPts val="0"/>
              </a:spcAft>
              <a:buSzPts val="1800"/>
              <a:buNone/>
              <a:defRPr sz="2394"/>
            </a:lvl8pPr>
            <a:lvl9pPr lvl="8" algn="ctr">
              <a:lnSpc>
                <a:spcPct val="100000"/>
              </a:lnSpc>
              <a:spcBef>
                <a:spcPts val="0"/>
              </a:spcBef>
              <a:spcAft>
                <a:spcPts val="0"/>
              </a:spcAft>
              <a:buSzPts val="1800"/>
              <a:buNone/>
              <a:defRPr sz="2394"/>
            </a:lvl9pPr>
          </a:lstStyle>
          <a:p>
            <a:endParaRPr/>
          </a:p>
        </p:txBody>
      </p:sp>
      <p:grpSp>
        <p:nvGrpSpPr>
          <p:cNvPr id="11" name="Google Shape;11;p2"/>
          <p:cNvGrpSpPr/>
          <p:nvPr/>
        </p:nvGrpSpPr>
        <p:grpSpPr>
          <a:xfrm>
            <a:off x="-671932" y="3752065"/>
            <a:ext cx="3352491" cy="4089619"/>
            <a:chOff x="-125622" y="3838804"/>
            <a:chExt cx="1181330" cy="1437442"/>
          </a:xfrm>
        </p:grpSpPr>
        <p:sp>
          <p:nvSpPr>
            <p:cNvPr id="12" name="Google Shape;12;p2"/>
            <p:cNvSpPr/>
            <p:nvPr/>
          </p:nvSpPr>
          <p:spPr>
            <a:xfrm>
              <a:off x="-41440" y="3838804"/>
              <a:ext cx="1097148" cy="1388267"/>
            </a:xfrm>
            <a:custGeom>
              <a:avLst/>
              <a:gdLst/>
              <a:ahLst/>
              <a:cxnLst/>
              <a:rect l="l" t="t" r="r" b="b"/>
              <a:pathLst>
                <a:path w="60767" h="76891" extrusionOk="0">
                  <a:moveTo>
                    <a:pt x="0" y="0"/>
                  </a:moveTo>
                  <a:cubicBezTo>
                    <a:pt x="2167" y="419"/>
                    <a:pt x="9477" y="848"/>
                    <a:pt x="13001" y="2516"/>
                  </a:cubicBezTo>
                  <a:cubicBezTo>
                    <a:pt x="16525" y="4184"/>
                    <a:pt x="18941" y="5427"/>
                    <a:pt x="21146" y="10007"/>
                  </a:cubicBezTo>
                  <a:cubicBezTo>
                    <a:pt x="23352" y="14588"/>
                    <a:pt x="24174" y="25213"/>
                    <a:pt x="26234" y="29999"/>
                  </a:cubicBezTo>
                  <a:cubicBezTo>
                    <a:pt x="28294" y="34785"/>
                    <a:pt x="29263" y="35815"/>
                    <a:pt x="33504" y="38723"/>
                  </a:cubicBezTo>
                  <a:cubicBezTo>
                    <a:pt x="37745" y="41631"/>
                    <a:pt x="47438" y="44176"/>
                    <a:pt x="51679" y="47447"/>
                  </a:cubicBezTo>
                  <a:cubicBezTo>
                    <a:pt x="55920" y="50718"/>
                    <a:pt x="57434" y="53444"/>
                    <a:pt x="58949" y="58351"/>
                  </a:cubicBezTo>
                  <a:cubicBezTo>
                    <a:pt x="60464" y="63258"/>
                    <a:pt x="60464" y="73801"/>
                    <a:pt x="60767" y="76891"/>
                  </a:cubicBezTo>
                </a:path>
              </a:pathLst>
            </a:custGeom>
            <a:noFill/>
            <a:ln w="9525" cap="flat" cmpd="sng">
              <a:solidFill>
                <a:schemeClr val="lt2"/>
              </a:solidFill>
              <a:prstDash val="solid"/>
              <a:round/>
              <a:headEnd type="none" w="med" len="med"/>
              <a:tailEnd type="none" w="med" len="med"/>
            </a:ln>
          </p:spPr>
        </p:sp>
        <p:sp>
          <p:nvSpPr>
            <p:cNvPr id="13" name="Google Shape;13;p2"/>
            <p:cNvSpPr/>
            <p:nvPr/>
          </p:nvSpPr>
          <p:spPr>
            <a:xfrm>
              <a:off x="-125622" y="3937179"/>
              <a:ext cx="1096643" cy="1339067"/>
            </a:xfrm>
            <a:custGeom>
              <a:avLst/>
              <a:gdLst/>
              <a:ahLst/>
              <a:cxnLst/>
              <a:rect l="l" t="t" r="r" b="b"/>
              <a:pathLst>
                <a:path w="60739" h="74166" extrusionOk="0">
                  <a:moveTo>
                    <a:pt x="3271" y="924"/>
                  </a:moveTo>
                  <a:cubicBezTo>
                    <a:pt x="5134" y="-440"/>
                    <a:pt x="9663" y="-111"/>
                    <a:pt x="12631" y="737"/>
                  </a:cubicBezTo>
                  <a:cubicBezTo>
                    <a:pt x="15600" y="1585"/>
                    <a:pt x="19068" y="2710"/>
                    <a:pt x="21082" y="6012"/>
                  </a:cubicBezTo>
                  <a:cubicBezTo>
                    <a:pt x="23097" y="9315"/>
                    <a:pt x="23506" y="16372"/>
                    <a:pt x="24718" y="20552"/>
                  </a:cubicBezTo>
                  <a:cubicBezTo>
                    <a:pt x="25930" y="24732"/>
                    <a:pt x="26777" y="28064"/>
                    <a:pt x="28352" y="31093"/>
                  </a:cubicBezTo>
                  <a:cubicBezTo>
                    <a:pt x="29927" y="34122"/>
                    <a:pt x="31443" y="36789"/>
                    <a:pt x="34169" y="38728"/>
                  </a:cubicBezTo>
                  <a:cubicBezTo>
                    <a:pt x="36895" y="40667"/>
                    <a:pt x="41681" y="41515"/>
                    <a:pt x="44710" y="42726"/>
                  </a:cubicBezTo>
                  <a:cubicBezTo>
                    <a:pt x="47739" y="43938"/>
                    <a:pt x="50041" y="44422"/>
                    <a:pt x="52343" y="45997"/>
                  </a:cubicBezTo>
                  <a:cubicBezTo>
                    <a:pt x="54645" y="47572"/>
                    <a:pt x="57130" y="49330"/>
                    <a:pt x="58523" y="52177"/>
                  </a:cubicBezTo>
                  <a:cubicBezTo>
                    <a:pt x="59917" y="55024"/>
                    <a:pt x="60946" y="59870"/>
                    <a:pt x="60704" y="63081"/>
                  </a:cubicBezTo>
                  <a:cubicBezTo>
                    <a:pt x="60462" y="66292"/>
                    <a:pt x="60946" y="69625"/>
                    <a:pt x="57069" y="71443"/>
                  </a:cubicBezTo>
                  <a:cubicBezTo>
                    <a:pt x="53192" y="73261"/>
                    <a:pt x="45922" y="73806"/>
                    <a:pt x="37440" y="73987"/>
                  </a:cubicBezTo>
                  <a:cubicBezTo>
                    <a:pt x="28958" y="74169"/>
                    <a:pt x="12177" y="74653"/>
                    <a:pt x="6179" y="72532"/>
                  </a:cubicBezTo>
                  <a:cubicBezTo>
                    <a:pt x="181" y="70412"/>
                    <a:pt x="2484" y="68716"/>
                    <a:pt x="1454" y="61264"/>
                  </a:cubicBezTo>
                  <a:cubicBezTo>
                    <a:pt x="424" y="53812"/>
                    <a:pt x="0" y="36546"/>
                    <a:pt x="0" y="27822"/>
                  </a:cubicBezTo>
                  <a:cubicBezTo>
                    <a:pt x="0" y="19098"/>
                    <a:pt x="909" y="13404"/>
                    <a:pt x="1454" y="8921"/>
                  </a:cubicBezTo>
                  <a:cubicBezTo>
                    <a:pt x="1999" y="4438"/>
                    <a:pt x="1408" y="2288"/>
                    <a:pt x="3271" y="924"/>
                  </a:cubicBezTo>
                  <a:close/>
                </a:path>
              </a:pathLst>
            </a:custGeom>
            <a:solidFill>
              <a:schemeClr val="lt2"/>
            </a:solidFill>
            <a:ln>
              <a:noFill/>
            </a:ln>
          </p:spPr>
        </p:sp>
      </p:grpSp>
      <p:grpSp>
        <p:nvGrpSpPr>
          <p:cNvPr id="14" name="Google Shape;14;p2"/>
          <p:cNvGrpSpPr/>
          <p:nvPr/>
        </p:nvGrpSpPr>
        <p:grpSpPr>
          <a:xfrm>
            <a:off x="7963860" y="-430069"/>
            <a:ext cx="4782797" cy="1623173"/>
            <a:chOff x="6717060" y="-188767"/>
            <a:chExt cx="2577219" cy="872486"/>
          </a:xfrm>
        </p:grpSpPr>
        <p:sp>
          <p:nvSpPr>
            <p:cNvPr id="15" name="Google Shape;15;p2"/>
            <p:cNvSpPr/>
            <p:nvPr/>
          </p:nvSpPr>
          <p:spPr>
            <a:xfrm>
              <a:off x="6717060" y="-140584"/>
              <a:ext cx="2577219" cy="824303"/>
            </a:xfrm>
            <a:custGeom>
              <a:avLst/>
              <a:gdLst/>
              <a:ahLst/>
              <a:cxnLst/>
              <a:rect l="l" t="t" r="r" b="b"/>
              <a:pathLst>
                <a:path w="122871" h="39304" extrusionOk="0">
                  <a:moveTo>
                    <a:pt x="0" y="4733"/>
                  </a:moveTo>
                  <a:cubicBezTo>
                    <a:pt x="182" y="6308"/>
                    <a:pt x="303" y="11579"/>
                    <a:pt x="1091" y="14184"/>
                  </a:cubicBezTo>
                  <a:cubicBezTo>
                    <a:pt x="1879" y="16789"/>
                    <a:pt x="2909" y="18668"/>
                    <a:pt x="4726" y="20364"/>
                  </a:cubicBezTo>
                  <a:cubicBezTo>
                    <a:pt x="6544" y="22060"/>
                    <a:pt x="8906" y="23878"/>
                    <a:pt x="11996" y="24362"/>
                  </a:cubicBezTo>
                  <a:cubicBezTo>
                    <a:pt x="15086" y="24847"/>
                    <a:pt x="18539" y="23998"/>
                    <a:pt x="23264" y="23271"/>
                  </a:cubicBezTo>
                  <a:cubicBezTo>
                    <a:pt x="27990" y="22544"/>
                    <a:pt x="35684" y="20364"/>
                    <a:pt x="40349" y="20000"/>
                  </a:cubicBezTo>
                  <a:cubicBezTo>
                    <a:pt x="45014" y="19637"/>
                    <a:pt x="47194" y="19576"/>
                    <a:pt x="51253" y="21090"/>
                  </a:cubicBezTo>
                  <a:cubicBezTo>
                    <a:pt x="55312" y="22605"/>
                    <a:pt x="59917" y="26421"/>
                    <a:pt x="64703" y="29087"/>
                  </a:cubicBezTo>
                  <a:cubicBezTo>
                    <a:pt x="69489" y="31753"/>
                    <a:pt x="74639" y="35389"/>
                    <a:pt x="79970" y="37084"/>
                  </a:cubicBezTo>
                  <a:cubicBezTo>
                    <a:pt x="85301" y="38779"/>
                    <a:pt x="91542" y="39502"/>
                    <a:pt x="96691" y="39258"/>
                  </a:cubicBezTo>
                  <a:cubicBezTo>
                    <a:pt x="101841" y="39015"/>
                    <a:pt x="106869" y="37621"/>
                    <a:pt x="110867" y="35623"/>
                  </a:cubicBezTo>
                  <a:cubicBezTo>
                    <a:pt x="114866" y="33625"/>
                    <a:pt x="118683" y="30116"/>
                    <a:pt x="120682" y="27270"/>
                  </a:cubicBezTo>
                  <a:cubicBezTo>
                    <a:pt x="122681" y="24424"/>
                    <a:pt x="122742" y="23091"/>
                    <a:pt x="122863" y="18546"/>
                  </a:cubicBezTo>
                  <a:cubicBezTo>
                    <a:pt x="122984" y="14001"/>
                    <a:pt x="121651" y="3091"/>
                    <a:pt x="121409" y="0"/>
                  </a:cubicBezTo>
                </a:path>
              </a:pathLst>
            </a:custGeom>
            <a:noFill/>
            <a:ln w="9525" cap="flat" cmpd="sng">
              <a:solidFill>
                <a:schemeClr val="lt2"/>
              </a:solidFill>
              <a:prstDash val="solid"/>
              <a:round/>
              <a:headEnd type="none" w="med" len="med"/>
              <a:tailEnd type="none" w="med" len="med"/>
            </a:ln>
          </p:spPr>
        </p:sp>
        <p:sp>
          <p:nvSpPr>
            <p:cNvPr id="16" name="Google Shape;16;p2"/>
            <p:cNvSpPr/>
            <p:nvPr/>
          </p:nvSpPr>
          <p:spPr>
            <a:xfrm>
              <a:off x="6789815" y="-188767"/>
              <a:ext cx="2431716" cy="764951"/>
            </a:xfrm>
            <a:custGeom>
              <a:avLst/>
              <a:gdLst/>
              <a:ahLst/>
              <a:cxnLst/>
              <a:rect l="l" t="t" r="r" b="b"/>
              <a:pathLst>
                <a:path w="115934" h="36474" extrusionOk="0">
                  <a:moveTo>
                    <a:pt x="1319" y="2188"/>
                  </a:moveTo>
                  <a:cubicBezTo>
                    <a:pt x="653" y="4308"/>
                    <a:pt x="1137" y="9821"/>
                    <a:pt x="2046" y="12729"/>
                  </a:cubicBezTo>
                  <a:cubicBezTo>
                    <a:pt x="2955" y="15637"/>
                    <a:pt x="4106" y="18303"/>
                    <a:pt x="6772" y="19636"/>
                  </a:cubicBezTo>
                  <a:cubicBezTo>
                    <a:pt x="9438" y="20969"/>
                    <a:pt x="13436" y="21150"/>
                    <a:pt x="18040" y="20726"/>
                  </a:cubicBezTo>
                  <a:cubicBezTo>
                    <a:pt x="22644" y="20302"/>
                    <a:pt x="29915" y="17697"/>
                    <a:pt x="34398" y="17091"/>
                  </a:cubicBezTo>
                  <a:cubicBezTo>
                    <a:pt x="38881" y="16485"/>
                    <a:pt x="40941" y="16182"/>
                    <a:pt x="44939" y="17091"/>
                  </a:cubicBezTo>
                  <a:cubicBezTo>
                    <a:pt x="48937" y="18000"/>
                    <a:pt x="53905" y="20242"/>
                    <a:pt x="58388" y="22544"/>
                  </a:cubicBezTo>
                  <a:cubicBezTo>
                    <a:pt x="62871" y="24846"/>
                    <a:pt x="67294" y="28663"/>
                    <a:pt x="71838" y="30904"/>
                  </a:cubicBezTo>
                  <a:cubicBezTo>
                    <a:pt x="76382" y="33146"/>
                    <a:pt x="80744" y="35327"/>
                    <a:pt x="85651" y="35993"/>
                  </a:cubicBezTo>
                  <a:cubicBezTo>
                    <a:pt x="90558" y="36660"/>
                    <a:pt x="96616" y="36902"/>
                    <a:pt x="101281" y="34903"/>
                  </a:cubicBezTo>
                  <a:cubicBezTo>
                    <a:pt x="105946" y="32904"/>
                    <a:pt x="111338" y="29148"/>
                    <a:pt x="113640" y="23998"/>
                  </a:cubicBezTo>
                  <a:cubicBezTo>
                    <a:pt x="115942" y="18848"/>
                    <a:pt x="116669" y="7822"/>
                    <a:pt x="115094" y="4005"/>
                  </a:cubicBezTo>
                  <a:cubicBezTo>
                    <a:pt x="113519" y="188"/>
                    <a:pt x="112731" y="1521"/>
                    <a:pt x="104189" y="1097"/>
                  </a:cubicBezTo>
                  <a:cubicBezTo>
                    <a:pt x="95647" y="673"/>
                    <a:pt x="80198" y="1643"/>
                    <a:pt x="63841" y="1461"/>
                  </a:cubicBezTo>
                  <a:cubicBezTo>
                    <a:pt x="47484" y="1279"/>
                    <a:pt x="16465" y="-114"/>
                    <a:pt x="6045" y="7"/>
                  </a:cubicBezTo>
                  <a:cubicBezTo>
                    <a:pt x="-4375" y="128"/>
                    <a:pt x="1986" y="68"/>
                    <a:pt x="1319" y="2188"/>
                  </a:cubicBezTo>
                  <a:close/>
                </a:path>
              </a:pathLst>
            </a:custGeom>
            <a:solidFill>
              <a:schemeClr val="lt2"/>
            </a:solidFill>
            <a:ln>
              <a:noFill/>
            </a:ln>
          </p:spPr>
        </p:sp>
      </p:grpSp>
      <p:grpSp>
        <p:nvGrpSpPr>
          <p:cNvPr id="17" name="Google Shape;17;p2"/>
          <p:cNvGrpSpPr/>
          <p:nvPr/>
        </p:nvGrpSpPr>
        <p:grpSpPr>
          <a:xfrm>
            <a:off x="-309601" y="-580066"/>
            <a:ext cx="2729555" cy="1923156"/>
            <a:chOff x="-90423" y="-93423"/>
            <a:chExt cx="1327883" cy="933269"/>
          </a:xfrm>
        </p:grpSpPr>
        <p:sp>
          <p:nvSpPr>
            <p:cNvPr id="18" name="Google Shape;18;p2"/>
            <p:cNvSpPr/>
            <p:nvPr/>
          </p:nvSpPr>
          <p:spPr>
            <a:xfrm>
              <a:off x="-90423" y="-93423"/>
              <a:ext cx="1209264" cy="819630"/>
            </a:xfrm>
            <a:custGeom>
              <a:avLst/>
              <a:gdLst/>
              <a:ahLst/>
              <a:cxnLst/>
              <a:rect l="l" t="t" r="r" b="b"/>
              <a:pathLst>
                <a:path w="65703" h="44533" extrusionOk="0">
                  <a:moveTo>
                    <a:pt x="409" y="3407"/>
                  </a:moveTo>
                  <a:cubicBezTo>
                    <a:pt x="-318" y="7830"/>
                    <a:pt x="-76" y="20552"/>
                    <a:pt x="1136" y="27034"/>
                  </a:cubicBezTo>
                  <a:cubicBezTo>
                    <a:pt x="2348" y="33516"/>
                    <a:pt x="4589" y="39575"/>
                    <a:pt x="7679" y="42301"/>
                  </a:cubicBezTo>
                  <a:cubicBezTo>
                    <a:pt x="10769" y="45027"/>
                    <a:pt x="16464" y="45087"/>
                    <a:pt x="19675" y="43391"/>
                  </a:cubicBezTo>
                  <a:cubicBezTo>
                    <a:pt x="22886" y="41695"/>
                    <a:pt x="24461" y="34365"/>
                    <a:pt x="26945" y="32123"/>
                  </a:cubicBezTo>
                  <a:cubicBezTo>
                    <a:pt x="29429" y="29882"/>
                    <a:pt x="31246" y="30184"/>
                    <a:pt x="34578" y="29942"/>
                  </a:cubicBezTo>
                  <a:cubicBezTo>
                    <a:pt x="37910" y="29700"/>
                    <a:pt x="42878" y="30790"/>
                    <a:pt x="46937" y="30669"/>
                  </a:cubicBezTo>
                  <a:cubicBezTo>
                    <a:pt x="50996" y="30548"/>
                    <a:pt x="55843" y="30608"/>
                    <a:pt x="58933" y="29215"/>
                  </a:cubicBezTo>
                  <a:cubicBezTo>
                    <a:pt x="62023" y="27822"/>
                    <a:pt x="64810" y="25278"/>
                    <a:pt x="65476" y="22309"/>
                  </a:cubicBezTo>
                  <a:cubicBezTo>
                    <a:pt x="66142" y="19341"/>
                    <a:pt x="65354" y="14797"/>
                    <a:pt x="62931" y="11404"/>
                  </a:cubicBezTo>
                  <a:cubicBezTo>
                    <a:pt x="60508" y="8011"/>
                    <a:pt x="56146" y="3831"/>
                    <a:pt x="50936" y="1953"/>
                  </a:cubicBezTo>
                  <a:cubicBezTo>
                    <a:pt x="45726" y="75"/>
                    <a:pt x="39243" y="377"/>
                    <a:pt x="31670" y="135"/>
                  </a:cubicBezTo>
                  <a:cubicBezTo>
                    <a:pt x="24097" y="-107"/>
                    <a:pt x="10708" y="-46"/>
                    <a:pt x="5498" y="499"/>
                  </a:cubicBezTo>
                  <a:cubicBezTo>
                    <a:pt x="288" y="1044"/>
                    <a:pt x="1136" y="-1015"/>
                    <a:pt x="409" y="3407"/>
                  </a:cubicBezTo>
                  <a:close/>
                </a:path>
              </a:pathLst>
            </a:custGeom>
            <a:solidFill>
              <a:schemeClr val="lt2"/>
            </a:solidFill>
            <a:ln>
              <a:noFill/>
            </a:ln>
          </p:spPr>
        </p:sp>
        <p:sp>
          <p:nvSpPr>
            <p:cNvPr id="19" name="Google Shape;19;p2"/>
            <p:cNvSpPr/>
            <p:nvPr/>
          </p:nvSpPr>
          <p:spPr>
            <a:xfrm>
              <a:off x="-76197" y="-66859"/>
              <a:ext cx="1313657" cy="906704"/>
            </a:xfrm>
            <a:custGeom>
              <a:avLst/>
              <a:gdLst/>
              <a:ahLst/>
              <a:cxnLst/>
              <a:rect l="l" t="t" r="r" b="b"/>
              <a:pathLst>
                <a:path w="71375" h="49264" extrusionOk="0">
                  <a:moveTo>
                    <a:pt x="0" y="40494"/>
                  </a:moveTo>
                  <a:cubicBezTo>
                    <a:pt x="1661" y="41863"/>
                    <a:pt x="6274" y="47582"/>
                    <a:pt x="9964" y="48709"/>
                  </a:cubicBezTo>
                  <a:cubicBezTo>
                    <a:pt x="13654" y="49836"/>
                    <a:pt x="19112" y="49194"/>
                    <a:pt x="22141" y="47255"/>
                  </a:cubicBezTo>
                  <a:cubicBezTo>
                    <a:pt x="25170" y="45316"/>
                    <a:pt x="25716" y="39349"/>
                    <a:pt x="28139" y="37077"/>
                  </a:cubicBezTo>
                  <a:cubicBezTo>
                    <a:pt x="30562" y="34805"/>
                    <a:pt x="31622" y="34169"/>
                    <a:pt x="36681" y="33624"/>
                  </a:cubicBezTo>
                  <a:cubicBezTo>
                    <a:pt x="41740" y="33079"/>
                    <a:pt x="53069" y="34927"/>
                    <a:pt x="58491" y="33806"/>
                  </a:cubicBezTo>
                  <a:cubicBezTo>
                    <a:pt x="63913" y="32685"/>
                    <a:pt x="67185" y="30261"/>
                    <a:pt x="69214" y="26899"/>
                  </a:cubicBezTo>
                  <a:cubicBezTo>
                    <a:pt x="71244" y="23537"/>
                    <a:pt x="72092" y="18115"/>
                    <a:pt x="70668" y="13632"/>
                  </a:cubicBezTo>
                  <a:cubicBezTo>
                    <a:pt x="69244" y="9149"/>
                    <a:pt x="62338" y="2272"/>
                    <a:pt x="60672" y="0"/>
                  </a:cubicBezTo>
                </a:path>
              </a:pathLst>
            </a:custGeom>
            <a:noFill/>
            <a:ln w="9525" cap="flat" cmpd="sng">
              <a:solidFill>
                <a:schemeClr val="lt2"/>
              </a:solidFill>
              <a:prstDash val="solid"/>
              <a:round/>
              <a:headEnd type="none" w="med" len="med"/>
              <a:tailEnd type="none" w="med" len="med"/>
            </a:ln>
          </p:spPr>
        </p:sp>
      </p:grpSp>
      <p:sp>
        <p:nvSpPr>
          <p:cNvPr id="20" name="Google Shape;20;p2"/>
          <p:cNvSpPr/>
          <p:nvPr/>
        </p:nvSpPr>
        <p:spPr>
          <a:xfrm>
            <a:off x="533355" y="1805884"/>
            <a:ext cx="458858" cy="460181"/>
          </a:xfrm>
          <a:custGeom>
            <a:avLst/>
            <a:gdLst/>
            <a:ahLst/>
            <a:cxnLst/>
            <a:rect l="l" t="t" r="r" b="b"/>
            <a:pathLst>
              <a:path w="9943" h="9947" extrusionOk="0">
                <a:moveTo>
                  <a:pt x="9942" y="4960"/>
                </a:moveTo>
                <a:lnTo>
                  <a:pt x="9942" y="4960"/>
                </a:lnTo>
                <a:cubicBezTo>
                  <a:pt x="9938" y="4033"/>
                  <a:pt x="9186" y="3280"/>
                  <a:pt x="8255" y="3284"/>
                </a:cubicBezTo>
                <a:lnTo>
                  <a:pt x="6651" y="3288"/>
                </a:lnTo>
                <a:lnTo>
                  <a:pt x="6647" y="1680"/>
                </a:lnTo>
                <a:cubicBezTo>
                  <a:pt x="6643" y="753"/>
                  <a:pt x="5890" y="1"/>
                  <a:pt x="4960" y="5"/>
                </a:cubicBezTo>
                <a:cubicBezTo>
                  <a:pt x="4033" y="5"/>
                  <a:pt x="3280" y="761"/>
                  <a:pt x="3284" y="1688"/>
                </a:cubicBezTo>
                <a:lnTo>
                  <a:pt x="3288" y="3296"/>
                </a:lnTo>
                <a:lnTo>
                  <a:pt x="1680" y="3300"/>
                </a:lnTo>
                <a:cubicBezTo>
                  <a:pt x="753" y="3300"/>
                  <a:pt x="1" y="4057"/>
                  <a:pt x="4" y="4983"/>
                </a:cubicBezTo>
                <a:cubicBezTo>
                  <a:pt x="4" y="5914"/>
                  <a:pt x="761" y="6667"/>
                  <a:pt x="1688" y="6663"/>
                </a:cubicBezTo>
                <a:lnTo>
                  <a:pt x="3296" y="6659"/>
                </a:lnTo>
                <a:lnTo>
                  <a:pt x="3300" y="8263"/>
                </a:lnTo>
                <a:cubicBezTo>
                  <a:pt x="3300" y="9194"/>
                  <a:pt x="4056" y="9946"/>
                  <a:pt x="4983" y="9942"/>
                </a:cubicBezTo>
                <a:cubicBezTo>
                  <a:pt x="5914" y="9942"/>
                  <a:pt x="6663" y="9186"/>
                  <a:pt x="6663" y="8255"/>
                </a:cubicBezTo>
                <a:lnTo>
                  <a:pt x="6659" y="6651"/>
                </a:lnTo>
                <a:lnTo>
                  <a:pt x="8263" y="6647"/>
                </a:lnTo>
                <a:cubicBezTo>
                  <a:pt x="9194" y="6647"/>
                  <a:pt x="9942" y="5890"/>
                  <a:pt x="9942" y="4960"/>
                </a:cubicBezTo>
                <a:close/>
              </a:path>
            </a:pathLst>
          </a:custGeom>
          <a:solidFill>
            <a:srgbClr val="FFFFFF">
              <a:alpha val="119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1" name="Google Shape;21;p2"/>
          <p:cNvSpPr/>
          <p:nvPr/>
        </p:nvSpPr>
        <p:spPr>
          <a:xfrm>
            <a:off x="10930342" y="5767352"/>
            <a:ext cx="760741" cy="762901"/>
          </a:xfrm>
          <a:custGeom>
            <a:avLst/>
            <a:gdLst/>
            <a:ahLst/>
            <a:cxnLst/>
            <a:rect l="l" t="t" r="r" b="b"/>
            <a:pathLst>
              <a:path w="9943" h="9947" extrusionOk="0">
                <a:moveTo>
                  <a:pt x="9942" y="4960"/>
                </a:moveTo>
                <a:lnTo>
                  <a:pt x="9942" y="4960"/>
                </a:lnTo>
                <a:cubicBezTo>
                  <a:pt x="9938" y="4033"/>
                  <a:pt x="9186" y="3280"/>
                  <a:pt x="8255" y="3284"/>
                </a:cubicBezTo>
                <a:lnTo>
                  <a:pt x="6651" y="3288"/>
                </a:lnTo>
                <a:lnTo>
                  <a:pt x="6647" y="1680"/>
                </a:lnTo>
                <a:cubicBezTo>
                  <a:pt x="6643" y="753"/>
                  <a:pt x="5890" y="1"/>
                  <a:pt x="4960" y="5"/>
                </a:cubicBezTo>
                <a:cubicBezTo>
                  <a:pt x="4033" y="5"/>
                  <a:pt x="3280" y="761"/>
                  <a:pt x="3284" y="1688"/>
                </a:cubicBezTo>
                <a:lnTo>
                  <a:pt x="3288" y="3296"/>
                </a:lnTo>
                <a:lnTo>
                  <a:pt x="1680" y="3300"/>
                </a:lnTo>
                <a:cubicBezTo>
                  <a:pt x="753" y="3300"/>
                  <a:pt x="1" y="4057"/>
                  <a:pt x="4" y="4983"/>
                </a:cubicBezTo>
                <a:cubicBezTo>
                  <a:pt x="4" y="5914"/>
                  <a:pt x="761" y="6667"/>
                  <a:pt x="1688" y="6663"/>
                </a:cubicBezTo>
                <a:lnTo>
                  <a:pt x="3296" y="6659"/>
                </a:lnTo>
                <a:lnTo>
                  <a:pt x="3300" y="8263"/>
                </a:lnTo>
                <a:cubicBezTo>
                  <a:pt x="3300" y="9194"/>
                  <a:pt x="4056" y="9946"/>
                  <a:pt x="4983" y="9942"/>
                </a:cubicBezTo>
                <a:cubicBezTo>
                  <a:pt x="5914" y="9942"/>
                  <a:pt x="6663" y="9186"/>
                  <a:pt x="6663" y="8255"/>
                </a:cubicBezTo>
                <a:lnTo>
                  <a:pt x="6659" y="6651"/>
                </a:lnTo>
                <a:lnTo>
                  <a:pt x="8263" y="6647"/>
                </a:lnTo>
                <a:cubicBezTo>
                  <a:pt x="9194" y="6647"/>
                  <a:pt x="9942" y="5890"/>
                  <a:pt x="9942" y="4960"/>
                </a:cubicBezTo>
                <a:close/>
              </a:path>
            </a:pathLst>
          </a:custGeom>
          <a:solidFill>
            <a:srgbClr val="FFFFFF">
              <a:alpha val="119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2" name="Google Shape;22;p2"/>
          <p:cNvSpPr/>
          <p:nvPr/>
        </p:nvSpPr>
        <p:spPr>
          <a:xfrm>
            <a:off x="5979116" y="6148784"/>
            <a:ext cx="458858" cy="460181"/>
          </a:xfrm>
          <a:custGeom>
            <a:avLst/>
            <a:gdLst/>
            <a:ahLst/>
            <a:cxnLst/>
            <a:rect l="l" t="t" r="r" b="b"/>
            <a:pathLst>
              <a:path w="9943" h="9947" extrusionOk="0">
                <a:moveTo>
                  <a:pt x="9942" y="4960"/>
                </a:moveTo>
                <a:lnTo>
                  <a:pt x="9942" y="4960"/>
                </a:lnTo>
                <a:cubicBezTo>
                  <a:pt x="9938" y="4033"/>
                  <a:pt x="9186" y="3280"/>
                  <a:pt x="8255" y="3284"/>
                </a:cubicBezTo>
                <a:lnTo>
                  <a:pt x="6651" y="3288"/>
                </a:lnTo>
                <a:lnTo>
                  <a:pt x="6647" y="1680"/>
                </a:lnTo>
                <a:cubicBezTo>
                  <a:pt x="6643" y="753"/>
                  <a:pt x="5890" y="1"/>
                  <a:pt x="4960" y="5"/>
                </a:cubicBezTo>
                <a:cubicBezTo>
                  <a:pt x="4033" y="5"/>
                  <a:pt x="3280" y="761"/>
                  <a:pt x="3284" y="1688"/>
                </a:cubicBezTo>
                <a:lnTo>
                  <a:pt x="3288" y="3296"/>
                </a:lnTo>
                <a:lnTo>
                  <a:pt x="1680" y="3300"/>
                </a:lnTo>
                <a:cubicBezTo>
                  <a:pt x="753" y="3300"/>
                  <a:pt x="1" y="4057"/>
                  <a:pt x="4" y="4983"/>
                </a:cubicBezTo>
                <a:cubicBezTo>
                  <a:pt x="4" y="5914"/>
                  <a:pt x="761" y="6667"/>
                  <a:pt x="1688" y="6663"/>
                </a:cubicBezTo>
                <a:lnTo>
                  <a:pt x="3296" y="6659"/>
                </a:lnTo>
                <a:lnTo>
                  <a:pt x="3300" y="8263"/>
                </a:lnTo>
                <a:cubicBezTo>
                  <a:pt x="3300" y="9194"/>
                  <a:pt x="4056" y="9946"/>
                  <a:pt x="4983" y="9942"/>
                </a:cubicBezTo>
                <a:cubicBezTo>
                  <a:pt x="5914" y="9942"/>
                  <a:pt x="6663" y="9186"/>
                  <a:pt x="6663" y="8255"/>
                </a:cubicBezTo>
                <a:lnTo>
                  <a:pt x="6659" y="6651"/>
                </a:lnTo>
                <a:lnTo>
                  <a:pt x="8263" y="6647"/>
                </a:lnTo>
                <a:cubicBezTo>
                  <a:pt x="9194" y="6647"/>
                  <a:pt x="9942" y="5890"/>
                  <a:pt x="9942" y="4960"/>
                </a:cubicBezTo>
                <a:close/>
              </a:path>
            </a:pathLst>
          </a:custGeom>
          <a:solidFill>
            <a:srgbClr val="FFFFFF">
              <a:alpha val="119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3" name="Google Shape;23;p2"/>
          <p:cNvSpPr/>
          <p:nvPr/>
        </p:nvSpPr>
        <p:spPr>
          <a:xfrm>
            <a:off x="4046911" y="347715"/>
            <a:ext cx="274050" cy="274540"/>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4" name="Google Shape;24;p2"/>
          <p:cNvSpPr/>
          <p:nvPr/>
        </p:nvSpPr>
        <p:spPr>
          <a:xfrm>
            <a:off x="11499743" y="1805899"/>
            <a:ext cx="274050" cy="274540"/>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5" name="Google Shape;25;p2"/>
          <p:cNvSpPr/>
          <p:nvPr/>
        </p:nvSpPr>
        <p:spPr>
          <a:xfrm>
            <a:off x="3818548" y="6034438"/>
            <a:ext cx="228344" cy="228725"/>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6" name="Google Shape;26;p2"/>
          <p:cNvSpPr/>
          <p:nvPr/>
        </p:nvSpPr>
        <p:spPr>
          <a:xfrm>
            <a:off x="6672187" y="594838"/>
            <a:ext cx="228344" cy="228725"/>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7" name="Google Shape;27;p2"/>
          <p:cNvSpPr/>
          <p:nvPr/>
        </p:nvSpPr>
        <p:spPr>
          <a:xfrm>
            <a:off x="736957" y="3041738"/>
            <a:ext cx="228344" cy="228725"/>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Quote">
  <p:cSld name="BLANK_1_1">
    <p:bg>
      <p:bgPr>
        <a:solidFill>
          <a:schemeClr val="dk2"/>
        </a:solidFill>
        <a:effectLst/>
      </p:bgPr>
    </p:bg>
    <p:spTree>
      <p:nvGrpSpPr>
        <p:cNvPr id="1" name="Shape 270"/>
        <p:cNvGrpSpPr/>
        <p:nvPr/>
      </p:nvGrpSpPr>
      <p:grpSpPr>
        <a:xfrm>
          <a:off x="0" y="0"/>
          <a:ext cx="0" cy="0"/>
          <a:chOff x="0" y="0"/>
          <a:chExt cx="0" cy="0"/>
        </a:xfrm>
      </p:grpSpPr>
      <p:sp>
        <p:nvSpPr>
          <p:cNvPr id="271" name="Google Shape;271;p14"/>
          <p:cNvSpPr txBox="1">
            <a:spLocks noGrp="1"/>
          </p:cNvSpPr>
          <p:nvPr>
            <p:ph type="title"/>
          </p:nvPr>
        </p:nvSpPr>
        <p:spPr>
          <a:xfrm>
            <a:off x="1939390" y="4169700"/>
            <a:ext cx="8283058" cy="8184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3000"/>
              <a:buNone/>
              <a:defRPr sz="2926"/>
            </a:lvl1pPr>
            <a:lvl2pPr lvl="1" algn="ctr" rtl="0">
              <a:spcBef>
                <a:spcPts val="0"/>
              </a:spcBef>
              <a:spcAft>
                <a:spcPts val="0"/>
              </a:spcAft>
              <a:buSzPts val="3000"/>
              <a:buNone/>
              <a:defRPr sz="3990"/>
            </a:lvl2pPr>
            <a:lvl3pPr lvl="2" algn="ctr" rtl="0">
              <a:spcBef>
                <a:spcPts val="0"/>
              </a:spcBef>
              <a:spcAft>
                <a:spcPts val="0"/>
              </a:spcAft>
              <a:buSzPts val="3000"/>
              <a:buNone/>
              <a:defRPr sz="3990"/>
            </a:lvl3pPr>
            <a:lvl4pPr lvl="3" algn="ctr" rtl="0">
              <a:spcBef>
                <a:spcPts val="0"/>
              </a:spcBef>
              <a:spcAft>
                <a:spcPts val="0"/>
              </a:spcAft>
              <a:buSzPts val="3000"/>
              <a:buNone/>
              <a:defRPr sz="3990"/>
            </a:lvl4pPr>
            <a:lvl5pPr lvl="4" algn="ctr" rtl="0">
              <a:spcBef>
                <a:spcPts val="0"/>
              </a:spcBef>
              <a:spcAft>
                <a:spcPts val="0"/>
              </a:spcAft>
              <a:buSzPts val="3000"/>
              <a:buNone/>
              <a:defRPr sz="3990"/>
            </a:lvl5pPr>
            <a:lvl6pPr lvl="5" algn="ctr" rtl="0">
              <a:spcBef>
                <a:spcPts val="0"/>
              </a:spcBef>
              <a:spcAft>
                <a:spcPts val="0"/>
              </a:spcAft>
              <a:buSzPts val="3000"/>
              <a:buNone/>
              <a:defRPr sz="3990"/>
            </a:lvl6pPr>
            <a:lvl7pPr lvl="6" algn="ctr" rtl="0">
              <a:spcBef>
                <a:spcPts val="0"/>
              </a:spcBef>
              <a:spcAft>
                <a:spcPts val="0"/>
              </a:spcAft>
              <a:buSzPts val="3000"/>
              <a:buNone/>
              <a:defRPr sz="3990"/>
            </a:lvl7pPr>
            <a:lvl8pPr lvl="7" algn="ctr" rtl="0">
              <a:spcBef>
                <a:spcPts val="0"/>
              </a:spcBef>
              <a:spcAft>
                <a:spcPts val="0"/>
              </a:spcAft>
              <a:buSzPts val="3000"/>
              <a:buNone/>
              <a:defRPr sz="3990"/>
            </a:lvl8pPr>
            <a:lvl9pPr lvl="8" algn="ctr" rtl="0">
              <a:spcBef>
                <a:spcPts val="0"/>
              </a:spcBef>
              <a:spcAft>
                <a:spcPts val="0"/>
              </a:spcAft>
              <a:buSzPts val="3000"/>
              <a:buNone/>
              <a:defRPr sz="3990"/>
            </a:lvl9pPr>
          </a:lstStyle>
          <a:p>
            <a:endParaRPr/>
          </a:p>
        </p:txBody>
      </p:sp>
      <p:sp>
        <p:nvSpPr>
          <p:cNvPr id="272" name="Google Shape;272;p14"/>
          <p:cNvSpPr txBox="1">
            <a:spLocks noGrp="1"/>
          </p:cNvSpPr>
          <p:nvPr>
            <p:ph type="subTitle" idx="1"/>
          </p:nvPr>
        </p:nvSpPr>
        <p:spPr>
          <a:xfrm>
            <a:off x="1939390" y="2164117"/>
            <a:ext cx="8283058" cy="1884400"/>
          </a:xfrm>
          <a:prstGeom prst="rect">
            <a:avLst/>
          </a:prstGeom>
          <a:noFill/>
          <a:ln>
            <a:noFill/>
          </a:ln>
        </p:spPr>
        <p:txBody>
          <a:bodyPr spcFirstLastPara="1" wrap="square" lIns="91425" tIns="91425" rIns="91425" bIns="91425" anchor="b" anchorCtr="0">
            <a:noAutofit/>
          </a:bodyPr>
          <a:lstStyle>
            <a:lvl1pPr lvl="0" algn="ctr" rtl="0">
              <a:lnSpc>
                <a:spcPct val="100000"/>
              </a:lnSpc>
              <a:spcBef>
                <a:spcPts val="0"/>
              </a:spcBef>
              <a:spcAft>
                <a:spcPts val="0"/>
              </a:spcAft>
              <a:buSzPts val="2500"/>
              <a:buNone/>
              <a:defRPr sz="3591">
                <a:latin typeface="Fira Sans"/>
                <a:ea typeface="Fira Sans"/>
                <a:cs typeface="Fira Sans"/>
                <a:sym typeface="Fira Sans"/>
              </a:defRPr>
            </a:lvl1pPr>
            <a:lvl2pPr lvl="1" algn="ctr" rtl="0">
              <a:lnSpc>
                <a:spcPct val="100000"/>
              </a:lnSpc>
              <a:spcBef>
                <a:spcPts val="0"/>
              </a:spcBef>
              <a:spcAft>
                <a:spcPts val="0"/>
              </a:spcAft>
              <a:buSzPts val="2500"/>
              <a:buNone/>
              <a:defRPr sz="3325"/>
            </a:lvl2pPr>
            <a:lvl3pPr lvl="2" algn="ctr" rtl="0">
              <a:lnSpc>
                <a:spcPct val="100000"/>
              </a:lnSpc>
              <a:spcBef>
                <a:spcPts val="0"/>
              </a:spcBef>
              <a:spcAft>
                <a:spcPts val="0"/>
              </a:spcAft>
              <a:buSzPts val="2500"/>
              <a:buNone/>
              <a:defRPr sz="3325"/>
            </a:lvl3pPr>
            <a:lvl4pPr lvl="3" algn="ctr" rtl="0">
              <a:lnSpc>
                <a:spcPct val="100000"/>
              </a:lnSpc>
              <a:spcBef>
                <a:spcPts val="0"/>
              </a:spcBef>
              <a:spcAft>
                <a:spcPts val="0"/>
              </a:spcAft>
              <a:buSzPts val="2500"/>
              <a:buNone/>
              <a:defRPr sz="3325"/>
            </a:lvl4pPr>
            <a:lvl5pPr lvl="4" algn="ctr" rtl="0">
              <a:lnSpc>
                <a:spcPct val="100000"/>
              </a:lnSpc>
              <a:spcBef>
                <a:spcPts val="0"/>
              </a:spcBef>
              <a:spcAft>
                <a:spcPts val="0"/>
              </a:spcAft>
              <a:buSzPts val="2500"/>
              <a:buNone/>
              <a:defRPr sz="3325"/>
            </a:lvl5pPr>
            <a:lvl6pPr lvl="5" algn="ctr" rtl="0">
              <a:lnSpc>
                <a:spcPct val="100000"/>
              </a:lnSpc>
              <a:spcBef>
                <a:spcPts val="0"/>
              </a:spcBef>
              <a:spcAft>
                <a:spcPts val="0"/>
              </a:spcAft>
              <a:buSzPts val="2500"/>
              <a:buNone/>
              <a:defRPr sz="3325"/>
            </a:lvl6pPr>
            <a:lvl7pPr lvl="6" algn="ctr" rtl="0">
              <a:lnSpc>
                <a:spcPct val="100000"/>
              </a:lnSpc>
              <a:spcBef>
                <a:spcPts val="0"/>
              </a:spcBef>
              <a:spcAft>
                <a:spcPts val="0"/>
              </a:spcAft>
              <a:buSzPts val="2500"/>
              <a:buNone/>
              <a:defRPr sz="3325"/>
            </a:lvl7pPr>
            <a:lvl8pPr lvl="7" algn="ctr" rtl="0">
              <a:lnSpc>
                <a:spcPct val="100000"/>
              </a:lnSpc>
              <a:spcBef>
                <a:spcPts val="0"/>
              </a:spcBef>
              <a:spcAft>
                <a:spcPts val="0"/>
              </a:spcAft>
              <a:buSzPts val="2500"/>
              <a:buNone/>
              <a:defRPr sz="3325"/>
            </a:lvl8pPr>
            <a:lvl9pPr lvl="8" algn="ctr" rtl="0">
              <a:lnSpc>
                <a:spcPct val="100000"/>
              </a:lnSpc>
              <a:spcBef>
                <a:spcPts val="0"/>
              </a:spcBef>
              <a:spcAft>
                <a:spcPts val="0"/>
              </a:spcAft>
              <a:buSzPts val="2500"/>
              <a:buNone/>
              <a:defRPr sz="3325"/>
            </a:lvl9pPr>
          </a:lstStyle>
          <a:p>
            <a:endParaRPr/>
          </a:p>
        </p:txBody>
      </p:sp>
      <p:grpSp>
        <p:nvGrpSpPr>
          <p:cNvPr id="273" name="Google Shape;273;p14"/>
          <p:cNvGrpSpPr/>
          <p:nvPr/>
        </p:nvGrpSpPr>
        <p:grpSpPr>
          <a:xfrm>
            <a:off x="-192789" y="4338894"/>
            <a:ext cx="2721032" cy="2659509"/>
            <a:chOff x="-90425" y="3953877"/>
            <a:chExt cx="1064375" cy="1295131"/>
          </a:xfrm>
        </p:grpSpPr>
        <p:sp>
          <p:nvSpPr>
            <p:cNvPr id="274" name="Google Shape;274;p14"/>
            <p:cNvSpPr/>
            <p:nvPr/>
          </p:nvSpPr>
          <p:spPr>
            <a:xfrm>
              <a:off x="-14577" y="3953877"/>
              <a:ext cx="988527" cy="1250824"/>
            </a:xfrm>
            <a:custGeom>
              <a:avLst/>
              <a:gdLst/>
              <a:ahLst/>
              <a:cxnLst/>
              <a:rect l="l" t="t" r="r" b="b"/>
              <a:pathLst>
                <a:path w="60767" h="76891" extrusionOk="0">
                  <a:moveTo>
                    <a:pt x="0" y="0"/>
                  </a:moveTo>
                  <a:cubicBezTo>
                    <a:pt x="2167" y="419"/>
                    <a:pt x="9477" y="848"/>
                    <a:pt x="13001" y="2516"/>
                  </a:cubicBezTo>
                  <a:cubicBezTo>
                    <a:pt x="16525" y="4184"/>
                    <a:pt x="18941" y="5427"/>
                    <a:pt x="21146" y="10007"/>
                  </a:cubicBezTo>
                  <a:cubicBezTo>
                    <a:pt x="23352" y="14588"/>
                    <a:pt x="24174" y="25213"/>
                    <a:pt x="26234" y="29999"/>
                  </a:cubicBezTo>
                  <a:cubicBezTo>
                    <a:pt x="28294" y="34785"/>
                    <a:pt x="29263" y="35815"/>
                    <a:pt x="33504" y="38723"/>
                  </a:cubicBezTo>
                  <a:cubicBezTo>
                    <a:pt x="37745" y="41631"/>
                    <a:pt x="47438" y="44176"/>
                    <a:pt x="51679" y="47447"/>
                  </a:cubicBezTo>
                  <a:cubicBezTo>
                    <a:pt x="55920" y="50718"/>
                    <a:pt x="57434" y="53444"/>
                    <a:pt x="58949" y="58351"/>
                  </a:cubicBezTo>
                  <a:cubicBezTo>
                    <a:pt x="60464" y="63258"/>
                    <a:pt x="60464" y="73801"/>
                    <a:pt x="60767" y="76891"/>
                  </a:cubicBezTo>
                </a:path>
              </a:pathLst>
            </a:custGeom>
            <a:noFill/>
            <a:ln w="9525" cap="flat" cmpd="sng">
              <a:solidFill>
                <a:schemeClr val="lt2"/>
              </a:solidFill>
              <a:prstDash val="solid"/>
              <a:round/>
              <a:headEnd type="none" w="med" len="med"/>
              <a:tailEnd type="none" w="med" len="med"/>
            </a:ln>
          </p:spPr>
        </p:sp>
        <p:sp>
          <p:nvSpPr>
            <p:cNvPr id="275" name="Google Shape;275;p14"/>
            <p:cNvSpPr/>
            <p:nvPr/>
          </p:nvSpPr>
          <p:spPr>
            <a:xfrm>
              <a:off x="-90425" y="4042513"/>
              <a:ext cx="988072" cy="1206495"/>
            </a:xfrm>
            <a:custGeom>
              <a:avLst/>
              <a:gdLst/>
              <a:ahLst/>
              <a:cxnLst/>
              <a:rect l="l" t="t" r="r" b="b"/>
              <a:pathLst>
                <a:path w="60739" h="74166" extrusionOk="0">
                  <a:moveTo>
                    <a:pt x="3271" y="924"/>
                  </a:moveTo>
                  <a:cubicBezTo>
                    <a:pt x="5134" y="-440"/>
                    <a:pt x="9663" y="-111"/>
                    <a:pt x="12631" y="737"/>
                  </a:cubicBezTo>
                  <a:cubicBezTo>
                    <a:pt x="15600" y="1585"/>
                    <a:pt x="19068" y="2710"/>
                    <a:pt x="21082" y="6012"/>
                  </a:cubicBezTo>
                  <a:cubicBezTo>
                    <a:pt x="23097" y="9315"/>
                    <a:pt x="23506" y="16372"/>
                    <a:pt x="24718" y="20552"/>
                  </a:cubicBezTo>
                  <a:cubicBezTo>
                    <a:pt x="25930" y="24732"/>
                    <a:pt x="26777" y="28064"/>
                    <a:pt x="28352" y="31093"/>
                  </a:cubicBezTo>
                  <a:cubicBezTo>
                    <a:pt x="29927" y="34122"/>
                    <a:pt x="31443" y="36789"/>
                    <a:pt x="34169" y="38728"/>
                  </a:cubicBezTo>
                  <a:cubicBezTo>
                    <a:pt x="36895" y="40667"/>
                    <a:pt x="41681" y="41515"/>
                    <a:pt x="44710" y="42726"/>
                  </a:cubicBezTo>
                  <a:cubicBezTo>
                    <a:pt x="47739" y="43938"/>
                    <a:pt x="50041" y="44422"/>
                    <a:pt x="52343" y="45997"/>
                  </a:cubicBezTo>
                  <a:cubicBezTo>
                    <a:pt x="54645" y="47572"/>
                    <a:pt x="57130" y="49330"/>
                    <a:pt x="58523" y="52177"/>
                  </a:cubicBezTo>
                  <a:cubicBezTo>
                    <a:pt x="59917" y="55024"/>
                    <a:pt x="60946" y="59870"/>
                    <a:pt x="60704" y="63081"/>
                  </a:cubicBezTo>
                  <a:cubicBezTo>
                    <a:pt x="60462" y="66292"/>
                    <a:pt x="60946" y="69625"/>
                    <a:pt x="57069" y="71443"/>
                  </a:cubicBezTo>
                  <a:cubicBezTo>
                    <a:pt x="53192" y="73261"/>
                    <a:pt x="45922" y="73806"/>
                    <a:pt x="37440" y="73987"/>
                  </a:cubicBezTo>
                  <a:cubicBezTo>
                    <a:pt x="28958" y="74169"/>
                    <a:pt x="12177" y="74653"/>
                    <a:pt x="6179" y="72532"/>
                  </a:cubicBezTo>
                  <a:cubicBezTo>
                    <a:pt x="181" y="70412"/>
                    <a:pt x="2484" y="68716"/>
                    <a:pt x="1454" y="61264"/>
                  </a:cubicBezTo>
                  <a:cubicBezTo>
                    <a:pt x="424" y="53812"/>
                    <a:pt x="0" y="36546"/>
                    <a:pt x="0" y="27822"/>
                  </a:cubicBezTo>
                  <a:cubicBezTo>
                    <a:pt x="0" y="19098"/>
                    <a:pt x="909" y="13404"/>
                    <a:pt x="1454" y="8921"/>
                  </a:cubicBezTo>
                  <a:cubicBezTo>
                    <a:pt x="1999" y="4438"/>
                    <a:pt x="1408" y="2288"/>
                    <a:pt x="3271" y="924"/>
                  </a:cubicBezTo>
                  <a:close/>
                </a:path>
              </a:pathLst>
            </a:custGeom>
            <a:solidFill>
              <a:schemeClr val="lt2"/>
            </a:solidFill>
            <a:ln>
              <a:noFill/>
            </a:ln>
          </p:spPr>
        </p:sp>
      </p:grpSp>
      <p:grpSp>
        <p:nvGrpSpPr>
          <p:cNvPr id="276" name="Google Shape;276;p14"/>
          <p:cNvGrpSpPr/>
          <p:nvPr/>
        </p:nvGrpSpPr>
        <p:grpSpPr>
          <a:xfrm>
            <a:off x="6432215" y="-83633"/>
            <a:ext cx="5923479" cy="1563025"/>
            <a:chOff x="6198779" y="-97648"/>
            <a:chExt cx="3090650" cy="876725"/>
          </a:xfrm>
        </p:grpSpPr>
        <p:sp>
          <p:nvSpPr>
            <p:cNvPr id="277" name="Google Shape;277;p14"/>
            <p:cNvSpPr/>
            <p:nvPr/>
          </p:nvSpPr>
          <p:spPr>
            <a:xfrm>
              <a:off x="6198779" y="-97648"/>
              <a:ext cx="3090650" cy="876725"/>
            </a:xfrm>
            <a:custGeom>
              <a:avLst/>
              <a:gdLst/>
              <a:ahLst/>
              <a:cxnLst/>
              <a:rect l="l" t="t" r="r" b="b"/>
              <a:pathLst>
                <a:path w="123626" h="35069" extrusionOk="0">
                  <a:moveTo>
                    <a:pt x="0" y="0"/>
                  </a:moveTo>
                  <a:cubicBezTo>
                    <a:pt x="306" y="2121"/>
                    <a:pt x="981" y="9526"/>
                    <a:pt x="1836" y="12723"/>
                  </a:cubicBezTo>
                  <a:cubicBezTo>
                    <a:pt x="2692" y="15920"/>
                    <a:pt x="3368" y="17545"/>
                    <a:pt x="5133" y="19180"/>
                  </a:cubicBezTo>
                  <a:cubicBezTo>
                    <a:pt x="6898" y="20815"/>
                    <a:pt x="9325" y="22128"/>
                    <a:pt x="12424" y="22534"/>
                  </a:cubicBezTo>
                  <a:cubicBezTo>
                    <a:pt x="15523" y="22940"/>
                    <a:pt x="18987" y="22228"/>
                    <a:pt x="23726" y="21618"/>
                  </a:cubicBezTo>
                  <a:cubicBezTo>
                    <a:pt x="28466" y="21008"/>
                    <a:pt x="36183" y="19179"/>
                    <a:pt x="40861" y="18874"/>
                  </a:cubicBezTo>
                  <a:cubicBezTo>
                    <a:pt x="45540" y="18569"/>
                    <a:pt x="47726" y="18518"/>
                    <a:pt x="51797" y="19789"/>
                  </a:cubicBezTo>
                  <a:cubicBezTo>
                    <a:pt x="55868" y="21060"/>
                    <a:pt x="60486" y="24262"/>
                    <a:pt x="65286" y="26498"/>
                  </a:cubicBezTo>
                  <a:cubicBezTo>
                    <a:pt x="70086" y="28734"/>
                    <a:pt x="75251" y="31784"/>
                    <a:pt x="80598" y="33206"/>
                  </a:cubicBezTo>
                  <a:cubicBezTo>
                    <a:pt x="85945" y="34628"/>
                    <a:pt x="92204" y="35234"/>
                    <a:pt x="97369" y="35030"/>
                  </a:cubicBezTo>
                  <a:cubicBezTo>
                    <a:pt x="102534" y="34826"/>
                    <a:pt x="107576" y="33657"/>
                    <a:pt x="111586" y="31981"/>
                  </a:cubicBezTo>
                  <a:cubicBezTo>
                    <a:pt x="115596" y="30305"/>
                    <a:pt x="119425" y="27361"/>
                    <a:pt x="121430" y="24973"/>
                  </a:cubicBezTo>
                  <a:cubicBezTo>
                    <a:pt x="123435" y="22585"/>
                    <a:pt x="123497" y="21468"/>
                    <a:pt x="123618" y="17655"/>
                  </a:cubicBezTo>
                  <a:cubicBezTo>
                    <a:pt x="123739" y="13842"/>
                    <a:pt x="122401" y="4689"/>
                    <a:pt x="122158" y="2096"/>
                  </a:cubicBezTo>
                </a:path>
              </a:pathLst>
            </a:custGeom>
            <a:noFill/>
            <a:ln w="9525" cap="flat" cmpd="sng">
              <a:solidFill>
                <a:schemeClr val="lt2"/>
              </a:solidFill>
              <a:prstDash val="solid"/>
              <a:round/>
              <a:headEnd type="none" w="med" len="med"/>
              <a:tailEnd type="none" w="med" len="med"/>
            </a:ln>
          </p:spPr>
        </p:sp>
        <p:sp>
          <p:nvSpPr>
            <p:cNvPr id="278" name="Google Shape;278;p14"/>
            <p:cNvSpPr/>
            <p:nvPr/>
          </p:nvSpPr>
          <p:spPr>
            <a:xfrm>
              <a:off x="6295590" y="-93429"/>
              <a:ext cx="2927150" cy="764950"/>
            </a:xfrm>
            <a:custGeom>
              <a:avLst/>
              <a:gdLst/>
              <a:ahLst/>
              <a:cxnLst/>
              <a:rect l="l" t="t" r="r" b="b"/>
              <a:pathLst>
                <a:path w="117086" h="30598" extrusionOk="0">
                  <a:moveTo>
                    <a:pt x="1323" y="1836"/>
                  </a:moveTo>
                  <a:cubicBezTo>
                    <a:pt x="655" y="3615"/>
                    <a:pt x="1140" y="8240"/>
                    <a:pt x="2051" y="10679"/>
                  </a:cubicBezTo>
                  <a:cubicBezTo>
                    <a:pt x="2962" y="13119"/>
                    <a:pt x="4118" y="15355"/>
                    <a:pt x="6791" y="16473"/>
                  </a:cubicBezTo>
                  <a:cubicBezTo>
                    <a:pt x="9465" y="17591"/>
                    <a:pt x="13474" y="17743"/>
                    <a:pt x="18092" y="17387"/>
                  </a:cubicBezTo>
                  <a:cubicBezTo>
                    <a:pt x="22710" y="17031"/>
                    <a:pt x="30001" y="14846"/>
                    <a:pt x="34497" y="14338"/>
                  </a:cubicBezTo>
                  <a:cubicBezTo>
                    <a:pt x="38993" y="13830"/>
                    <a:pt x="41059" y="13576"/>
                    <a:pt x="45069" y="14338"/>
                  </a:cubicBezTo>
                  <a:cubicBezTo>
                    <a:pt x="49079" y="15100"/>
                    <a:pt x="54061" y="16981"/>
                    <a:pt x="58557" y="18912"/>
                  </a:cubicBezTo>
                  <a:cubicBezTo>
                    <a:pt x="63053" y="20843"/>
                    <a:pt x="67489" y="24046"/>
                    <a:pt x="72046" y="25926"/>
                  </a:cubicBezTo>
                  <a:cubicBezTo>
                    <a:pt x="76603" y="27807"/>
                    <a:pt x="80978" y="29636"/>
                    <a:pt x="85899" y="30195"/>
                  </a:cubicBezTo>
                  <a:cubicBezTo>
                    <a:pt x="90820" y="30754"/>
                    <a:pt x="96896" y="30957"/>
                    <a:pt x="101574" y="29280"/>
                  </a:cubicBezTo>
                  <a:cubicBezTo>
                    <a:pt x="106252" y="27603"/>
                    <a:pt x="111489" y="24587"/>
                    <a:pt x="113969" y="20132"/>
                  </a:cubicBezTo>
                  <a:cubicBezTo>
                    <a:pt x="116449" y="15677"/>
                    <a:pt x="118033" y="5752"/>
                    <a:pt x="116453" y="2550"/>
                  </a:cubicBezTo>
                  <a:cubicBezTo>
                    <a:pt x="114873" y="-652"/>
                    <a:pt x="113229" y="1142"/>
                    <a:pt x="104491" y="921"/>
                  </a:cubicBezTo>
                  <a:cubicBezTo>
                    <a:pt x="95753" y="700"/>
                    <a:pt x="80431" y="1379"/>
                    <a:pt x="64026" y="1226"/>
                  </a:cubicBezTo>
                  <a:cubicBezTo>
                    <a:pt x="47621" y="1074"/>
                    <a:pt x="16513" y="-96"/>
                    <a:pt x="6062" y="6"/>
                  </a:cubicBezTo>
                  <a:cubicBezTo>
                    <a:pt x="-4388" y="108"/>
                    <a:pt x="1992" y="57"/>
                    <a:pt x="1323" y="1836"/>
                  </a:cubicBezTo>
                  <a:close/>
                </a:path>
              </a:pathLst>
            </a:custGeom>
            <a:solidFill>
              <a:schemeClr val="lt2"/>
            </a:solidFill>
            <a:ln>
              <a:noFill/>
            </a:ln>
          </p:spPr>
        </p:sp>
      </p:grpSp>
      <p:grpSp>
        <p:nvGrpSpPr>
          <p:cNvPr id="279" name="Google Shape;279;p14"/>
          <p:cNvGrpSpPr/>
          <p:nvPr/>
        </p:nvGrpSpPr>
        <p:grpSpPr>
          <a:xfrm>
            <a:off x="-120270" y="-124563"/>
            <a:ext cx="3510551" cy="2409828"/>
            <a:chOff x="-90429" y="-93427"/>
            <a:chExt cx="1639202" cy="1152072"/>
          </a:xfrm>
        </p:grpSpPr>
        <p:sp>
          <p:nvSpPr>
            <p:cNvPr id="280" name="Google Shape;280;p14"/>
            <p:cNvSpPr/>
            <p:nvPr/>
          </p:nvSpPr>
          <p:spPr>
            <a:xfrm>
              <a:off x="-90429" y="-93427"/>
              <a:ext cx="1492772" cy="1011790"/>
            </a:xfrm>
            <a:custGeom>
              <a:avLst/>
              <a:gdLst/>
              <a:ahLst/>
              <a:cxnLst/>
              <a:rect l="l" t="t" r="r" b="b"/>
              <a:pathLst>
                <a:path w="65703" h="44533" extrusionOk="0">
                  <a:moveTo>
                    <a:pt x="409" y="3407"/>
                  </a:moveTo>
                  <a:cubicBezTo>
                    <a:pt x="-318" y="7830"/>
                    <a:pt x="-76" y="20552"/>
                    <a:pt x="1136" y="27034"/>
                  </a:cubicBezTo>
                  <a:cubicBezTo>
                    <a:pt x="2348" y="33516"/>
                    <a:pt x="4589" y="39575"/>
                    <a:pt x="7679" y="42301"/>
                  </a:cubicBezTo>
                  <a:cubicBezTo>
                    <a:pt x="10769" y="45027"/>
                    <a:pt x="16464" y="45087"/>
                    <a:pt x="19675" y="43391"/>
                  </a:cubicBezTo>
                  <a:cubicBezTo>
                    <a:pt x="22886" y="41695"/>
                    <a:pt x="24461" y="34365"/>
                    <a:pt x="26945" y="32123"/>
                  </a:cubicBezTo>
                  <a:cubicBezTo>
                    <a:pt x="29429" y="29882"/>
                    <a:pt x="31246" y="30184"/>
                    <a:pt x="34578" y="29942"/>
                  </a:cubicBezTo>
                  <a:cubicBezTo>
                    <a:pt x="37910" y="29700"/>
                    <a:pt x="42878" y="30790"/>
                    <a:pt x="46937" y="30669"/>
                  </a:cubicBezTo>
                  <a:cubicBezTo>
                    <a:pt x="50996" y="30548"/>
                    <a:pt x="55843" y="30608"/>
                    <a:pt x="58933" y="29215"/>
                  </a:cubicBezTo>
                  <a:cubicBezTo>
                    <a:pt x="62023" y="27822"/>
                    <a:pt x="64810" y="25278"/>
                    <a:pt x="65476" y="22309"/>
                  </a:cubicBezTo>
                  <a:cubicBezTo>
                    <a:pt x="66142" y="19341"/>
                    <a:pt x="65354" y="14797"/>
                    <a:pt x="62931" y="11404"/>
                  </a:cubicBezTo>
                  <a:cubicBezTo>
                    <a:pt x="60508" y="8011"/>
                    <a:pt x="56146" y="3831"/>
                    <a:pt x="50936" y="1953"/>
                  </a:cubicBezTo>
                  <a:cubicBezTo>
                    <a:pt x="45726" y="75"/>
                    <a:pt x="39243" y="377"/>
                    <a:pt x="31670" y="135"/>
                  </a:cubicBezTo>
                  <a:cubicBezTo>
                    <a:pt x="24097" y="-107"/>
                    <a:pt x="10708" y="-46"/>
                    <a:pt x="5498" y="499"/>
                  </a:cubicBezTo>
                  <a:cubicBezTo>
                    <a:pt x="288" y="1044"/>
                    <a:pt x="1136" y="-1015"/>
                    <a:pt x="409" y="3407"/>
                  </a:cubicBezTo>
                  <a:close/>
                </a:path>
              </a:pathLst>
            </a:custGeom>
            <a:solidFill>
              <a:schemeClr val="lt2"/>
            </a:solidFill>
            <a:ln>
              <a:noFill/>
            </a:ln>
          </p:spPr>
        </p:sp>
        <p:sp>
          <p:nvSpPr>
            <p:cNvPr id="281" name="Google Shape;281;p14"/>
            <p:cNvSpPr/>
            <p:nvPr/>
          </p:nvSpPr>
          <p:spPr>
            <a:xfrm>
              <a:off x="-72867" y="-60633"/>
              <a:ext cx="1621640" cy="1119278"/>
            </a:xfrm>
            <a:custGeom>
              <a:avLst/>
              <a:gdLst/>
              <a:ahLst/>
              <a:cxnLst/>
              <a:rect l="l" t="t" r="r" b="b"/>
              <a:pathLst>
                <a:path w="71375" h="49264" extrusionOk="0">
                  <a:moveTo>
                    <a:pt x="0" y="40494"/>
                  </a:moveTo>
                  <a:cubicBezTo>
                    <a:pt x="1661" y="41863"/>
                    <a:pt x="6274" y="47582"/>
                    <a:pt x="9964" y="48709"/>
                  </a:cubicBezTo>
                  <a:cubicBezTo>
                    <a:pt x="13654" y="49836"/>
                    <a:pt x="19112" y="49194"/>
                    <a:pt x="22141" y="47255"/>
                  </a:cubicBezTo>
                  <a:cubicBezTo>
                    <a:pt x="25170" y="45316"/>
                    <a:pt x="25716" y="39349"/>
                    <a:pt x="28139" y="37077"/>
                  </a:cubicBezTo>
                  <a:cubicBezTo>
                    <a:pt x="30562" y="34805"/>
                    <a:pt x="31622" y="34169"/>
                    <a:pt x="36681" y="33624"/>
                  </a:cubicBezTo>
                  <a:cubicBezTo>
                    <a:pt x="41740" y="33079"/>
                    <a:pt x="53069" y="34927"/>
                    <a:pt x="58491" y="33806"/>
                  </a:cubicBezTo>
                  <a:cubicBezTo>
                    <a:pt x="63913" y="32685"/>
                    <a:pt x="67185" y="30261"/>
                    <a:pt x="69214" y="26899"/>
                  </a:cubicBezTo>
                  <a:cubicBezTo>
                    <a:pt x="71244" y="23537"/>
                    <a:pt x="72092" y="18115"/>
                    <a:pt x="70668" y="13632"/>
                  </a:cubicBezTo>
                  <a:cubicBezTo>
                    <a:pt x="69244" y="9149"/>
                    <a:pt x="62338" y="2272"/>
                    <a:pt x="60672" y="0"/>
                  </a:cubicBezTo>
                </a:path>
              </a:pathLst>
            </a:custGeom>
            <a:noFill/>
            <a:ln w="9525" cap="flat" cmpd="sng">
              <a:solidFill>
                <a:schemeClr val="lt2"/>
              </a:solidFill>
              <a:prstDash val="solid"/>
              <a:round/>
              <a:headEnd type="none" w="med" len="med"/>
              <a:tailEnd type="none" w="med" len="med"/>
            </a:ln>
          </p:spPr>
        </p:sp>
      </p:grpSp>
      <p:grpSp>
        <p:nvGrpSpPr>
          <p:cNvPr id="282" name="Google Shape;282;p14"/>
          <p:cNvGrpSpPr/>
          <p:nvPr/>
        </p:nvGrpSpPr>
        <p:grpSpPr>
          <a:xfrm flipH="1">
            <a:off x="6891530" y="5841369"/>
            <a:ext cx="5415149" cy="1070657"/>
            <a:chOff x="6934905" y="4699213"/>
            <a:chExt cx="2458150" cy="484812"/>
          </a:xfrm>
        </p:grpSpPr>
        <p:sp>
          <p:nvSpPr>
            <p:cNvPr id="283" name="Google Shape;283;p14"/>
            <p:cNvSpPr/>
            <p:nvPr/>
          </p:nvSpPr>
          <p:spPr>
            <a:xfrm>
              <a:off x="7047293" y="4803034"/>
              <a:ext cx="2205537" cy="380991"/>
            </a:xfrm>
            <a:custGeom>
              <a:avLst/>
              <a:gdLst/>
              <a:ahLst/>
              <a:cxnLst/>
              <a:rect l="l" t="t" r="r" b="b"/>
              <a:pathLst>
                <a:path w="128584" h="22212" extrusionOk="0">
                  <a:moveTo>
                    <a:pt x="1750" y="20195"/>
                  </a:moveTo>
                  <a:cubicBezTo>
                    <a:pt x="902" y="18014"/>
                    <a:pt x="3931" y="12199"/>
                    <a:pt x="6839" y="8927"/>
                  </a:cubicBezTo>
                  <a:cubicBezTo>
                    <a:pt x="9747" y="5656"/>
                    <a:pt x="14473" y="1778"/>
                    <a:pt x="19198" y="566"/>
                  </a:cubicBezTo>
                  <a:cubicBezTo>
                    <a:pt x="23924" y="-646"/>
                    <a:pt x="29316" y="264"/>
                    <a:pt x="35192" y="1657"/>
                  </a:cubicBezTo>
                  <a:cubicBezTo>
                    <a:pt x="41069" y="3051"/>
                    <a:pt x="48096" y="7110"/>
                    <a:pt x="54457" y="8927"/>
                  </a:cubicBezTo>
                  <a:cubicBezTo>
                    <a:pt x="60818" y="10745"/>
                    <a:pt x="68149" y="12562"/>
                    <a:pt x="73359" y="12562"/>
                  </a:cubicBezTo>
                  <a:cubicBezTo>
                    <a:pt x="78569" y="12562"/>
                    <a:pt x="81538" y="10199"/>
                    <a:pt x="85718" y="8927"/>
                  </a:cubicBezTo>
                  <a:cubicBezTo>
                    <a:pt x="89898" y="7655"/>
                    <a:pt x="94624" y="5534"/>
                    <a:pt x="98441" y="4928"/>
                  </a:cubicBezTo>
                  <a:cubicBezTo>
                    <a:pt x="102258" y="4322"/>
                    <a:pt x="105529" y="4444"/>
                    <a:pt x="108619" y="5292"/>
                  </a:cubicBezTo>
                  <a:cubicBezTo>
                    <a:pt x="111709" y="6140"/>
                    <a:pt x="114253" y="7897"/>
                    <a:pt x="116979" y="10017"/>
                  </a:cubicBezTo>
                  <a:cubicBezTo>
                    <a:pt x="119705" y="12137"/>
                    <a:pt x="123219" y="16015"/>
                    <a:pt x="124976" y="18014"/>
                  </a:cubicBezTo>
                  <a:cubicBezTo>
                    <a:pt x="126733" y="20013"/>
                    <a:pt x="128975" y="21407"/>
                    <a:pt x="127521" y="22013"/>
                  </a:cubicBezTo>
                  <a:cubicBezTo>
                    <a:pt x="126067" y="22619"/>
                    <a:pt x="135518" y="21649"/>
                    <a:pt x="116252" y="21649"/>
                  </a:cubicBezTo>
                  <a:cubicBezTo>
                    <a:pt x="96987" y="21649"/>
                    <a:pt x="31012" y="22255"/>
                    <a:pt x="11928" y="22013"/>
                  </a:cubicBezTo>
                  <a:cubicBezTo>
                    <a:pt x="-7156" y="21771"/>
                    <a:pt x="2598" y="22376"/>
                    <a:pt x="1750" y="20195"/>
                  </a:cubicBezTo>
                  <a:close/>
                </a:path>
              </a:pathLst>
            </a:custGeom>
            <a:solidFill>
              <a:schemeClr val="lt2"/>
            </a:solidFill>
            <a:ln>
              <a:noFill/>
            </a:ln>
          </p:spPr>
        </p:sp>
        <p:sp>
          <p:nvSpPr>
            <p:cNvPr id="284" name="Google Shape;284;p14"/>
            <p:cNvSpPr/>
            <p:nvPr/>
          </p:nvSpPr>
          <p:spPr>
            <a:xfrm>
              <a:off x="6934905" y="4699213"/>
              <a:ext cx="2458150" cy="469275"/>
            </a:xfrm>
            <a:custGeom>
              <a:avLst/>
              <a:gdLst/>
              <a:ahLst/>
              <a:cxnLst/>
              <a:rect l="l" t="t" r="r" b="b"/>
              <a:pathLst>
                <a:path w="98326" h="18771" extrusionOk="0">
                  <a:moveTo>
                    <a:pt x="0" y="18771"/>
                  </a:moveTo>
                  <a:cubicBezTo>
                    <a:pt x="552" y="17115"/>
                    <a:pt x="1656" y="11581"/>
                    <a:pt x="3312" y="8835"/>
                  </a:cubicBezTo>
                  <a:cubicBezTo>
                    <a:pt x="4968" y="6090"/>
                    <a:pt x="7628" y="3762"/>
                    <a:pt x="9937" y="2298"/>
                  </a:cubicBezTo>
                  <a:cubicBezTo>
                    <a:pt x="12247" y="834"/>
                    <a:pt x="14260" y="261"/>
                    <a:pt x="17169" y="53"/>
                  </a:cubicBezTo>
                  <a:cubicBezTo>
                    <a:pt x="20079" y="-155"/>
                    <a:pt x="23986" y="261"/>
                    <a:pt x="27394" y="1051"/>
                  </a:cubicBezTo>
                  <a:cubicBezTo>
                    <a:pt x="30802" y="1841"/>
                    <a:pt x="34377" y="3586"/>
                    <a:pt x="37619" y="4791"/>
                  </a:cubicBezTo>
                  <a:cubicBezTo>
                    <a:pt x="40861" y="5997"/>
                    <a:pt x="43813" y="7619"/>
                    <a:pt x="46847" y="8284"/>
                  </a:cubicBezTo>
                  <a:cubicBezTo>
                    <a:pt x="49882" y="8949"/>
                    <a:pt x="52584" y="9239"/>
                    <a:pt x="55826" y="8782"/>
                  </a:cubicBezTo>
                  <a:cubicBezTo>
                    <a:pt x="59068" y="8325"/>
                    <a:pt x="62975" y="6413"/>
                    <a:pt x="66300" y="5540"/>
                  </a:cubicBezTo>
                  <a:cubicBezTo>
                    <a:pt x="69625" y="4667"/>
                    <a:pt x="72561" y="3444"/>
                    <a:pt x="75777" y="3545"/>
                  </a:cubicBezTo>
                  <a:cubicBezTo>
                    <a:pt x="78993" y="3646"/>
                    <a:pt x="81839" y="3700"/>
                    <a:pt x="85597" y="6145"/>
                  </a:cubicBezTo>
                  <a:cubicBezTo>
                    <a:pt x="89355" y="8590"/>
                    <a:pt x="96205" y="16204"/>
                    <a:pt x="98326" y="18216"/>
                  </a:cubicBezTo>
                </a:path>
              </a:pathLst>
            </a:custGeom>
            <a:noFill/>
            <a:ln w="9525" cap="flat" cmpd="sng">
              <a:solidFill>
                <a:schemeClr val="lt2"/>
              </a:solidFill>
              <a:prstDash val="solid"/>
              <a:round/>
              <a:headEnd type="none" w="med" len="med"/>
              <a:tailEnd type="none" w="med" len="med"/>
            </a:ln>
          </p:spPr>
        </p:sp>
      </p:grpSp>
      <p:sp>
        <p:nvSpPr>
          <p:cNvPr id="285" name="Google Shape;285;p14"/>
          <p:cNvSpPr/>
          <p:nvPr/>
        </p:nvSpPr>
        <p:spPr>
          <a:xfrm>
            <a:off x="617289" y="2654138"/>
            <a:ext cx="760741" cy="762901"/>
          </a:xfrm>
          <a:custGeom>
            <a:avLst/>
            <a:gdLst/>
            <a:ahLst/>
            <a:cxnLst/>
            <a:rect l="l" t="t" r="r" b="b"/>
            <a:pathLst>
              <a:path w="9943" h="9947" extrusionOk="0">
                <a:moveTo>
                  <a:pt x="9942" y="4960"/>
                </a:moveTo>
                <a:lnTo>
                  <a:pt x="9942" y="4960"/>
                </a:lnTo>
                <a:cubicBezTo>
                  <a:pt x="9938" y="4033"/>
                  <a:pt x="9186" y="3280"/>
                  <a:pt x="8255" y="3284"/>
                </a:cubicBezTo>
                <a:lnTo>
                  <a:pt x="6651" y="3288"/>
                </a:lnTo>
                <a:lnTo>
                  <a:pt x="6647" y="1680"/>
                </a:lnTo>
                <a:cubicBezTo>
                  <a:pt x="6643" y="753"/>
                  <a:pt x="5890" y="1"/>
                  <a:pt x="4960" y="5"/>
                </a:cubicBezTo>
                <a:cubicBezTo>
                  <a:pt x="4033" y="5"/>
                  <a:pt x="3280" y="761"/>
                  <a:pt x="3284" y="1688"/>
                </a:cubicBezTo>
                <a:lnTo>
                  <a:pt x="3288" y="3296"/>
                </a:lnTo>
                <a:lnTo>
                  <a:pt x="1680" y="3300"/>
                </a:lnTo>
                <a:cubicBezTo>
                  <a:pt x="753" y="3300"/>
                  <a:pt x="1" y="4057"/>
                  <a:pt x="4" y="4983"/>
                </a:cubicBezTo>
                <a:cubicBezTo>
                  <a:pt x="4" y="5914"/>
                  <a:pt x="761" y="6667"/>
                  <a:pt x="1688" y="6663"/>
                </a:cubicBezTo>
                <a:lnTo>
                  <a:pt x="3296" y="6659"/>
                </a:lnTo>
                <a:lnTo>
                  <a:pt x="3300" y="8263"/>
                </a:lnTo>
                <a:cubicBezTo>
                  <a:pt x="3300" y="9194"/>
                  <a:pt x="4056" y="9946"/>
                  <a:pt x="4983" y="9942"/>
                </a:cubicBezTo>
                <a:cubicBezTo>
                  <a:pt x="5914" y="9942"/>
                  <a:pt x="6663" y="9186"/>
                  <a:pt x="6663" y="8255"/>
                </a:cubicBezTo>
                <a:lnTo>
                  <a:pt x="6659" y="6651"/>
                </a:lnTo>
                <a:lnTo>
                  <a:pt x="8263" y="6647"/>
                </a:lnTo>
                <a:cubicBezTo>
                  <a:pt x="9194" y="6647"/>
                  <a:pt x="9942" y="5890"/>
                  <a:pt x="9942" y="4960"/>
                </a:cubicBezTo>
                <a:close/>
              </a:path>
            </a:pathLst>
          </a:custGeom>
          <a:solidFill>
            <a:srgbClr val="FFFFFF">
              <a:alpha val="119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86" name="Google Shape;286;p14"/>
          <p:cNvSpPr/>
          <p:nvPr/>
        </p:nvSpPr>
        <p:spPr>
          <a:xfrm>
            <a:off x="4089391" y="5875636"/>
            <a:ext cx="760741" cy="762901"/>
          </a:xfrm>
          <a:custGeom>
            <a:avLst/>
            <a:gdLst/>
            <a:ahLst/>
            <a:cxnLst/>
            <a:rect l="l" t="t" r="r" b="b"/>
            <a:pathLst>
              <a:path w="9943" h="9947" extrusionOk="0">
                <a:moveTo>
                  <a:pt x="9942" y="4960"/>
                </a:moveTo>
                <a:lnTo>
                  <a:pt x="9942" y="4960"/>
                </a:lnTo>
                <a:cubicBezTo>
                  <a:pt x="9938" y="4033"/>
                  <a:pt x="9186" y="3280"/>
                  <a:pt x="8255" y="3284"/>
                </a:cubicBezTo>
                <a:lnTo>
                  <a:pt x="6651" y="3288"/>
                </a:lnTo>
                <a:lnTo>
                  <a:pt x="6647" y="1680"/>
                </a:lnTo>
                <a:cubicBezTo>
                  <a:pt x="6643" y="753"/>
                  <a:pt x="5890" y="1"/>
                  <a:pt x="4960" y="5"/>
                </a:cubicBezTo>
                <a:cubicBezTo>
                  <a:pt x="4033" y="5"/>
                  <a:pt x="3280" y="761"/>
                  <a:pt x="3284" y="1688"/>
                </a:cubicBezTo>
                <a:lnTo>
                  <a:pt x="3288" y="3296"/>
                </a:lnTo>
                <a:lnTo>
                  <a:pt x="1680" y="3300"/>
                </a:lnTo>
                <a:cubicBezTo>
                  <a:pt x="753" y="3300"/>
                  <a:pt x="1" y="4057"/>
                  <a:pt x="4" y="4983"/>
                </a:cubicBezTo>
                <a:cubicBezTo>
                  <a:pt x="4" y="5914"/>
                  <a:pt x="761" y="6667"/>
                  <a:pt x="1688" y="6663"/>
                </a:cubicBezTo>
                <a:lnTo>
                  <a:pt x="3296" y="6659"/>
                </a:lnTo>
                <a:lnTo>
                  <a:pt x="3300" y="8263"/>
                </a:lnTo>
                <a:cubicBezTo>
                  <a:pt x="3300" y="9194"/>
                  <a:pt x="4056" y="9946"/>
                  <a:pt x="4983" y="9942"/>
                </a:cubicBezTo>
                <a:cubicBezTo>
                  <a:pt x="5914" y="9942"/>
                  <a:pt x="6663" y="9186"/>
                  <a:pt x="6663" y="8255"/>
                </a:cubicBezTo>
                <a:lnTo>
                  <a:pt x="6659" y="6651"/>
                </a:lnTo>
                <a:lnTo>
                  <a:pt x="8263" y="6647"/>
                </a:lnTo>
                <a:cubicBezTo>
                  <a:pt x="9194" y="6647"/>
                  <a:pt x="9942" y="5890"/>
                  <a:pt x="9942" y="4960"/>
                </a:cubicBezTo>
                <a:close/>
              </a:path>
            </a:pathLst>
          </a:custGeom>
          <a:solidFill>
            <a:srgbClr val="FFFFFF">
              <a:alpha val="119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87" name="Google Shape;287;p14"/>
          <p:cNvSpPr/>
          <p:nvPr/>
        </p:nvSpPr>
        <p:spPr>
          <a:xfrm>
            <a:off x="3994308" y="304815"/>
            <a:ext cx="274050" cy="274540"/>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88" name="Google Shape;288;p14"/>
          <p:cNvSpPr/>
          <p:nvPr/>
        </p:nvSpPr>
        <p:spPr>
          <a:xfrm>
            <a:off x="11682512" y="2187355"/>
            <a:ext cx="228344" cy="228725"/>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89" name="Google Shape;289;p14"/>
          <p:cNvSpPr/>
          <p:nvPr/>
        </p:nvSpPr>
        <p:spPr>
          <a:xfrm>
            <a:off x="6628291" y="6263166"/>
            <a:ext cx="274050" cy="274540"/>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90" name="Google Shape;290;p14"/>
          <p:cNvSpPr/>
          <p:nvPr/>
        </p:nvSpPr>
        <p:spPr>
          <a:xfrm>
            <a:off x="147220" y="3829422"/>
            <a:ext cx="228344" cy="228725"/>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91" name="Google Shape;291;p14"/>
          <p:cNvSpPr/>
          <p:nvPr/>
        </p:nvSpPr>
        <p:spPr>
          <a:xfrm>
            <a:off x="11089051" y="4197438"/>
            <a:ext cx="760741" cy="762901"/>
          </a:xfrm>
          <a:custGeom>
            <a:avLst/>
            <a:gdLst/>
            <a:ahLst/>
            <a:cxnLst/>
            <a:rect l="l" t="t" r="r" b="b"/>
            <a:pathLst>
              <a:path w="9943" h="9947" extrusionOk="0">
                <a:moveTo>
                  <a:pt x="9942" y="4960"/>
                </a:moveTo>
                <a:lnTo>
                  <a:pt x="9942" y="4960"/>
                </a:lnTo>
                <a:cubicBezTo>
                  <a:pt x="9938" y="4033"/>
                  <a:pt x="9186" y="3280"/>
                  <a:pt x="8255" y="3284"/>
                </a:cubicBezTo>
                <a:lnTo>
                  <a:pt x="6651" y="3288"/>
                </a:lnTo>
                <a:lnTo>
                  <a:pt x="6647" y="1680"/>
                </a:lnTo>
                <a:cubicBezTo>
                  <a:pt x="6643" y="753"/>
                  <a:pt x="5890" y="1"/>
                  <a:pt x="4960" y="5"/>
                </a:cubicBezTo>
                <a:cubicBezTo>
                  <a:pt x="4033" y="5"/>
                  <a:pt x="3280" y="761"/>
                  <a:pt x="3284" y="1688"/>
                </a:cubicBezTo>
                <a:lnTo>
                  <a:pt x="3288" y="3296"/>
                </a:lnTo>
                <a:lnTo>
                  <a:pt x="1680" y="3300"/>
                </a:lnTo>
                <a:cubicBezTo>
                  <a:pt x="753" y="3300"/>
                  <a:pt x="1" y="4057"/>
                  <a:pt x="4" y="4983"/>
                </a:cubicBezTo>
                <a:cubicBezTo>
                  <a:pt x="4" y="5914"/>
                  <a:pt x="761" y="6667"/>
                  <a:pt x="1688" y="6663"/>
                </a:cubicBezTo>
                <a:lnTo>
                  <a:pt x="3296" y="6659"/>
                </a:lnTo>
                <a:lnTo>
                  <a:pt x="3300" y="8263"/>
                </a:lnTo>
                <a:cubicBezTo>
                  <a:pt x="3300" y="9194"/>
                  <a:pt x="4056" y="9946"/>
                  <a:pt x="4983" y="9942"/>
                </a:cubicBezTo>
                <a:cubicBezTo>
                  <a:pt x="5914" y="9942"/>
                  <a:pt x="6663" y="9186"/>
                  <a:pt x="6663" y="8255"/>
                </a:cubicBezTo>
                <a:lnTo>
                  <a:pt x="6659" y="6651"/>
                </a:lnTo>
                <a:lnTo>
                  <a:pt x="8263" y="6647"/>
                </a:lnTo>
                <a:cubicBezTo>
                  <a:pt x="9194" y="6647"/>
                  <a:pt x="9942" y="5890"/>
                  <a:pt x="9942" y="4960"/>
                </a:cubicBezTo>
                <a:close/>
              </a:path>
            </a:pathLst>
          </a:custGeom>
          <a:solidFill>
            <a:srgbClr val="FFFFFF">
              <a:alpha val="119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Title and three columns 2">
  <p:cSld name="BLANK_1_1_1_2_2">
    <p:bg>
      <p:bgPr>
        <a:solidFill>
          <a:schemeClr val="dk2"/>
        </a:solidFill>
        <a:effectLst/>
      </p:bgPr>
    </p:bg>
    <p:spTree>
      <p:nvGrpSpPr>
        <p:cNvPr id="1" name="Shape 574"/>
        <p:cNvGrpSpPr/>
        <p:nvPr/>
      </p:nvGrpSpPr>
      <p:grpSpPr>
        <a:xfrm>
          <a:off x="0" y="0"/>
          <a:ext cx="0" cy="0"/>
          <a:chOff x="0" y="0"/>
          <a:chExt cx="0" cy="0"/>
        </a:xfrm>
      </p:grpSpPr>
      <p:sp>
        <p:nvSpPr>
          <p:cNvPr id="575" name="Google Shape;575;p26"/>
          <p:cNvSpPr txBox="1">
            <a:spLocks noGrp="1"/>
          </p:cNvSpPr>
          <p:nvPr>
            <p:ph type="subTitle" idx="1"/>
          </p:nvPr>
        </p:nvSpPr>
        <p:spPr>
          <a:xfrm>
            <a:off x="1345629" y="1717600"/>
            <a:ext cx="4468119" cy="624400"/>
          </a:xfrm>
          <a:prstGeom prst="rect">
            <a:avLst/>
          </a:prstGeom>
          <a:noFill/>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None/>
              <a:defRPr sz="3059">
                <a:solidFill>
                  <a:schemeClr val="lt1"/>
                </a:solidFill>
                <a:latin typeface="Fira Sans SemiBold"/>
                <a:ea typeface="Fira Sans SemiBold"/>
                <a:cs typeface="Fira Sans SemiBold"/>
                <a:sym typeface="Fira Sans SemiBold"/>
              </a:defRPr>
            </a:lvl1pPr>
            <a:lvl2pPr lvl="1" algn="ctr" rtl="0">
              <a:lnSpc>
                <a:spcPct val="100000"/>
              </a:lnSpc>
              <a:spcBef>
                <a:spcPts val="0"/>
              </a:spcBef>
              <a:spcAft>
                <a:spcPts val="0"/>
              </a:spcAft>
              <a:buClr>
                <a:schemeClr val="dk1"/>
              </a:buClr>
              <a:buSzPts val="2400"/>
              <a:buNone/>
              <a:defRPr sz="3192">
                <a:solidFill>
                  <a:schemeClr val="dk1"/>
                </a:solidFill>
              </a:defRPr>
            </a:lvl2pPr>
            <a:lvl3pPr lvl="2" algn="ctr" rtl="0">
              <a:lnSpc>
                <a:spcPct val="100000"/>
              </a:lnSpc>
              <a:spcBef>
                <a:spcPts val="0"/>
              </a:spcBef>
              <a:spcAft>
                <a:spcPts val="0"/>
              </a:spcAft>
              <a:buClr>
                <a:schemeClr val="dk1"/>
              </a:buClr>
              <a:buSzPts val="2400"/>
              <a:buNone/>
              <a:defRPr sz="3192">
                <a:solidFill>
                  <a:schemeClr val="dk1"/>
                </a:solidFill>
              </a:defRPr>
            </a:lvl3pPr>
            <a:lvl4pPr lvl="3" algn="ctr" rtl="0">
              <a:lnSpc>
                <a:spcPct val="100000"/>
              </a:lnSpc>
              <a:spcBef>
                <a:spcPts val="0"/>
              </a:spcBef>
              <a:spcAft>
                <a:spcPts val="0"/>
              </a:spcAft>
              <a:buClr>
                <a:schemeClr val="dk1"/>
              </a:buClr>
              <a:buSzPts val="2400"/>
              <a:buNone/>
              <a:defRPr sz="3192">
                <a:solidFill>
                  <a:schemeClr val="dk1"/>
                </a:solidFill>
              </a:defRPr>
            </a:lvl4pPr>
            <a:lvl5pPr lvl="4" algn="ctr" rtl="0">
              <a:lnSpc>
                <a:spcPct val="100000"/>
              </a:lnSpc>
              <a:spcBef>
                <a:spcPts val="0"/>
              </a:spcBef>
              <a:spcAft>
                <a:spcPts val="0"/>
              </a:spcAft>
              <a:buClr>
                <a:schemeClr val="dk1"/>
              </a:buClr>
              <a:buSzPts val="2400"/>
              <a:buNone/>
              <a:defRPr sz="3192">
                <a:solidFill>
                  <a:schemeClr val="dk1"/>
                </a:solidFill>
              </a:defRPr>
            </a:lvl5pPr>
            <a:lvl6pPr lvl="5" algn="ctr" rtl="0">
              <a:lnSpc>
                <a:spcPct val="100000"/>
              </a:lnSpc>
              <a:spcBef>
                <a:spcPts val="0"/>
              </a:spcBef>
              <a:spcAft>
                <a:spcPts val="0"/>
              </a:spcAft>
              <a:buClr>
                <a:schemeClr val="dk1"/>
              </a:buClr>
              <a:buSzPts val="2400"/>
              <a:buNone/>
              <a:defRPr sz="3192">
                <a:solidFill>
                  <a:schemeClr val="dk1"/>
                </a:solidFill>
              </a:defRPr>
            </a:lvl6pPr>
            <a:lvl7pPr lvl="6" algn="ctr" rtl="0">
              <a:lnSpc>
                <a:spcPct val="100000"/>
              </a:lnSpc>
              <a:spcBef>
                <a:spcPts val="0"/>
              </a:spcBef>
              <a:spcAft>
                <a:spcPts val="0"/>
              </a:spcAft>
              <a:buClr>
                <a:schemeClr val="dk1"/>
              </a:buClr>
              <a:buSzPts val="2400"/>
              <a:buNone/>
              <a:defRPr sz="3192">
                <a:solidFill>
                  <a:schemeClr val="dk1"/>
                </a:solidFill>
              </a:defRPr>
            </a:lvl7pPr>
            <a:lvl8pPr lvl="7" algn="ctr" rtl="0">
              <a:lnSpc>
                <a:spcPct val="100000"/>
              </a:lnSpc>
              <a:spcBef>
                <a:spcPts val="0"/>
              </a:spcBef>
              <a:spcAft>
                <a:spcPts val="0"/>
              </a:spcAft>
              <a:buClr>
                <a:schemeClr val="dk1"/>
              </a:buClr>
              <a:buSzPts val="2400"/>
              <a:buNone/>
              <a:defRPr sz="3192">
                <a:solidFill>
                  <a:schemeClr val="dk1"/>
                </a:solidFill>
              </a:defRPr>
            </a:lvl8pPr>
            <a:lvl9pPr lvl="8" algn="ctr" rtl="0">
              <a:lnSpc>
                <a:spcPct val="100000"/>
              </a:lnSpc>
              <a:spcBef>
                <a:spcPts val="0"/>
              </a:spcBef>
              <a:spcAft>
                <a:spcPts val="0"/>
              </a:spcAft>
              <a:buClr>
                <a:schemeClr val="dk1"/>
              </a:buClr>
              <a:buSzPts val="2400"/>
              <a:buNone/>
              <a:defRPr sz="3192">
                <a:solidFill>
                  <a:schemeClr val="dk1"/>
                </a:solidFill>
              </a:defRPr>
            </a:lvl9pPr>
          </a:lstStyle>
          <a:p>
            <a:endParaRPr/>
          </a:p>
        </p:txBody>
      </p:sp>
      <p:sp>
        <p:nvSpPr>
          <p:cNvPr id="576" name="Google Shape;576;p26"/>
          <p:cNvSpPr txBox="1">
            <a:spLocks noGrp="1"/>
          </p:cNvSpPr>
          <p:nvPr>
            <p:ph type="subTitle" idx="2"/>
          </p:nvPr>
        </p:nvSpPr>
        <p:spPr>
          <a:xfrm>
            <a:off x="1345629" y="2240533"/>
            <a:ext cx="4468119"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SzPts val="1400"/>
              <a:buNone/>
              <a:defRPr sz="1862">
                <a:latin typeface="Fira Sans"/>
                <a:ea typeface="Fira Sans"/>
                <a:cs typeface="Fira Sans"/>
                <a:sym typeface="Fira Sans"/>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77" name="Google Shape;577;p26"/>
          <p:cNvSpPr txBox="1">
            <a:spLocks noGrp="1"/>
          </p:cNvSpPr>
          <p:nvPr>
            <p:ph type="subTitle" idx="3"/>
          </p:nvPr>
        </p:nvSpPr>
        <p:spPr>
          <a:xfrm>
            <a:off x="1345629" y="3762100"/>
            <a:ext cx="4468119"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SzPts val="1400"/>
              <a:buNone/>
              <a:defRPr sz="1862">
                <a:latin typeface="Fira Sans"/>
                <a:ea typeface="Fira Sans"/>
                <a:cs typeface="Fira Sans"/>
                <a:sym typeface="Fira Sans"/>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78" name="Google Shape;578;p26"/>
          <p:cNvSpPr txBox="1">
            <a:spLocks noGrp="1"/>
          </p:cNvSpPr>
          <p:nvPr>
            <p:ph type="subTitle" idx="4"/>
          </p:nvPr>
        </p:nvSpPr>
        <p:spPr>
          <a:xfrm>
            <a:off x="1345629" y="5283600"/>
            <a:ext cx="4468119"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SzPts val="1400"/>
              <a:buNone/>
              <a:defRPr sz="1862">
                <a:latin typeface="Fira Sans"/>
                <a:ea typeface="Fira Sans"/>
                <a:cs typeface="Fira Sans"/>
                <a:sym typeface="Fira Sans"/>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sp>
        <p:nvSpPr>
          <p:cNvPr id="579" name="Google Shape;579;p26"/>
          <p:cNvSpPr txBox="1">
            <a:spLocks noGrp="1"/>
          </p:cNvSpPr>
          <p:nvPr>
            <p:ph type="subTitle" idx="5"/>
          </p:nvPr>
        </p:nvSpPr>
        <p:spPr>
          <a:xfrm>
            <a:off x="1345629" y="3239233"/>
            <a:ext cx="4468119" cy="624400"/>
          </a:xfrm>
          <a:prstGeom prst="rect">
            <a:avLst/>
          </a:prstGeom>
          <a:noFill/>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None/>
              <a:defRPr sz="3059">
                <a:solidFill>
                  <a:schemeClr val="lt1"/>
                </a:solidFill>
                <a:latin typeface="Fira Sans SemiBold"/>
                <a:ea typeface="Fira Sans SemiBold"/>
                <a:cs typeface="Fira Sans SemiBold"/>
                <a:sym typeface="Fira Sans SemiBold"/>
              </a:defRPr>
            </a:lvl1pPr>
            <a:lvl2pPr lvl="1" algn="ctr" rtl="0">
              <a:lnSpc>
                <a:spcPct val="100000"/>
              </a:lnSpc>
              <a:spcBef>
                <a:spcPts val="0"/>
              </a:spcBef>
              <a:spcAft>
                <a:spcPts val="0"/>
              </a:spcAft>
              <a:buClr>
                <a:schemeClr val="dk1"/>
              </a:buClr>
              <a:buSzPts val="2400"/>
              <a:buNone/>
              <a:defRPr sz="3192">
                <a:solidFill>
                  <a:schemeClr val="dk1"/>
                </a:solidFill>
              </a:defRPr>
            </a:lvl2pPr>
            <a:lvl3pPr lvl="2" algn="ctr" rtl="0">
              <a:lnSpc>
                <a:spcPct val="100000"/>
              </a:lnSpc>
              <a:spcBef>
                <a:spcPts val="0"/>
              </a:spcBef>
              <a:spcAft>
                <a:spcPts val="0"/>
              </a:spcAft>
              <a:buClr>
                <a:schemeClr val="dk1"/>
              </a:buClr>
              <a:buSzPts val="2400"/>
              <a:buNone/>
              <a:defRPr sz="3192">
                <a:solidFill>
                  <a:schemeClr val="dk1"/>
                </a:solidFill>
              </a:defRPr>
            </a:lvl3pPr>
            <a:lvl4pPr lvl="3" algn="ctr" rtl="0">
              <a:lnSpc>
                <a:spcPct val="100000"/>
              </a:lnSpc>
              <a:spcBef>
                <a:spcPts val="0"/>
              </a:spcBef>
              <a:spcAft>
                <a:spcPts val="0"/>
              </a:spcAft>
              <a:buClr>
                <a:schemeClr val="dk1"/>
              </a:buClr>
              <a:buSzPts val="2400"/>
              <a:buNone/>
              <a:defRPr sz="3192">
                <a:solidFill>
                  <a:schemeClr val="dk1"/>
                </a:solidFill>
              </a:defRPr>
            </a:lvl4pPr>
            <a:lvl5pPr lvl="4" algn="ctr" rtl="0">
              <a:lnSpc>
                <a:spcPct val="100000"/>
              </a:lnSpc>
              <a:spcBef>
                <a:spcPts val="0"/>
              </a:spcBef>
              <a:spcAft>
                <a:spcPts val="0"/>
              </a:spcAft>
              <a:buClr>
                <a:schemeClr val="dk1"/>
              </a:buClr>
              <a:buSzPts val="2400"/>
              <a:buNone/>
              <a:defRPr sz="3192">
                <a:solidFill>
                  <a:schemeClr val="dk1"/>
                </a:solidFill>
              </a:defRPr>
            </a:lvl5pPr>
            <a:lvl6pPr lvl="5" algn="ctr" rtl="0">
              <a:lnSpc>
                <a:spcPct val="100000"/>
              </a:lnSpc>
              <a:spcBef>
                <a:spcPts val="0"/>
              </a:spcBef>
              <a:spcAft>
                <a:spcPts val="0"/>
              </a:spcAft>
              <a:buClr>
                <a:schemeClr val="dk1"/>
              </a:buClr>
              <a:buSzPts val="2400"/>
              <a:buNone/>
              <a:defRPr sz="3192">
                <a:solidFill>
                  <a:schemeClr val="dk1"/>
                </a:solidFill>
              </a:defRPr>
            </a:lvl6pPr>
            <a:lvl7pPr lvl="6" algn="ctr" rtl="0">
              <a:lnSpc>
                <a:spcPct val="100000"/>
              </a:lnSpc>
              <a:spcBef>
                <a:spcPts val="0"/>
              </a:spcBef>
              <a:spcAft>
                <a:spcPts val="0"/>
              </a:spcAft>
              <a:buClr>
                <a:schemeClr val="dk1"/>
              </a:buClr>
              <a:buSzPts val="2400"/>
              <a:buNone/>
              <a:defRPr sz="3192">
                <a:solidFill>
                  <a:schemeClr val="dk1"/>
                </a:solidFill>
              </a:defRPr>
            </a:lvl7pPr>
            <a:lvl8pPr lvl="7" algn="ctr" rtl="0">
              <a:lnSpc>
                <a:spcPct val="100000"/>
              </a:lnSpc>
              <a:spcBef>
                <a:spcPts val="0"/>
              </a:spcBef>
              <a:spcAft>
                <a:spcPts val="0"/>
              </a:spcAft>
              <a:buClr>
                <a:schemeClr val="dk1"/>
              </a:buClr>
              <a:buSzPts val="2400"/>
              <a:buNone/>
              <a:defRPr sz="3192">
                <a:solidFill>
                  <a:schemeClr val="dk1"/>
                </a:solidFill>
              </a:defRPr>
            </a:lvl8pPr>
            <a:lvl9pPr lvl="8" algn="ctr" rtl="0">
              <a:lnSpc>
                <a:spcPct val="100000"/>
              </a:lnSpc>
              <a:spcBef>
                <a:spcPts val="0"/>
              </a:spcBef>
              <a:spcAft>
                <a:spcPts val="0"/>
              </a:spcAft>
              <a:buClr>
                <a:schemeClr val="dk1"/>
              </a:buClr>
              <a:buSzPts val="2400"/>
              <a:buNone/>
              <a:defRPr sz="3192">
                <a:solidFill>
                  <a:schemeClr val="dk1"/>
                </a:solidFill>
              </a:defRPr>
            </a:lvl9pPr>
          </a:lstStyle>
          <a:p>
            <a:endParaRPr/>
          </a:p>
        </p:txBody>
      </p:sp>
      <p:sp>
        <p:nvSpPr>
          <p:cNvPr id="580" name="Google Shape;580;p26"/>
          <p:cNvSpPr txBox="1">
            <a:spLocks noGrp="1"/>
          </p:cNvSpPr>
          <p:nvPr>
            <p:ph type="subTitle" idx="6"/>
          </p:nvPr>
        </p:nvSpPr>
        <p:spPr>
          <a:xfrm>
            <a:off x="1345629" y="4760800"/>
            <a:ext cx="4468119" cy="624400"/>
          </a:xfrm>
          <a:prstGeom prst="rect">
            <a:avLst/>
          </a:prstGeom>
          <a:noFill/>
          <a:ln>
            <a:noFill/>
          </a:ln>
        </p:spPr>
        <p:txBody>
          <a:bodyPr spcFirstLastPara="1" wrap="square" lIns="91425" tIns="91425" rIns="91425" bIns="91425" anchor="b" anchorCtr="0">
            <a:noAutofit/>
          </a:bodyPr>
          <a:lstStyle>
            <a:lvl1pPr lvl="0" rtl="0">
              <a:lnSpc>
                <a:spcPct val="100000"/>
              </a:lnSpc>
              <a:spcBef>
                <a:spcPts val="0"/>
              </a:spcBef>
              <a:spcAft>
                <a:spcPts val="0"/>
              </a:spcAft>
              <a:buClr>
                <a:schemeClr val="dk1"/>
              </a:buClr>
              <a:buSzPts val="2400"/>
              <a:buNone/>
              <a:defRPr sz="3059">
                <a:solidFill>
                  <a:schemeClr val="lt1"/>
                </a:solidFill>
                <a:latin typeface="Fira Sans SemiBold"/>
                <a:ea typeface="Fira Sans SemiBold"/>
                <a:cs typeface="Fira Sans SemiBold"/>
                <a:sym typeface="Fira Sans SemiBold"/>
              </a:defRPr>
            </a:lvl1pPr>
            <a:lvl2pPr lvl="1" algn="ctr" rtl="0">
              <a:lnSpc>
                <a:spcPct val="100000"/>
              </a:lnSpc>
              <a:spcBef>
                <a:spcPts val="0"/>
              </a:spcBef>
              <a:spcAft>
                <a:spcPts val="0"/>
              </a:spcAft>
              <a:buClr>
                <a:schemeClr val="dk1"/>
              </a:buClr>
              <a:buSzPts val="2400"/>
              <a:buNone/>
              <a:defRPr sz="3192">
                <a:solidFill>
                  <a:schemeClr val="dk1"/>
                </a:solidFill>
              </a:defRPr>
            </a:lvl2pPr>
            <a:lvl3pPr lvl="2" algn="ctr" rtl="0">
              <a:lnSpc>
                <a:spcPct val="100000"/>
              </a:lnSpc>
              <a:spcBef>
                <a:spcPts val="0"/>
              </a:spcBef>
              <a:spcAft>
                <a:spcPts val="0"/>
              </a:spcAft>
              <a:buClr>
                <a:schemeClr val="dk1"/>
              </a:buClr>
              <a:buSzPts val="2400"/>
              <a:buNone/>
              <a:defRPr sz="3192">
                <a:solidFill>
                  <a:schemeClr val="dk1"/>
                </a:solidFill>
              </a:defRPr>
            </a:lvl3pPr>
            <a:lvl4pPr lvl="3" algn="ctr" rtl="0">
              <a:lnSpc>
                <a:spcPct val="100000"/>
              </a:lnSpc>
              <a:spcBef>
                <a:spcPts val="0"/>
              </a:spcBef>
              <a:spcAft>
                <a:spcPts val="0"/>
              </a:spcAft>
              <a:buClr>
                <a:schemeClr val="dk1"/>
              </a:buClr>
              <a:buSzPts val="2400"/>
              <a:buNone/>
              <a:defRPr sz="3192">
                <a:solidFill>
                  <a:schemeClr val="dk1"/>
                </a:solidFill>
              </a:defRPr>
            </a:lvl4pPr>
            <a:lvl5pPr lvl="4" algn="ctr" rtl="0">
              <a:lnSpc>
                <a:spcPct val="100000"/>
              </a:lnSpc>
              <a:spcBef>
                <a:spcPts val="0"/>
              </a:spcBef>
              <a:spcAft>
                <a:spcPts val="0"/>
              </a:spcAft>
              <a:buClr>
                <a:schemeClr val="dk1"/>
              </a:buClr>
              <a:buSzPts val="2400"/>
              <a:buNone/>
              <a:defRPr sz="3192">
                <a:solidFill>
                  <a:schemeClr val="dk1"/>
                </a:solidFill>
              </a:defRPr>
            </a:lvl5pPr>
            <a:lvl6pPr lvl="5" algn="ctr" rtl="0">
              <a:lnSpc>
                <a:spcPct val="100000"/>
              </a:lnSpc>
              <a:spcBef>
                <a:spcPts val="0"/>
              </a:spcBef>
              <a:spcAft>
                <a:spcPts val="0"/>
              </a:spcAft>
              <a:buClr>
                <a:schemeClr val="dk1"/>
              </a:buClr>
              <a:buSzPts val="2400"/>
              <a:buNone/>
              <a:defRPr sz="3192">
                <a:solidFill>
                  <a:schemeClr val="dk1"/>
                </a:solidFill>
              </a:defRPr>
            </a:lvl6pPr>
            <a:lvl7pPr lvl="6" algn="ctr" rtl="0">
              <a:lnSpc>
                <a:spcPct val="100000"/>
              </a:lnSpc>
              <a:spcBef>
                <a:spcPts val="0"/>
              </a:spcBef>
              <a:spcAft>
                <a:spcPts val="0"/>
              </a:spcAft>
              <a:buClr>
                <a:schemeClr val="dk1"/>
              </a:buClr>
              <a:buSzPts val="2400"/>
              <a:buNone/>
              <a:defRPr sz="3192">
                <a:solidFill>
                  <a:schemeClr val="dk1"/>
                </a:solidFill>
              </a:defRPr>
            </a:lvl7pPr>
            <a:lvl8pPr lvl="7" algn="ctr" rtl="0">
              <a:lnSpc>
                <a:spcPct val="100000"/>
              </a:lnSpc>
              <a:spcBef>
                <a:spcPts val="0"/>
              </a:spcBef>
              <a:spcAft>
                <a:spcPts val="0"/>
              </a:spcAft>
              <a:buClr>
                <a:schemeClr val="dk1"/>
              </a:buClr>
              <a:buSzPts val="2400"/>
              <a:buNone/>
              <a:defRPr sz="3192">
                <a:solidFill>
                  <a:schemeClr val="dk1"/>
                </a:solidFill>
              </a:defRPr>
            </a:lvl8pPr>
            <a:lvl9pPr lvl="8" algn="ctr" rtl="0">
              <a:lnSpc>
                <a:spcPct val="100000"/>
              </a:lnSpc>
              <a:spcBef>
                <a:spcPts val="0"/>
              </a:spcBef>
              <a:spcAft>
                <a:spcPts val="0"/>
              </a:spcAft>
              <a:buClr>
                <a:schemeClr val="dk1"/>
              </a:buClr>
              <a:buSzPts val="2400"/>
              <a:buNone/>
              <a:defRPr sz="3192">
                <a:solidFill>
                  <a:schemeClr val="dk1"/>
                </a:solidFill>
              </a:defRPr>
            </a:lvl9pPr>
          </a:lstStyle>
          <a:p>
            <a:endParaRPr/>
          </a:p>
        </p:txBody>
      </p:sp>
      <p:sp>
        <p:nvSpPr>
          <p:cNvPr id="581" name="Google Shape;581;p26"/>
          <p:cNvSpPr txBox="1">
            <a:spLocks noGrp="1"/>
          </p:cNvSpPr>
          <p:nvPr>
            <p:ph type="title"/>
          </p:nvPr>
        </p:nvSpPr>
        <p:spPr>
          <a:xfrm>
            <a:off x="900766" y="796567"/>
            <a:ext cx="10360306"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grpSp>
        <p:nvGrpSpPr>
          <p:cNvPr id="582" name="Google Shape;582;p26"/>
          <p:cNvGrpSpPr/>
          <p:nvPr/>
        </p:nvGrpSpPr>
        <p:grpSpPr>
          <a:xfrm flipH="1">
            <a:off x="-156580" y="-124572"/>
            <a:ext cx="4097949" cy="1219519"/>
            <a:chOff x="6208325" y="-93422"/>
            <a:chExt cx="3081084" cy="872497"/>
          </a:xfrm>
        </p:grpSpPr>
        <p:sp>
          <p:nvSpPr>
            <p:cNvPr id="583" name="Google Shape;583;p26"/>
            <p:cNvSpPr/>
            <p:nvPr/>
          </p:nvSpPr>
          <p:spPr>
            <a:xfrm>
              <a:off x="6208325" y="-45250"/>
              <a:ext cx="3081084" cy="824325"/>
            </a:xfrm>
            <a:custGeom>
              <a:avLst/>
              <a:gdLst/>
              <a:ahLst/>
              <a:cxnLst/>
              <a:rect l="l" t="t" r="r" b="b"/>
              <a:pathLst>
                <a:path w="103098" h="32973" extrusionOk="0">
                  <a:moveTo>
                    <a:pt x="0" y="1176"/>
                  </a:moveTo>
                  <a:cubicBezTo>
                    <a:pt x="203" y="2751"/>
                    <a:pt x="554" y="7976"/>
                    <a:pt x="1216" y="10627"/>
                  </a:cubicBezTo>
                  <a:cubicBezTo>
                    <a:pt x="1878" y="13278"/>
                    <a:pt x="2498" y="15449"/>
                    <a:pt x="3974" y="17084"/>
                  </a:cubicBezTo>
                  <a:cubicBezTo>
                    <a:pt x="5450" y="18719"/>
                    <a:pt x="7482" y="20032"/>
                    <a:pt x="10074" y="20438"/>
                  </a:cubicBezTo>
                  <a:cubicBezTo>
                    <a:pt x="12666" y="20844"/>
                    <a:pt x="15563" y="20132"/>
                    <a:pt x="19528" y="19522"/>
                  </a:cubicBezTo>
                  <a:cubicBezTo>
                    <a:pt x="23493" y="18912"/>
                    <a:pt x="29948" y="17083"/>
                    <a:pt x="33862" y="16778"/>
                  </a:cubicBezTo>
                  <a:cubicBezTo>
                    <a:pt x="37776" y="16473"/>
                    <a:pt x="39606" y="16422"/>
                    <a:pt x="43011" y="17693"/>
                  </a:cubicBezTo>
                  <a:cubicBezTo>
                    <a:pt x="46417" y="18964"/>
                    <a:pt x="50280" y="22166"/>
                    <a:pt x="54295" y="24402"/>
                  </a:cubicBezTo>
                  <a:cubicBezTo>
                    <a:pt x="58311" y="26638"/>
                    <a:pt x="62631" y="29688"/>
                    <a:pt x="67104" y="31110"/>
                  </a:cubicBezTo>
                  <a:cubicBezTo>
                    <a:pt x="71577" y="32532"/>
                    <a:pt x="76814" y="33138"/>
                    <a:pt x="81134" y="32934"/>
                  </a:cubicBezTo>
                  <a:cubicBezTo>
                    <a:pt x="85455" y="32730"/>
                    <a:pt x="89673" y="31561"/>
                    <a:pt x="93027" y="29885"/>
                  </a:cubicBezTo>
                  <a:cubicBezTo>
                    <a:pt x="96382" y="28209"/>
                    <a:pt x="99584" y="25265"/>
                    <a:pt x="101261" y="22877"/>
                  </a:cubicBezTo>
                  <a:cubicBezTo>
                    <a:pt x="102939" y="20489"/>
                    <a:pt x="102990" y="19372"/>
                    <a:pt x="103092" y="15559"/>
                  </a:cubicBezTo>
                  <a:cubicBezTo>
                    <a:pt x="103194" y="11746"/>
                    <a:pt x="102075" y="2593"/>
                    <a:pt x="101871" y="0"/>
                  </a:cubicBezTo>
                </a:path>
              </a:pathLst>
            </a:custGeom>
            <a:noFill/>
            <a:ln w="9525" cap="flat" cmpd="sng">
              <a:solidFill>
                <a:schemeClr val="lt2"/>
              </a:solidFill>
              <a:prstDash val="solid"/>
              <a:round/>
              <a:headEnd type="none" w="med" len="med"/>
              <a:tailEnd type="none" w="med" len="med"/>
            </a:ln>
          </p:spPr>
        </p:sp>
        <p:sp>
          <p:nvSpPr>
            <p:cNvPr id="584" name="Google Shape;584;p26"/>
            <p:cNvSpPr/>
            <p:nvPr/>
          </p:nvSpPr>
          <p:spPr>
            <a:xfrm>
              <a:off x="6295577" y="-93422"/>
              <a:ext cx="2906755" cy="764951"/>
            </a:xfrm>
            <a:custGeom>
              <a:avLst/>
              <a:gdLst/>
              <a:ahLst/>
              <a:cxnLst/>
              <a:rect l="l" t="t" r="r" b="b"/>
              <a:pathLst>
                <a:path w="115934" h="36474" extrusionOk="0">
                  <a:moveTo>
                    <a:pt x="1319" y="2188"/>
                  </a:moveTo>
                  <a:cubicBezTo>
                    <a:pt x="653" y="4308"/>
                    <a:pt x="1137" y="9821"/>
                    <a:pt x="2046" y="12729"/>
                  </a:cubicBezTo>
                  <a:cubicBezTo>
                    <a:pt x="2955" y="15637"/>
                    <a:pt x="4106" y="18303"/>
                    <a:pt x="6772" y="19636"/>
                  </a:cubicBezTo>
                  <a:cubicBezTo>
                    <a:pt x="9438" y="20969"/>
                    <a:pt x="13436" y="21150"/>
                    <a:pt x="18040" y="20726"/>
                  </a:cubicBezTo>
                  <a:cubicBezTo>
                    <a:pt x="22644" y="20302"/>
                    <a:pt x="29915" y="17697"/>
                    <a:pt x="34398" y="17091"/>
                  </a:cubicBezTo>
                  <a:cubicBezTo>
                    <a:pt x="38881" y="16485"/>
                    <a:pt x="40941" y="16182"/>
                    <a:pt x="44939" y="17091"/>
                  </a:cubicBezTo>
                  <a:cubicBezTo>
                    <a:pt x="48937" y="18000"/>
                    <a:pt x="53905" y="20242"/>
                    <a:pt x="58388" y="22544"/>
                  </a:cubicBezTo>
                  <a:cubicBezTo>
                    <a:pt x="62871" y="24846"/>
                    <a:pt x="67294" y="28663"/>
                    <a:pt x="71838" y="30904"/>
                  </a:cubicBezTo>
                  <a:cubicBezTo>
                    <a:pt x="76382" y="33146"/>
                    <a:pt x="80744" y="35327"/>
                    <a:pt x="85651" y="35993"/>
                  </a:cubicBezTo>
                  <a:cubicBezTo>
                    <a:pt x="90558" y="36660"/>
                    <a:pt x="96616" y="36902"/>
                    <a:pt x="101281" y="34903"/>
                  </a:cubicBezTo>
                  <a:cubicBezTo>
                    <a:pt x="105946" y="32904"/>
                    <a:pt x="111338" y="29148"/>
                    <a:pt x="113640" y="23998"/>
                  </a:cubicBezTo>
                  <a:cubicBezTo>
                    <a:pt x="115942" y="18848"/>
                    <a:pt x="116669" y="7822"/>
                    <a:pt x="115094" y="4005"/>
                  </a:cubicBezTo>
                  <a:cubicBezTo>
                    <a:pt x="113519" y="188"/>
                    <a:pt x="112731" y="1521"/>
                    <a:pt x="104189" y="1097"/>
                  </a:cubicBezTo>
                  <a:cubicBezTo>
                    <a:pt x="95647" y="673"/>
                    <a:pt x="80198" y="1643"/>
                    <a:pt x="63841" y="1461"/>
                  </a:cubicBezTo>
                  <a:cubicBezTo>
                    <a:pt x="47484" y="1279"/>
                    <a:pt x="16465" y="-114"/>
                    <a:pt x="6045" y="7"/>
                  </a:cubicBezTo>
                  <a:cubicBezTo>
                    <a:pt x="-4375" y="128"/>
                    <a:pt x="1986" y="68"/>
                    <a:pt x="1319" y="2188"/>
                  </a:cubicBezTo>
                  <a:close/>
                </a:path>
              </a:pathLst>
            </a:custGeom>
            <a:solidFill>
              <a:schemeClr val="lt2"/>
            </a:solidFill>
            <a:ln>
              <a:noFill/>
            </a:ln>
          </p:spPr>
        </p:sp>
      </p:grpSp>
      <p:grpSp>
        <p:nvGrpSpPr>
          <p:cNvPr id="585" name="Google Shape;585;p26"/>
          <p:cNvGrpSpPr/>
          <p:nvPr/>
        </p:nvGrpSpPr>
        <p:grpSpPr>
          <a:xfrm flipH="1">
            <a:off x="9409379" y="-306302"/>
            <a:ext cx="2945881" cy="1866511"/>
            <a:chOff x="-90429" y="-93427"/>
            <a:chExt cx="1639202" cy="1152072"/>
          </a:xfrm>
        </p:grpSpPr>
        <p:sp>
          <p:nvSpPr>
            <p:cNvPr id="586" name="Google Shape;586;p26"/>
            <p:cNvSpPr/>
            <p:nvPr/>
          </p:nvSpPr>
          <p:spPr>
            <a:xfrm>
              <a:off x="-90429" y="-93427"/>
              <a:ext cx="1492772" cy="1011790"/>
            </a:xfrm>
            <a:custGeom>
              <a:avLst/>
              <a:gdLst/>
              <a:ahLst/>
              <a:cxnLst/>
              <a:rect l="l" t="t" r="r" b="b"/>
              <a:pathLst>
                <a:path w="65703" h="44533" extrusionOk="0">
                  <a:moveTo>
                    <a:pt x="409" y="3407"/>
                  </a:moveTo>
                  <a:cubicBezTo>
                    <a:pt x="-318" y="7830"/>
                    <a:pt x="-76" y="20552"/>
                    <a:pt x="1136" y="27034"/>
                  </a:cubicBezTo>
                  <a:cubicBezTo>
                    <a:pt x="2348" y="33516"/>
                    <a:pt x="4589" y="39575"/>
                    <a:pt x="7679" y="42301"/>
                  </a:cubicBezTo>
                  <a:cubicBezTo>
                    <a:pt x="10769" y="45027"/>
                    <a:pt x="16464" y="45087"/>
                    <a:pt x="19675" y="43391"/>
                  </a:cubicBezTo>
                  <a:cubicBezTo>
                    <a:pt x="22886" y="41695"/>
                    <a:pt x="24461" y="34365"/>
                    <a:pt x="26945" y="32123"/>
                  </a:cubicBezTo>
                  <a:cubicBezTo>
                    <a:pt x="29429" y="29882"/>
                    <a:pt x="31246" y="30184"/>
                    <a:pt x="34578" y="29942"/>
                  </a:cubicBezTo>
                  <a:cubicBezTo>
                    <a:pt x="37910" y="29700"/>
                    <a:pt x="42878" y="30790"/>
                    <a:pt x="46937" y="30669"/>
                  </a:cubicBezTo>
                  <a:cubicBezTo>
                    <a:pt x="50996" y="30548"/>
                    <a:pt x="55843" y="30608"/>
                    <a:pt x="58933" y="29215"/>
                  </a:cubicBezTo>
                  <a:cubicBezTo>
                    <a:pt x="62023" y="27822"/>
                    <a:pt x="64810" y="25278"/>
                    <a:pt x="65476" y="22309"/>
                  </a:cubicBezTo>
                  <a:cubicBezTo>
                    <a:pt x="66142" y="19341"/>
                    <a:pt x="65354" y="14797"/>
                    <a:pt x="62931" y="11404"/>
                  </a:cubicBezTo>
                  <a:cubicBezTo>
                    <a:pt x="60508" y="8011"/>
                    <a:pt x="56146" y="3831"/>
                    <a:pt x="50936" y="1953"/>
                  </a:cubicBezTo>
                  <a:cubicBezTo>
                    <a:pt x="45726" y="75"/>
                    <a:pt x="39243" y="377"/>
                    <a:pt x="31670" y="135"/>
                  </a:cubicBezTo>
                  <a:cubicBezTo>
                    <a:pt x="24097" y="-107"/>
                    <a:pt x="10708" y="-46"/>
                    <a:pt x="5498" y="499"/>
                  </a:cubicBezTo>
                  <a:cubicBezTo>
                    <a:pt x="288" y="1044"/>
                    <a:pt x="1136" y="-1015"/>
                    <a:pt x="409" y="3407"/>
                  </a:cubicBezTo>
                  <a:close/>
                </a:path>
              </a:pathLst>
            </a:custGeom>
            <a:solidFill>
              <a:schemeClr val="lt2"/>
            </a:solidFill>
            <a:ln>
              <a:noFill/>
            </a:ln>
          </p:spPr>
        </p:sp>
        <p:sp>
          <p:nvSpPr>
            <p:cNvPr id="587" name="Google Shape;587;p26"/>
            <p:cNvSpPr/>
            <p:nvPr/>
          </p:nvSpPr>
          <p:spPr>
            <a:xfrm>
              <a:off x="-72867" y="-60633"/>
              <a:ext cx="1621640" cy="1119278"/>
            </a:xfrm>
            <a:custGeom>
              <a:avLst/>
              <a:gdLst/>
              <a:ahLst/>
              <a:cxnLst/>
              <a:rect l="l" t="t" r="r" b="b"/>
              <a:pathLst>
                <a:path w="71375" h="49264" extrusionOk="0">
                  <a:moveTo>
                    <a:pt x="0" y="40494"/>
                  </a:moveTo>
                  <a:cubicBezTo>
                    <a:pt x="1661" y="41863"/>
                    <a:pt x="6274" y="47582"/>
                    <a:pt x="9964" y="48709"/>
                  </a:cubicBezTo>
                  <a:cubicBezTo>
                    <a:pt x="13654" y="49836"/>
                    <a:pt x="19112" y="49194"/>
                    <a:pt x="22141" y="47255"/>
                  </a:cubicBezTo>
                  <a:cubicBezTo>
                    <a:pt x="25170" y="45316"/>
                    <a:pt x="25716" y="39349"/>
                    <a:pt x="28139" y="37077"/>
                  </a:cubicBezTo>
                  <a:cubicBezTo>
                    <a:pt x="30562" y="34805"/>
                    <a:pt x="31622" y="34169"/>
                    <a:pt x="36681" y="33624"/>
                  </a:cubicBezTo>
                  <a:cubicBezTo>
                    <a:pt x="41740" y="33079"/>
                    <a:pt x="53069" y="34927"/>
                    <a:pt x="58491" y="33806"/>
                  </a:cubicBezTo>
                  <a:cubicBezTo>
                    <a:pt x="63913" y="32685"/>
                    <a:pt x="67185" y="30261"/>
                    <a:pt x="69214" y="26899"/>
                  </a:cubicBezTo>
                  <a:cubicBezTo>
                    <a:pt x="71244" y="23537"/>
                    <a:pt x="72092" y="18115"/>
                    <a:pt x="70668" y="13632"/>
                  </a:cubicBezTo>
                  <a:cubicBezTo>
                    <a:pt x="69244" y="9149"/>
                    <a:pt x="62338" y="2272"/>
                    <a:pt x="60672" y="0"/>
                  </a:cubicBezTo>
                </a:path>
              </a:pathLst>
            </a:custGeom>
            <a:noFill/>
            <a:ln w="9525" cap="flat" cmpd="sng">
              <a:solidFill>
                <a:schemeClr val="lt2"/>
              </a:solidFill>
              <a:prstDash val="solid"/>
              <a:round/>
              <a:headEnd type="none" w="med" len="med"/>
              <a:tailEnd type="none" w="med" len="med"/>
            </a:ln>
          </p:spPr>
        </p:sp>
      </p:grpSp>
      <p:grpSp>
        <p:nvGrpSpPr>
          <p:cNvPr id="588" name="Google Shape;588;p26"/>
          <p:cNvGrpSpPr/>
          <p:nvPr/>
        </p:nvGrpSpPr>
        <p:grpSpPr>
          <a:xfrm>
            <a:off x="108432" y="358282"/>
            <a:ext cx="11913368" cy="6221924"/>
            <a:chOff x="81525" y="268711"/>
            <a:chExt cx="8957185" cy="4666443"/>
          </a:xfrm>
        </p:grpSpPr>
        <p:sp>
          <p:nvSpPr>
            <p:cNvPr id="589" name="Google Shape;589;p26"/>
            <p:cNvSpPr/>
            <p:nvPr/>
          </p:nvSpPr>
          <p:spPr>
            <a:xfrm>
              <a:off x="7932114" y="4317853"/>
              <a:ext cx="571971" cy="572176"/>
            </a:xfrm>
            <a:custGeom>
              <a:avLst/>
              <a:gdLst/>
              <a:ahLst/>
              <a:cxnLst/>
              <a:rect l="l" t="t" r="r" b="b"/>
              <a:pathLst>
                <a:path w="9943" h="9947" extrusionOk="0">
                  <a:moveTo>
                    <a:pt x="9942" y="4960"/>
                  </a:moveTo>
                  <a:lnTo>
                    <a:pt x="9942" y="4960"/>
                  </a:lnTo>
                  <a:cubicBezTo>
                    <a:pt x="9938" y="4033"/>
                    <a:pt x="9186" y="3280"/>
                    <a:pt x="8255" y="3284"/>
                  </a:cubicBezTo>
                  <a:lnTo>
                    <a:pt x="6651" y="3288"/>
                  </a:lnTo>
                  <a:lnTo>
                    <a:pt x="6647" y="1680"/>
                  </a:lnTo>
                  <a:cubicBezTo>
                    <a:pt x="6643" y="753"/>
                    <a:pt x="5890" y="1"/>
                    <a:pt x="4960" y="5"/>
                  </a:cubicBezTo>
                  <a:cubicBezTo>
                    <a:pt x="4033" y="5"/>
                    <a:pt x="3280" y="761"/>
                    <a:pt x="3284" y="1688"/>
                  </a:cubicBezTo>
                  <a:lnTo>
                    <a:pt x="3288" y="3296"/>
                  </a:lnTo>
                  <a:lnTo>
                    <a:pt x="1680" y="3300"/>
                  </a:lnTo>
                  <a:cubicBezTo>
                    <a:pt x="753" y="3300"/>
                    <a:pt x="1" y="4057"/>
                    <a:pt x="4" y="4983"/>
                  </a:cubicBezTo>
                  <a:cubicBezTo>
                    <a:pt x="4" y="5914"/>
                    <a:pt x="761" y="6667"/>
                    <a:pt x="1688" y="6663"/>
                  </a:cubicBezTo>
                  <a:lnTo>
                    <a:pt x="3296" y="6659"/>
                  </a:lnTo>
                  <a:lnTo>
                    <a:pt x="3300" y="8263"/>
                  </a:lnTo>
                  <a:cubicBezTo>
                    <a:pt x="3300" y="9194"/>
                    <a:pt x="4056" y="9946"/>
                    <a:pt x="4983" y="9942"/>
                  </a:cubicBezTo>
                  <a:cubicBezTo>
                    <a:pt x="5914" y="9942"/>
                    <a:pt x="6663" y="9186"/>
                    <a:pt x="6663" y="8255"/>
                  </a:cubicBezTo>
                  <a:lnTo>
                    <a:pt x="6659" y="6651"/>
                  </a:lnTo>
                  <a:lnTo>
                    <a:pt x="8263" y="6647"/>
                  </a:lnTo>
                  <a:cubicBezTo>
                    <a:pt x="9194" y="6647"/>
                    <a:pt x="9942" y="5890"/>
                    <a:pt x="9942" y="4960"/>
                  </a:cubicBezTo>
                  <a:close/>
                </a:path>
              </a:pathLst>
            </a:custGeom>
            <a:solidFill>
              <a:srgbClr val="FFFFFF">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90" name="Google Shape;590;p26"/>
            <p:cNvSpPr/>
            <p:nvPr/>
          </p:nvSpPr>
          <p:spPr>
            <a:xfrm>
              <a:off x="195937" y="4325514"/>
              <a:ext cx="571971" cy="572176"/>
            </a:xfrm>
            <a:custGeom>
              <a:avLst/>
              <a:gdLst/>
              <a:ahLst/>
              <a:cxnLst/>
              <a:rect l="l" t="t" r="r" b="b"/>
              <a:pathLst>
                <a:path w="9943" h="9947" extrusionOk="0">
                  <a:moveTo>
                    <a:pt x="9942" y="4960"/>
                  </a:moveTo>
                  <a:lnTo>
                    <a:pt x="9942" y="4960"/>
                  </a:lnTo>
                  <a:cubicBezTo>
                    <a:pt x="9938" y="4033"/>
                    <a:pt x="9186" y="3280"/>
                    <a:pt x="8255" y="3284"/>
                  </a:cubicBezTo>
                  <a:lnTo>
                    <a:pt x="6651" y="3288"/>
                  </a:lnTo>
                  <a:lnTo>
                    <a:pt x="6647" y="1680"/>
                  </a:lnTo>
                  <a:cubicBezTo>
                    <a:pt x="6643" y="753"/>
                    <a:pt x="5890" y="1"/>
                    <a:pt x="4960" y="5"/>
                  </a:cubicBezTo>
                  <a:cubicBezTo>
                    <a:pt x="4033" y="5"/>
                    <a:pt x="3280" y="761"/>
                    <a:pt x="3284" y="1688"/>
                  </a:cubicBezTo>
                  <a:lnTo>
                    <a:pt x="3288" y="3296"/>
                  </a:lnTo>
                  <a:lnTo>
                    <a:pt x="1680" y="3300"/>
                  </a:lnTo>
                  <a:cubicBezTo>
                    <a:pt x="753" y="3300"/>
                    <a:pt x="1" y="4057"/>
                    <a:pt x="4" y="4983"/>
                  </a:cubicBezTo>
                  <a:cubicBezTo>
                    <a:pt x="4" y="5914"/>
                    <a:pt x="761" y="6667"/>
                    <a:pt x="1688" y="6663"/>
                  </a:cubicBezTo>
                  <a:lnTo>
                    <a:pt x="3296" y="6659"/>
                  </a:lnTo>
                  <a:lnTo>
                    <a:pt x="3300" y="8263"/>
                  </a:lnTo>
                  <a:cubicBezTo>
                    <a:pt x="3300" y="9194"/>
                    <a:pt x="4056" y="9946"/>
                    <a:pt x="4983" y="9942"/>
                  </a:cubicBezTo>
                  <a:cubicBezTo>
                    <a:pt x="5914" y="9942"/>
                    <a:pt x="6663" y="9186"/>
                    <a:pt x="6663" y="8255"/>
                  </a:cubicBezTo>
                  <a:lnTo>
                    <a:pt x="6659" y="6651"/>
                  </a:lnTo>
                  <a:lnTo>
                    <a:pt x="8263" y="6647"/>
                  </a:lnTo>
                  <a:cubicBezTo>
                    <a:pt x="9194" y="6647"/>
                    <a:pt x="9942" y="5890"/>
                    <a:pt x="9942" y="4960"/>
                  </a:cubicBezTo>
                  <a:close/>
                </a:path>
              </a:pathLst>
            </a:custGeom>
            <a:solidFill>
              <a:srgbClr val="FFFFFF">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91" name="Google Shape;591;p26"/>
            <p:cNvSpPr/>
            <p:nvPr/>
          </p:nvSpPr>
          <p:spPr>
            <a:xfrm>
              <a:off x="3145560" y="268711"/>
              <a:ext cx="206047" cy="205905"/>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92" name="Google Shape;592;p26"/>
            <p:cNvSpPr/>
            <p:nvPr/>
          </p:nvSpPr>
          <p:spPr>
            <a:xfrm>
              <a:off x="81525" y="3639716"/>
              <a:ext cx="171683" cy="171544"/>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93" name="Google Shape;593;p26"/>
            <p:cNvSpPr/>
            <p:nvPr/>
          </p:nvSpPr>
          <p:spPr>
            <a:xfrm>
              <a:off x="378885" y="1246899"/>
              <a:ext cx="206047" cy="205905"/>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94" name="Google Shape;594;p26"/>
            <p:cNvSpPr/>
            <p:nvPr/>
          </p:nvSpPr>
          <p:spPr>
            <a:xfrm>
              <a:off x="8775550" y="3639716"/>
              <a:ext cx="171683" cy="171544"/>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95" name="Google Shape;595;p26"/>
            <p:cNvSpPr/>
            <p:nvPr/>
          </p:nvSpPr>
          <p:spPr>
            <a:xfrm>
              <a:off x="5810522" y="4729249"/>
              <a:ext cx="206047" cy="205905"/>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96" name="Google Shape;596;p26"/>
            <p:cNvSpPr/>
            <p:nvPr/>
          </p:nvSpPr>
          <p:spPr>
            <a:xfrm>
              <a:off x="8466739" y="1524328"/>
              <a:ext cx="571971" cy="572176"/>
            </a:xfrm>
            <a:custGeom>
              <a:avLst/>
              <a:gdLst/>
              <a:ahLst/>
              <a:cxnLst/>
              <a:rect l="l" t="t" r="r" b="b"/>
              <a:pathLst>
                <a:path w="9943" h="9947" extrusionOk="0">
                  <a:moveTo>
                    <a:pt x="9942" y="4960"/>
                  </a:moveTo>
                  <a:lnTo>
                    <a:pt x="9942" y="4960"/>
                  </a:lnTo>
                  <a:cubicBezTo>
                    <a:pt x="9938" y="4033"/>
                    <a:pt x="9186" y="3280"/>
                    <a:pt x="8255" y="3284"/>
                  </a:cubicBezTo>
                  <a:lnTo>
                    <a:pt x="6651" y="3288"/>
                  </a:lnTo>
                  <a:lnTo>
                    <a:pt x="6647" y="1680"/>
                  </a:lnTo>
                  <a:cubicBezTo>
                    <a:pt x="6643" y="753"/>
                    <a:pt x="5890" y="1"/>
                    <a:pt x="4960" y="5"/>
                  </a:cubicBezTo>
                  <a:cubicBezTo>
                    <a:pt x="4033" y="5"/>
                    <a:pt x="3280" y="761"/>
                    <a:pt x="3284" y="1688"/>
                  </a:cubicBezTo>
                  <a:lnTo>
                    <a:pt x="3288" y="3296"/>
                  </a:lnTo>
                  <a:lnTo>
                    <a:pt x="1680" y="3300"/>
                  </a:lnTo>
                  <a:cubicBezTo>
                    <a:pt x="753" y="3300"/>
                    <a:pt x="1" y="4057"/>
                    <a:pt x="4" y="4983"/>
                  </a:cubicBezTo>
                  <a:cubicBezTo>
                    <a:pt x="4" y="5914"/>
                    <a:pt x="761" y="6667"/>
                    <a:pt x="1688" y="6663"/>
                  </a:cubicBezTo>
                  <a:lnTo>
                    <a:pt x="3296" y="6659"/>
                  </a:lnTo>
                  <a:lnTo>
                    <a:pt x="3300" y="8263"/>
                  </a:lnTo>
                  <a:cubicBezTo>
                    <a:pt x="3300" y="9194"/>
                    <a:pt x="4056" y="9946"/>
                    <a:pt x="4983" y="9942"/>
                  </a:cubicBezTo>
                  <a:cubicBezTo>
                    <a:pt x="5914" y="9942"/>
                    <a:pt x="6663" y="9186"/>
                    <a:pt x="6663" y="8255"/>
                  </a:cubicBezTo>
                  <a:lnTo>
                    <a:pt x="6659" y="6651"/>
                  </a:lnTo>
                  <a:lnTo>
                    <a:pt x="8263" y="6647"/>
                  </a:lnTo>
                  <a:cubicBezTo>
                    <a:pt x="9194" y="6647"/>
                    <a:pt x="9942" y="5890"/>
                    <a:pt x="9942" y="4960"/>
                  </a:cubicBezTo>
                  <a:close/>
                </a:path>
              </a:pathLst>
            </a:custGeom>
            <a:solidFill>
              <a:srgbClr val="FFFFFF">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597" name="Google Shape;597;p26"/>
          <p:cNvSpPr/>
          <p:nvPr/>
        </p:nvSpPr>
        <p:spPr>
          <a:xfrm>
            <a:off x="8762469" y="103255"/>
            <a:ext cx="228344" cy="228725"/>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Numbers and text">
  <p:cSld name="BLANK_1_1_1_1_1_1">
    <p:bg>
      <p:bgPr>
        <a:solidFill>
          <a:schemeClr val="dk2"/>
        </a:solidFill>
        <a:effectLst/>
      </p:bgPr>
    </p:bg>
    <p:spTree>
      <p:nvGrpSpPr>
        <p:cNvPr id="1" name="Shape 691"/>
        <p:cNvGrpSpPr/>
        <p:nvPr/>
      </p:nvGrpSpPr>
      <p:grpSpPr>
        <a:xfrm>
          <a:off x="0" y="0"/>
          <a:ext cx="0" cy="0"/>
          <a:chOff x="0" y="0"/>
          <a:chExt cx="0" cy="0"/>
        </a:xfrm>
      </p:grpSpPr>
      <p:sp>
        <p:nvSpPr>
          <p:cNvPr id="692" name="Google Shape;692;p30"/>
          <p:cNvSpPr txBox="1">
            <a:spLocks noGrp="1"/>
          </p:cNvSpPr>
          <p:nvPr>
            <p:ph type="title" hasCustomPrompt="1"/>
          </p:nvPr>
        </p:nvSpPr>
        <p:spPr>
          <a:xfrm>
            <a:off x="863533" y="2544567"/>
            <a:ext cx="3423909" cy="9108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SzPts val="4800"/>
              <a:buNone/>
              <a:defRPr sz="5054"/>
            </a:lvl1pPr>
            <a:lvl2pPr lvl="1" algn="ctr" rtl="0">
              <a:spcBef>
                <a:spcPts val="0"/>
              </a:spcBef>
              <a:spcAft>
                <a:spcPts val="0"/>
              </a:spcAft>
              <a:buSzPts val="12000"/>
              <a:buNone/>
              <a:defRPr sz="15960"/>
            </a:lvl2pPr>
            <a:lvl3pPr lvl="2" algn="ctr" rtl="0">
              <a:spcBef>
                <a:spcPts val="0"/>
              </a:spcBef>
              <a:spcAft>
                <a:spcPts val="0"/>
              </a:spcAft>
              <a:buSzPts val="12000"/>
              <a:buNone/>
              <a:defRPr sz="15960"/>
            </a:lvl3pPr>
            <a:lvl4pPr lvl="3" algn="ctr" rtl="0">
              <a:spcBef>
                <a:spcPts val="0"/>
              </a:spcBef>
              <a:spcAft>
                <a:spcPts val="0"/>
              </a:spcAft>
              <a:buSzPts val="12000"/>
              <a:buNone/>
              <a:defRPr sz="15960"/>
            </a:lvl4pPr>
            <a:lvl5pPr lvl="4" algn="ctr" rtl="0">
              <a:spcBef>
                <a:spcPts val="0"/>
              </a:spcBef>
              <a:spcAft>
                <a:spcPts val="0"/>
              </a:spcAft>
              <a:buSzPts val="12000"/>
              <a:buNone/>
              <a:defRPr sz="15960"/>
            </a:lvl5pPr>
            <a:lvl6pPr lvl="5" algn="ctr" rtl="0">
              <a:spcBef>
                <a:spcPts val="0"/>
              </a:spcBef>
              <a:spcAft>
                <a:spcPts val="0"/>
              </a:spcAft>
              <a:buSzPts val="12000"/>
              <a:buNone/>
              <a:defRPr sz="15960"/>
            </a:lvl6pPr>
            <a:lvl7pPr lvl="6" algn="ctr" rtl="0">
              <a:spcBef>
                <a:spcPts val="0"/>
              </a:spcBef>
              <a:spcAft>
                <a:spcPts val="0"/>
              </a:spcAft>
              <a:buSzPts val="12000"/>
              <a:buNone/>
              <a:defRPr sz="15960"/>
            </a:lvl7pPr>
            <a:lvl8pPr lvl="7" algn="ctr" rtl="0">
              <a:spcBef>
                <a:spcPts val="0"/>
              </a:spcBef>
              <a:spcAft>
                <a:spcPts val="0"/>
              </a:spcAft>
              <a:buSzPts val="12000"/>
              <a:buNone/>
              <a:defRPr sz="15960"/>
            </a:lvl8pPr>
            <a:lvl9pPr lvl="8" algn="ctr" rtl="0">
              <a:spcBef>
                <a:spcPts val="0"/>
              </a:spcBef>
              <a:spcAft>
                <a:spcPts val="0"/>
              </a:spcAft>
              <a:buSzPts val="12000"/>
              <a:buNone/>
              <a:defRPr sz="15960"/>
            </a:lvl9pPr>
          </a:lstStyle>
          <a:p>
            <a:r>
              <a:t>xx%</a:t>
            </a:r>
          </a:p>
        </p:txBody>
      </p:sp>
      <p:sp>
        <p:nvSpPr>
          <p:cNvPr id="693" name="Google Shape;693;p30"/>
          <p:cNvSpPr txBox="1">
            <a:spLocks noGrp="1"/>
          </p:cNvSpPr>
          <p:nvPr>
            <p:ph type="subTitle" idx="1"/>
          </p:nvPr>
        </p:nvSpPr>
        <p:spPr>
          <a:xfrm>
            <a:off x="863533" y="4027348"/>
            <a:ext cx="3423909" cy="8624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dk1"/>
              </a:buClr>
              <a:buSzPts val="1400"/>
              <a:buNone/>
              <a:defRPr>
                <a:latin typeface="Fira Sans"/>
                <a:ea typeface="Fira Sans"/>
                <a:cs typeface="Fira Sans"/>
                <a:sym typeface="Fira Sans"/>
              </a:defRPr>
            </a:lvl1pPr>
            <a:lvl2pPr lvl="1" rtl="0">
              <a:spcBef>
                <a:spcPts val="0"/>
              </a:spcBef>
              <a:spcAft>
                <a:spcPts val="0"/>
              </a:spcAft>
              <a:buClr>
                <a:schemeClr val="dk1"/>
              </a:buClr>
              <a:buSzPts val="1400"/>
              <a:buNone/>
              <a:defRPr>
                <a:solidFill>
                  <a:schemeClr val="dk1"/>
                </a:solidFill>
              </a:defRPr>
            </a:lvl2pPr>
            <a:lvl3pPr lvl="2" rtl="0">
              <a:spcBef>
                <a:spcPts val="2128"/>
              </a:spcBef>
              <a:spcAft>
                <a:spcPts val="0"/>
              </a:spcAft>
              <a:buClr>
                <a:schemeClr val="dk1"/>
              </a:buClr>
              <a:buSzPts val="1400"/>
              <a:buNone/>
              <a:defRPr>
                <a:solidFill>
                  <a:schemeClr val="dk1"/>
                </a:solidFill>
              </a:defRPr>
            </a:lvl3pPr>
            <a:lvl4pPr lvl="3" rtl="0">
              <a:spcBef>
                <a:spcPts val="2128"/>
              </a:spcBef>
              <a:spcAft>
                <a:spcPts val="0"/>
              </a:spcAft>
              <a:buClr>
                <a:schemeClr val="dk1"/>
              </a:buClr>
              <a:buSzPts val="1400"/>
              <a:buNone/>
              <a:defRPr>
                <a:solidFill>
                  <a:schemeClr val="dk1"/>
                </a:solidFill>
              </a:defRPr>
            </a:lvl4pPr>
            <a:lvl5pPr lvl="4" rtl="0">
              <a:spcBef>
                <a:spcPts val="2128"/>
              </a:spcBef>
              <a:spcAft>
                <a:spcPts val="0"/>
              </a:spcAft>
              <a:buClr>
                <a:schemeClr val="dk1"/>
              </a:buClr>
              <a:buSzPts val="1400"/>
              <a:buNone/>
              <a:defRPr>
                <a:solidFill>
                  <a:schemeClr val="dk1"/>
                </a:solidFill>
              </a:defRPr>
            </a:lvl5pPr>
            <a:lvl6pPr lvl="5" rtl="0">
              <a:spcBef>
                <a:spcPts val="2128"/>
              </a:spcBef>
              <a:spcAft>
                <a:spcPts val="0"/>
              </a:spcAft>
              <a:buClr>
                <a:schemeClr val="dk1"/>
              </a:buClr>
              <a:buSzPts val="1400"/>
              <a:buNone/>
              <a:defRPr>
                <a:solidFill>
                  <a:schemeClr val="dk1"/>
                </a:solidFill>
              </a:defRPr>
            </a:lvl6pPr>
            <a:lvl7pPr lvl="6" rtl="0">
              <a:spcBef>
                <a:spcPts val="2128"/>
              </a:spcBef>
              <a:spcAft>
                <a:spcPts val="0"/>
              </a:spcAft>
              <a:buClr>
                <a:schemeClr val="dk1"/>
              </a:buClr>
              <a:buSzPts val="1400"/>
              <a:buNone/>
              <a:defRPr>
                <a:solidFill>
                  <a:schemeClr val="dk1"/>
                </a:solidFill>
              </a:defRPr>
            </a:lvl7pPr>
            <a:lvl8pPr lvl="7" rtl="0">
              <a:spcBef>
                <a:spcPts val="2128"/>
              </a:spcBef>
              <a:spcAft>
                <a:spcPts val="0"/>
              </a:spcAft>
              <a:buClr>
                <a:schemeClr val="dk1"/>
              </a:buClr>
              <a:buSzPts val="1400"/>
              <a:buNone/>
              <a:defRPr>
                <a:solidFill>
                  <a:schemeClr val="dk1"/>
                </a:solidFill>
              </a:defRPr>
            </a:lvl8pPr>
            <a:lvl9pPr lvl="8" rtl="0">
              <a:spcBef>
                <a:spcPts val="2128"/>
              </a:spcBef>
              <a:spcAft>
                <a:spcPts val="2128"/>
              </a:spcAft>
              <a:buClr>
                <a:schemeClr val="dk1"/>
              </a:buClr>
              <a:buSzPts val="1400"/>
              <a:buNone/>
              <a:defRPr>
                <a:solidFill>
                  <a:schemeClr val="dk1"/>
                </a:solidFill>
              </a:defRPr>
            </a:lvl9pPr>
          </a:lstStyle>
          <a:p>
            <a:endParaRPr/>
          </a:p>
        </p:txBody>
      </p:sp>
      <p:sp>
        <p:nvSpPr>
          <p:cNvPr id="694" name="Google Shape;694;p30"/>
          <p:cNvSpPr txBox="1">
            <a:spLocks noGrp="1"/>
          </p:cNvSpPr>
          <p:nvPr>
            <p:ph type="title" idx="2" hasCustomPrompt="1"/>
          </p:nvPr>
        </p:nvSpPr>
        <p:spPr>
          <a:xfrm>
            <a:off x="4368965" y="2544567"/>
            <a:ext cx="3423909" cy="9108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SzPts val="4800"/>
              <a:buNone/>
              <a:defRPr sz="5054"/>
            </a:lvl1pPr>
            <a:lvl2pPr lvl="1" algn="ctr" rtl="0">
              <a:spcBef>
                <a:spcPts val="0"/>
              </a:spcBef>
              <a:spcAft>
                <a:spcPts val="0"/>
              </a:spcAft>
              <a:buSzPts val="12000"/>
              <a:buNone/>
              <a:defRPr sz="15960"/>
            </a:lvl2pPr>
            <a:lvl3pPr lvl="2" algn="ctr" rtl="0">
              <a:spcBef>
                <a:spcPts val="0"/>
              </a:spcBef>
              <a:spcAft>
                <a:spcPts val="0"/>
              </a:spcAft>
              <a:buSzPts val="12000"/>
              <a:buNone/>
              <a:defRPr sz="15960"/>
            </a:lvl3pPr>
            <a:lvl4pPr lvl="3" algn="ctr" rtl="0">
              <a:spcBef>
                <a:spcPts val="0"/>
              </a:spcBef>
              <a:spcAft>
                <a:spcPts val="0"/>
              </a:spcAft>
              <a:buSzPts val="12000"/>
              <a:buNone/>
              <a:defRPr sz="15960"/>
            </a:lvl4pPr>
            <a:lvl5pPr lvl="4" algn="ctr" rtl="0">
              <a:spcBef>
                <a:spcPts val="0"/>
              </a:spcBef>
              <a:spcAft>
                <a:spcPts val="0"/>
              </a:spcAft>
              <a:buSzPts val="12000"/>
              <a:buNone/>
              <a:defRPr sz="15960"/>
            </a:lvl5pPr>
            <a:lvl6pPr lvl="5" algn="ctr" rtl="0">
              <a:spcBef>
                <a:spcPts val="0"/>
              </a:spcBef>
              <a:spcAft>
                <a:spcPts val="0"/>
              </a:spcAft>
              <a:buSzPts val="12000"/>
              <a:buNone/>
              <a:defRPr sz="15960"/>
            </a:lvl6pPr>
            <a:lvl7pPr lvl="6" algn="ctr" rtl="0">
              <a:spcBef>
                <a:spcPts val="0"/>
              </a:spcBef>
              <a:spcAft>
                <a:spcPts val="0"/>
              </a:spcAft>
              <a:buSzPts val="12000"/>
              <a:buNone/>
              <a:defRPr sz="15960"/>
            </a:lvl7pPr>
            <a:lvl8pPr lvl="7" algn="ctr" rtl="0">
              <a:spcBef>
                <a:spcPts val="0"/>
              </a:spcBef>
              <a:spcAft>
                <a:spcPts val="0"/>
              </a:spcAft>
              <a:buSzPts val="12000"/>
              <a:buNone/>
              <a:defRPr sz="15960"/>
            </a:lvl8pPr>
            <a:lvl9pPr lvl="8" algn="ctr" rtl="0">
              <a:spcBef>
                <a:spcPts val="0"/>
              </a:spcBef>
              <a:spcAft>
                <a:spcPts val="0"/>
              </a:spcAft>
              <a:buSzPts val="12000"/>
              <a:buNone/>
              <a:defRPr sz="15960"/>
            </a:lvl9pPr>
          </a:lstStyle>
          <a:p>
            <a:r>
              <a:t>xx%</a:t>
            </a:r>
          </a:p>
        </p:txBody>
      </p:sp>
      <p:sp>
        <p:nvSpPr>
          <p:cNvPr id="695" name="Google Shape;695;p30"/>
          <p:cNvSpPr txBox="1">
            <a:spLocks noGrp="1"/>
          </p:cNvSpPr>
          <p:nvPr>
            <p:ph type="subTitle" idx="3"/>
          </p:nvPr>
        </p:nvSpPr>
        <p:spPr>
          <a:xfrm>
            <a:off x="4368965" y="4024533"/>
            <a:ext cx="3423909" cy="8624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dk1"/>
              </a:buClr>
              <a:buSzPts val="1400"/>
              <a:buNone/>
              <a:defRPr>
                <a:latin typeface="Fira Sans"/>
                <a:ea typeface="Fira Sans"/>
                <a:cs typeface="Fira Sans"/>
                <a:sym typeface="Fira Sans"/>
              </a:defRPr>
            </a:lvl1pPr>
            <a:lvl2pPr lvl="1" rtl="0">
              <a:spcBef>
                <a:spcPts val="0"/>
              </a:spcBef>
              <a:spcAft>
                <a:spcPts val="0"/>
              </a:spcAft>
              <a:buClr>
                <a:schemeClr val="dk1"/>
              </a:buClr>
              <a:buSzPts val="1400"/>
              <a:buNone/>
              <a:defRPr>
                <a:solidFill>
                  <a:schemeClr val="dk1"/>
                </a:solidFill>
              </a:defRPr>
            </a:lvl2pPr>
            <a:lvl3pPr lvl="2" rtl="0">
              <a:spcBef>
                <a:spcPts val="2128"/>
              </a:spcBef>
              <a:spcAft>
                <a:spcPts val="0"/>
              </a:spcAft>
              <a:buClr>
                <a:schemeClr val="dk1"/>
              </a:buClr>
              <a:buSzPts val="1400"/>
              <a:buNone/>
              <a:defRPr>
                <a:solidFill>
                  <a:schemeClr val="dk1"/>
                </a:solidFill>
              </a:defRPr>
            </a:lvl3pPr>
            <a:lvl4pPr lvl="3" rtl="0">
              <a:spcBef>
                <a:spcPts val="2128"/>
              </a:spcBef>
              <a:spcAft>
                <a:spcPts val="0"/>
              </a:spcAft>
              <a:buClr>
                <a:schemeClr val="dk1"/>
              </a:buClr>
              <a:buSzPts val="1400"/>
              <a:buNone/>
              <a:defRPr>
                <a:solidFill>
                  <a:schemeClr val="dk1"/>
                </a:solidFill>
              </a:defRPr>
            </a:lvl4pPr>
            <a:lvl5pPr lvl="4" rtl="0">
              <a:spcBef>
                <a:spcPts val="2128"/>
              </a:spcBef>
              <a:spcAft>
                <a:spcPts val="0"/>
              </a:spcAft>
              <a:buClr>
                <a:schemeClr val="dk1"/>
              </a:buClr>
              <a:buSzPts val="1400"/>
              <a:buNone/>
              <a:defRPr>
                <a:solidFill>
                  <a:schemeClr val="dk1"/>
                </a:solidFill>
              </a:defRPr>
            </a:lvl5pPr>
            <a:lvl6pPr lvl="5" rtl="0">
              <a:spcBef>
                <a:spcPts val="2128"/>
              </a:spcBef>
              <a:spcAft>
                <a:spcPts val="0"/>
              </a:spcAft>
              <a:buClr>
                <a:schemeClr val="dk1"/>
              </a:buClr>
              <a:buSzPts val="1400"/>
              <a:buNone/>
              <a:defRPr>
                <a:solidFill>
                  <a:schemeClr val="dk1"/>
                </a:solidFill>
              </a:defRPr>
            </a:lvl6pPr>
            <a:lvl7pPr lvl="6" rtl="0">
              <a:spcBef>
                <a:spcPts val="2128"/>
              </a:spcBef>
              <a:spcAft>
                <a:spcPts val="0"/>
              </a:spcAft>
              <a:buClr>
                <a:schemeClr val="dk1"/>
              </a:buClr>
              <a:buSzPts val="1400"/>
              <a:buNone/>
              <a:defRPr>
                <a:solidFill>
                  <a:schemeClr val="dk1"/>
                </a:solidFill>
              </a:defRPr>
            </a:lvl7pPr>
            <a:lvl8pPr lvl="7" rtl="0">
              <a:spcBef>
                <a:spcPts val="2128"/>
              </a:spcBef>
              <a:spcAft>
                <a:spcPts val="0"/>
              </a:spcAft>
              <a:buClr>
                <a:schemeClr val="dk1"/>
              </a:buClr>
              <a:buSzPts val="1400"/>
              <a:buNone/>
              <a:defRPr>
                <a:solidFill>
                  <a:schemeClr val="dk1"/>
                </a:solidFill>
              </a:defRPr>
            </a:lvl8pPr>
            <a:lvl9pPr lvl="8" rtl="0">
              <a:spcBef>
                <a:spcPts val="2128"/>
              </a:spcBef>
              <a:spcAft>
                <a:spcPts val="2128"/>
              </a:spcAft>
              <a:buClr>
                <a:schemeClr val="dk1"/>
              </a:buClr>
              <a:buSzPts val="1400"/>
              <a:buNone/>
              <a:defRPr>
                <a:solidFill>
                  <a:schemeClr val="dk1"/>
                </a:solidFill>
              </a:defRPr>
            </a:lvl9pPr>
          </a:lstStyle>
          <a:p>
            <a:endParaRPr/>
          </a:p>
        </p:txBody>
      </p:sp>
      <p:sp>
        <p:nvSpPr>
          <p:cNvPr id="696" name="Google Shape;696;p30"/>
          <p:cNvSpPr txBox="1">
            <a:spLocks noGrp="1"/>
          </p:cNvSpPr>
          <p:nvPr>
            <p:ph type="title" idx="4" hasCustomPrompt="1"/>
          </p:nvPr>
        </p:nvSpPr>
        <p:spPr>
          <a:xfrm>
            <a:off x="7874396" y="2544567"/>
            <a:ext cx="3423909" cy="9108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SzPts val="4800"/>
              <a:buNone/>
              <a:defRPr sz="5054"/>
            </a:lvl1pPr>
            <a:lvl2pPr lvl="1" algn="ctr" rtl="0">
              <a:spcBef>
                <a:spcPts val="0"/>
              </a:spcBef>
              <a:spcAft>
                <a:spcPts val="0"/>
              </a:spcAft>
              <a:buSzPts val="12000"/>
              <a:buNone/>
              <a:defRPr sz="15960"/>
            </a:lvl2pPr>
            <a:lvl3pPr lvl="2" algn="ctr" rtl="0">
              <a:spcBef>
                <a:spcPts val="0"/>
              </a:spcBef>
              <a:spcAft>
                <a:spcPts val="0"/>
              </a:spcAft>
              <a:buSzPts val="12000"/>
              <a:buNone/>
              <a:defRPr sz="15960"/>
            </a:lvl3pPr>
            <a:lvl4pPr lvl="3" algn="ctr" rtl="0">
              <a:spcBef>
                <a:spcPts val="0"/>
              </a:spcBef>
              <a:spcAft>
                <a:spcPts val="0"/>
              </a:spcAft>
              <a:buSzPts val="12000"/>
              <a:buNone/>
              <a:defRPr sz="15960"/>
            </a:lvl4pPr>
            <a:lvl5pPr lvl="4" algn="ctr" rtl="0">
              <a:spcBef>
                <a:spcPts val="0"/>
              </a:spcBef>
              <a:spcAft>
                <a:spcPts val="0"/>
              </a:spcAft>
              <a:buSzPts val="12000"/>
              <a:buNone/>
              <a:defRPr sz="15960"/>
            </a:lvl5pPr>
            <a:lvl6pPr lvl="5" algn="ctr" rtl="0">
              <a:spcBef>
                <a:spcPts val="0"/>
              </a:spcBef>
              <a:spcAft>
                <a:spcPts val="0"/>
              </a:spcAft>
              <a:buSzPts val="12000"/>
              <a:buNone/>
              <a:defRPr sz="15960"/>
            </a:lvl6pPr>
            <a:lvl7pPr lvl="6" algn="ctr" rtl="0">
              <a:spcBef>
                <a:spcPts val="0"/>
              </a:spcBef>
              <a:spcAft>
                <a:spcPts val="0"/>
              </a:spcAft>
              <a:buSzPts val="12000"/>
              <a:buNone/>
              <a:defRPr sz="15960"/>
            </a:lvl7pPr>
            <a:lvl8pPr lvl="7" algn="ctr" rtl="0">
              <a:spcBef>
                <a:spcPts val="0"/>
              </a:spcBef>
              <a:spcAft>
                <a:spcPts val="0"/>
              </a:spcAft>
              <a:buSzPts val="12000"/>
              <a:buNone/>
              <a:defRPr sz="15960"/>
            </a:lvl8pPr>
            <a:lvl9pPr lvl="8" algn="ctr" rtl="0">
              <a:spcBef>
                <a:spcPts val="0"/>
              </a:spcBef>
              <a:spcAft>
                <a:spcPts val="0"/>
              </a:spcAft>
              <a:buSzPts val="12000"/>
              <a:buNone/>
              <a:defRPr sz="15960"/>
            </a:lvl9pPr>
          </a:lstStyle>
          <a:p>
            <a:r>
              <a:t>xx%</a:t>
            </a:r>
          </a:p>
        </p:txBody>
      </p:sp>
      <p:sp>
        <p:nvSpPr>
          <p:cNvPr id="697" name="Google Shape;697;p30"/>
          <p:cNvSpPr txBox="1">
            <a:spLocks noGrp="1"/>
          </p:cNvSpPr>
          <p:nvPr>
            <p:ph type="subTitle" idx="5"/>
          </p:nvPr>
        </p:nvSpPr>
        <p:spPr>
          <a:xfrm>
            <a:off x="7874396" y="4024932"/>
            <a:ext cx="3423909" cy="8624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dk1"/>
              </a:buClr>
              <a:buSzPts val="1400"/>
              <a:buNone/>
              <a:defRPr>
                <a:latin typeface="Fira Sans"/>
                <a:ea typeface="Fira Sans"/>
                <a:cs typeface="Fira Sans"/>
                <a:sym typeface="Fira Sans"/>
              </a:defRPr>
            </a:lvl1pPr>
            <a:lvl2pPr lvl="1" rtl="0">
              <a:spcBef>
                <a:spcPts val="0"/>
              </a:spcBef>
              <a:spcAft>
                <a:spcPts val="0"/>
              </a:spcAft>
              <a:buClr>
                <a:schemeClr val="dk1"/>
              </a:buClr>
              <a:buSzPts val="1400"/>
              <a:buNone/>
              <a:defRPr>
                <a:solidFill>
                  <a:schemeClr val="dk1"/>
                </a:solidFill>
              </a:defRPr>
            </a:lvl2pPr>
            <a:lvl3pPr lvl="2" rtl="0">
              <a:spcBef>
                <a:spcPts val="2128"/>
              </a:spcBef>
              <a:spcAft>
                <a:spcPts val="0"/>
              </a:spcAft>
              <a:buClr>
                <a:schemeClr val="dk1"/>
              </a:buClr>
              <a:buSzPts val="1400"/>
              <a:buNone/>
              <a:defRPr>
                <a:solidFill>
                  <a:schemeClr val="dk1"/>
                </a:solidFill>
              </a:defRPr>
            </a:lvl3pPr>
            <a:lvl4pPr lvl="3" rtl="0">
              <a:spcBef>
                <a:spcPts val="2128"/>
              </a:spcBef>
              <a:spcAft>
                <a:spcPts val="0"/>
              </a:spcAft>
              <a:buClr>
                <a:schemeClr val="dk1"/>
              </a:buClr>
              <a:buSzPts val="1400"/>
              <a:buNone/>
              <a:defRPr>
                <a:solidFill>
                  <a:schemeClr val="dk1"/>
                </a:solidFill>
              </a:defRPr>
            </a:lvl4pPr>
            <a:lvl5pPr lvl="4" rtl="0">
              <a:spcBef>
                <a:spcPts val="2128"/>
              </a:spcBef>
              <a:spcAft>
                <a:spcPts val="0"/>
              </a:spcAft>
              <a:buClr>
                <a:schemeClr val="dk1"/>
              </a:buClr>
              <a:buSzPts val="1400"/>
              <a:buNone/>
              <a:defRPr>
                <a:solidFill>
                  <a:schemeClr val="dk1"/>
                </a:solidFill>
              </a:defRPr>
            </a:lvl5pPr>
            <a:lvl6pPr lvl="5" rtl="0">
              <a:spcBef>
                <a:spcPts val="2128"/>
              </a:spcBef>
              <a:spcAft>
                <a:spcPts val="0"/>
              </a:spcAft>
              <a:buClr>
                <a:schemeClr val="dk1"/>
              </a:buClr>
              <a:buSzPts val="1400"/>
              <a:buNone/>
              <a:defRPr>
                <a:solidFill>
                  <a:schemeClr val="dk1"/>
                </a:solidFill>
              </a:defRPr>
            </a:lvl6pPr>
            <a:lvl7pPr lvl="6" rtl="0">
              <a:spcBef>
                <a:spcPts val="2128"/>
              </a:spcBef>
              <a:spcAft>
                <a:spcPts val="0"/>
              </a:spcAft>
              <a:buClr>
                <a:schemeClr val="dk1"/>
              </a:buClr>
              <a:buSzPts val="1400"/>
              <a:buNone/>
              <a:defRPr>
                <a:solidFill>
                  <a:schemeClr val="dk1"/>
                </a:solidFill>
              </a:defRPr>
            </a:lvl7pPr>
            <a:lvl8pPr lvl="7" rtl="0">
              <a:spcBef>
                <a:spcPts val="2128"/>
              </a:spcBef>
              <a:spcAft>
                <a:spcPts val="0"/>
              </a:spcAft>
              <a:buClr>
                <a:schemeClr val="dk1"/>
              </a:buClr>
              <a:buSzPts val="1400"/>
              <a:buNone/>
              <a:defRPr>
                <a:solidFill>
                  <a:schemeClr val="dk1"/>
                </a:solidFill>
              </a:defRPr>
            </a:lvl8pPr>
            <a:lvl9pPr lvl="8" rtl="0">
              <a:spcBef>
                <a:spcPts val="2128"/>
              </a:spcBef>
              <a:spcAft>
                <a:spcPts val="2128"/>
              </a:spcAft>
              <a:buClr>
                <a:schemeClr val="dk1"/>
              </a:buClr>
              <a:buSzPts val="1400"/>
              <a:buNone/>
              <a:defRPr>
                <a:solidFill>
                  <a:schemeClr val="dk1"/>
                </a:solidFill>
              </a:defRPr>
            </a:lvl9pPr>
          </a:lstStyle>
          <a:p>
            <a:endParaRPr/>
          </a:p>
        </p:txBody>
      </p:sp>
      <p:sp>
        <p:nvSpPr>
          <p:cNvPr id="698" name="Google Shape;698;p30"/>
          <p:cNvSpPr txBox="1">
            <a:spLocks noGrp="1"/>
          </p:cNvSpPr>
          <p:nvPr>
            <p:ph type="title" idx="6"/>
          </p:nvPr>
        </p:nvSpPr>
        <p:spPr>
          <a:xfrm>
            <a:off x="900766" y="796567"/>
            <a:ext cx="10360306"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grpSp>
        <p:nvGrpSpPr>
          <p:cNvPr id="699" name="Google Shape;699;p30"/>
          <p:cNvGrpSpPr/>
          <p:nvPr/>
        </p:nvGrpSpPr>
        <p:grpSpPr>
          <a:xfrm>
            <a:off x="-120269" y="-121472"/>
            <a:ext cx="2670306" cy="2907813"/>
            <a:chOff x="-90425" y="-91104"/>
            <a:chExt cx="2007696" cy="2180860"/>
          </a:xfrm>
        </p:grpSpPr>
        <p:sp>
          <p:nvSpPr>
            <p:cNvPr id="700" name="Google Shape;700;p30"/>
            <p:cNvSpPr/>
            <p:nvPr/>
          </p:nvSpPr>
          <p:spPr>
            <a:xfrm rot="10800000" flipH="1">
              <a:off x="52635" y="-8983"/>
              <a:ext cx="1864635" cy="2098740"/>
            </a:xfrm>
            <a:custGeom>
              <a:avLst/>
              <a:gdLst/>
              <a:ahLst/>
              <a:cxnLst/>
              <a:rect l="l" t="t" r="r" b="b"/>
              <a:pathLst>
                <a:path w="60767" h="76891" extrusionOk="0">
                  <a:moveTo>
                    <a:pt x="0" y="0"/>
                  </a:moveTo>
                  <a:cubicBezTo>
                    <a:pt x="2167" y="419"/>
                    <a:pt x="9477" y="848"/>
                    <a:pt x="13001" y="2516"/>
                  </a:cubicBezTo>
                  <a:cubicBezTo>
                    <a:pt x="16525" y="4184"/>
                    <a:pt x="18941" y="5427"/>
                    <a:pt x="21146" y="10007"/>
                  </a:cubicBezTo>
                  <a:cubicBezTo>
                    <a:pt x="23352" y="14588"/>
                    <a:pt x="24174" y="25213"/>
                    <a:pt x="26234" y="29999"/>
                  </a:cubicBezTo>
                  <a:cubicBezTo>
                    <a:pt x="28294" y="34785"/>
                    <a:pt x="29263" y="35815"/>
                    <a:pt x="33504" y="38723"/>
                  </a:cubicBezTo>
                  <a:cubicBezTo>
                    <a:pt x="37745" y="41631"/>
                    <a:pt x="47438" y="44176"/>
                    <a:pt x="51679" y="47447"/>
                  </a:cubicBezTo>
                  <a:cubicBezTo>
                    <a:pt x="55920" y="50718"/>
                    <a:pt x="57434" y="53444"/>
                    <a:pt x="58949" y="58351"/>
                  </a:cubicBezTo>
                  <a:cubicBezTo>
                    <a:pt x="60464" y="63258"/>
                    <a:pt x="60464" y="73801"/>
                    <a:pt x="60767" y="76891"/>
                  </a:cubicBezTo>
                </a:path>
              </a:pathLst>
            </a:custGeom>
            <a:noFill/>
            <a:ln w="9525" cap="flat" cmpd="sng">
              <a:solidFill>
                <a:schemeClr val="lt2"/>
              </a:solidFill>
              <a:prstDash val="solid"/>
              <a:round/>
              <a:headEnd type="none" w="med" len="med"/>
              <a:tailEnd type="none" w="med" len="med"/>
            </a:ln>
          </p:spPr>
        </p:sp>
        <p:sp>
          <p:nvSpPr>
            <p:cNvPr id="701" name="Google Shape;701;p30"/>
            <p:cNvSpPr/>
            <p:nvPr/>
          </p:nvSpPr>
          <p:spPr>
            <a:xfrm>
              <a:off x="-90425" y="-91104"/>
              <a:ext cx="1863800" cy="2032150"/>
            </a:xfrm>
            <a:custGeom>
              <a:avLst/>
              <a:gdLst/>
              <a:ahLst/>
              <a:cxnLst/>
              <a:rect l="l" t="t" r="r" b="b"/>
              <a:pathLst>
                <a:path w="74552" h="81286" extrusionOk="0">
                  <a:moveTo>
                    <a:pt x="4015" y="80277"/>
                  </a:moveTo>
                  <a:cubicBezTo>
                    <a:pt x="6302" y="81766"/>
                    <a:pt x="11860" y="81407"/>
                    <a:pt x="15503" y="80481"/>
                  </a:cubicBezTo>
                  <a:cubicBezTo>
                    <a:pt x="19147" y="79555"/>
                    <a:pt x="23403" y="78327"/>
                    <a:pt x="25876" y="74721"/>
                  </a:cubicBezTo>
                  <a:cubicBezTo>
                    <a:pt x="28349" y="71115"/>
                    <a:pt x="28852" y="63411"/>
                    <a:pt x="30339" y="58847"/>
                  </a:cubicBezTo>
                  <a:cubicBezTo>
                    <a:pt x="31826" y="54283"/>
                    <a:pt x="32866" y="50646"/>
                    <a:pt x="34799" y="47338"/>
                  </a:cubicBezTo>
                  <a:cubicBezTo>
                    <a:pt x="36732" y="44031"/>
                    <a:pt x="38593" y="41119"/>
                    <a:pt x="41939" y="39002"/>
                  </a:cubicBezTo>
                  <a:cubicBezTo>
                    <a:pt x="45285" y="36885"/>
                    <a:pt x="51159" y="35960"/>
                    <a:pt x="54877" y="34637"/>
                  </a:cubicBezTo>
                  <a:cubicBezTo>
                    <a:pt x="58595" y="33314"/>
                    <a:pt x="61420" y="32786"/>
                    <a:pt x="64246" y="31066"/>
                  </a:cubicBezTo>
                  <a:cubicBezTo>
                    <a:pt x="67072" y="29346"/>
                    <a:pt x="70121" y="27427"/>
                    <a:pt x="71831" y="24318"/>
                  </a:cubicBezTo>
                  <a:cubicBezTo>
                    <a:pt x="73541" y="21209"/>
                    <a:pt x="74806" y="15919"/>
                    <a:pt x="74508" y="12413"/>
                  </a:cubicBezTo>
                  <a:cubicBezTo>
                    <a:pt x="74211" y="8907"/>
                    <a:pt x="74805" y="5269"/>
                    <a:pt x="70046" y="3284"/>
                  </a:cubicBezTo>
                  <a:cubicBezTo>
                    <a:pt x="65287" y="1300"/>
                    <a:pt x="56696" y="810"/>
                    <a:pt x="45954" y="506"/>
                  </a:cubicBezTo>
                  <a:cubicBezTo>
                    <a:pt x="35212" y="202"/>
                    <a:pt x="12954" y="-856"/>
                    <a:pt x="5592" y="1459"/>
                  </a:cubicBezTo>
                  <a:cubicBezTo>
                    <a:pt x="-1770" y="3774"/>
                    <a:pt x="2716" y="6155"/>
                    <a:pt x="1784" y="14397"/>
                  </a:cubicBezTo>
                  <a:cubicBezTo>
                    <a:pt x="852" y="22639"/>
                    <a:pt x="0" y="41384"/>
                    <a:pt x="0" y="50909"/>
                  </a:cubicBezTo>
                  <a:cubicBezTo>
                    <a:pt x="0" y="60434"/>
                    <a:pt x="1115" y="66650"/>
                    <a:pt x="1784" y="71545"/>
                  </a:cubicBezTo>
                  <a:cubicBezTo>
                    <a:pt x="2453" y="76440"/>
                    <a:pt x="1729" y="78788"/>
                    <a:pt x="4015" y="80277"/>
                  </a:cubicBezTo>
                  <a:close/>
                </a:path>
              </a:pathLst>
            </a:custGeom>
            <a:solidFill>
              <a:schemeClr val="lt2"/>
            </a:solidFill>
            <a:ln>
              <a:noFill/>
            </a:ln>
          </p:spPr>
        </p:sp>
      </p:grpSp>
      <p:grpSp>
        <p:nvGrpSpPr>
          <p:cNvPr id="702" name="Google Shape;702;p30"/>
          <p:cNvGrpSpPr/>
          <p:nvPr/>
        </p:nvGrpSpPr>
        <p:grpSpPr>
          <a:xfrm>
            <a:off x="7092039" y="5513771"/>
            <a:ext cx="5269957" cy="1521347"/>
            <a:chOff x="4678469" y="3947016"/>
            <a:chExt cx="4615879" cy="1329229"/>
          </a:xfrm>
        </p:grpSpPr>
        <p:sp>
          <p:nvSpPr>
            <p:cNvPr id="703" name="Google Shape;703;p30"/>
            <p:cNvSpPr/>
            <p:nvPr/>
          </p:nvSpPr>
          <p:spPr>
            <a:xfrm rot="10800000" flipH="1">
              <a:off x="4678469" y="3947016"/>
              <a:ext cx="4615879" cy="1255821"/>
            </a:xfrm>
            <a:custGeom>
              <a:avLst/>
              <a:gdLst/>
              <a:ahLst/>
              <a:cxnLst/>
              <a:rect l="l" t="t" r="r" b="b"/>
              <a:pathLst>
                <a:path w="102878" h="32972" extrusionOk="0">
                  <a:moveTo>
                    <a:pt x="0" y="1154"/>
                  </a:moveTo>
                  <a:cubicBezTo>
                    <a:pt x="131" y="2698"/>
                    <a:pt x="157" y="7764"/>
                    <a:pt x="783" y="10419"/>
                  </a:cubicBezTo>
                  <a:cubicBezTo>
                    <a:pt x="1409" y="13074"/>
                    <a:pt x="2244" y="15413"/>
                    <a:pt x="3756" y="17083"/>
                  </a:cubicBezTo>
                  <a:cubicBezTo>
                    <a:pt x="5268" y="18753"/>
                    <a:pt x="7263" y="20031"/>
                    <a:pt x="9855" y="20437"/>
                  </a:cubicBezTo>
                  <a:cubicBezTo>
                    <a:pt x="12447" y="20844"/>
                    <a:pt x="15344" y="20132"/>
                    <a:pt x="19309" y="19522"/>
                  </a:cubicBezTo>
                  <a:cubicBezTo>
                    <a:pt x="23274" y="18912"/>
                    <a:pt x="29729" y="17083"/>
                    <a:pt x="33643" y="16778"/>
                  </a:cubicBezTo>
                  <a:cubicBezTo>
                    <a:pt x="37557" y="16473"/>
                    <a:pt x="39387" y="16423"/>
                    <a:pt x="42792" y="17693"/>
                  </a:cubicBezTo>
                  <a:cubicBezTo>
                    <a:pt x="46198" y="18964"/>
                    <a:pt x="50061" y="22165"/>
                    <a:pt x="54076" y="24401"/>
                  </a:cubicBezTo>
                  <a:cubicBezTo>
                    <a:pt x="58092" y="26637"/>
                    <a:pt x="62412" y="29688"/>
                    <a:pt x="66885" y="31110"/>
                  </a:cubicBezTo>
                  <a:cubicBezTo>
                    <a:pt x="71358" y="32532"/>
                    <a:pt x="76594" y="33137"/>
                    <a:pt x="80914" y="32933"/>
                  </a:cubicBezTo>
                  <a:cubicBezTo>
                    <a:pt x="85235" y="32729"/>
                    <a:pt x="89453" y="31560"/>
                    <a:pt x="92808" y="29884"/>
                  </a:cubicBezTo>
                  <a:cubicBezTo>
                    <a:pt x="96163" y="28208"/>
                    <a:pt x="99366" y="25265"/>
                    <a:pt x="101043" y="22877"/>
                  </a:cubicBezTo>
                  <a:cubicBezTo>
                    <a:pt x="102720" y="20490"/>
                    <a:pt x="102771" y="19372"/>
                    <a:pt x="102872" y="15559"/>
                  </a:cubicBezTo>
                  <a:cubicBezTo>
                    <a:pt x="102974" y="11746"/>
                    <a:pt x="101855" y="2593"/>
                    <a:pt x="101652" y="0"/>
                  </a:cubicBezTo>
                </a:path>
              </a:pathLst>
            </a:custGeom>
            <a:noFill/>
            <a:ln w="9525" cap="flat" cmpd="sng">
              <a:solidFill>
                <a:schemeClr val="lt2"/>
              </a:solidFill>
              <a:prstDash val="solid"/>
              <a:round/>
              <a:headEnd type="none" w="med" len="med"/>
              <a:tailEnd type="none" w="med" len="med"/>
            </a:ln>
          </p:spPr>
        </p:sp>
        <p:sp>
          <p:nvSpPr>
            <p:cNvPr id="704" name="Google Shape;704;p30"/>
            <p:cNvSpPr/>
            <p:nvPr/>
          </p:nvSpPr>
          <p:spPr>
            <a:xfrm rot="10800000" flipH="1">
              <a:off x="4799629" y="4110809"/>
              <a:ext cx="4364335" cy="1165435"/>
            </a:xfrm>
            <a:custGeom>
              <a:avLst/>
              <a:gdLst/>
              <a:ahLst/>
              <a:cxnLst/>
              <a:rect l="l" t="t" r="r" b="b"/>
              <a:pathLst>
                <a:path w="115934" h="36474" extrusionOk="0">
                  <a:moveTo>
                    <a:pt x="1319" y="2188"/>
                  </a:moveTo>
                  <a:cubicBezTo>
                    <a:pt x="653" y="4308"/>
                    <a:pt x="1137" y="9821"/>
                    <a:pt x="2046" y="12729"/>
                  </a:cubicBezTo>
                  <a:cubicBezTo>
                    <a:pt x="2955" y="15637"/>
                    <a:pt x="4106" y="18303"/>
                    <a:pt x="6772" y="19636"/>
                  </a:cubicBezTo>
                  <a:cubicBezTo>
                    <a:pt x="9438" y="20969"/>
                    <a:pt x="13436" y="21150"/>
                    <a:pt x="18040" y="20726"/>
                  </a:cubicBezTo>
                  <a:cubicBezTo>
                    <a:pt x="22644" y="20302"/>
                    <a:pt x="29915" y="17697"/>
                    <a:pt x="34398" y="17091"/>
                  </a:cubicBezTo>
                  <a:cubicBezTo>
                    <a:pt x="38881" y="16485"/>
                    <a:pt x="40941" y="16182"/>
                    <a:pt x="44939" y="17091"/>
                  </a:cubicBezTo>
                  <a:cubicBezTo>
                    <a:pt x="48937" y="18000"/>
                    <a:pt x="53905" y="20242"/>
                    <a:pt x="58388" y="22544"/>
                  </a:cubicBezTo>
                  <a:cubicBezTo>
                    <a:pt x="62871" y="24846"/>
                    <a:pt x="67294" y="28663"/>
                    <a:pt x="71838" y="30904"/>
                  </a:cubicBezTo>
                  <a:cubicBezTo>
                    <a:pt x="76382" y="33146"/>
                    <a:pt x="80744" y="35327"/>
                    <a:pt x="85651" y="35993"/>
                  </a:cubicBezTo>
                  <a:cubicBezTo>
                    <a:pt x="90558" y="36660"/>
                    <a:pt x="96616" y="36902"/>
                    <a:pt x="101281" y="34903"/>
                  </a:cubicBezTo>
                  <a:cubicBezTo>
                    <a:pt x="105946" y="32904"/>
                    <a:pt x="111338" y="29148"/>
                    <a:pt x="113640" y="23998"/>
                  </a:cubicBezTo>
                  <a:cubicBezTo>
                    <a:pt x="115942" y="18848"/>
                    <a:pt x="116669" y="7822"/>
                    <a:pt x="115094" y="4005"/>
                  </a:cubicBezTo>
                  <a:cubicBezTo>
                    <a:pt x="113519" y="188"/>
                    <a:pt x="112731" y="1521"/>
                    <a:pt x="104189" y="1097"/>
                  </a:cubicBezTo>
                  <a:cubicBezTo>
                    <a:pt x="95647" y="673"/>
                    <a:pt x="80198" y="1643"/>
                    <a:pt x="63841" y="1461"/>
                  </a:cubicBezTo>
                  <a:cubicBezTo>
                    <a:pt x="47484" y="1279"/>
                    <a:pt x="16465" y="-114"/>
                    <a:pt x="6045" y="7"/>
                  </a:cubicBezTo>
                  <a:cubicBezTo>
                    <a:pt x="-4375" y="128"/>
                    <a:pt x="1986" y="68"/>
                    <a:pt x="1319" y="2188"/>
                  </a:cubicBezTo>
                  <a:close/>
                </a:path>
              </a:pathLst>
            </a:custGeom>
            <a:solidFill>
              <a:schemeClr val="lt2"/>
            </a:solidFill>
            <a:ln>
              <a:noFill/>
            </a:ln>
          </p:spPr>
        </p:sp>
      </p:grpSp>
      <p:grpSp>
        <p:nvGrpSpPr>
          <p:cNvPr id="705" name="Google Shape;705;p30"/>
          <p:cNvGrpSpPr/>
          <p:nvPr/>
        </p:nvGrpSpPr>
        <p:grpSpPr>
          <a:xfrm>
            <a:off x="-120261" y="5602831"/>
            <a:ext cx="2359158" cy="1305036"/>
            <a:chOff x="-90420" y="4202123"/>
            <a:chExt cx="1773757" cy="978777"/>
          </a:xfrm>
        </p:grpSpPr>
        <p:sp>
          <p:nvSpPr>
            <p:cNvPr id="706" name="Google Shape;706;p30"/>
            <p:cNvSpPr/>
            <p:nvPr/>
          </p:nvSpPr>
          <p:spPr>
            <a:xfrm rot="10800000" flipH="1">
              <a:off x="-90420" y="4321301"/>
              <a:ext cx="1615308" cy="859598"/>
            </a:xfrm>
            <a:custGeom>
              <a:avLst/>
              <a:gdLst/>
              <a:ahLst/>
              <a:cxnLst/>
              <a:rect l="l" t="t" r="r" b="b"/>
              <a:pathLst>
                <a:path w="65703" h="44533" extrusionOk="0">
                  <a:moveTo>
                    <a:pt x="409" y="3407"/>
                  </a:moveTo>
                  <a:cubicBezTo>
                    <a:pt x="-318" y="7830"/>
                    <a:pt x="-76" y="20552"/>
                    <a:pt x="1136" y="27034"/>
                  </a:cubicBezTo>
                  <a:cubicBezTo>
                    <a:pt x="2348" y="33516"/>
                    <a:pt x="4589" y="39575"/>
                    <a:pt x="7679" y="42301"/>
                  </a:cubicBezTo>
                  <a:cubicBezTo>
                    <a:pt x="10769" y="45027"/>
                    <a:pt x="16464" y="45087"/>
                    <a:pt x="19675" y="43391"/>
                  </a:cubicBezTo>
                  <a:cubicBezTo>
                    <a:pt x="22886" y="41695"/>
                    <a:pt x="24461" y="34365"/>
                    <a:pt x="26945" y="32123"/>
                  </a:cubicBezTo>
                  <a:cubicBezTo>
                    <a:pt x="29429" y="29882"/>
                    <a:pt x="31246" y="30184"/>
                    <a:pt x="34578" y="29942"/>
                  </a:cubicBezTo>
                  <a:cubicBezTo>
                    <a:pt x="37910" y="29700"/>
                    <a:pt x="42878" y="30790"/>
                    <a:pt x="46937" y="30669"/>
                  </a:cubicBezTo>
                  <a:cubicBezTo>
                    <a:pt x="50996" y="30548"/>
                    <a:pt x="55843" y="30608"/>
                    <a:pt x="58933" y="29215"/>
                  </a:cubicBezTo>
                  <a:cubicBezTo>
                    <a:pt x="62023" y="27822"/>
                    <a:pt x="64810" y="25278"/>
                    <a:pt x="65476" y="22309"/>
                  </a:cubicBezTo>
                  <a:cubicBezTo>
                    <a:pt x="66142" y="19341"/>
                    <a:pt x="65354" y="14797"/>
                    <a:pt x="62931" y="11404"/>
                  </a:cubicBezTo>
                  <a:cubicBezTo>
                    <a:pt x="60508" y="8011"/>
                    <a:pt x="56146" y="3831"/>
                    <a:pt x="50936" y="1953"/>
                  </a:cubicBezTo>
                  <a:cubicBezTo>
                    <a:pt x="45726" y="75"/>
                    <a:pt x="39243" y="377"/>
                    <a:pt x="31670" y="135"/>
                  </a:cubicBezTo>
                  <a:cubicBezTo>
                    <a:pt x="24097" y="-107"/>
                    <a:pt x="10708" y="-46"/>
                    <a:pt x="5498" y="499"/>
                  </a:cubicBezTo>
                  <a:cubicBezTo>
                    <a:pt x="288" y="1044"/>
                    <a:pt x="1136" y="-1015"/>
                    <a:pt x="409" y="3407"/>
                  </a:cubicBezTo>
                  <a:close/>
                </a:path>
              </a:pathLst>
            </a:custGeom>
            <a:solidFill>
              <a:schemeClr val="lt2"/>
            </a:solidFill>
            <a:ln>
              <a:noFill/>
            </a:ln>
          </p:spPr>
        </p:sp>
        <p:sp>
          <p:nvSpPr>
            <p:cNvPr id="707" name="Google Shape;707;p30"/>
            <p:cNvSpPr/>
            <p:nvPr/>
          </p:nvSpPr>
          <p:spPr>
            <a:xfrm rot="10800000" flipH="1">
              <a:off x="-71418" y="4202123"/>
              <a:ext cx="1754754" cy="950918"/>
            </a:xfrm>
            <a:custGeom>
              <a:avLst/>
              <a:gdLst/>
              <a:ahLst/>
              <a:cxnLst/>
              <a:rect l="l" t="t" r="r" b="b"/>
              <a:pathLst>
                <a:path w="71375" h="49264" extrusionOk="0">
                  <a:moveTo>
                    <a:pt x="0" y="40494"/>
                  </a:moveTo>
                  <a:cubicBezTo>
                    <a:pt x="1661" y="41863"/>
                    <a:pt x="6274" y="47582"/>
                    <a:pt x="9964" y="48709"/>
                  </a:cubicBezTo>
                  <a:cubicBezTo>
                    <a:pt x="13654" y="49836"/>
                    <a:pt x="19112" y="49194"/>
                    <a:pt x="22141" y="47255"/>
                  </a:cubicBezTo>
                  <a:cubicBezTo>
                    <a:pt x="25170" y="45316"/>
                    <a:pt x="25716" y="39349"/>
                    <a:pt x="28139" y="37077"/>
                  </a:cubicBezTo>
                  <a:cubicBezTo>
                    <a:pt x="30562" y="34805"/>
                    <a:pt x="31622" y="34169"/>
                    <a:pt x="36681" y="33624"/>
                  </a:cubicBezTo>
                  <a:cubicBezTo>
                    <a:pt x="41740" y="33079"/>
                    <a:pt x="53069" y="34927"/>
                    <a:pt x="58491" y="33806"/>
                  </a:cubicBezTo>
                  <a:cubicBezTo>
                    <a:pt x="63913" y="32685"/>
                    <a:pt x="67185" y="30261"/>
                    <a:pt x="69214" y="26899"/>
                  </a:cubicBezTo>
                  <a:cubicBezTo>
                    <a:pt x="71244" y="23537"/>
                    <a:pt x="72092" y="18115"/>
                    <a:pt x="70668" y="13632"/>
                  </a:cubicBezTo>
                  <a:cubicBezTo>
                    <a:pt x="69244" y="9149"/>
                    <a:pt x="62338" y="2272"/>
                    <a:pt x="60672" y="0"/>
                  </a:cubicBezTo>
                </a:path>
              </a:pathLst>
            </a:custGeom>
            <a:noFill/>
            <a:ln w="9525" cap="flat" cmpd="sng">
              <a:solidFill>
                <a:schemeClr val="lt2"/>
              </a:solidFill>
              <a:prstDash val="solid"/>
              <a:round/>
              <a:headEnd type="none" w="med" len="med"/>
              <a:tailEnd type="none" w="med" len="med"/>
            </a:ln>
          </p:spPr>
        </p:sp>
      </p:grpSp>
      <p:grpSp>
        <p:nvGrpSpPr>
          <p:cNvPr id="708" name="Google Shape;708;p30"/>
          <p:cNvGrpSpPr/>
          <p:nvPr/>
        </p:nvGrpSpPr>
        <p:grpSpPr>
          <a:xfrm rot="5400000">
            <a:off x="9381370" y="1474724"/>
            <a:ext cx="4564376" cy="1117462"/>
            <a:chOff x="5490576" y="-46309"/>
            <a:chExt cx="3950700" cy="840175"/>
          </a:xfrm>
        </p:grpSpPr>
        <p:sp>
          <p:nvSpPr>
            <p:cNvPr id="709" name="Google Shape;709;p30"/>
            <p:cNvSpPr/>
            <p:nvPr/>
          </p:nvSpPr>
          <p:spPr>
            <a:xfrm rot="10800000" flipH="1">
              <a:off x="5670366" y="-46309"/>
              <a:ext cx="3528024" cy="660252"/>
            </a:xfrm>
            <a:custGeom>
              <a:avLst/>
              <a:gdLst/>
              <a:ahLst/>
              <a:cxnLst/>
              <a:rect l="l" t="t" r="r" b="b"/>
              <a:pathLst>
                <a:path w="128584" h="22212" extrusionOk="0">
                  <a:moveTo>
                    <a:pt x="1750" y="20195"/>
                  </a:moveTo>
                  <a:cubicBezTo>
                    <a:pt x="902" y="18014"/>
                    <a:pt x="3931" y="12199"/>
                    <a:pt x="6839" y="8927"/>
                  </a:cubicBezTo>
                  <a:cubicBezTo>
                    <a:pt x="9747" y="5656"/>
                    <a:pt x="14473" y="1778"/>
                    <a:pt x="19198" y="566"/>
                  </a:cubicBezTo>
                  <a:cubicBezTo>
                    <a:pt x="23924" y="-646"/>
                    <a:pt x="29316" y="264"/>
                    <a:pt x="35192" y="1657"/>
                  </a:cubicBezTo>
                  <a:cubicBezTo>
                    <a:pt x="41069" y="3051"/>
                    <a:pt x="48096" y="7110"/>
                    <a:pt x="54457" y="8927"/>
                  </a:cubicBezTo>
                  <a:cubicBezTo>
                    <a:pt x="60818" y="10745"/>
                    <a:pt x="68149" y="12562"/>
                    <a:pt x="73359" y="12562"/>
                  </a:cubicBezTo>
                  <a:cubicBezTo>
                    <a:pt x="78569" y="12562"/>
                    <a:pt x="81538" y="10199"/>
                    <a:pt x="85718" y="8927"/>
                  </a:cubicBezTo>
                  <a:cubicBezTo>
                    <a:pt x="89898" y="7655"/>
                    <a:pt x="94624" y="5534"/>
                    <a:pt x="98441" y="4928"/>
                  </a:cubicBezTo>
                  <a:cubicBezTo>
                    <a:pt x="102258" y="4322"/>
                    <a:pt x="105529" y="4444"/>
                    <a:pt x="108619" y="5292"/>
                  </a:cubicBezTo>
                  <a:cubicBezTo>
                    <a:pt x="111709" y="6140"/>
                    <a:pt x="114253" y="7897"/>
                    <a:pt x="116979" y="10017"/>
                  </a:cubicBezTo>
                  <a:cubicBezTo>
                    <a:pt x="119705" y="12137"/>
                    <a:pt x="123219" y="16015"/>
                    <a:pt x="124976" y="18014"/>
                  </a:cubicBezTo>
                  <a:cubicBezTo>
                    <a:pt x="126733" y="20013"/>
                    <a:pt x="128975" y="21407"/>
                    <a:pt x="127521" y="22013"/>
                  </a:cubicBezTo>
                  <a:cubicBezTo>
                    <a:pt x="126067" y="22619"/>
                    <a:pt x="135518" y="21649"/>
                    <a:pt x="116252" y="21649"/>
                  </a:cubicBezTo>
                  <a:cubicBezTo>
                    <a:pt x="96987" y="21649"/>
                    <a:pt x="31012" y="22255"/>
                    <a:pt x="11928" y="22013"/>
                  </a:cubicBezTo>
                  <a:cubicBezTo>
                    <a:pt x="-7156" y="21771"/>
                    <a:pt x="2598" y="22376"/>
                    <a:pt x="1750" y="20195"/>
                  </a:cubicBezTo>
                  <a:close/>
                </a:path>
              </a:pathLst>
            </a:custGeom>
            <a:solidFill>
              <a:schemeClr val="lt2"/>
            </a:solidFill>
            <a:ln>
              <a:noFill/>
            </a:ln>
          </p:spPr>
        </p:sp>
        <p:sp>
          <p:nvSpPr>
            <p:cNvPr id="710" name="Google Shape;710;p30"/>
            <p:cNvSpPr/>
            <p:nvPr/>
          </p:nvSpPr>
          <p:spPr>
            <a:xfrm>
              <a:off x="5490576" y="-36784"/>
              <a:ext cx="3950700" cy="830650"/>
            </a:xfrm>
            <a:custGeom>
              <a:avLst/>
              <a:gdLst/>
              <a:ahLst/>
              <a:cxnLst/>
              <a:rect l="l" t="t" r="r" b="b"/>
              <a:pathLst>
                <a:path w="158028" h="33226" extrusionOk="0">
                  <a:moveTo>
                    <a:pt x="0" y="696"/>
                  </a:moveTo>
                  <a:cubicBezTo>
                    <a:pt x="883" y="3566"/>
                    <a:pt x="2648" y="13156"/>
                    <a:pt x="5297" y="17914"/>
                  </a:cubicBezTo>
                  <a:cubicBezTo>
                    <a:pt x="7946" y="22672"/>
                    <a:pt x="12202" y="26707"/>
                    <a:pt x="15896" y="29244"/>
                  </a:cubicBezTo>
                  <a:cubicBezTo>
                    <a:pt x="19590" y="31781"/>
                    <a:pt x="22809" y="32774"/>
                    <a:pt x="27463" y="33134"/>
                  </a:cubicBezTo>
                  <a:cubicBezTo>
                    <a:pt x="32117" y="33494"/>
                    <a:pt x="38369" y="32775"/>
                    <a:pt x="43821" y="31406"/>
                  </a:cubicBezTo>
                  <a:cubicBezTo>
                    <a:pt x="49273" y="30038"/>
                    <a:pt x="54991" y="27012"/>
                    <a:pt x="60177" y="24923"/>
                  </a:cubicBezTo>
                  <a:cubicBezTo>
                    <a:pt x="65363" y="22834"/>
                    <a:pt x="70083" y="20024"/>
                    <a:pt x="74937" y="18871"/>
                  </a:cubicBezTo>
                  <a:cubicBezTo>
                    <a:pt x="79791" y="17719"/>
                    <a:pt x="84115" y="17216"/>
                    <a:pt x="89301" y="18008"/>
                  </a:cubicBezTo>
                  <a:cubicBezTo>
                    <a:pt x="94487" y="18801"/>
                    <a:pt x="100735" y="22113"/>
                    <a:pt x="106054" y="23626"/>
                  </a:cubicBezTo>
                  <a:cubicBezTo>
                    <a:pt x="111373" y="25139"/>
                    <a:pt x="116427" y="27156"/>
                    <a:pt x="121214" y="27084"/>
                  </a:cubicBezTo>
                  <a:cubicBezTo>
                    <a:pt x="126001" y="27012"/>
                    <a:pt x="128642" y="27708"/>
                    <a:pt x="134778" y="23194"/>
                  </a:cubicBezTo>
                  <a:cubicBezTo>
                    <a:pt x="140914" y="18680"/>
                    <a:pt x="154153" y="3866"/>
                    <a:pt x="158028" y="0"/>
                  </a:cubicBezTo>
                </a:path>
              </a:pathLst>
            </a:custGeom>
            <a:noFill/>
            <a:ln w="9525" cap="flat" cmpd="sng">
              <a:solidFill>
                <a:schemeClr val="lt2"/>
              </a:solidFill>
              <a:prstDash val="solid"/>
              <a:round/>
              <a:headEnd type="none" w="med" len="med"/>
              <a:tailEnd type="none" w="med" len="med"/>
            </a:ln>
          </p:spPr>
        </p:sp>
      </p:grpSp>
      <p:grpSp>
        <p:nvGrpSpPr>
          <p:cNvPr id="711" name="Google Shape;711;p30"/>
          <p:cNvGrpSpPr/>
          <p:nvPr/>
        </p:nvGrpSpPr>
        <p:grpSpPr>
          <a:xfrm>
            <a:off x="234211" y="242953"/>
            <a:ext cx="11727909" cy="6117703"/>
            <a:chOff x="121569" y="309439"/>
            <a:chExt cx="8817746" cy="4588277"/>
          </a:xfrm>
        </p:grpSpPr>
        <p:sp>
          <p:nvSpPr>
            <p:cNvPr id="712" name="Google Shape;712;p30"/>
            <p:cNvSpPr/>
            <p:nvPr/>
          </p:nvSpPr>
          <p:spPr>
            <a:xfrm flipH="1">
              <a:off x="8767631" y="3884541"/>
              <a:ext cx="171683" cy="171544"/>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13" name="Google Shape;713;p30"/>
            <p:cNvSpPr/>
            <p:nvPr/>
          </p:nvSpPr>
          <p:spPr>
            <a:xfrm flipH="1">
              <a:off x="8298033" y="1561999"/>
              <a:ext cx="206047" cy="205905"/>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14" name="Google Shape;714;p30"/>
            <p:cNvSpPr/>
            <p:nvPr/>
          </p:nvSpPr>
          <p:spPr>
            <a:xfrm flipH="1">
              <a:off x="2103822" y="379513"/>
              <a:ext cx="344997" cy="345136"/>
            </a:xfrm>
            <a:custGeom>
              <a:avLst/>
              <a:gdLst/>
              <a:ahLst/>
              <a:cxnLst/>
              <a:rect l="l" t="t" r="r" b="b"/>
              <a:pathLst>
                <a:path w="9943" h="9947" extrusionOk="0">
                  <a:moveTo>
                    <a:pt x="9942" y="4960"/>
                  </a:moveTo>
                  <a:lnTo>
                    <a:pt x="9942" y="4960"/>
                  </a:lnTo>
                  <a:cubicBezTo>
                    <a:pt x="9938" y="4033"/>
                    <a:pt x="9186" y="3280"/>
                    <a:pt x="8255" y="3284"/>
                  </a:cubicBezTo>
                  <a:lnTo>
                    <a:pt x="6651" y="3288"/>
                  </a:lnTo>
                  <a:lnTo>
                    <a:pt x="6647" y="1680"/>
                  </a:lnTo>
                  <a:cubicBezTo>
                    <a:pt x="6643" y="753"/>
                    <a:pt x="5890" y="1"/>
                    <a:pt x="4960" y="5"/>
                  </a:cubicBezTo>
                  <a:cubicBezTo>
                    <a:pt x="4033" y="5"/>
                    <a:pt x="3280" y="761"/>
                    <a:pt x="3284" y="1688"/>
                  </a:cubicBezTo>
                  <a:lnTo>
                    <a:pt x="3288" y="3296"/>
                  </a:lnTo>
                  <a:lnTo>
                    <a:pt x="1680" y="3300"/>
                  </a:lnTo>
                  <a:cubicBezTo>
                    <a:pt x="753" y="3300"/>
                    <a:pt x="1" y="4057"/>
                    <a:pt x="4" y="4983"/>
                  </a:cubicBezTo>
                  <a:cubicBezTo>
                    <a:pt x="4" y="5914"/>
                    <a:pt x="761" y="6667"/>
                    <a:pt x="1688" y="6663"/>
                  </a:cubicBezTo>
                  <a:lnTo>
                    <a:pt x="3296" y="6659"/>
                  </a:lnTo>
                  <a:lnTo>
                    <a:pt x="3300" y="8263"/>
                  </a:lnTo>
                  <a:cubicBezTo>
                    <a:pt x="3300" y="9194"/>
                    <a:pt x="4056" y="9946"/>
                    <a:pt x="4983" y="9942"/>
                  </a:cubicBezTo>
                  <a:cubicBezTo>
                    <a:pt x="5914" y="9942"/>
                    <a:pt x="6663" y="9186"/>
                    <a:pt x="6663" y="8255"/>
                  </a:cubicBezTo>
                  <a:lnTo>
                    <a:pt x="6659" y="6651"/>
                  </a:lnTo>
                  <a:lnTo>
                    <a:pt x="8263" y="6647"/>
                  </a:lnTo>
                  <a:cubicBezTo>
                    <a:pt x="9194" y="6647"/>
                    <a:pt x="9942" y="5890"/>
                    <a:pt x="9942" y="4960"/>
                  </a:cubicBezTo>
                  <a:close/>
                </a:path>
              </a:pathLst>
            </a:custGeom>
            <a:solidFill>
              <a:srgbClr val="FFFFFF">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nvGrpSpPr>
            <p:cNvPr id="715" name="Google Shape;715;p30"/>
            <p:cNvGrpSpPr/>
            <p:nvPr/>
          </p:nvGrpSpPr>
          <p:grpSpPr>
            <a:xfrm>
              <a:off x="2103827" y="309439"/>
              <a:ext cx="5815169" cy="4588277"/>
              <a:chOff x="2103827" y="309439"/>
              <a:chExt cx="5815169" cy="4588277"/>
            </a:xfrm>
          </p:grpSpPr>
          <p:sp>
            <p:nvSpPr>
              <p:cNvPr id="716" name="Google Shape;716;p30"/>
              <p:cNvSpPr/>
              <p:nvPr/>
            </p:nvSpPr>
            <p:spPr>
              <a:xfrm>
                <a:off x="2103827" y="4325540"/>
                <a:ext cx="571971" cy="572176"/>
              </a:xfrm>
              <a:custGeom>
                <a:avLst/>
                <a:gdLst/>
                <a:ahLst/>
                <a:cxnLst/>
                <a:rect l="l" t="t" r="r" b="b"/>
                <a:pathLst>
                  <a:path w="9943" h="9947" extrusionOk="0">
                    <a:moveTo>
                      <a:pt x="9942" y="4960"/>
                    </a:moveTo>
                    <a:lnTo>
                      <a:pt x="9942" y="4960"/>
                    </a:lnTo>
                    <a:cubicBezTo>
                      <a:pt x="9938" y="4033"/>
                      <a:pt x="9186" y="3280"/>
                      <a:pt x="8255" y="3284"/>
                    </a:cubicBezTo>
                    <a:lnTo>
                      <a:pt x="6651" y="3288"/>
                    </a:lnTo>
                    <a:lnTo>
                      <a:pt x="6647" y="1680"/>
                    </a:lnTo>
                    <a:cubicBezTo>
                      <a:pt x="6643" y="753"/>
                      <a:pt x="5890" y="1"/>
                      <a:pt x="4960" y="5"/>
                    </a:cubicBezTo>
                    <a:cubicBezTo>
                      <a:pt x="4033" y="5"/>
                      <a:pt x="3280" y="761"/>
                      <a:pt x="3284" y="1688"/>
                    </a:cubicBezTo>
                    <a:lnTo>
                      <a:pt x="3288" y="3296"/>
                    </a:lnTo>
                    <a:lnTo>
                      <a:pt x="1680" y="3300"/>
                    </a:lnTo>
                    <a:cubicBezTo>
                      <a:pt x="753" y="3300"/>
                      <a:pt x="1" y="4057"/>
                      <a:pt x="4" y="4983"/>
                    </a:cubicBezTo>
                    <a:cubicBezTo>
                      <a:pt x="4" y="5914"/>
                      <a:pt x="761" y="6667"/>
                      <a:pt x="1688" y="6663"/>
                    </a:cubicBezTo>
                    <a:lnTo>
                      <a:pt x="3296" y="6659"/>
                    </a:lnTo>
                    <a:lnTo>
                      <a:pt x="3300" y="8263"/>
                    </a:lnTo>
                    <a:cubicBezTo>
                      <a:pt x="3300" y="9194"/>
                      <a:pt x="4056" y="9946"/>
                      <a:pt x="4983" y="9942"/>
                    </a:cubicBezTo>
                    <a:cubicBezTo>
                      <a:pt x="5914" y="9942"/>
                      <a:pt x="6663" y="9186"/>
                      <a:pt x="6663" y="8255"/>
                    </a:cubicBezTo>
                    <a:lnTo>
                      <a:pt x="6659" y="6651"/>
                    </a:lnTo>
                    <a:lnTo>
                      <a:pt x="8263" y="6647"/>
                    </a:lnTo>
                    <a:cubicBezTo>
                      <a:pt x="9194" y="6647"/>
                      <a:pt x="9942" y="5890"/>
                      <a:pt x="9942" y="4960"/>
                    </a:cubicBezTo>
                    <a:close/>
                  </a:path>
                </a:pathLst>
              </a:custGeom>
              <a:solidFill>
                <a:srgbClr val="FFFFFF">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17" name="Google Shape;717;p30"/>
              <p:cNvSpPr/>
              <p:nvPr/>
            </p:nvSpPr>
            <p:spPr>
              <a:xfrm>
                <a:off x="7347024" y="309439"/>
                <a:ext cx="571971" cy="572176"/>
              </a:xfrm>
              <a:custGeom>
                <a:avLst/>
                <a:gdLst/>
                <a:ahLst/>
                <a:cxnLst/>
                <a:rect l="l" t="t" r="r" b="b"/>
                <a:pathLst>
                  <a:path w="9943" h="9947" extrusionOk="0">
                    <a:moveTo>
                      <a:pt x="9942" y="4960"/>
                    </a:moveTo>
                    <a:lnTo>
                      <a:pt x="9942" y="4960"/>
                    </a:lnTo>
                    <a:cubicBezTo>
                      <a:pt x="9938" y="4033"/>
                      <a:pt x="9186" y="3280"/>
                      <a:pt x="8255" y="3284"/>
                    </a:cubicBezTo>
                    <a:lnTo>
                      <a:pt x="6651" y="3288"/>
                    </a:lnTo>
                    <a:lnTo>
                      <a:pt x="6647" y="1680"/>
                    </a:lnTo>
                    <a:cubicBezTo>
                      <a:pt x="6643" y="753"/>
                      <a:pt x="5890" y="1"/>
                      <a:pt x="4960" y="5"/>
                    </a:cubicBezTo>
                    <a:cubicBezTo>
                      <a:pt x="4033" y="5"/>
                      <a:pt x="3280" y="761"/>
                      <a:pt x="3284" y="1688"/>
                    </a:cubicBezTo>
                    <a:lnTo>
                      <a:pt x="3288" y="3296"/>
                    </a:lnTo>
                    <a:lnTo>
                      <a:pt x="1680" y="3300"/>
                    </a:lnTo>
                    <a:cubicBezTo>
                      <a:pt x="753" y="3300"/>
                      <a:pt x="1" y="4057"/>
                      <a:pt x="4" y="4983"/>
                    </a:cubicBezTo>
                    <a:cubicBezTo>
                      <a:pt x="4" y="5914"/>
                      <a:pt x="761" y="6667"/>
                      <a:pt x="1688" y="6663"/>
                    </a:cubicBezTo>
                    <a:lnTo>
                      <a:pt x="3296" y="6659"/>
                    </a:lnTo>
                    <a:lnTo>
                      <a:pt x="3300" y="8263"/>
                    </a:lnTo>
                    <a:cubicBezTo>
                      <a:pt x="3300" y="9194"/>
                      <a:pt x="4056" y="9946"/>
                      <a:pt x="4983" y="9942"/>
                    </a:cubicBezTo>
                    <a:cubicBezTo>
                      <a:pt x="5914" y="9942"/>
                      <a:pt x="6663" y="9186"/>
                      <a:pt x="6663" y="8255"/>
                    </a:cubicBezTo>
                    <a:lnTo>
                      <a:pt x="6659" y="6651"/>
                    </a:lnTo>
                    <a:lnTo>
                      <a:pt x="8263" y="6647"/>
                    </a:lnTo>
                    <a:cubicBezTo>
                      <a:pt x="9194" y="6647"/>
                      <a:pt x="9942" y="5890"/>
                      <a:pt x="9942" y="4960"/>
                    </a:cubicBezTo>
                    <a:close/>
                  </a:path>
                </a:pathLst>
              </a:custGeom>
              <a:solidFill>
                <a:srgbClr val="FFFFFF">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718" name="Google Shape;718;p30"/>
            <p:cNvSpPr/>
            <p:nvPr/>
          </p:nvSpPr>
          <p:spPr>
            <a:xfrm flipH="1">
              <a:off x="121569" y="3947016"/>
              <a:ext cx="171683" cy="171544"/>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19" name="Google Shape;719;p30"/>
            <p:cNvSpPr/>
            <p:nvPr/>
          </p:nvSpPr>
          <p:spPr>
            <a:xfrm flipH="1">
              <a:off x="4986395" y="4635874"/>
              <a:ext cx="206047" cy="205905"/>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20" name="Google Shape;720;p30"/>
            <p:cNvSpPr/>
            <p:nvPr/>
          </p:nvSpPr>
          <p:spPr>
            <a:xfrm flipH="1">
              <a:off x="416670" y="2354211"/>
              <a:ext cx="206047" cy="205905"/>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721" name="Google Shape;721;p30"/>
          <p:cNvSpPr/>
          <p:nvPr/>
        </p:nvSpPr>
        <p:spPr>
          <a:xfrm flipH="1">
            <a:off x="5769916" y="137355"/>
            <a:ext cx="228344" cy="228725"/>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722" name="Google Shape;722;p30"/>
          <p:cNvSpPr/>
          <p:nvPr/>
        </p:nvSpPr>
        <p:spPr>
          <a:xfrm flipH="1">
            <a:off x="4537074" y="6486455"/>
            <a:ext cx="228344" cy="228725"/>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723" name="Google Shape;723;p30"/>
          <p:cNvSpPr txBox="1">
            <a:spLocks noGrp="1"/>
          </p:cNvSpPr>
          <p:nvPr>
            <p:ph type="subTitle" idx="7"/>
          </p:nvPr>
        </p:nvSpPr>
        <p:spPr>
          <a:xfrm>
            <a:off x="863533" y="3543367"/>
            <a:ext cx="3423909" cy="5504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059" b="1">
                <a:solidFill>
                  <a:schemeClr val="lt1"/>
                </a:solidFill>
                <a:latin typeface="Fira Sans"/>
                <a:ea typeface="Fira Sans"/>
                <a:cs typeface="Fira Sans"/>
                <a:sym typeface="Fira Sans"/>
              </a:defRPr>
            </a:lvl1pPr>
            <a:lvl2pPr lvl="1"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9pPr>
          </a:lstStyle>
          <a:p>
            <a:endParaRPr/>
          </a:p>
        </p:txBody>
      </p:sp>
      <p:sp>
        <p:nvSpPr>
          <p:cNvPr id="724" name="Google Shape;724;p30"/>
          <p:cNvSpPr txBox="1">
            <a:spLocks noGrp="1"/>
          </p:cNvSpPr>
          <p:nvPr>
            <p:ph type="subTitle" idx="8"/>
          </p:nvPr>
        </p:nvSpPr>
        <p:spPr>
          <a:xfrm>
            <a:off x="4368965" y="3543367"/>
            <a:ext cx="3423909" cy="5504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059" b="1">
                <a:solidFill>
                  <a:schemeClr val="lt1"/>
                </a:solidFill>
                <a:latin typeface="Fira Sans"/>
                <a:ea typeface="Fira Sans"/>
                <a:cs typeface="Fira Sans"/>
                <a:sym typeface="Fira Sans"/>
              </a:defRPr>
            </a:lvl1pPr>
            <a:lvl2pPr lvl="1"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9pPr>
          </a:lstStyle>
          <a:p>
            <a:endParaRPr/>
          </a:p>
        </p:txBody>
      </p:sp>
      <p:sp>
        <p:nvSpPr>
          <p:cNvPr id="725" name="Google Shape;725;p30"/>
          <p:cNvSpPr txBox="1">
            <a:spLocks noGrp="1"/>
          </p:cNvSpPr>
          <p:nvPr>
            <p:ph type="subTitle" idx="9"/>
          </p:nvPr>
        </p:nvSpPr>
        <p:spPr>
          <a:xfrm>
            <a:off x="7874396" y="3543367"/>
            <a:ext cx="3423909" cy="5504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059" b="1">
                <a:solidFill>
                  <a:schemeClr val="lt1"/>
                </a:solidFill>
                <a:latin typeface="Fira Sans"/>
                <a:ea typeface="Fira Sans"/>
                <a:cs typeface="Fira Sans"/>
                <a:sym typeface="Fira Sans"/>
              </a:defRPr>
            </a:lvl1pPr>
            <a:lvl2pPr lvl="1"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2pPr>
            <a:lvl3pPr lvl="2"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3pPr>
            <a:lvl4pPr lvl="3"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4pPr>
            <a:lvl5pPr lvl="4"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5pPr>
            <a:lvl6pPr lvl="5"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6pPr>
            <a:lvl7pPr lvl="6"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7pPr>
            <a:lvl8pPr lvl="7"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8pPr>
            <a:lvl9pPr lvl="8" algn="ctr"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9pPr>
          </a:lstStyle>
          <a:p>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Thanks">
  <p:cSld name="BLANK_1_1_1_1_1_1_2">
    <p:bg>
      <p:bgPr>
        <a:solidFill>
          <a:schemeClr val="dk2"/>
        </a:solidFill>
        <a:effectLst/>
      </p:bgPr>
    </p:bg>
    <p:spTree>
      <p:nvGrpSpPr>
        <p:cNvPr id="1" name="Shape 726"/>
        <p:cNvGrpSpPr/>
        <p:nvPr/>
      </p:nvGrpSpPr>
      <p:grpSpPr>
        <a:xfrm>
          <a:off x="0" y="0"/>
          <a:ext cx="0" cy="0"/>
          <a:chOff x="0" y="0"/>
          <a:chExt cx="0" cy="0"/>
        </a:xfrm>
      </p:grpSpPr>
      <p:sp>
        <p:nvSpPr>
          <p:cNvPr id="727" name="Google Shape;727;p31"/>
          <p:cNvSpPr txBox="1">
            <a:spLocks noGrp="1"/>
          </p:cNvSpPr>
          <p:nvPr>
            <p:ph type="subTitle" idx="1"/>
          </p:nvPr>
        </p:nvSpPr>
        <p:spPr>
          <a:xfrm>
            <a:off x="1196200" y="2148159"/>
            <a:ext cx="4861543" cy="15516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2800"/>
              <a:buNone/>
              <a:defRPr sz="1729">
                <a:latin typeface="Fira Sans"/>
                <a:ea typeface="Fira Sans"/>
                <a:cs typeface="Fira Sans"/>
                <a:sym typeface="Fira Sans"/>
              </a:defRPr>
            </a:lvl1pPr>
            <a:lvl2pPr lvl="1" algn="ctr" rtl="0">
              <a:lnSpc>
                <a:spcPct val="100000"/>
              </a:lnSpc>
              <a:spcBef>
                <a:spcPts val="0"/>
              </a:spcBef>
              <a:spcAft>
                <a:spcPts val="0"/>
              </a:spcAft>
              <a:buSzPts val="2800"/>
              <a:buNone/>
              <a:defRPr sz="3724"/>
            </a:lvl2pPr>
            <a:lvl3pPr lvl="2" algn="ctr" rtl="0">
              <a:lnSpc>
                <a:spcPct val="100000"/>
              </a:lnSpc>
              <a:spcBef>
                <a:spcPts val="0"/>
              </a:spcBef>
              <a:spcAft>
                <a:spcPts val="0"/>
              </a:spcAft>
              <a:buSzPts val="2800"/>
              <a:buNone/>
              <a:defRPr sz="3724"/>
            </a:lvl3pPr>
            <a:lvl4pPr lvl="3" algn="ctr" rtl="0">
              <a:lnSpc>
                <a:spcPct val="100000"/>
              </a:lnSpc>
              <a:spcBef>
                <a:spcPts val="0"/>
              </a:spcBef>
              <a:spcAft>
                <a:spcPts val="0"/>
              </a:spcAft>
              <a:buSzPts val="2800"/>
              <a:buNone/>
              <a:defRPr sz="3724"/>
            </a:lvl4pPr>
            <a:lvl5pPr lvl="4" algn="ctr" rtl="0">
              <a:lnSpc>
                <a:spcPct val="100000"/>
              </a:lnSpc>
              <a:spcBef>
                <a:spcPts val="0"/>
              </a:spcBef>
              <a:spcAft>
                <a:spcPts val="0"/>
              </a:spcAft>
              <a:buSzPts val="2800"/>
              <a:buNone/>
              <a:defRPr sz="3724"/>
            </a:lvl5pPr>
            <a:lvl6pPr lvl="5" algn="ctr" rtl="0">
              <a:lnSpc>
                <a:spcPct val="100000"/>
              </a:lnSpc>
              <a:spcBef>
                <a:spcPts val="0"/>
              </a:spcBef>
              <a:spcAft>
                <a:spcPts val="0"/>
              </a:spcAft>
              <a:buSzPts val="2800"/>
              <a:buNone/>
              <a:defRPr sz="3724"/>
            </a:lvl6pPr>
            <a:lvl7pPr lvl="6" algn="ctr" rtl="0">
              <a:lnSpc>
                <a:spcPct val="100000"/>
              </a:lnSpc>
              <a:spcBef>
                <a:spcPts val="0"/>
              </a:spcBef>
              <a:spcAft>
                <a:spcPts val="0"/>
              </a:spcAft>
              <a:buSzPts val="2800"/>
              <a:buNone/>
              <a:defRPr sz="3724"/>
            </a:lvl7pPr>
            <a:lvl8pPr lvl="7" algn="ctr" rtl="0">
              <a:lnSpc>
                <a:spcPct val="100000"/>
              </a:lnSpc>
              <a:spcBef>
                <a:spcPts val="0"/>
              </a:spcBef>
              <a:spcAft>
                <a:spcPts val="0"/>
              </a:spcAft>
              <a:buSzPts val="2800"/>
              <a:buNone/>
              <a:defRPr sz="3724"/>
            </a:lvl8pPr>
            <a:lvl9pPr lvl="8" algn="ctr" rtl="0">
              <a:lnSpc>
                <a:spcPct val="100000"/>
              </a:lnSpc>
              <a:spcBef>
                <a:spcPts val="0"/>
              </a:spcBef>
              <a:spcAft>
                <a:spcPts val="0"/>
              </a:spcAft>
              <a:buSzPts val="2800"/>
              <a:buNone/>
              <a:defRPr sz="3724"/>
            </a:lvl9pPr>
          </a:lstStyle>
          <a:p>
            <a:endParaRPr/>
          </a:p>
        </p:txBody>
      </p:sp>
      <p:sp>
        <p:nvSpPr>
          <p:cNvPr id="728" name="Google Shape;728;p31"/>
          <p:cNvSpPr txBox="1"/>
          <p:nvPr/>
        </p:nvSpPr>
        <p:spPr>
          <a:xfrm>
            <a:off x="1196200" y="4522667"/>
            <a:ext cx="4861543" cy="948800"/>
          </a:xfrm>
          <a:prstGeom prst="rect">
            <a:avLst/>
          </a:prstGeom>
          <a:noFill/>
          <a:ln>
            <a:noFill/>
          </a:ln>
        </p:spPr>
        <p:txBody>
          <a:bodyPr spcFirstLastPara="1" wrap="square" lIns="121598" tIns="121598" rIns="121598" bIns="121598" anchor="t" anchorCtr="0">
            <a:noAutofit/>
          </a:bodyPr>
          <a:lstStyle/>
          <a:p>
            <a:pPr marL="0" lvl="0" indent="0" algn="l" rtl="0">
              <a:spcBef>
                <a:spcPts val="399"/>
              </a:spcBef>
              <a:spcAft>
                <a:spcPts val="0"/>
              </a:spcAft>
              <a:buClr>
                <a:schemeClr val="dk1"/>
              </a:buClr>
              <a:buSzPts val="1100"/>
              <a:buFont typeface="Arial"/>
              <a:buNone/>
            </a:pPr>
            <a:r>
              <a:rPr lang="en" sz="1596">
                <a:solidFill>
                  <a:schemeClr val="dk1"/>
                </a:solidFill>
                <a:latin typeface="Fira Sans"/>
                <a:ea typeface="Fira Sans"/>
                <a:cs typeface="Fira Sans"/>
                <a:sym typeface="Fira Sans"/>
              </a:rPr>
              <a:t>CREDITS: This presentation template was created by </a:t>
            </a:r>
            <a:r>
              <a:rPr lang="en" sz="1596" b="1">
                <a:solidFill>
                  <a:schemeClr val="lt1"/>
                </a:solidFill>
                <a:uFill>
                  <a:noFill/>
                </a:uFill>
                <a:latin typeface="Fira Sans"/>
                <a:ea typeface="Fira Sans"/>
                <a:cs typeface="Fira Sans"/>
                <a:sym typeface="Fira Sans"/>
                <a:hlinkClick r:id="rId2">
                  <a:extLst>
                    <a:ext uri="{A12FA001-AC4F-418D-AE19-62706E023703}">
                      <ahyp:hlinkClr xmlns:ahyp="http://schemas.microsoft.com/office/drawing/2018/hyperlinkcolor" val="tx"/>
                    </a:ext>
                  </a:extLst>
                </a:hlinkClick>
              </a:rPr>
              <a:t>Slidesgo</a:t>
            </a:r>
            <a:r>
              <a:rPr lang="en" sz="1596">
                <a:solidFill>
                  <a:schemeClr val="lt1"/>
                </a:solidFill>
                <a:latin typeface="Fira Sans"/>
                <a:ea typeface="Fira Sans"/>
                <a:cs typeface="Fira Sans"/>
                <a:sym typeface="Fira Sans"/>
              </a:rPr>
              <a:t>,</a:t>
            </a:r>
            <a:r>
              <a:rPr lang="en" sz="1596">
                <a:solidFill>
                  <a:schemeClr val="dk1"/>
                </a:solidFill>
                <a:latin typeface="Fira Sans"/>
                <a:ea typeface="Fira Sans"/>
                <a:cs typeface="Fira Sans"/>
                <a:sym typeface="Fira Sans"/>
              </a:rPr>
              <a:t> including icons by </a:t>
            </a:r>
            <a:r>
              <a:rPr lang="en" sz="1596" b="1">
                <a:solidFill>
                  <a:schemeClr val="lt1"/>
                </a:solidFill>
                <a:uFill>
                  <a:noFill/>
                </a:uFill>
                <a:latin typeface="Fira Sans"/>
                <a:ea typeface="Fira Sans"/>
                <a:cs typeface="Fira Sans"/>
                <a:sym typeface="Fira Sans"/>
                <a:hlinkClick r:id="rId3">
                  <a:extLst>
                    <a:ext uri="{A12FA001-AC4F-418D-AE19-62706E023703}">
                      <ahyp:hlinkClr xmlns:ahyp="http://schemas.microsoft.com/office/drawing/2018/hyperlinkcolor" val="tx"/>
                    </a:ext>
                  </a:extLst>
                </a:hlinkClick>
              </a:rPr>
              <a:t>Flaticon</a:t>
            </a:r>
            <a:r>
              <a:rPr lang="en" sz="1596" b="1">
                <a:solidFill>
                  <a:schemeClr val="dk1"/>
                </a:solidFill>
                <a:latin typeface="Fira Sans"/>
                <a:ea typeface="Fira Sans"/>
                <a:cs typeface="Fira Sans"/>
                <a:sym typeface="Fira Sans"/>
              </a:rPr>
              <a:t> </a:t>
            </a:r>
            <a:r>
              <a:rPr lang="en" sz="1596">
                <a:solidFill>
                  <a:schemeClr val="dk1"/>
                </a:solidFill>
                <a:latin typeface="Fira Sans"/>
                <a:ea typeface="Fira Sans"/>
                <a:cs typeface="Fira Sans"/>
                <a:sym typeface="Fira Sans"/>
              </a:rPr>
              <a:t>and infographics &amp; images by </a:t>
            </a:r>
            <a:r>
              <a:rPr lang="en" sz="1596" b="1">
                <a:solidFill>
                  <a:schemeClr val="lt1"/>
                </a:solidFill>
                <a:uFill>
                  <a:noFill/>
                </a:uFill>
                <a:latin typeface="Fira Sans"/>
                <a:ea typeface="Fira Sans"/>
                <a:cs typeface="Fira Sans"/>
                <a:sym typeface="Fira Sans"/>
                <a:hlinkClick r:id="rId4">
                  <a:extLst>
                    <a:ext uri="{A12FA001-AC4F-418D-AE19-62706E023703}">
                      <ahyp:hlinkClr xmlns:ahyp="http://schemas.microsoft.com/office/drawing/2018/hyperlinkcolor" val="tx"/>
                    </a:ext>
                  </a:extLst>
                </a:hlinkClick>
              </a:rPr>
              <a:t>Freepik</a:t>
            </a:r>
            <a:endParaRPr sz="1596" b="1">
              <a:solidFill>
                <a:schemeClr val="lt1"/>
              </a:solidFill>
              <a:latin typeface="Fira Sans"/>
              <a:ea typeface="Fira Sans"/>
              <a:cs typeface="Fira Sans"/>
              <a:sym typeface="Fira Sans"/>
            </a:endParaRPr>
          </a:p>
        </p:txBody>
      </p:sp>
      <p:sp>
        <p:nvSpPr>
          <p:cNvPr id="729" name="Google Shape;729;p31"/>
          <p:cNvSpPr txBox="1">
            <a:spLocks noGrp="1"/>
          </p:cNvSpPr>
          <p:nvPr>
            <p:ph type="ctrTitle"/>
          </p:nvPr>
        </p:nvSpPr>
        <p:spPr>
          <a:xfrm>
            <a:off x="1196200" y="924800"/>
            <a:ext cx="4861543" cy="1336800"/>
          </a:xfrm>
          <a:prstGeom prst="rect">
            <a:avLst/>
          </a:prstGeom>
        </p:spPr>
        <p:txBody>
          <a:bodyPr spcFirstLastPara="1" wrap="square" lIns="91425" tIns="91425" rIns="91425" bIns="91425" anchor="b" anchorCtr="0">
            <a:noAutofit/>
          </a:bodyPr>
          <a:lstStyle>
            <a:lvl1pPr lvl="0" rtl="0">
              <a:spcBef>
                <a:spcPts val="0"/>
              </a:spcBef>
              <a:spcAft>
                <a:spcPts val="0"/>
              </a:spcAft>
              <a:buSzPts val="5200"/>
              <a:buNone/>
              <a:defRPr sz="8379"/>
            </a:lvl1pPr>
            <a:lvl2pPr lvl="1" algn="ctr" rtl="0">
              <a:spcBef>
                <a:spcPts val="0"/>
              </a:spcBef>
              <a:spcAft>
                <a:spcPts val="0"/>
              </a:spcAft>
              <a:buSzPts val="5200"/>
              <a:buNone/>
              <a:defRPr sz="6916"/>
            </a:lvl2pPr>
            <a:lvl3pPr lvl="2" algn="ctr" rtl="0">
              <a:spcBef>
                <a:spcPts val="0"/>
              </a:spcBef>
              <a:spcAft>
                <a:spcPts val="0"/>
              </a:spcAft>
              <a:buSzPts val="5200"/>
              <a:buNone/>
              <a:defRPr sz="6916"/>
            </a:lvl3pPr>
            <a:lvl4pPr lvl="3" algn="ctr" rtl="0">
              <a:spcBef>
                <a:spcPts val="0"/>
              </a:spcBef>
              <a:spcAft>
                <a:spcPts val="0"/>
              </a:spcAft>
              <a:buSzPts val="5200"/>
              <a:buNone/>
              <a:defRPr sz="6916"/>
            </a:lvl4pPr>
            <a:lvl5pPr lvl="4" algn="ctr" rtl="0">
              <a:spcBef>
                <a:spcPts val="0"/>
              </a:spcBef>
              <a:spcAft>
                <a:spcPts val="0"/>
              </a:spcAft>
              <a:buSzPts val="5200"/>
              <a:buNone/>
              <a:defRPr sz="6916"/>
            </a:lvl5pPr>
            <a:lvl6pPr lvl="5" algn="ctr" rtl="0">
              <a:spcBef>
                <a:spcPts val="0"/>
              </a:spcBef>
              <a:spcAft>
                <a:spcPts val="0"/>
              </a:spcAft>
              <a:buSzPts val="5200"/>
              <a:buNone/>
              <a:defRPr sz="6916"/>
            </a:lvl6pPr>
            <a:lvl7pPr lvl="6" algn="ctr" rtl="0">
              <a:spcBef>
                <a:spcPts val="0"/>
              </a:spcBef>
              <a:spcAft>
                <a:spcPts val="0"/>
              </a:spcAft>
              <a:buSzPts val="5200"/>
              <a:buNone/>
              <a:defRPr sz="6916"/>
            </a:lvl7pPr>
            <a:lvl8pPr lvl="7" algn="ctr" rtl="0">
              <a:spcBef>
                <a:spcPts val="0"/>
              </a:spcBef>
              <a:spcAft>
                <a:spcPts val="0"/>
              </a:spcAft>
              <a:buSzPts val="5200"/>
              <a:buNone/>
              <a:defRPr sz="6916"/>
            </a:lvl8pPr>
            <a:lvl9pPr lvl="8" algn="ctr" rtl="0">
              <a:spcBef>
                <a:spcPts val="0"/>
              </a:spcBef>
              <a:spcAft>
                <a:spcPts val="0"/>
              </a:spcAft>
              <a:buSzPts val="5200"/>
              <a:buNone/>
              <a:defRPr sz="6916"/>
            </a:lvl9pPr>
          </a:lstStyle>
          <a:p>
            <a:endParaRPr/>
          </a:p>
        </p:txBody>
      </p:sp>
      <p:grpSp>
        <p:nvGrpSpPr>
          <p:cNvPr id="730" name="Google Shape;730;p31"/>
          <p:cNvGrpSpPr/>
          <p:nvPr/>
        </p:nvGrpSpPr>
        <p:grpSpPr>
          <a:xfrm>
            <a:off x="8257288" y="-124562"/>
            <a:ext cx="4097949" cy="1163329"/>
            <a:chOff x="6208325" y="-93422"/>
            <a:chExt cx="3081084" cy="872497"/>
          </a:xfrm>
        </p:grpSpPr>
        <p:sp>
          <p:nvSpPr>
            <p:cNvPr id="731" name="Google Shape;731;p31"/>
            <p:cNvSpPr/>
            <p:nvPr/>
          </p:nvSpPr>
          <p:spPr>
            <a:xfrm>
              <a:off x="6208325" y="-45250"/>
              <a:ext cx="3081084" cy="824325"/>
            </a:xfrm>
            <a:custGeom>
              <a:avLst/>
              <a:gdLst/>
              <a:ahLst/>
              <a:cxnLst/>
              <a:rect l="l" t="t" r="r" b="b"/>
              <a:pathLst>
                <a:path w="103098" h="32973" extrusionOk="0">
                  <a:moveTo>
                    <a:pt x="0" y="1176"/>
                  </a:moveTo>
                  <a:cubicBezTo>
                    <a:pt x="203" y="2751"/>
                    <a:pt x="554" y="7976"/>
                    <a:pt x="1216" y="10627"/>
                  </a:cubicBezTo>
                  <a:cubicBezTo>
                    <a:pt x="1878" y="13278"/>
                    <a:pt x="2498" y="15449"/>
                    <a:pt x="3974" y="17084"/>
                  </a:cubicBezTo>
                  <a:cubicBezTo>
                    <a:pt x="5450" y="18719"/>
                    <a:pt x="7482" y="20032"/>
                    <a:pt x="10074" y="20438"/>
                  </a:cubicBezTo>
                  <a:cubicBezTo>
                    <a:pt x="12666" y="20844"/>
                    <a:pt x="15563" y="20132"/>
                    <a:pt x="19528" y="19522"/>
                  </a:cubicBezTo>
                  <a:cubicBezTo>
                    <a:pt x="23493" y="18912"/>
                    <a:pt x="29948" y="17083"/>
                    <a:pt x="33862" y="16778"/>
                  </a:cubicBezTo>
                  <a:cubicBezTo>
                    <a:pt x="37776" y="16473"/>
                    <a:pt x="39606" y="16422"/>
                    <a:pt x="43011" y="17693"/>
                  </a:cubicBezTo>
                  <a:cubicBezTo>
                    <a:pt x="46417" y="18964"/>
                    <a:pt x="50280" y="22166"/>
                    <a:pt x="54295" y="24402"/>
                  </a:cubicBezTo>
                  <a:cubicBezTo>
                    <a:pt x="58311" y="26638"/>
                    <a:pt x="62631" y="29688"/>
                    <a:pt x="67104" y="31110"/>
                  </a:cubicBezTo>
                  <a:cubicBezTo>
                    <a:pt x="71577" y="32532"/>
                    <a:pt x="76814" y="33138"/>
                    <a:pt x="81134" y="32934"/>
                  </a:cubicBezTo>
                  <a:cubicBezTo>
                    <a:pt x="85455" y="32730"/>
                    <a:pt x="89673" y="31561"/>
                    <a:pt x="93027" y="29885"/>
                  </a:cubicBezTo>
                  <a:cubicBezTo>
                    <a:pt x="96382" y="28209"/>
                    <a:pt x="99584" y="25265"/>
                    <a:pt x="101261" y="22877"/>
                  </a:cubicBezTo>
                  <a:cubicBezTo>
                    <a:pt x="102939" y="20489"/>
                    <a:pt x="102990" y="19372"/>
                    <a:pt x="103092" y="15559"/>
                  </a:cubicBezTo>
                  <a:cubicBezTo>
                    <a:pt x="103194" y="11746"/>
                    <a:pt x="102075" y="2593"/>
                    <a:pt x="101871" y="0"/>
                  </a:cubicBezTo>
                </a:path>
              </a:pathLst>
            </a:custGeom>
            <a:noFill/>
            <a:ln w="9525" cap="flat" cmpd="sng">
              <a:solidFill>
                <a:schemeClr val="lt2"/>
              </a:solidFill>
              <a:prstDash val="solid"/>
              <a:round/>
              <a:headEnd type="none" w="med" len="med"/>
              <a:tailEnd type="none" w="med" len="med"/>
            </a:ln>
          </p:spPr>
        </p:sp>
        <p:sp>
          <p:nvSpPr>
            <p:cNvPr id="732" name="Google Shape;732;p31"/>
            <p:cNvSpPr/>
            <p:nvPr/>
          </p:nvSpPr>
          <p:spPr>
            <a:xfrm>
              <a:off x="6295577" y="-93422"/>
              <a:ext cx="2906755" cy="764951"/>
            </a:xfrm>
            <a:custGeom>
              <a:avLst/>
              <a:gdLst/>
              <a:ahLst/>
              <a:cxnLst/>
              <a:rect l="l" t="t" r="r" b="b"/>
              <a:pathLst>
                <a:path w="115934" h="36474" extrusionOk="0">
                  <a:moveTo>
                    <a:pt x="1319" y="2188"/>
                  </a:moveTo>
                  <a:cubicBezTo>
                    <a:pt x="653" y="4308"/>
                    <a:pt x="1137" y="9821"/>
                    <a:pt x="2046" y="12729"/>
                  </a:cubicBezTo>
                  <a:cubicBezTo>
                    <a:pt x="2955" y="15637"/>
                    <a:pt x="4106" y="18303"/>
                    <a:pt x="6772" y="19636"/>
                  </a:cubicBezTo>
                  <a:cubicBezTo>
                    <a:pt x="9438" y="20969"/>
                    <a:pt x="13436" y="21150"/>
                    <a:pt x="18040" y="20726"/>
                  </a:cubicBezTo>
                  <a:cubicBezTo>
                    <a:pt x="22644" y="20302"/>
                    <a:pt x="29915" y="17697"/>
                    <a:pt x="34398" y="17091"/>
                  </a:cubicBezTo>
                  <a:cubicBezTo>
                    <a:pt x="38881" y="16485"/>
                    <a:pt x="40941" y="16182"/>
                    <a:pt x="44939" y="17091"/>
                  </a:cubicBezTo>
                  <a:cubicBezTo>
                    <a:pt x="48937" y="18000"/>
                    <a:pt x="53905" y="20242"/>
                    <a:pt x="58388" y="22544"/>
                  </a:cubicBezTo>
                  <a:cubicBezTo>
                    <a:pt x="62871" y="24846"/>
                    <a:pt x="67294" y="28663"/>
                    <a:pt x="71838" y="30904"/>
                  </a:cubicBezTo>
                  <a:cubicBezTo>
                    <a:pt x="76382" y="33146"/>
                    <a:pt x="80744" y="35327"/>
                    <a:pt x="85651" y="35993"/>
                  </a:cubicBezTo>
                  <a:cubicBezTo>
                    <a:pt x="90558" y="36660"/>
                    <a:pt x="96616" y="36902"/>
                    <a:pt x="101281" y="34903"/>
                  </a:cubicBezTo>
                  <a:cubicBezTo>
                    <a:pt x="105946" y="32904"/>
                    <a:pt x="111338" y="29148"/>
                    <a:pt x="113640" y="23998"/>
                  </a:cubicBezTo>
                  <a:cubicBezTo>
                    <a:pt x="115942" y="18848"/>
                    <a:pt x="116669" y="7822"/>
                    <a:pt x="115094" y="4005"/>
                  </a:cubicBezTo>
                  <a:cubicBezTo>
                    <a:pt x="113519" y="188"/>
                    <a:pt x="112731" y="1521"/>
                    <a:pt x="104189" y="1097"/>
                  </a:cubicBezTo>
                  <a:cubicBezTo>
                    <a:pt x="95647" y="673"/>
                    <a:pt x="80198" y="1643"/>
                    <a:pt x="63841" y="1461"/>
                  </a:cubicBezTo>
                  <a:cubicBezTo>
                    <a:pt x="47484" y="1279"/>
                    <a:pt x="16465" y="-114"/>
                    <a:pt x="6045" y="7"/>
                  </a:cubicBezTo>
                  <a:cubicBezTo>
                    <a:pt x="-4375" y="128"/>
                    <a:pt x="1986" y="68"/>
                    <a:pt x="1319" y="2188"/>
                  </a:cubicBezTo>
                  <a:close/>
                </a:path>
              </a:pathLst>
            </a:custGeom>
            <a:solidFill>
              <a:schemeClr val="lt2"/>
            </a:solidFill>
            <a:ln>
              <a:noFill/>
            </a:ln>
          </p:spPr>
        </p:sp>
      </p:grpSp>
      <p:grpSp>
        <p:nvGrpSpPr>
          <p:cNvPr id="733" name="Google Shape;733;p31"/>
          <p:cNvGrpSpPr/>
          <p:nvPr/>
        </p:nvGrpSpPr>
        <p:grpSpPr>
          <a:xfrm>
            <a:off x="-120268" y="6148432"/>
            <a:ext cx="3791155" cy="763619"/>
            <a:chOff x="6934897" y="4699208"/>
            <a:chExt cx="2412950" cy="484816"/>
          </a:xfrm>
        </p:grpSpPr>
        <p:sp>
          <p:nvSpPr>
            <p:cNvPr id="734" name="Google Shape;734;p31"/>
            <p:cNvSpPr/>
            <p:nvPr/>
          </p:nvSpPr>
          <p:spPr>
            <a:xfrm>
              <a:off x="7047293" y="4803034"/>
              <a:ext cx="2205537" cy="380991"/>
            </a:xfrm>
            <a:custGeom>
              <a:avLst/>
              <a:gdLst/>
              <a:ahLst/>
              <a:cxnLst/>
              <a:rect l="l" t="t" r="r" b="b"/>
              <a:pathLst>
                <a:path w="128584" h="22212" extrusionOk="0">
                  <a:moveTo>
                    <a:pt x="1750" y="20195"/>
                  </a:moveTo>
                  <a:cubicBezTo>
                    <a:pt x="902" y="18014"/>
                    <a:pt x="3931" y="12199"/>
                    <a:pt x="6839" y="8927"/>
                  </a:cubicBezTo>
                  <a:cubicBezTo>
                    <a:pt x="9747" y="5656"/>
                    <a:pt x="14473" y="1778"/>
                    <a:pt x="19198" y="566"/>
                  </a:cubicBezTo>
                  <a:cubicBezTo>
                    <a:pt x="23924" y="-646"/>
                    <a:pt x="29316" y="264"/>
                    <a:pt x="35192" y="1657"/>
                  </a:cubicBezTo>
                  <a:cubicBezTo>
                    <a:pt x="41069" y="3051"/>
                    <a:pt x="48096" y="7110"/>
                    <a:pt x="54457" y="8927"/>
                  </a:cubicBezTo>
                  <a:cubicBezTo>
                    <a:pt x="60818" y="10745"/>
                    <a:pt x="68149" y="12562"/>
                    <a:pt x="73359" y="12562"/>
                  </a:cubicBezTo>
                  <a:cubicBezTo>
                    <a:pt x="78569" y="12562"/>
                    <a:pt x="81538" y="10199"/>
                    <a:pt x="85718" y="8927"/>
                  </a:cubicBezTo>
                  <a:cubicBezTo>
                    <a:pt x="89898" y="7655"/>
                    <a:pt x="94624" y="5534"/>
                    <a:pt x="98441" y="4928"/>
                  </a:cubicBezTo>
                  <a:cubicBezTo>
                    <a:pt x="102258" y="4322"/>
                    <a:pt x="105529" y="4444"/>
                    <a:pt x="108619" y="5292"/>
                  </a:cubicBezTo>
                  <a:cubicBezTo>
                    <a:pt x="111709" y="6140"/>
                    <a:pt x="114253" y="7897"/>
                    <a:pt x="116979" y="10017"/>
                  </a:cubicBezTo>
                  <a:cubicBezTo>
                    <a:pt x="119705" y="12137"/>
                    <a:pt x="123219" y="16015"/>
                    <a:pt x="124976" y="18014"/>
                  </a:cubicBezTo>
                  <a:cubicBezTo>
                    <a:pt x="126733" y="20013"/>
                    <a:pt x="128975" y="21407"/>
                    <a:pt x="127521" y="22013"/>
                  </a:cubicBezTo>
                  <a:cubicBezTo>
                    <a:pt x="126067" y="22619"/>
                    <a:pt x="135518" y="21649"/>
                    <a:pt x="116252" y="21649"/>
                  </a:cubicBezTo>
                  <a:cubicBezTo>
                    <a:pt x="96987" y="21649"/>
                    <a:pt x="31012" y="22255"/>
                    <a:pt x="11928" y="22013"/>
                  </a:cubicBezTo>
                  <a:cubicBezTo>
                    <a:pt x="-7156" y="21771"/>
                    <a:pt x="2598" y="22376"/>
                    <a:pt x="1750" y="20195"/>
                  </a:cubicBezTo>
                  <a:close/>
                </a:path>
              </a:pathLst>
            </a:custGeom>
            <a:solidFill>
              <a:schemeClr val="lt2"/>
            </a:solidFill>
            <a:ln>
              <a:noFill/>
            </a:ln>
          </p:spPr>
        </p:sp>
        <p:sp>
          <p:nvSpPr>
            <p:cNvPr id="735" name="Google Shape;735;p31"/>
            <p:cNvSpPr/>
            <p:nvPr/>
          </p:nvSpPr>
          <p:spPr>
            <a:xfrm>
              <a:off x="6934897" y="4699208"/>
              <a:ext cx="2412950" cy="469275"/>
            </a:xfrm>
            <a:custGeom>
              <a:avLst/>
              <a:gdLst/>
              <a:ahLst/>
              <a:cxnLst/>
              <a:rect l="l" t="t" r="r" b="b"/>
              <a:pathLst>
                <a:path w="96518" h="18771" extrusionOk="0">
                  <a:moveTo>
                    <a:pt x="0" y="18771"/>
                  </a:moveTo>
                  <a:cubicBezTo>
                    <a:pt x="552" y="17115"/>
                    <a:pt x="1656" y="11582"/>
                    <a:pt x="3312" y="8836"/>
                  </a:cubicBezTo>
                  <a:cubicBezTo>
                    <a:pt x="4968" y="6091"/>
                    <a:pt x="7628" y="3762"/>
                    <a:pt x="9937" y="2298"/>
                  </a:cubicBezTo>
                  <a:cubicBezTo>
                    <a:pt x="12247" y="834"/>
                    <a:pt x="14260" y="261"/>
                    <a:pt x="17169" y="53"/>
                  </a:cubicBezTo>
                  <a:cubicBezTo>
                    <a:pt x="20079" y="-155"/>
                    <a:pt x="23986" y="260"/>
                    <a:pt x="27394" y="1050"/>
                  </a:cubicBezTo>
                  <a:cubicBezTo>
                    <a:pt x="30803" y="1840"/>
                    <a:pt x="34378" y="3586"/>
                    <a:pt x="37620" y="4791"/>
                  </a:cubicBezTo>
                  <a:cubicBezTo>
                    <a:pt x="40862" y="5997"/>
                    <a:pt x="43813" y="7618"/>
                    <a:pt x="46847" y="8283"/>
                  </a:cubicBezTo>
                  <a:cubicBezTo>
                    <a:pt x="49881" y="8948"/>
                    <a:pt x="52584" y="9239"/>
                    <a:pt x="55826" y="8782"/>
                  </a:cubicBezTo>
                  <a:cubicBezTo>
                    <a:pt x="59068" y="8325"/>
                    <a:pt x="62975" y="6414"/>
                    <a:pt x="66300" y="5541"/>
                  </a:cubicBezTo>
                  <a:cubicBezTo>
                    <a:pt x="69625" y="4668"/>
                    <a:pt x="72436" y="3299"/>
                    <a:pt x="75777" y="3544"/>
                  </a:cubicBezTo>
                  <a:cubicBezTo>
                    <a:pt x="79118" y="3789"/>
                    <a:pt x="82889" y="4584"/>
                    <a:pt x="86346" y="7011"/>
                  </a:cubicBezTo>
                  <a:cubicBezTo>
                    <a:pt x="89803" y="9438"/>
                    <a:pt x="94823" y="16259"/>
                    <a:pt x="96518" y="18108"/>
                  </a:cubicBezTo>
                </a:path>
              </a:pathLst>
            </a:custGeom>
            <a:noFill/>
            <a:ln w="9525" cap="flat" cmpd="sng">
              <a:solidFill>
                <a:schemeClr val="lt2"/>
              </a:solidFill>
              <a:prstDash val="solid"/>
              <a:round/>
              <a:headEnd type="none" w="med" len="med"/>
              <a:tailEnd type="none" w="med" len="med"/>
            </a:ln>
          </p:spPr>
        </p:sp>
      </p:grpSp>
      <p:sp>
        <p:nvSpPr>
          <p:cNvPr id="736" name="Google Shape;736;p31"/>
          <p:cNvSpPr/>
          <p:nvPr/>
        </p:nvSpPr>
        <p:spPr>
          <a:xfrm flipH="1">
            <a:off x="7547775" y="167949"/>
            <a:ext cx="274050" cy="274540"/>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737" name="Google Shape;737;p31"/>
          <p:cNvSpPr/>
          <p:nvPr/>
        </p:nvSpPr>
        <p:spPr>
          <a:xfrm flipH="1">
            <a:off x="218569" y="1991533"/>
            <a:ext cx="274050" cy="274540"/>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738" name="Google Shape;738;p31"/>
          <p:cNvSpPr/>
          <p:nvPr/>
        </p:nvSpPr>
        <p:spPr>
          <a:xfrm flipH="1">
            <a:off x="11599330" y="1693351"/>
            <a:ext cx="458858" cy="460181"/>
          </a:xfrm>
          <a:custGeom>
            <a:avLst/>
            <a:gdLst/>
            <a:ahLst/>
            <a:cxnLst/>
            <a:rect l="l" t="t" r="r" b="b"/>
            <a:pathLst>
              <a:path w="9943" h="9947" extrusionOk="0">
                <a:moveTo>
                  <a:pt x="9942" y="4960"/>
                </a:moveTo>
                <a:lnTo>
                  <a:pt x="9942" y="4960"/>
                </a:lnTo>
                <a:cubicBezTo>
                  <a:pt x="9938" y="4033"/>
                  <a:pt x="9186" y="3280"/>
                  <a:pt x="8255" y="3284"/>
                </a:cubicBezTo>
                <a:lnTo>
                  <a:pt x="6651" y="3288"/>
                </a:lnTo>
                <a:lnTo>
                  <a:pt x="6647" y="1680"/>
                </a:lnTo>
                <a:cubicBezTo>
                  <a:pt x="6643" y="753"/>
                  <a:pt x="5890" y="1"/>
                  <a:pt x="4960" y="5"/>
                </a:cubicBezTo>
                <a:cubicBezTo>
                  <a:pt x="4033" y="5"/>
                  <a:pt x="3280" y="761"/>
                  <a:pt x="3284" y="1688"/>
                </a:cubicBezTo>
                <a:lnTo>
                  <a:pt x="3288" y="3296"/>
                </a:lnTo>
                <a:lnTo>
                  <a:pt x="1680" y="3300"/>
                </a:lnTo>
                <a:cubicBezTo>
                  <a:pt x="753" y="3300"/>
                  <a:pt x="1" y="4057"/>
                  <a:pt x="4" y="4983"/>
                </a:cubicBezTo>
                <a:cubicBezTo>
                  <a:pt x="4" y="5914"/>
                  <a:pt x="761" y="6667"/>
                  <a:pt x="1688" y="6663"/>
                </a:cubicBezTo>
                <a:lnTo>
                  <a:pt x="3296" y="6659"/>
                </a:lnTo>
                <a:lnTo>
                  <a:pt x="3300" y="8263"/>
                </a:lnTo>
                <a:cubicBezTo>
                  <a:pt x="3300" y="9194"/>
                  <a:pt x="4056" y="9946"/>
                  <a:pt x="4983" y="9942"/>
                </a:cubicBezTo>
                <a:cubicBezTo>
                  <a:pt x="5914" y="9942"/>
                  <a:pt x="6663" y="9186"/>
                  <a:pt x="6663" y="8255"/>
                </a:cubicBezTo>
                <a:lnTo>
                  <a:pt x="6659" y="6651"/>
                </a:lnTo>
                <a:lnTo>
                  <a:pt x="8263" y="6647"/>
                </a:lnTo>
                <a:cubicBezTo>
                  <a:pt x="9194" y="6647"/>
                  <a:pt x="9942" y="5890"/>
                  <a:pt x="9942" y="4960"/>
                </a:cubicBezTo>
                <a:close/>
              </a:path>
            </a:pathLst>
          </a:custGeom>
          <a:solidFill>
            <a:srgbClr val="FFFFFF">
              <a:alpha val="119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739" name="Google Shape;739;p31"/>
          <p:cNvSpPr/>
          <p:nvPr/>
        </p:nvSpPr>
        <p:spPr>
          <a:xfrm flipH="1">
            <a:off x="9514531" y="6148782"/>
            <a:ext cx="274050" cy="274540"/>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740" name="Google Shape;740;p31"/>
          <p:cNvSpPr/>
          <p:nvPr/>
        </p:nvSpPr>
        <p:spPr>
          <a:xfrm>
            <a:off x="10670556" y="5471454"/>
            <a:ext cx="760741" cy="762901"/>
          </a:xfrm>
          <a:custGeom>
            <a:avLst/>
            <a:gdLst/>
            <a:ahLst/>
            <a:cxnLst/>
            <a:rect l="l" t="t" r="r" b="b"/>
            <a:pathLst>
              <a:path w="9943" h="9947" extrusionOk="0">
                <a:moveTo>
                  <a:pt x="9942" y="4960"/>
                </a:moveTo>
                <a:lnTo>
                  <a:pt x="9942" y="4960"/>
                </a:lnTo>
                <a:cubicBezTo>
                  <a:pt x="9938" y="4033"/>
                  <a:pt x="9186" y="3280"/>
                  <a:pt x="8255" y="3284"/>
                </a:cubicBezTo>
                <a:lnTo>
                  <a:pt x="6651" y="3288"/>
                </a:lnTo>
                <a:lnTo>
                  <a:pt x="6647" y="1680"/>
                </a:lnTo>
                <a:cubicBezTo>
                  <a:pt x="6643" y="753"/>
                  <a:pt x="5890" y="1"/>
                  <a:pt x="4960" y="5"/>
                </a:cubicBezTo>
                <a:cubicBezTo>
                  <a:pt x="4033" y="5"/>
                  <a:pt x="3280" y="761"/>
                  <a:pt x="3284" y="1688"/>
                </a:cubicBezTo>
                <a:lnTo>
                  <a:pt x="3288" y="3296"/>
                </a:lnTo>
                <a:lnTo>
                  <a:pt x="1680" y="3300"/>
                </a:lnTo>
                <a:cubicBezTo>
                  <a:pt x="753" y="3300"/>
                  <a:pt x="1" y="4057"/>
                  <a:pt x="4" y="4983"/>
                </a:cubicBezTo>
                <a:cubicBezTo>
                  <a:pt x="4" y="5914"/>
                  <a:pt x="761" y="6667"/>
                  <a:pt x="1688" y="6663"/>
                </a:cubicBezTo>
                <a:lnTo>
                  <a:pt x="3296" y="6659"/>
                </a:lnTo>
                <a:lnTo>
                  <a:pt x="3300" y="8263"/>
                </a:lnTo>
                <a:cubicBezTo>
                  <a:pt x="3300" y="9194"/>
                  <a:pt x="4056" y="9946"/>
                  <a:pt x="4983" y="9942"/>
                </a:cubicBezTo>
                <a:cubicBezTo>
                  <a:pt x="5914" y="9942"/>
                  <a:pt x="6663" y="9186"/>
                  <a:pt x="6663" y="8255"/>
                </a:cubicBezTo>
                <a:lnTo>
                  <a:pt x="6659" y="6651"/>
                </a:lnTo>
                <a:lnTo>
                  <a:pt x="8263" y="6647"/>
                </a:lnTo>
                <a:cubicBezTo>
                  <a:pt x="9194" y="6647"/>
                  <a:pt x="9942" y="5890"/>
                  <a:pt x="9942" y="4960"/>
                </a:cubicBezTo>
                <a:close/>
              </a:path>
            </a:pathLst>
          </a:custGeom>
          <a:solidFill>
            <a:srgbClr val="FFFFFF">
              <a:alpha val="119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741" name="Google Shape;741;p31"/>
          <p:cNvSpPr/>
          <p:nvPr/>
        </p:nvSpPr>
        <p:spPr>
          <a:xfrm>
            <a:off x="90375" y="5004452"/>
            <a:ext cx="760741" cy="762901"/>
          </a:xfrm>
          <a:custGeom>
            <a:avLst/>
            <a:gdLst/>
            <a:ahLst/>
            <a:cxnLst/>
            <a:rect l="l" t="t" r="r" b="b"/>
            <a:pathLst>
              <a:path w="9943" h="9947" extrusionOk="0">
                <a:moveTo>
                  <a:pt x="9942" y="4960"/>
                </a:moveTo>
                <a:lnTo>
                  <a:pt x="9942" y="4960"/>
                </a:lnTo>
                <a:cubicBezTo>
                  <a:pt x="9938" y="4033"/>
                  <a:pt x="9186" y="3280"/>
                  <a:pt x="8255" y="3284"/>
                </a:cubicBezTo>
                <a:lnTo>
                  <a:pt x="6651" y="3288"/>
                </a:lnTo>
                <a:lnTo>
                  <a:pt x="6647" y="1680"/>
                </a:lnTo>
                <a:cubicBezTo>
                  <a:pt x="6643" y="753"/>
                  <a:pt x="5890" y="1"/>
                  <a:pt x="4960" y="5"/>
                </a:cubicBezTo>
                <a:cubicBezTo>
                  <a:pt x="4033" y="5"/>
                  <a:pt x="3280" y="761"/>
                  <a:pt x="3284" y="1688"/>
                </a:cubicBezTo>
                <a:lnTo>
                  <a:pt x="3288" y="3296"/>
                </a:lnTo>
                <a:lnTo>
                  <a:pt x="1680" y="3300"/>
                </a:lnTo>
                <a:cubicBezTo>
                  <a:pt x="753" y="3300"/>
                  <a:pt x="1" y="4057"/>
                  <a:pt x="4" y="4983"/>
                </a:cubicBezTo>
                <a:cubicBezTo>
                  <a:pt x="4" y="5914"/>
                  <a:pt x="761" y="6667"/>
                  <a:pt x="1688" y="6663"/>
                </a:cubicBezTo>
                <a:lnTo>
                  <a:pt x="3296" y="6659"/>
                </a:lnTo>
                <a:lnTo>
                  <a:pt x="3300" y="8263"/>
                </a:lnTo>
                <a:cubicBezTo>
                  <a:pt x="3300" y="9194"/>
                  <a:pt x="4056" y="9946"/>
                  <a:pt x="4983" y="9942"/>
                </a:cubicBezTo>
                <a:cubicBezTo>
                  <a:pt x="5914" y="9942"/>
                  <a:pt x="6663" y="9186"/>
                  <a:pt x="6663" y="8255"/>
                </a:cubicBezTo>
                <a:lnTo>
                  <a:pt x="6659" y="6651"/>
                </a:lnTo>
                <a:lnTo>
                  <a:pt x="8263" y="6647"/>
                </a:lnTo>
                <a:cubicBezTo>
                  <a:pt x="9194" y="6647"/>
                  <a:pt x="9942" y="5890"/>
                  <a:pt x="9942" y="4960"/>
                </a:cubicBezTo>
                <a:close/>
              </a:path>
            </a:pathLst>
          </a:custGeom>
          <a:solidFill>
            <a:srgbClr val="FFFFFF">
              <a:alpha val="119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742" name="Google Shape;742;p31"/>
          <p:cNvSpPr/>
          <p:nvPr/>
        </p:nvSpPr>
        <p:spPr>
          <a:xfrm flipH="1">
            <a:off x="11310724" y="2809604"/>
            <a:ext cx="228344" cy="228725"/>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743" name="Google Shape;743;p31"/>
          <p:cNvGrpSpPr/>
          <p:nvPr/>
        </p:nvGrpSpPr>
        <p:grpSpPr>
          <a:xfrm rot="8657964" flipH="1">
            <a:off x="-383761" y="-205935"/>
            <a:ext cx="1878046" cy="1490009"/>
            <a:chOff x="-290274" y="4219889"/>
            <a:chExt cx="1973625" cy="1233305"/>
          </a:xfrm>
        </p:grpSpPr>
        <p:sp>
          <p:nvSpPr>
            <p:cNvPr id="744" name="Google Shape;744;p31"/>
            <p:cNvSpPr/>
            <p:nvPr/>
          </p:nvSpPr>
          <p:spPr>
            <a:xfrm>
              <a:off x="-95363" y="4340944"/>
              <a:ext cx="1620250" cy="1112250"/>
            </a:xfrm>
            <a:custGeom>
              <a:avLst/>
              <a:gdLst/>
              <a:ahLst/>
              <a:cxnLst/>
              <a:rect l="l" t="t" r="r" b="b"/>
              <a:pathLst>
                <a:path w="64810" h="44490" extrusionOk="0">
                  <a:moveTo>
                    <a:pt x="6552" y="25111"/>
                  </a:moveTo>
                  <a:cubicBezTo>
                    <a:pt x="2712" y="19632"/>
                    <a:pt x="121" y="14942"/>
                    <a:pt x="3" y="11042"/>
                  </a:cubicBezTo>
                  <a:cubicBezTo>
                    <a:pt x="-115" y="7142"/>
                    <a:pt x="3104" y="3444"/>
                    <a:pt x="5844" y="1710"/>
                  </a:cubicBezTo>
                  <a:cubicBezTo>
                    <a:pt x="8584" y="-24"/>
                    <a:pt x="12967" y="-544"/>
                    <a:pt x="16442" y="637"/>
                  </a:cubicBezTo>
                  <a:cubicBezTo>
                    <a:pt x="19917" y="1818"/>
                    <a:pt x="23736" y="7157"/>
                    <a:pt x="26696" y="8797"/>
                  </a:cubicBezTo>
                  <a:cubicBezTo>
                    <a:pt x="29656" y="10437"/>
                    <a:pt x="30924" y="10291"/>
                    <a:pt x="34200" y="10478"/>
                  </a:cubicBezTo>
                  <a:cubicBezTo>
                    <a:pt x="37477" y="10665"/>
                    <a:pt x="42363" y="9824"/>
                    <a:pt x="46355" y="9918"/>
                  </a:cubicBezTo>
                  <a:cubicBezTo>
                    <a:pt x="50347" y="10012"/>
                    <a:pt x="55113" y="9966"/>
                    <a:pt x="58152" y="11042"/>
                  </a:cubicBezTo>
                  <a:cubicBezTo>
                    <a:pt x="61191" y="12118"/>
                    <a:pt x="63932" y="14081"/>
                    <a:pt x="64587" y="16373"/>
                  </a:cubicBezTo>
                  <a:cubicBezTo>
                    <a:pt x="65242" y="18665"/>
                    <a:pt x="64467" y="22175"/>
                    <a:pt x="62084" y="24794"/>
                  </a:cubicBezTo>
                  <a:cubicBezTo>
                    <a:pt x="59701" y="27414"/>
                    <a:pt x="54623" y="29724"/>
                    <a:pt x="50288" y="32090"/>
                  </a:cubicBezTo>
                  <a:cubicBezTo>
                    <a:pt x="45953" y="34456"/>
                    <a:pt x="40616" y="37017"/>
                    <a:pt x="36075" y="38988"/>
                  </a:cubicBezTo>
                  <a:cubicBezTo>
                    <a:pt x="31534" y="40959"/>
                    <a:pt x="27963" y="46227"/>
                    <a:pt x="23042" y="43914"/>
                  </a:cubicBezTo>
                  <a:cubicBezTo>
                    <a:pt x="18122" y="41601"/>
                    <a:pt x="10392" y="30590"/>
                    <a:pt x="6552" y="25111"/>
                  </a:cubicBezTo>
                  <a:close/>
                </a:path>
              </a:pathLst>
            </a:custGeom>
            <a:solidFill>
              <a:schemeClr val="lt2"/>
            </a:solidFill>
            <a:ln>
              <a:noFill/>
            </a:ln>
          </p:spPr>
        </p:sp>
        <p:sp>
          <p:nvSpPr>
            <p:cNvPr id="745" name="Google Shape;745;p31"/>
            <p:cNvSpPr/>
            <p:nvPr/>
          </p:nvSpPr>
          <p:spPr>
            <a:xfrm>
              <a:off x="-290274" y="4219889"/>
              <a:ext cx="1973625" cy="933125"/>
            </a:xfrm>
            <a:custGeom>
              <a:avLst/>
              <a:gdLst/>
              <a:ahLst/>
              <a:cxnLst/>
              <a:rect l="l" t="t" r="r" b="b"/>
              <a:pathLst>
                <a:path w="78945" h="37325" extrusionOk="0">
                  <a:moveTo>
                    <a:pt x="0" y="15280"/>
                  </a:moveTo>
                  <a:cubicBezTo>
                    <a:pt x="1327" y="13416"/>
                    <a:pt x="4196" y="6601"/>
                    <a:pt x="7962" y="4094"/>
                  </a:cubicBezTo>
                  <a:cubicBezTo>
                    <a:pt x="11728" y="1587"/>
                    <a:pt x="17616" y="-766"/>
                    <a:pt x="22596" y="237"/>
                  </a:cubicBezTo>
                  <a:cubicBezTo>
                    <a:pt x="27576" y="1240"/>
                    <a:pt x="33340" y="8260"/>
                    <a:pt x="37840" y="10111"/>
                  </a:cubicBezTo>
                  <a:cubicBezTo>
                    <a:pt x="42340" y="11962"/>
                    <a:pt x="44859" y="11160"/>
                    <a:pt x="49598" y="11345"/>
                  </a:cubicBezTo>
                  <a:cubicBezTo>
                    <a:pt x="54337" y="11531"/>
                    <a:pt x="61737" y="10355"/>
                    <a:pt x="66274" y="11224"/>
                  </a:cubicBezTo>
                  <a:cubicBezTo>
                    <a:pt x="70811" y="12093"/>
                    <a:pt x="74824" y="13961"/>
                    <a:pt x="76820" y="16557"/>
                  </a:cubicBezTo>
                  <a:cubicBezTo>
                    <a:pt x="78816" y="19153"/>
                    <a:pt x="79650" y="23340"/>
                    <a:pt x="78250" y="26801"/>
                  </a:cubicBezTo>
                  <a:cubicBezTo>
                    <a:pt x="76850" y="30262"/>
                    <a:pt x="70058" y="35571"/>
                    <a:pt x="68419" y="37325"/>
                  </a:cubicBezTo>
                </a:path>
              </a:pathLst>
            </a:custGeom>
            <a:noFill/>
            <a:ln w="9525" cap="flat" cmpd="sng">
              <a:solidFill>
                <a:schemeClr val="lt2"/>
              </a:solidFill>
              <a:prstDash val="solid"/>
              <a:round/>
              <a:headEnd type="none" w="med" len="med"/>
              <a:tailEnd type="none" w="med" len="med"/>
            </a:ln>
          </p:spPr>
        </p:sp>
      </p:grpSp>
      <p:sp>
        <p:nvSpPr>
          <p:cNvPr id="746" name="Google Shape;746;p31"/>
          <p:cNvSpPr/>
          <p:nvPr/>
        </p:nvSpPr>
        <p:spPr>
          <a:xfrm flipH="1">
            <a:off x="2088617" y="167251"/>
            <a:ext cx="458858" cy="460181"/>
          </a:xfrm>
          <a:custGeom>
            <a:avLst/>
            <a:gdLst/>
            <a:ahLst/>
            <a:cxnLst/>
            <a:rect l="l" t="t" r="r" b="b"/>
            <a:pathLst>
              <a:path w="9943" h="9947" extrusionOk="0">
                <a:moveTo>
                  <a:pt x="9942" y="4960"/>
                </a:moveTo>
                <a:lnTo>
                  <a:pt x="9942" y="4960"/>
                </a:lnTo>
                <a:cubicBezTo>
                  <a:pt x="9938" y="4033"/>
                  <a:pt x="9186" y="3280"/>
                  <a:pt x="8255" y="3284"/>
                </a:cubicBezTo>
                <a:lnTo>
                  <a:pt x="6651" y="3288"/>
                </a:lnTo>
                <a:lnTo>
                  <a:pt x="6647" y="1680"/>
                </a:lnTo>
                <a:cubicBezTo>
                  <a:pt x="6643" y="753"/>
                  <a:pt x="5890" y="1"/>
                  <a:pt x="4960" y="5"/>
                </a:cubicBezTo>
                <a:cubicBezTo>
                  <a:pt x="4033" y="5"/>
                  <a:pt x="3280" y="761"/>
                  <a:pt x="3284" y="1688"/>
                </a:cubicBezTo>
                <a:lnTo>
                  <a:pt x="3288" y="3296"/>
                </a:lnTo>
                <a:lnTo>
                  <a:pt x="1680" y="3300"/>
                </a:lnTo>
                <a:cubicBezTo>
                  <a:pt x="753" y="3300"/>
                  <a:pt x="1" y="4057"/>
                  <a:pt x="4" y="4983"/>
                </a:cubicBezTo>
                <a:cubicBezTo>
                  <a:pt x="4" y="5914"/>
                  <a:pt x="761" y="6667"/>
                  <a:pt x="1688" y="6663"/>
                </a:cubicBezTo>
                <a:lnTo>
                  <a:pt x="3296" y="6659"/>
                </a:lnTo>
                <a:lnTo>
                  <a:pt x="3300" y="8263"/>
                </a:lnTo>
                <a:cubicBezTo>
                  <a:pt x="3300" y="9194"/>
                  <a:pt x="4056" y="9946"/>
                  <a:pt x="4983" y="9942"/>
                </a:cubicBezTo>
                <a:cubicBezTo>
                  <a:pt x="5914" y="9942"/>
                  <a:pt x="6663" y="9186"/>
                  <a:pt x="6663" y="8255"/>
                </a:cubicBezTo>
                <a:lnTo>
                  <a:pt x="6659" y="6651"/>
                </a:lnTo>
                <a:lnTo>
                  <a:pt x="8263" y="6647"/>
                </a:lnTo>
                <a:cubicBezTo>
                  <a:pt x="9194" y="6647"/>
                  <a:pt x="9942" y="5890"/>
                  <a:pt x="9942" y="4960"/>
                </a:cubicBezTo>
                <a:close/>
              </a:path>
            </a:pathLst>
          </a:custGeom>
          <a:solidFill>
            <a:srgbClr val="FFFFFF">
              <a:alpha val="119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747" name="Google Shape;747;p31"/>
          <p:cNvSpPr/>
          <p:nvPr/>
        </p:nvSpPr>
        <p:spPr>
          <a:xfrm flipH="1">
            <a:off x="567435" y="4394671"/>
            <a:ext cx="228344" cy="228725"/>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748" name="Google Shape;748;p31"/>
          <p:cNvSpPr/>
          <p:nvPr/>
        </p:nvSpPr>
        <p:spPr>
          <a:xfrm flipH="1">
            <a:off x="4529974" y="353838"/>
            <a:ext cx="228344" cy="228725"/>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749" name="Google Shape;749;p31"/>
          <p:cNvSpPr/>
          <p:nvPr/>
        </p:nvSpPr>
        <p:spPr>
          <a:xfrm flipH="1">
            <a:off x="3852155" y="6511704"/>
            <a:ext cx="228344" cy="228725"/>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750" name="Google Shape;750;p31"/>
          <p:cNvSpPr/>
          <p:nvPr/>
        </p:nvSpPr>
        <p:spPr>
          <a:xfrm flipH="1">
            <a:off x="5784451" y="6055951"/>
            <a:ext cx="458858" cy="460181"/>
          </a:xfrm>
          <a:custGeom>
            <a:avLst/>
            <a:gdLst/>
            <a:ahLst/>
            <a:cxnLst/>
            <a:rect l="l" t="t" r="r" b="b"/>
            <a:pathLst>
              <a:path w="9943" h="9947" extrusionOk="0">
                <a:moveTo>
                  <a:pt x="9942" y="4960"/>
                </a:moveTo>
                <a:lnTo>
                  <a:pt x="9942" y="4960"/>
                </a:lnTo>
                <a:cubicBezTo>
                  <a:pt x="9938" y="4033"/>
                  <a:pt x="9186" y="3280"/>
                  <a:pt x="8255" y="3284"/>
                </a:cubicBezTo>
                <a:lnTo>
                  <a:pt x="6651" y="3288"/>
                </a:lnTo>
                <a:lnTo>
                  <a:pt x="6647" y="1680"/>
                </a:lnTo>
                <a:cubicBezTo>
                  <a:pt x="6643" y="753"/>
                  <a:pt x="5890" y="1"/>
                  <a:pt x="4960" y="5"/>
                </a:cubicBezTo>
                <a:cubicBezTo>
                  <a:pt x="4033" y="5"/>
                  <a:pt x="3280" y="761"/>
                  <a:pt x="3284" y="1688"/>
                </a:cubicBezTo>
                <a:lnTo>
                  <a:pt x="3288" y="3296"/>
                </a:lnTo>
                <a:lnTo>
                  <a:pt x="1680" y="3300"/>
                </a:lnTo>
                <a:cubicBezTo>
                  <a:pt x="753" y="3300"/>
                  <a:pt x="1" y="4057"/>
                  <a:pt x="4" y="4983"/>
                </a:cubicBezTo>
                <a:cubicBezTo>
                  <a:pt x="4" y="5914"/>
                  <a:pt x="761" y="6667"/>
                  <a:pt x="1688" y="6663"/>
                </a:cubicBezTo>
                <a:lnTo>
                  <a:pt x="3296" y="6659"/>
                </a:lnTo>
                <a:lnTo>
                  <a:pt x="3300" y="8263"/>
                </a:lnTo>
                <a:cubicBezTo>
                  <a:pt x="3300" y="9194"/>
                  <a:pt x="4056" y="9946"/>
                  <a:pt x="4983" y="9942"/>
                </a:cubicBezTo>
                <a:cubicBezTo>
                  <a:pt x="5914" y="9942"/>
                  <a:pt x="6663" y="9186"/>
                  <a:pt x="6663" y="8255"/>
                </a:cubicBezTo>
                <a:lnTo>
                  <a:pt x="6659" y="6651"/>
                </a:lnTo>
                <a:lnTo>
                  <a:pt x="8263" y="6647"/>
                </a:lnTo>
                <a:cubicBezTo>
                  <a:pt x="9194" y="6647"/>
                  <a:pt x="9942" y="5890"/>
                  <a:pt x="9942" y="4960"/>
                </a:cubicBezTo>
                <a:close/>
              </a:path>
            </a:pathLst>
          </a:custGeom>
          <a:solidFill>
            <a:srgbClr val="FFFFFF">
              <a:alpha val="119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Background">
  <p:cSld name="BLANK_1_1_1_1_1_1_1">
    <p:bg>
      <p:bgPr>
        <a:solidFill>
          <a:schemeClr val="dk2"/>
        </a:solidFill>
        <a:effectLst/>
      </p:bgPr>
    </p:bg>
    <p:spTree>
      <p:nvGrpSpPr>
        <p:cNvPr id="1" name="Shape 751"/>
        <p:cNvGrpSpPr/>
        <p:nvPr/>
      </p:nvGrpSpPr>
      <p:grpSpPr>
        <a:xfrm>
          <a:off x="0" y="0"/>
          <a:ext cx="0" cy="0"/>
          <a:chOff x="0" y="0"/>
          <a:chExt cx="0" cy="0"/>
        </a:xfrm>
      </p:grpSpPr>
      <p:grpSp>
        <p:nvGrpSpPr>
          <p:cNvPr id="752" name="Google Shape;752;p32"/>
          <p:cNvGrpSpPr/>
          <p:nvPr/>
        </p:nvGrpSpPr>
        <p:grpSpPr>
          <a:xfrm>
            <a:off x="-120273" y="-117106"/>
            <a:ext cx="2266293" cy="2462859"/>
            <a:chOff x="-90425" y="-87814"/>
            <a:chExt cx="2007700" cy="2176439"/>
          </a:xfrm>
        </p:grpSpPr>
        <p:sp>
          <p:nvSpPr>
            <p:cNvPr id="753" name="Google Shape;753;p32"/>
            <p:cNvSpPr/>
            <p:nvPr/>
          </p:nvSpPr>
          <p:spPr>
            <a:xfrm>
              <a:off x="-17300" y="-8975"/>
              <a:ext cx="1934575" cy="2097600"/>
            </a:xfrm>
            <a:custGeom>
              <a:avLst/>
              <a:gdLst/>
              <a:ahLst/>
              <a:cxnLst/>
              <a:rect l="l" t="t" r="r" b="b"/>
              <a:pathLst>
                <a:path w="77383" h="83904" extrusionOk="0">
                  <a:moveTo>
                    <a:pt x="0" y="83864"/>
                  </a:moveTo>
                  <a:cubicBezTo>
                    <a:pt x="2667" y="83674"/>
                    <a:pt x="11210" y="84528"/>
                    <a:pt x="16002" y="82721"/>
                  </a:cubicBezTo>
                  <a:cubicBezTo>
                    <a:pt x="20794" y="80914"/>
                    <a:pt x="25586" y="78278"/>
                    <a:pt x="28752" y="73024"/>
                  </a:cubicBezTo>
                  <a:cubicBezTo>
                    <a:pt x="31918" y="67770"/>
                    <a:pt x="32469" y="56422"/>
                    <a:pt x="34997" y="51196"/>
                  </a:cubicBezTo>
                  <a:cubicBezTo>
                    <a:pt x="37525" y="45971"/>
                    <a:pt x="38715" y="44846"/>
                    <a:pt x="43920" y="41671"/>
                  </a:cubicBezTo>
                  <a:cubicBezTo>
                    <a:pt x="49125" y="38496"/>
                    <a:pt x="61023" y="35719"/>
                    <a:pt x="66228" y="32147"/>
                  </a:cubicBezTo>
                  <a:cubicBezTo>
                    <a:pt x="71433" y="28576"/>
                    <a:pt x="73292" y="25600"/>
                    <a:pt x="75151" y="20242"/>
                  </a:cubicBezTo>
                  <a:cubicBezTo>
                    <a:pt x="77010" y="14884"/>
                    <a:pt x="77011" y="3374"/>
                    <a:pt x="77383" y="0"/>
                  </a:cubicBezTo>
                </a:path>
              </a:pathLst>
            </a:custGeom>
            <a:noFill/>
            <a:ln w="9525" cap="flat" cmpd="sng">
              <a:solidFill>
                <a:schemeClr val="lt2"/>
              </a:solidFill>
              <a:prstDash val="solid"/>
              <a:round/>
              <a:headEnd type="none" w="med" len="med"/>
              <a:tailEnd type="none" w="med" len="med"/>
            </a:ln>
          </p:spPr>
        </p:sp>
        <p:sp>
          <p:nvSpPr>
            <p:cNvPr id="754" name="Google Shape;754;p32"/>
            <p:cNvSpPr/>
            <p:nvPr/>
          </p:nvSpPr>
          <p:spPr>
            <a:xfrm>
              <a:off x="-90425" y="-87814"/>
              <a:ext cx="1845225" cy="2028850"/>
            </a:xfrm>
            <a:custGeom>
              <a:avLst/>
              <a:gdLst/>
              <a:ahLst/>
              <a:cxnLst/>
              <a:rect l="l" t="t" r="r" b="b"/>
              <a:pathLst>
                <a:path w="73809" h="81154" extrusionOk="0">
                  <a:moveTo>
                    <a:pt x="4015" y="80146"/>
                  </a:moveTo>
                  <a:cubicBezTo>
                    <a:pt x="6302" y="81635"/>
                    <a:pt x="11860" y="81276"/>
                    <a:pt x="15503" y="80350"/>
                  </a:cubicBezTo>
                  <a:cubicBezTo>
                    <a:pt x="19147" y="79424"/>
                    <a:pt x="23403" y="78196"/>
                    <a:pt x="25876" y="74590"/>
                  </a:cubicBezTo>
                  <a:cubicBezTo>
                    <a:pt x="28349" y="70984"/>
                    <a:pt x="28852" y="63280"/>
                    <a:pt x="30339" y="58716"/>
                  </a:cubicBezTo>
                  <a:cubicBezTo>
                    <a:pt x="31826" y="54152"/>
                    <a:pt x="32866" y="50515"/>
                    <a:pt x="34799" y="47207"/>
                  </a:cubicBezTo>
                  <a:cubicBezTo>
                    <a:pt x="36732" y="43900"/>
                    <a:pt x="38593" y="40988"/>
                    <a:pt x="41939" y="38871"/>
                  </a:cubicBezTo>
                  <a:cubicBezTo>
                    <a:pt x="45285" y="36754"/>
                    <a:pt x="50775" y="36197"/>
                    <a:pt x="54877" y="34506"/>
                  </a:cubicBezTo>
                  <a:cubicBezTo>
                    <a:pt x="58979" y="32815"/>
                    <a:pt x="63590" y="31276"/>
                    <a:pt x="66552" y="28725"/>
                  </a:cubicBezTo>
                  <a:cubicBezTo>
                    <a:pt x="69514" y="26174"/>
                    <a:pt x="71569" y="23455"/>
                    <a:pt x="72648" y="19200"/>
                  </a:cubicBezTo>
                  <a:cubicBezTo>
                    <a:pt x="73728" y="14946"/>
                    <a:pt x="74426" y="6246"/>
                    <a:pt x="73029" y="3198"/>
                  </a:cubicBezTo>
                  <a:cubicBezTo>
                    <a:pt x="71632" y="150"/>
                    <a:pt x="68779" y="1383"/>
                    <a:pt x="64266" y="912"/>
                  </a:cubicBezTo>
                  <a:cubicBezTo>
                    <a:pt x="59754" y="442"/>
                    <a:pt x="55733" y="306"/>
                    <a:pt x="45954" y="375"/>
                  </a:cubicBezTo>
                  <a:cubicBezTo>
                    <a:pt x="36175" y="444"/>
                    <a:pt x="12954" y="-987"/>
                    <a:pt x="5592" y="1328"/>
                  </a:cubicBezTo>
                  <a:cubicBezTo>
                    <a:pt x="-1770" y="3643"/>
                    <a:pt x="2716" y="6024"/>
                    <a:pt x="1784" y="14266"/>
                  </a:cubicBezTo>
                  <a:cubicBezTo>
                    <a:pt x="852" y="22508"/>
                    <a:pt x="0" y="41253"/>
                    <a:pt x="0" y="50778"/>
                  </a:cubicBezTo>
                  <a:cubicBezTo>
                    <a:pt x="0" y="60303"/>
                    <a:pt x="1115" y="66519"/>
                    <a:pt x="1784" y="71414"/>
                  </a:cubicBezTo>
                  <a:cubicBezTo>
                    <a:pt x="2453" y="76309"/>
                    <a:pt x="1729" y="78657"/>
                    <a:pt x="4015" y="80146"/>
                  </a:cubicBezTo>
                  <a:close/>
                </a:path>
              </a:pathLst>
            </a:custGeom>
            <a:solidFill>
              <a:schemeClr val="lt2"/>
            </a:solidFill>
            <a:ln>
              <a:noFill/>
            </a:ln>
          </p:spPr>
        </p:sp>
      </p:grpSp>
      <p:grpSp>
        <p:nvGrpSpPr>
          <p:cNvPr id="755" name="Google Shape;755;p32"/>
          <p:cNvGrpSpPr/>
          <p:nvPr/>
        </p:nvGrpSpPr>
        <p:grpSpPr>
          <a:xfrm>
            <a:off x="7092038" y="5729846"/>
            <a:ext cx="5269957" cy="1304948"/>
            <a:chOff x="4678469" y="3947016"/>
            <a:chExt cx="4615879" cy="1329229"/>
          </a:xfrm>
        </p:grpSpPr>
        <p:sp>
          <p:nvSpPr>
            <p:cNvPr id="756" name="Google Shape;756;p32"/>
            <p:cNvSpPr/>
            <p:nvPr/>
          </p:nvSpPr>
          <p:spPr>
            <a:xfrm rot="10800000" flipH="1">
              <a:off x="4678469" y="3947016"/>
              <a:ext cx="4615879" cy="1255821"/>
            </a:xfrm>
            <a:custGeom>
              <a:avLst/>
              <a:gdLst/>
              <a:ahLst/>
              <a:cxnLst/>
              <a:rect l="l" t="t" r="r" b="b"/>
              <a:pathLst>
                <a:path w="102878" h="32972" extrusionOk="0">
                  <a:moveTo>
                    <a:pt x="0" y="1154"/>
                  </a:moveTo>
                  <a:cubicBezTo>
                    <a:pt x="131" y="2698"/>
                    <a:pt x="157" y="7764"/>
                    <a:pt x="783" y="10419"/>
                  </a:cubicBezTo>
                  <a:cubicBezTo>
                    <a:pt x="1409" y="13074"/>
                    <a:pt x="2244" y="15413"/>
                    <a:pt x="3756" y="17083"/>
                  </a:cubicBezTo>
                  <a:cubicBezTo>
                    <a:pt x="5268" y="18753"/>
                    <a:pt x="7263" y="20031"/>
                    <a:pt x="9855" y="20437"/>
                  </a:cubicBezTo>
                  <a:cubicBezTo>
                    <a:pt x="12447" y="20844"/>
                    <a:pt x="15344" y="20132"/>
                    <a:pt x="19309" y="19522"/>
                  </a:cubicBezTo>
                  <a:cubicBezTo>
                    <a:pt x="23274" y="18912"/>
                    <a:pt x="29729" y="17083"/>
                    <a:pt x="33643" y="16778"/>
                  </a:cubicBezTo>
                  <a:cubicBezTo>
                    <a:pt x="37557" y="16473"/>
                    <a:pt x="39387" y="16423"/>
                    <a:pt x="42792" y="17693"/>
                  </a:cubicBezTo>
                  <a:cubicBezTo>
                    <a:pt x="46198" y="18964"/>
                    <a:pt x="50061" y="22165"/>
                    <a:pt x="54076" y="24401"/>
                  </a:cubicBezTo>
                  <a:cubicBezTo>
                    <a:pt x="58092" y="26637"/>
                    <a:pt x="62412" y="29688"/>
                    <a:pt x="66885" y="31110"/>
                  </a:cubicBezTo>
                  <a:cubicBezTo>
                    <a:pt x="71358" y="32532"/>
                    <a:pt x="76594" y="33137"/>
                    <a:pt x="80914" y="32933"/>
                  </a:cubicBezTo>
                  <a:cubicBezTo>
                    <a:pt x="85235" y="32729"/>
                    <a:pt x="89453" y="31560"/>
                    <a:pt x="92808" y="29884"/>
                  </a:cubicBezTo>
                  <a:cubicBezTo>
                    <a:pt x="96163" y="28208"/>
                    <a:pt x="99366" y="25265"/>
                    <a:pt x="101043" y="22877"/>
                  </a:cubicBezTo>
                  <a:cubicBezTo>
                    <a:pt x="102720" y="20490"/>
                    <a:pt x="102771" y="19372"/>
                    <a:pt x="102872" y="15559"/>
                  </a:cubicBezTo>
                  <a:cubicBezTo>
                    <a:pt x="102974" y="11746"/>
                    <a:pt x="101855" y="2593"/>
                    <a:pt x="101652" y="0"/>
                  </a:cubicBezTo>
                </a:path>
              </a:pathLst>
            </a:custGeom>
            <a:noFill/>
            <a:ln w="9525" cap="flat" cmpd="sng">
              <a:solidFill>
                <a:schemeClr val="lt2"/>
              </a:solidFill>
              <a:prstDash val="solid"/>
              <a:round/>
              <a:headEnd type="none" w="med" len="med"/>
              <a:tailEnd type="none" w="med" len="med"/>
            </a:ln>
          </p:spPr>
        </p:sp>
        <p:sp>
          <p:nvSpPr>
            <p:cNvPr id="757" name="Google Shape;757;p32"/>
            <p:cNvSpPr/>
            <p:nvPr/>
          </p:nvSpPr>
          <p:spPr>
            <a:xfrm rot="10800000" flipH="1">
              <a:off x="4799629" y="4110809"/>
              <a:ext cx="4364335" cy="1165435"/>
            </a:xfrm>
            <a:custGeom>
              <a:avLst/>
              <a:gdLst/>
              <a:ahLst/>
              <a:cxnLst/>
              <a:rect l="l" t="t" r="r" b="b"/>
              <a:pathLst>
                <a:path w="115934" h="36474" extrusionOk="0">
                  <a:moveTo>
                    <a:pt x="1319" y="2188"/>
                  </a:moveTo>
                  <a:cubicBezTo>
                    <a:pt x="653" y="4308"/>
                    <a:pt x="1137" y="9821"/>
                    <a:pt x="2046" y="12729"/>
                  </a:cubicBezTo>
                  <a:cubicBezTo>
                    <a:pt x="2955" y="15637"/>
                    <a:pt x="4106" y="18303"/>
                    <a:pt x="6772" y="19636"/>
                  </a:cubicBezTo>
                  <a:cubicBezTo>
                    <a:pt x="9438" y="20969"/>
                    <a:pt x="13436" y="21150"/>
                    <a:pt x="18040" y="20726"/>
                  </a:cubicBezTo>
                  <a:cubicBezTo>
                    <a:pt x="22644" y="20302"/>
                    <a:pt x="29915" y="17697"/>
                    <a:pt x="34398" y="17091"/>
                  </a:cubicBezTo>
                  <a:cubicBezTo>
                    <a:pt x="38881" y="16485"/>
                    <a:pt x="40941" y="16182"/>
                    <a:pt x="44939" y="17091"/>
                  </a:cubicBezTo>
                  <a:cubicBezTo>
                    <a:pt x="48937" y="18000"/>
                    <a:pt x="53905" y="20242"/>
                    <a:pt x="58388" y="22544"/>
                  </a:cubicBezTo>
                  <a:cubicBezTo>
                    <a:pt x="62871" y="24846"/>
                    <a:pt x="67294" y="28663"/>
                    <a:pt x="71838" y="30904"/>
                  </a:cubicBezTo>
                  <a:cubicBezTo>
                    <a:pt x="76382" y="33146"/>
                    <a:pt x="80744" y="35327"/>
                    <a:pt x="85651" y="35993"/>
                  </a:cubicBezTo>
                  <a:cubicBezTo>
                    <a:pt x="90558" y="36660"/>
                    <a:pt x="96616" y="36902"/>
                    <a:pt x="101281" y="34903"/>
                  </a:cubicBezTo>
                  <a:cubicBezTo>
                    <a:pt x="105946" y="32904"/>
                    <a:pt x="111338" y="29148"/>
                    <a:pt x="113640" y="23998"/>
                  </a:cubicBezTo>
                  <a:cubicBezTo>
                    <a:pt x="115942" y="18848"/>
                    <a:pt x="116669" y="7822"/>
                    <a:pt x="115094" y="4005"/>
                  </a:cubicBezTo>
                  <a:cubicBezTo>
                    <a:pt x="113519" y="188"/>
                    <a:pt x="112731" y="1521"/>
                    <a:pt x="104189" y="1097"/>
                  </a:cubicBezTo>
                  <a:cubicBezTo>
                    <a:pt x="95647" y="673"/>
                    <a:pt x="80198" y="1643"/>
                    <a:pt x="63841" y="1461"/>
                  </a:cubicBezTo>
                  <a:cubicBezTo>
                    <a:pt x="47484" y="1279"/>
                    <a:pt x="16465" y="-114"/>
                    <a:pt x="6045" y="7"/>
                  </a:cubicBezTo>
                  <a:cubicBezTo>
                    <a:pt x="-4375" y="128"/>
                    <a:pt x="1986" y="68"/>
                    <a:pt x="1319" y="2188"/>
                  </a:cubicBezTo>
                  <a:close/>
                </a:path>
              </a:pathLst>
            </a:custGeom>
            <a:solidFill>
              <a:schemeClr val="lt2"/>
            </a:solidFill>
            <a:ln>
              <a:noFill/>
            </a:ln>
          </p:spPr>
        </p:sp>
      </p:grpSp>
      <p:grpSp>
        <p:nvGrpSpPr>
          <p:cNvPr id="758" name="Google Shape;758;p32"/>
          <p:cNvGrpSpPr/>
          <p:nvPr/>
        </p:nvGrpSpPr>
        <p:grpSpPr>
          <a:xfrm rot="2141957">
            <a:off x="-615599" y="4942811"/>
            <a:ext cx="3040058" cy="2411989"/>
            <a:chOff x="-290274" y="4219889"/>
            <a:chExt cx="1973625" cy="1233305"/>
          </a:xfrm>
        </p:grpSpPr>
        <p:sp>
          <p:nvSpPr>
            <p:cNvPr id="759" name="Google Shape;759;p32"/>
            <p:cNvSpPr/>
            <p:nvPr/>
          </p:nvSpPr>
          <p:spPr>
            <a:xfrm>
              <a:off x="-95363" y="4340944"/>
              <a:ext cx="1620250" cy="1112250"/>
            </a:xfrm>
            <a:custGeom>
              <a:avLst/>
              <a:gdLst/>
              <a:ahLst/>
              <a:cxnLst/>
              <a:rect l="l" t="t" r="r" b="b"/>
              <a:pathLst>
                <a:path w="64810" h="44490" extrusionOk="0">
                  <a:moveTo>
                    <a:pt x="6552" y="25111"/>
                  </a:moveTo>
                  <a:cubicBezTo>
                    <a:pt x="2712" y="19632"/>
                    <a:pt x="121" y="14942"/>
                    <a:pt x="3" y="11042"/>
                  </a:cubicBezTo>
                  <a:cubicBezTo>
                    <a:pt x="-115" y="7142"/>
                    <a:pt x="3104" y="3444"/>
                    <a:pt x="5844" y="1710"/>
                  </a:cubicBezTo>
                  <a:cubicBezTo>
                    <a:pt x="8584" y="-24"/>
                    <a:pt x="12967" y="-544"/>
                    <a:pt x="16442" y="637"/>
                  </a:cubicBezTo>
                  <a:cubicBezTo>
                    <a:pt x="19917" y="1818"/>
                    <a:pt x="23736" y="7157"/>
                    <a:pt x="26696" y="8797"/>
                  </a:cubicBezTo>
                  <a:cubicBezTo>
                    <a:pt x="29656" y="10437"/>
                    <a:pt x="30924" y="10291"/>
                    <a:pt x="34200" y="10478"/>
                  </a:cubicBezTo>
                  <a:cubicBezTo>
                    <a:pt x="37477" y="10665"/>
                    <a:pt x="42363" y="9824"/>
                    <a:pt x="46355" y="9918"/>
                  </a:cubicBezTo>
                  <a:cubicBezTo>
                    <a:pt x="50347" y="10012"/>
                    <a:pt x="55113" y="9966"/>
                    <a:pt x="58152" y="11042"/>
                  </a:cubicBezTo>
                  <a:cubicBezTo>
                    <a:pt x="61191" y="12118"/>
                    <a:pt x="63932" y="14081"/>
                    <a:pt x="64587" y="16373"/>
                  </a:cubicBezTo>
                  <a:cubicBezTo>
                    <a:pt x="65242" y="18665"/>
                    <a:pt x="64467" y="22175"/>
                    <a:pt x="62084" y="24794"/>
                  </a:cubicBezTo>
                  <a:cubicBezTo>
                    <a:pt x="59701" y="27414"/>
                    <a:pt x="54623" y="29724"/>
                    <a:pt x="50288" y="32090"/>
                  </a:cubicBezTo>
                  <a:cubicBezTo>
                    <a:pt x="45953" y="34456"/>
                    <a:pt x="40616" y="37017"/>
                    <a:pt x="36075" y="38988"/>
                  </a:cubicBezTo>
                  <a:cubicBezTo>
                    <a:pt x="31534" y="40959"/>
                    <a:pt x="27963" y="46227"/>
                    <a:pt x="23042" y="43914"/>
                  </a:cubicBezTo>
                  <a:cubicBezTo>
                    <a:pt x="18122" y="41601"/>
                    <a:pt x="10392" y="30590"/>
                    <a:pt x="6552" y="25111"/>
                  </a:cubicBezTo>
                  <a:close/>
                </a:path>
              </a:pathLst>
            </a:custGeom>
            <a:solidFill>
              <a:schemeClr val="lt2"/>
            </a:solidFill>
            <a:ln>
              <a:noFill/>
            </a:ln>
          </p:spPr>
        </p:sp>
        <p:sp>
          <p:nvSpPr>
            <p:cNvPr id="760" name="Google Shape;760;p32"/>
            <p:cNvSpPr/>
            <p:nvPr/>
          </p:nvSpPr>
          <p:spPr>
            <a:xfrm>
              <a:off x="-290274" y="4219889"/>
              <a:ext cx="1973625" cy="933125"/>
            </a:xfrm>
            <a:custGeom>
              <a:avLst/>
              <a:gdLst/>
              <a:ahLst/>
              <a:cxnLst/>
              <a:rect l="l" t="t" r="r" b="b"/>
              <a:pathLst>
                <a:path w="78945" h="37325" extrusionOk="0">
                  <a:moveTo>
                    <a:pt x="0" y="15280"/>
                  </a:moveTo>
                  <a:cubicBezTo>
                    <a:pt x="1327" y="13416"/>
                    <a:pt x="4196" y="6601"/>
                    <a:pt x="7962" y="4094"/>
                  </a:cubicBezTo>
                  <a:cubicBezTo>
                    <a:pt x="11728" y="1587"/>
                    <a:pt x="17616" y="-766"/>
                    <a:pt x="22596" y="237"/>
                  </a:cubicBezTo>
                  <a:cubicBezTo>
                    <a:pt x="27576" y="1240"/>
                    <a:pt x="33340" y="8260"/>
                    <a:pt x="37840" y="10111"/>
                  </a:cubicBezTo>
                  <a:cubicBezTo>
                    <a:pt x="42340" y="11962"/>
                    <a:pt x="44859" y="11160"/>
                    <a:pt x="49598" y="11345"/>
                  </a:cubicBezTo>
                  <a:cubicBezTo>
                    <a:pt x="54337" y="11531"/>
                    <a:pt x="61737" y="10355"/>
                    <a:pt x="66274" y="11224"/>
                  </a:cubicBezTo>
                  <a:cubicBezTo>
                    <a:pt x="70811" y="12093"/>
                    <a:pt x="74824" y="13961"/>
                    <a:pt x="76820" y="16557"/>
                  </a:cubicBezTo>
                  <a:cubicBezTo>
                    <a:pt x="78816" y="19153"/>
                    <a:pt x="79650" y="23340"/>
                    <a:pt x="78250" y="26801"/>
                  </a:cubicBezTo>
                  <a:cubicBezTo>
                    <a:pt x="76850" y="30262"/>
                    <a:pt x="70058" y="35571"/>
                    <a:pt x="68419" y="37325"/>
                  </a:cubicBezTo>
                </a:path>
              </a:pathLst>
            </a:custGeom>
            <a:noFill/>
            <a:ln w="9525" cap="flat" cmpd="sng">
              <a:solidFill>
                <a:schemeClr val="lt2"/>
              </a:solidFill>
              <a:prstDash val="solid"/>
              <a:round/>
              <a:headEnd type="none" w="med" len="med"/>
              <a:tailEnd type="none" w="med" len="med"/>
            </a:ln>
          </p:spPr>
        </p:sp>
      </p:grpSp>
      <p:grpSp>
        <p:nvGrpSpPr>
          <p:cNvPr id="761" name="Google Shape;761;p32"/>
          <p:cNvGrpSpPr/>
          <p:nvPr/>
        </p:nvGrpSpPr>
        <p:grpSpPr>
          <a:xfrm rot="5400000">
            <a:off x="9062223" y="1358742"/>
            <a:ext cx="4564376" cy="1755756"/>
            <a:chOff x="5490576" y="-46309"/>
            <a:chExt cx="3950700" cy="840175"/>
          </a:xfrm>
        </p:grpSpPr>
        <p:sp>
          <p:nvSpPr>
            <p:cNvPr id="762" name="Google Shape;762;p32"/>
            <p:cNvSpPr/>
            <p:nvPr/>
          </p:nvSpPr>
          <p:spPr>
            <a:xfrm rot="10800000" flipH="1">
              <a:off x="5670366" y="-46309"/>
              <a:ext cx="3528024" cy="660252"/>
            </a:xfrm>
            <a:custGeom>
              <a:avLst/>
              <a:gdLst/>
              <a:ahLst/>
              <a:cxnLst/>
              <a:rect l="l" t="t" r="r" b="b"/>
              <a:pathLst>
                <a:path w="128584" h="22212" extrusionOk="0">
                  <a:moveTo>
                    <a:pt x="1750" y="20195"/>
                  </a:moveTo>
                  <a:cubicBezTo>
                    <a:pt x="902" y="18014"/>
                    <a:pt x="3931" y="12199"/>
                    <a:pt x="6839" y="8927"/>
                  </a:cubicBezTo>
                  <a:cubicBezTo>
                    <a:pt x="9747" y="5656"/>
                    <a:pt x="14473" y="1778"/>
                    <a:pt x="19198" y="566"/>
                  </a:cubicBezTo>
                  <a:cubicBezTo>
                    <a:pt x="23924" y="-646"/>
                    <a:pt x="29316" y="264"/>
                    <a:pt x="35192" y="1657"/>
                  </a:cubicBezTo>
                  <a:cubicBezTo>
                    <a:pt x="41069" y="3051"/>
                    <a:pt x="48096" y="7110"/>
                    <a:pt x="54457" y="8927"/>
                  </a:cubicBezTo>
                  <a:cubicBezTo>
                    <a:pt x="60818" y="10745"/>
                    <a:pt x="68149" y="12562"/>
                    <a:pt x="73359" y="12562"/>
                  </a:cubicBezTo>
                  <a:cubicBezTo>
                    <a:pt x="78569" y="12562"/>
                    <a:pt x="81538" y="10199"/>
                    <a:pt x="85718" y="8927"/>
                  </a:cubicBezTo>
                  <a:cubicBezTo>
                    <a:pt x="89898" y="7655"/>
                    <a:pt x="94624" y="5534"/>
                    <a:pt x="98441" y="4928"/>
                  </a:cubicBezTo>
                  <a:cubicBezTo>
                    <a:pt x="102258" y="4322"/>
                    <a:pt x="105529" y="4444"/>
                    <a:pt x="108619" y="5292"/>
                  </a:cubicBezTo>
                  <a:cubicBezTo>
                    <a:pt x="111709" y="6140"/>
                    <a:pt x="114253" y="7897"/>
                    <a:pt x="116979" y="10017"/>
                  </a:cubicBezTo>
                  <a:cubicBezTo>
                    <a:pt x="119705" y="12137"/>
                    <a:pt x="123219" y="16015"/>
                    <a:pt x="124976" y="18014"/>
                  </a:cubicBezTo>
                  <a:cubicBezTo>
                    <a:pt x="126733" y="20013"/>
                    <a:pt x="128975" y="21407"/>
                    <a:pt x="127521" y="22013"/>
                  </a:cubicBezTo>
                  <a:cubicBezTo>
                    <a:pt x="126067" y="22619"/>
                    <a:pt x="135518" y="21649"/>
                    <a:pt x="116252" y="21649"/>
                  </a:cubicBezTo>
                  <a:cubicBezTo>
                    <a:pt x="96987" y="21649"/>
                    <a:pt x="31012" y="22255"/>
                    <a:pt x="11928" y="22013"/>
                  </a:cubicBezTo>
                  <a:cubicBezTo>
                    <a:pt x="-7156" y="21771"/>
                    <a:pt x="2598" y="22376"/>
                    <a:pt x="1750" y="20195"/>
                  </a:cubicBezTo>
                  <a:close/>
                </a:path>
              </a:pathLst>
            </a:custGeom>
            <a:solidFill>
              <a:schemeClr val="lt2"/>
            </a:solidFill>
            <a:ln>
              <a:noFill/>
            </a:ln>
          </p:spPr>
        </p:sp>
        <p:sp>
          <p:nvSpPr>
            <p:cNvPr id="763" name="Google Shape;763;p32"/>
            <p:cNvSpPr/>
            <p:nvPr/>
          </p:nvSpPr>
          <p:spPr>
            <a:xfrm>
              <a:off x="5490576" y="-36784"/>
              <a:ext cx="3950700" cy="830650"/>
            </a:xfrm>
            <a:custGeom>
              <a:avLst/>
              <a:gdLst/>
              <a:ahLst/>
              <a:cxnLst/>
              <a:rect l="l" t="t" r="r" b="b"/>
              <a:pathLst>
                <a:path w="158028" h="33226" extrusionOk="0">
                  <a:moveTo>
                    <a:pt x="0" y="696"/>
                  </a:moveTo>
                  <a:cubicBezTo>
                    <a:pt x="883" y="3566"/>
                    <a:pt x="2648" y="13156"/>
                    <a:pt x="5297" y="17914"/>
                  </a:cubicBezTo>
                  <a:cubicBezTo>
                    <a:pt x="7946" y="22672"/>
                    <a:pt x="12202" y="26707"/>
                    <a:pt x="15896" y="29244"/>
                  </a:cubicBezTo>
                  <a:cubicBezTo>
                    <a:pt x="19590" y="31781"/>
                    <a:pt x="22809" y="32774"/>
                    <a:pt x="27463" y="33134"/>
                  </a:cubicBezTo>
                  <a:cubicBezTo>
                    <a:pt x="32117" y="33494"/>
                    <a:pt x="38369" y="32775"/>
                    <a:pt x="43821" y="31406"/>
                  </a:cubicBezTo>
                  <a:cubicBezTo>
                    <a:pt x="49273" y="30038"/>
                    <a:pt x="54991" y="27012"/>
                    <a:pt x="60177" y="24923"/>
                  </a:cubicBezTo>
                  <a:cubicBezTo>
                    <a:pt x="65363" y="22834"/>
                    <a:pt x="70083" y="20024"/>
                    <a:pt x="74937" y="18871"/>
                  </a:cubicBezTo>
                  <a:cubicBezTo>
                    <a:pt x="79791" y="17719"/>
                    <a:pt x="84115" y="17216"/>
                    <a:pt x="89301" y="18008"/>
                  </a:cubicBezTo>
                  <a:cubicBezTo>
                    <a:pt x="94487" y="18801"/>
                    <a:pt x="100735" y="22113"/>
                    <a:pt x="106054" y="23626"/>
                  </a:cubicBezTo>
                  <a:cubicBezTo>
                    <a:pt x="111373" y="25139"/>
                    <a:pt x="116427" y="27156"/>
                    <a:pt x="121214" y="27084"/>
                  </a:cubicBezTo>
                  <a:cubicBezTo>
                    <a:pt x="126001" y="27012"/>
                    <a:pt x="128642" y="27708"/>
                    <a:pt x="134778" y="23194"/>
                  </a:cubicBezTo>
                  <a:cubicBezTo>
                    <a:pt x="140914" y="18680"/>
                    <a:pt x="154153" y="3866"/>
                    <a:pt x="158028" y="0"/>
                  </a:cubicBezTo>
                </a:path>
              </a:pathLst>
            </a:custGeom>
            <a:noFill/>
            <a:ln w="9525" cap="flat" cmpd="sng">
              <a:solidFill>
                <a:schemeClr val="lt2"/>
              </a:solidFill>
              <a:prstDash val="solid"/>
              <a:round/>
              <a:headEnd type="none" w="med" len="med"/>
              <a:tailEnd type="none" w="med" len="med"/>
            </a:ln>
          </p:spPr>
        </p:sp>
      </p:grpSp>
      <p:grpSp>
        <p:nvGrpSpPr>
          <p:cNvPr id="764" name="Google Shape;764;p32"/>
          <p:cNvGrpSpPr/>
          <p:nvPr/>
        </p:nvGrpSpPr>
        <p:grpSpPr>
          <a:xfrm>
            <a:off x="296733" y="108199"/>
            <a:ext cx="11531785" cy="6572724"/>
            <a:chOff x="168577" y="208374"/>
            <a:chExt cx="8670288" cy="4929543"/>
          </a:xfrm>
        </p:grpSpPr>
        <p:sp>
          <p:nvSpPr>
            <p:cNvPr id="765" name="Google Shape;765;p32"/>
            <p:cNvSpPr/>
            <p:nvPr/>
          </p:nvSpPr>
          <p:spPr>
            <a:xfrm flipH="1">
              <a:off x="8667181" y="3884716"/>
              <a:ext cx="171683" cy="171544"/>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6" name="Google Shape;766;p32"/>
            <p:cNvSpPr/>
            <p:nvPr/>
          </p:nvSpPr>
          <p:spPr>
            <a:xfrm flipH="1">
              <a:off x="5900345" y="208374"/>
              <a:ext cx="206047" cy="205905"/>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7" name="Google Shape;767;p32"/>
            <p:cNvSpPr/>
            <p:nvPr/>
          </p:nvSpPr>
          <p:spPr>
            <a:xfrm flipH="1">
              <a:off x="1909997" y="208375"/>
              <a:ext cx="344997" cy="345136"/>
            </a:xfrm>
            <a:custGeom>
              <a:avLst/>
              <a:gdLst/>
              <a:ahLst/>
              <a:cxnLst/>
              <a:rect l="l" t="t" r="r" b="b"/>
              <a:pathLst>
                <a:path w="9943" h="9947" extrusionOk="0">
                  <a:moveTo>
                    <a:pt x="9942" y="4960"/>
                  </a:moveTo>
                  <a:lnTo>
                    <a:pt x="9942" y="4960"/>
                  </a:lnTo>
                  <a:cubicBezTo>
                    <a:pt x="9938" y="4033"/>
                    <a:pt x="9186" y="3280"/>
                    <a:pt x="8255" y="3284"/>
                  </a:cubicBezTo>
                  <a:lnTo>
                    <a:pt x="6651" y="3288"/>
                  </a:lnTo>
                  <a:lnTo>
                    <a:pt x="6647" y="1680"/>
                  </a:lnTo>
                  <a:cubicBezTo>
                    <a:pt x="6643" y="753"/>
                    <a:pt x="5890" y="1"/>
                    <a:pt x="4960" y="5"/>
                  </a:cubicBezTo>
                  <a:cubicBezTo>
                    <a:pt x="4033" y="5"/>
                    <a:pt x="3280" y="761"/>
                    <a:pt x="3284" y="1688"/>
                  </a:cubicBezTo>
                  <a:lnTo>
                    <a:pt x="3288" y="3296"/>
                  </a:lnTo>
                  <a:lnTo>
                    <a:pt x="1680" y="3300"/>
                  </a:lnTo>
                  <a:cubicBezTo>
                    <a:pt x="753" y="3300"/>
                    <a:pt x="1" y="4057"/>
                    <a:pt x="4" y="4983"/>
                  </a:cubicBezTo>
                  <a:cubicBezTo>
                    <a:pt x="4" y="5914"/>
                    <a:pt x="761" y="6667"/>
                    <a:pt x="1688" y="6663"/>
                  </a:cubicBezTo>
                  <a:lnTo>
                    <a:pt x="3296" y="6659"/>
                  </a:lnTo>
                  <a:lnTo>
                    <a:pt x="3300" y="8263"/>
                  </a:lnTo>
                  <a:cubicBezTo>
                    <a:pt x="3300" y="9194"/>
                    <a:pt x="4056" y="9946"/>
                    <a:pt x="4983" y="9942"/>
                  </a:cubicBezTo>
                  <a:cubicBezTo>
                    <a:pt x="5914" y="9942"/>
                    <a:pt x="6663" y="9186"/>
                    <a:pt x="6663" y="8255"/>
                  </a:cubicBezTo>
                  <a:lnTo>
                    <a:pt x="6659" y="6651"/>
                  </a:lnTo>
                  <a:lnTo>
                    <a:pt x="8263" y="6647"/>
                  </a:lnTo>
                  <a:cubicBezTo>
                    <a:pt x="9194" y="6647"/>
                    <a:pt x="9942" y="5890"/>
                    <a:pt x="9942" y="4960"/>
                  </a:cubicBezTo>
                  <a:close/>
                </a:path>
              </a:pathLst>
            </a:custGeom>
            <a:solidFill>
              <a:srgbClr val="FFFFFF">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nvGrpSpPr>
            <p:cNvPr id="768" name="Google Shape;768;p32"/>
            <p:cNvGrpSpPr/>
            <p:nvPr/>
          </p:nvGrpSpPr>
          <p:grpSpPr>
            <a:xfrm>
              <a:off x="168577" y="332202"/>
              <a:ext cx="7376244" cy="2634615"/>
              <a:chOff x="168577" y="332202"/>
              <a:chExt cx="7376244" cy="2634615"/>
            </a:xfrm>
          </p:grpSpPr>
          <p:sp>
            <p:nvSpPr>
              <p:cNvPr id="769" name="Google Shape;769;p32"/>
              <p:cNvSpPr/>
              <p:nvPr/>
            </p:nvSpPr>
            <p:spPr>
              <a:xfrm>
                <a:off x="168577" y="2394640"/>
                <a:ext cx="571971" cy="572176"/>
              </a:xfrm>
              <a:custGeom>
                <a:avLst/>
                <a:gdLst/>
                <a:ahLst/>
                <a:cxnLst/>
                <a:rect l="l" t="t" r="r" b="b"/>
                <a:pathLst>
                  <a:path w="9943" h="9947" extrusionOk="0">
                    <a:moveTo>
                      <a:pt x="9942" y="4960"/>
                    </a:moveTo>
                    <a:lnTo>
                      <a:pt x="9942" y="4960"/>
                    </a:lnTo>
                    <a:cubicBezTo>
                      <a:pt x="9938" y="4033"/>
                      <a:pt x="9186" y="3280"/>
                      <a:pt x="8255" y="3284"/>
                    </a:cubicBezTo>
                    <a:lnTo>
                      <a:pt x="6651" y="3288"/>
                    </a:lnTo>
                    <a:lnTo>
                      <a:pt x="6647" y="1680"/>
                    </a:lnTo>
                    <a:cubicBezTo>
                      <a:pt x="6643" y="753"/>
                      <a:pt x="5890" y="1"/>
                      <a:pt x="4960" y="5"/>
                    </a:cubicBezTo>
                    <a:cubicBezTo>
                      <a:pt x="4033" y="5"/>
                      <a:pt x="3280" y="761"/>
                      <a:pt x="3284" y="1688"/>
                    </a:cubicBezTo>
                    <a:lnTo>
                      <a:pt x="3288" y="3296"/>
                    </a:lnTo>
                    <a:lnTo>
                      <a:pt x="1680" y="3300"/>
                    </a:lnTo>
                    <a:cubicBezTo>
                      <a:pt x="753" y="3300"/>
                      <a:pt x="1" y="4057"/>
                      <a:pt x="4" y="4983"/>
                    </a:cubicBezTo>
                    <a:cubicBezTo>
                      <a:pt x="4" y="5914"/>
                      <a:pt x="761" y="6667"/>
                      <a:pt x="1688" y="6663"/>
                    </a:cubicBezTo>
                    <a:lnTo>
                      <a:pt x="3296" y="6659"/>
                    </a:lnTo>
                    <a:lnTo>
                      <a:pt x="3300" y="8263"/>
                    </a:lnTo>
                    <a:cubicBezTo>
                      <a:pt x="3300" y="9194"/>
                      <a:pt x="4056" y="9946"/>
                      <a:pt x="4983" y="9942"/>
                    </a:cubicBezTo>
                    <a:cubicBezTo>
                      <a:pt x="5914" y="9942"/>
                      <a:pt x="6663" y="9186"/>
                      <a:pt x="6663" y="8255"/>
                    </a:cubicBezTo>
                    <a:lnTo>
                      <a:pt x="6659" y="6651"/>
                    </a:lnTo>
                    <a:lnTo>
                      <a:pt x="8263" y="6647"/>
                    </a:lnTo>
                    <a:cubicBezTo>
                      <a:pt x="9194" y="6647"/>
                      <a:pt x="9942" y="5890"/>
                      <a:pt x="9942" y="4960"/>
                    </a:cubicBezTo>
                    <a:close/>
                  </a:path>
                </a:pathLst>
              </a:custGeom>
              <a:solidFill>
                <a:srgbClr val="FFFFFF">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0" name="Google Shape;770;p32"/>
              <p:cNvSpPr/>
              <p:nvPr/>
            </p:nvSpPr>
            <p:spPr>
              <a:xfrm>
                <a:off x="6972849" y="332202"/>
                <a:ext cx="571971" cy="572176"/>
              </a:xfrm>
              <a:custGeom>
                <a:avLst/>
                <a:gdLst/>
                <a:ahLst/>
                <a:cxnLst/>
                <a:rect l="l" t="t" r="r" b="b"/>
                <a:pathLst>
                  <a:path w="9943" h="9947" extrusionOk="0">
                    <a:moveTo>
                      <a:pt x="9942" y="4960"/>
                    </a:moveTo>
                    <a:lnTo>
                      <a:pt x="9942" y="4960"/>
                    </a:lnTo>
                    <a:cubicBezTo>
                      <a:pt x="9938" y="4033"/>
                      <a:pt x="9186" y="3280"/>
                      <a:pt x="8255" y="3284"/>
                    </a:cubicBezTo>
                    <a:lnTo>
                      <a:pt x="6651" y="3288"/>
                    </a:lnTo>
                    <a:lnTo>
                      <a:pt x="6647" y="1680"/>
                    </a:lnTo>
                    <a:cubicBezTo>
                      <a:pt x="6643" y="753"/>
                      <a:pt x="5890" y="1"/>
                      <a:pt x="4960" y="5"/>
                    </a:cubicBezTo>
                    <a:cubicBezTo>
                      <a:pt x="4033" y="5"/>
                      <a:pt x="3280" y="761"/>
                      <a:pt x="3284" y="1688"/>
                    </a:cubicBezTo>
                    <a:lnTo>
                      <a:pt x="3288" y="3296"/>
                    </a:lnTo>
                    <a:lnTo>
                      <a:pt x="1680" y="3300"/>
                    </a:lnTo>
                    <a:cubicBezTo>
                      <a:pt x="753" y="3300"/>
                      <a:pt x="1" y="4057"/>
                      <a:pt x="4" y="4983"/>
                    </a:cubicBezTo>
                    <a:cubicBezTo>
                      <a:pt x="4" y="5914"/>
                      <a:pt x="761" y="6667"/>
                      <a:pt x="1688" y="6663"/>
                    </a:cubicBezTo>
                    <a:lnTo>
                      <a:pt x="3296" y="6659"/>
                    </a:lnTo>
                    <a:lnTo>
                      <a:pt x="3300" y="8263"/>
                    </a:lnTo>
                    <a:cubicBezTo>
                      <a:pt x="3300" y="9194"/>
                      <a:pt x="4056" y="9946"/>
                      <a:pt x="4983" y="9942"/>
                    </a:cubicBezTo>
                    <a:cubicBezTo>
                      <a:pt x="5914" y="9942"/>
                      <a:pt x="6663" y="9186"/>
                      <a:pt x="6663" y="8255"/>
                    </a:cubicBezTo>
                    <a:lnTo>
                      <a:pt x="6659" y="6651"/>
                    </a:lnTo>
                    <a:lnTo>
                      <a:pt x="8263" y="6647"/>
                    </a:lnTo>
                    <a:cubicBezTo>
                      <a:pt x="9194" y="6647"/>
                      <a:pt x="9942" y="5890"/>
                      <a:pt x="9942" y="4960"/>
                    </a:cubicBezTo>
                    <a:close/>
                  </a:path>
                </a:pathLst>
              </a:custGeom>
              <a:solidFill>
                <a:srgbClr val="FFFFFF">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771" name="Google Shape;771;p32"/>
            <p:cNvSpPr/>
            <p:nvPr/>
          </p:nvSpPr>
          <p:spPr>
            <a:xfrm flipH="1">
              <a:off x="1797969" y="4653053"/>
              <a:ext cx="171683" cy="171544"/>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2" name="Google Shape;772;p32"/>
            <p:cNvSpPr/>
            <p:nvPr/>
          </p:nvSpPr>
          <p:spPr>
            <a:xfrm flipH="1">
              <a:off x="4662095" y="4932011"/>
              <a:ext cx="206047" cy="205905"/>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73" name="Google Shape;773;p32"/>
            <p:cNvSpPr/>
            <p:nvPr/>
          </p:nvSpPr>
          <p:spPr>
            <a:xfrm flipH="1">
              <a:off x="1070970" y="1297361"/>
              <a:ext cx="206047" cy="205905"/>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Background 1">
  <p:cSld name="BLANK_1_1_1_1_1_1_1_1">
    <p:bg>
      <p:bgPr>
        <a:solidFill>
          <a:schemeClr val="dk2"/>
        </a:solidFill>
        <a:effectLst/>
      </p:bgPr>
    </p:bg>
    <p:spTree>
      <p:nvGrpSpPr>
        <p:cNvPr id="1" name="Shape 774"/>
        <p:cNvGrpSpPr/>
        <p:nvPr/>
      </p:nvGrpSpPr>
      <p:grpSpPr>
        <a:xfrm>
          <a:off x="0" y="0"/>
          <a:ext cx="0" cy="0"/>
          <a:chOff x="0" y="0"/>
          <a:chExt cx="0" cy="0"/>
        </a:xfrm>
      </p:grpSpPr>
      <p:grpSp>
        <p:nvGrpSpPr>
          <p:cNvPr id="775" name="Google Shape;775;p33"/>
          <p:cNvGrpSpPr/>
          <p:nvPr/>
        </p:nvGrpSpPr>
        <p:grpSpPr>
          <a:xfrm rot="10800000" flipH="1">
            <a:off x="10124547" y="-106233"/>
            <a:ext cx="2150605" cy="2690053"/>
            <a:chOff x="7380600" y="2927350"/>
            <a:chExt cx="1848581" cy="2306551"/>
          </a:xfrm>
        </p:grpSpPr>
        <p:sp>
          <p:nvSpPr>
            <p:cNvPr id="776" name="Google Shape;776;p33"/>
            <p:cNvSpPr/>
            <p:nvPr/>
          </p:nvSpPr>
          <p:spPr>
            <a:xfrm>
              <a:off x="7380600" y="2927350"/>
              <a:ext cx="1790250" cy="2280950"/>
            </a:xfrm>
            <a:custGeom>
              <a:avLst/>
              <a:gdLst/>
              <a:ahLst/>
              <a:cxnLst/>
              <a:rect l="l" t="t" r="r" b="b"/>
              <a:pathLst>
                <a:path w="71610" h="91238" extrusionOk="0">
                  <a:moveTo>
                    <a:pt x="71610" y="0"/>
                  </a:moveTo>
                  <a:cubicBezTo>
                    <a:pt x="68659" y="470"/>
                    <a:pt x="58396" y="934"/>
                    <a:pt x="53905" y="2820"/>
                  </a:cubicBezTo>
                  <a:cubicBezTo>
                    <a:pt x="49414" y="4706"/>
                    <a:pt x="47167" y="6121"/>
                    <a:pt x="44665" y="11317"/>
                  </a:cubicBezTo>
                  <a:cubicBezTo>
                    <a:pt x="42163" y="16513"/>
                    <a:pt x="41230" y="28566"/>
                    <a:pt x="38893" y="33995"/>
                  </a:cubicBezTo>
                  <a:cubicBezTo>
                    <a:pt x="36557" y="39424"/>
                    <a:pt x="35457" y="40592"/>
                    <a:pt x="30646" y="43891"/>
                  </a:cubicBezTo>
                  <a:cubicBezTo>
                    <a:pt x="25835" y="47190"/>
                    <a:pt x="14839" y="50077"/>
                    <a:pt x="10028" y="53788"/>
                  </a:cubicBezTo>
                  <a:cubicBezTo>
                    <a:pt x="5217" y="57499"/>
                    <a:pt x="3451" y="59915"/>
                    <a:pt x="1780" y="66157"/>
                  </a:cubicBezTo>
                  <a:cubicBezTo>
                    <a:pt x="109" y="72399"/>
                    <a:pt x="297" y="87058"/>
                    <a:pt x="0" y="91238"/>
                  </a:cubicBezTo>
                </a:path>
              </a:pathLst>
            </a:custGeom>
            <a:noFill/>
            <a:ln w="9525" cap="flat" cmpd="sng">
              <a:solidFill>
                <a:schemeClr val="lt2"/>
              </a:solidFill>
              <a:prstDash val="solid"/>
              <a:round/>
              <a:headEnd type="none" w="med" len="med"/>
              <a:tailEnd type="none" w="med" len="med"/>
            </a:ln>
          </p:spPr>
        </p:sp>
        <p:sp>
          <p:nvSpPr>
            <p:cNvPr id="777" name="Google Shape;777;p33"/>
            <p:cNvSpPr/>
            <p:nvPr/>
          </p:nvSpPr>
          <p:spPr>
            <a:xfrm>
              <a:off x="7505906" y="3081001"/>
              <a:ext cx="1723275" cy="2152900"/>
            </a:xfrm>
            <a:custGeom>
              <a:avLst/>
              <a:gdLst/>
              <a:ahLst/>
              <a:cxnLst/>
              <a:rect l="l" t="t" r="r" b="b"/>
              <a:pathLst>
                <a:path w="68931" h="86116" extrusionOk="0">
                  <a:moveTo>
                    <a:pt x="65221" y="1048"/>
                  </a:moveTo>
                  <a:cubicBezTo>
                    <a:pt x="63108" y="-499"/>
                    <a:pt x="57970" y="-126"/>
                    <a:pt x="54602" y="836"/>
                  </a:cubicBezTo>
                  <a:cubicBezTo>
                    <a:pt x="51234" y="1798"/>
                    <a:pt x="47300" y="3074"/>
                    <a:pt x="45015" y="6820"/>
                  </a:cubicBezTo>
                  <a:cubicBezTo>
                    <a:pt x="42730" y="10566"/>
                    <a:pt x="42265" y="18572"/>
                    <a:pt x="40890" y="23314"/>
                  </a:cubicBezTo>
                  <a:cubicBezTo>
                    <a:pt x="39516" y="28056"/>
                    <a:pt x="38555" y="31835"/>
                    <a:pt x="36768" y="35271"/>
                  </a:cubicBezTo>
                  <a:cubicBezTo>
                    <a:pt x="34981" y="38707"/>
                    <a:pt x="33262" y="41733"/>
                    <a:pt x="30169" y="43932"/>
                  </a:cubicBezTo>
                  <a:cubicBezTo>
                    <a:pt x="27076" y="46131"/>
                    <a:pt x="21647" y="47093"/>
                    <a:pt x="18211" y="48467"/>
                  </a:cubicBezTo>
                  <a:cubicBezTo>
                    <a:pt x="14775" y="49841"/>
                    <a:pt x="12164" y="50390"/>
                    <a:pt x="9552" y="52177"/>
                  </a:cubicBezTo>
                  <a:cubicBezTo>
                    <a:pt x="6940" y="53964"/>
                    <a:pt x="4122" y="55958"/>
                    <a:pt x="2541" y="59188"/>
                  </a:cubicBezTo>
                  <a:cubicBezTo>
                    <a:pt x="960" y="62418"/>
                    <a:pt x="-68" y="67179"/>
                    <a:pt x="67" y="71557"/>
                  </a:cubicBezTo>
                  <a:cubicBezTo>
                    <a:pt x="202" y="75935"/>
                    <a:pt x="-1049" y="83394"/>
                    <a:pt x="3349" y="85456"/>
                  </a:cubicBezTo>
                  <a:cubicBezTo>
                    <a:pt x="7748" y="87518"/>
                    <a:pt x="16341" y="84110"/>
                    <a:pt x="26458" y="83928"/>
                  </a:cubicBezTo>
                  <a:cubicBezTo>
                    <a:pt x="36575" y="83746"/>
                    <a:pt x="57249" y="86770"/>
                    <a:pt x="64053" y="84365"/>
                  </a:cubicBezTo>
                  <a:cubicBezTo>
                    <a:pt x="70857" y="81960"/>
                    <a:pt x="66469" y="78297"/>
                    <a:pt x="67282" y="69496"/>
                  </a:cubicBezTo>
                  <a:cubicBezTo>
                    <a:pt x="68095" y="60695"/>
                    <a:pt x="68931" y="41456"/>
                    <a:pt x="68931" y="31560"/>
                  </a:cubicBezTo>
                  <a:cubicBezTo>
                    <a:pt x="68931" y="21664"/>
                    <a:pt x="67900" y="15205"/>
                    <a:pt x="67282" y="10120"/>
                  </a:cubicBezTo>
                  <a:cubicBezTo>
                    <a:pt x="66664" y="5035"/>
                    <a:pt x="67334" y="2595"/>
                    <a:pt x="65221" y="1048"/>
                  </a:cubicBezTo>
                  <a:close/>
                </a:path>
              </a:pathLst>
            </a:custGeom>
            <a:solidFill>
              <a:schemeClr val="lt2"/>
            </a:solidFill>
            <a:ln>
              <a:noFill/>
            </a:ln>
          </p:spPr>
        </p:sp>
      </p:grpSp>
      <p:grpSp>
        <p:nvGrpSpPr>
          <p:cNvPr id="778" name="Google Shape;778;p33"/>
          <p:cNvGrpSpPr/>
          <p:nvPr/>
        </p:nvGrpSpPr>
        <p:grpSpPr>
          <a:xfrm rot="10800000" flipH="1">
            <a:off x="-155345" y="-83331"/>
            <a:ext cx="1426530" cy="6569333"/>
            <a:chOff x="-116800" y="289700"/>
            <a:chExt cx="1245125" cy="4927000"/>
          </a:xfrm>
        </p:grpSpPr>
        <p:sp>
          <p:nvSpPr>
            <p:cNvPr id="779" name="Google Shape;779;p33"/>
            <p:cNvSpPr/>
            <p:nvPr/>
          </p:nvSpPr>
          <p:spPr>
            <a:xfrm rot="5400000" flipH="1">
              <a:off x="-1816349" y="2410876"/>
              <a:ext cx="4499084" cy="904123"/>
            </a:xfrm>
            <a:custGeom>
              <a:avLst/>
              <a:gdLst/>
              <a:ahLst/>
              <a:cxnLst/>
              <a:rect l="l" t="t" r="r" b="b"/>
              <a:pathLst>
                <a:path w="107698" h="18156" extrusionOk="0">
                  <a:moveTo>
                    <a:pt x="116" y="17198"/>
                  </a:moveTo>
                  <a:cubicBezTo>
                    <a:pt x="-839" y="15479"/>
                    <a:pt x="4343" y="10313"/>
                    <a:pt x="7512" y="7526"/>
                  </a:cubicBezTo>
                  <a:cubicBezTo>
                    <a:pt x="10681" y="4740"/>
                    <a:pt x="15034" y="1506"/>
                    <a:pt x="19128" y="479"/>
                  </a:cubicBezTo>
                  <a:cubicBezTo>
                    <a:pt x="23222" y="-548"/>
                    <a:pt x="27320" y="234"/>
                    <a:pt x="32078" y="1362"/>
                  </a:cubicBezTo>
                  <a:cubicBezTo>
                    <a:pt x="36836" y="2490"/>
                    <a:pt x="42527" y="5777"/>
                    <a:pt x="47678" y="7248"/>
                  </a:cubicBezTo>
                  <a:cubicBezTo>
                    <a:pt x="52829" y="8720"/>
                    <a:pt x="58764" y="10191"/>
                    <a:pt x="62982" y="10191"/>
                  </a:cubicBezTo>
                  <a:cubicBezTo>
                    <a:pt x="67201" y="10191"/>
                    <a:pt x="69604" y="8278"/>
                    <a:pt x="72989" y="7248"/>
                  </a:cubicBezTo>
                  <a:cubicBezTo>
                    <a:pt x="76374" y="6218"/>
                    <a:pt x="80202" y="4500"/>
                    <a:pt x="83292" y="4010"/>
                  </a:cubicBezTo>
                  <a:cubicBezTo>
                    <a:pt x="86383" y="3520"/>
                    <a:pt x="89031" y="3619"/>
                    <a:pt x="91532" y="4306"/>
                  </a:cubicBezTo>
                  <a:cubicBezTo>
                    <a:pt x="94034" y="4993"/>
                    <a:pt x="96094" y="6415"/>
                    <a:pt x="98301" y="8132"/>
                  </a:cubicBezTo>
                  <a:cubicBezTo>
                    <a:pt x="100508" y="9849"/>
                    <a:pt x="103353" y="12989"/>
                    <a:pt x="104776" y="14607"/>
                  </a:cubicBezTo>
                  <a:cubicBezTo>
                    <a:pt x="106199" y="16226"/>
                    <a:pt x="108014" y="17353"/>
                    <a:pt x="106837" y="17843"/>
                  </a:cubicBezTo>
                  <a:cubicBezTo>
                    <a:pt x="105660" y="18334"/>
                    <a:pt x="113311" y="17550"/>
                    <a:pt x="97712" y="17550"/>
                  </a:cubicBezTo>
                  <a:cubicBezTo>
                    <a:pt x="82113" y="17550"/>
                    <a:pt x="29507" y="17902"/>
                    <a:pt x="13241" y="17843"/>
                  </a:cubicBezTo>
                  <a:cubicBezTo>
                    <a:pt x="-3025" y="17784"/>
                    <a:pt x="1071" y="18918"/>
                    <a:pt x="116" y="17198"/>
                  </a:cubicBezTo>
                  <a:close/>
                </a:path>
              </a:pathLst>
            </a:custGeom>
            <a:solidFill>
              <a:schemeClr val="lt2"/>
            </a:solidFill>
            <a:ln>
              <a:noFill/>
            </a:ln>
          </p:spPr>
        </p:sp>
        <p:sp>
          <p:nvSpPr>
            <p:cNvPr id="780" name="Google Shape;780;p33"/>
            <p:cNvSpPr/>
            <p:nvPr/>
          </p:nvSpPr>
          <p:spPr>
            <a:xfrm>
              <a:off x="-116800" y="289700"/>
              <a:ext cx="1245125" cy="4927000"/>
            </a:xfrm>
            <a:custGeom>
              <a:avLst/>
              <a:gdLst/>
              <a:ahLst/>
              <a:cxnLst/>
              <a:rect l="l" t="t" r="r" b="b"/>
              <a:pathLst>
                <a:path w="49805" h="197080" extrusionOk="0">
                  <a:moveTo>
                    <a:pt x="24001" y="197080"/>
                  </a:moveTo>
                  <a:cubicBezTo>
                    <a:pt x="24970" y="196111"/>
                    <a:pt x="26417" y="194745"/>
                    <a:pt x="29817" y="191264"/>
                  </a:cubicBezTo>
                  <a:cubicBezTo>
                    <a:pt x="33217" y="187783"/>
                    <a:pt x="41093" y="181082"/>
                    <a:pt x="44403" y="176193"/>
                  </a:cubicBezTo>
                  <a:cubicBezTo>
                    <a:pt x="47714" y="171305"/>
                    <a:pt x="49191" y="167671"/>
                    <a:pt x="49680" y="161933"/>
                  </a:cubicBezTo>
                  <a:cubicBezTo>
                    <a:pt x="50169" y="156195"/>
                    <a:pt x="49193" y="148489"/>
                    <a:pt x="47336" y="141767"/>
                  </a:cubicBezTo>
                  <a:cubicBezTo>
                    <a:pt x="45480" y="135045"/>
                    <a:pt x="41375" y="127997"/>
                    <a:pt x="38541" y="121603"/>
                  </a:cubicBezTo>
                  <a:cubicBezTo>
                    <a:pt x="35707" y="115210"/>
                    <a:pt x="31896" y="109390"/>
                    <a:pt x="30333" y="103406"/>
                  </a:cubicBezTo>
                  <a:cubicBezTo>
                    <a:pt x="28770" y="97422"/>
                    <a:pt x="28086" y="92094"/>
                    <a:pt x="29161" y="85700"/>
                  </a:cubicBezTo>
                  <a:cubicBezTo>
                    <a:pt x="30236" y="79307"/>
                    <a:pt x="34643" y="72647"/>
                    <a:pt x="36782" y="65045"/>
                  </a:cubicBezTo>
                  <a:cubicBezTo>
                    <a:pt x="38921" y="57443"/>
                    <a:pt x="43057" y="47387"/>
                    <a:pt x="41995" y="40089"/>
                  </a:cubicBezTo>
                  <a:cubicBezTo>
                    <a:pt x="40933" y="32792"/>
                    <a:pt x="37409" y="27942"/>
                    <a:pt x="30410" y="21260"/>
                  </a:cubicBezTo>
                  <a:cubicBezTo>
                    <a:pt x="23411" y="14579"/>
                    <a:pt x="5068" y="3543"/>
                    <a:pt x="0" y="0"/>
                  </a:cubicBezTo>
                </a:path>
              </a:pathLst>
            </a:custGeom>
            <a:noFill/>
            <a:ln w="9525" cap="flat" cmpd="sng">
              <a:solidFill>
                <a:schemeClr val="lt2"/>
              </a:solidFill>
              <a:prstDash val="solid"/>
              <a:round/>
              <a:headEnd type="none" w="med" len="med"/>
              <a:tailEnd type="none" w="med" len="med"/>
            </a:ln>
          </p:spPr>
        </p:sp>
      </p:grpSp>
      <p:grpSp>
        <p:nvGrpSpPr>
          <p:cNvPr id="781" name="Google Shape;781;p33"/>
          <p:cNvGrpSpPr/>
          <p:nvPr/>
        </p:nvGrpSpPr>
        <p:grpSpPr>
          <a:xfrm rot="5400000" flipH="1">
            <a:off x="6733626" y="2972265"/>
            <a:ext cx="1057859" cy="6954619"/>
            <a:chOff x="-116797" y="289700"/>
            <a:chExt cx="1245125" cy="5228900"/>
          </a:xfrm>
        </p:grpSpPr>
        <p:sp>
          <p:nvSpPr>
            <p:cNvPr id="782" name="Google Shape;782;p33"/>
            <p:cNvSpPr/>
            <p:nvPr/>
          </p:nvSpPr>
          <p:spPr>
            <a:xfrm>
              <a:off x="-38054" y="613421"/>
              <a:ext cx="923275" cy="4572825"/>
            </a:xfrm>
            <a:custGeom>
              <a:avLst/>
              <a:gdLst/>
              <a:ahLst/>
              <a:cxnLst/>
              <a:rect l="l" t="t" r="r" b="b"/>
              <a:pathLst>
                <a:path w="36931" h="182913" extrusionOk="0">
                  <a:moveTo>
                    <a:pt x="1591" y="182758"/>
                  </a:moveTo>
                  <a:cubicBezTo>
                    <a:pt x="5016" y="184354"/>
                    <a:pt x="16210" y="173203"/>
                    <a:pt x="21941" y="167410"/>
                  </a:cubicBezTo>
                  <a:cubicBezTo>
                    <a:pt x="27672" y="161617"/>
                    <a:pt x="33932" y="154841"/>
                    <a:pt x="35978" y="147999"/>
                  </a:cubicBezTo>
                  <a:cubicBezTo>
                    <a:pt x="38025" y="141157"/>
                    <a:pt x="36467" y="134311"/>
                    <a:pt x="34220" y="126360"/>
                  </a:cubicBezTo>
                  <a:cubicBezTo>
                    <a:pt x="31973" y="118409"/>
                    <a:pt x="25426" y="108899"/>
                    <a:pt x="22495" y="100292"/>
                  </a:cubicBezTo>
                  <a:cubicBezTo>
                    <a:pt x="19564" y="91685"/>
                    <a:pt x="16632" y="81768"/>
                    <a:pt x="16632" y="74719"/>
                  </a:cubicBezTo>
                  <a:cubicBezTo>
                    <a:pt x="16632" y="67670"/>
                    <a:pt x="20443" y="63654"/>
                    <a:pt x="22495" y="57998"/>
                  </a:cubicBezTo>
                  <a:cubicBezTo>
                    <a:pt x="24547" y="52342"/>
                    <a:pt x="27968" y="45945"/>
                    <a:pt x="28945" y="40781"/>
                  </a:cubicBezTo>
                  <a:cubicBezTo>
                    <a:pt x="29922" y="35617"/>
                    <a:pt x="29724" y="31192"/>
                    <a:pt x="28355" y="27012"/>
                  </a:cubicBezTo>
                  <a:cubicBezTo>
                    <a:pt x="26987" y="22832"/>
                    <a:pt x="24154" y="19390"/>
                    <a:pt x="20734" y="15701"/>
                  </a:cubicBezTo>
                  <a:cubicBezTo>
                    <a:pt x="17314" y="12013"/>
                    <a:pt x="11061" y="7258"/>
                    <a:pt x="7837" y="4881"/>
                  </a:cubicBezTo>
                  <a:cubicBezTo>
                    <a:pt x="4613" y="2504"/>
                    <a:pt x="2367" y="-529"/>
                    <a:pt x="1390" y="1438"/>
                  </a:cubicBezTo>
                  <a:cubicBezTo>
                    <a:pt x="413" y="3405"/>
                    <a:pt x="1974" y="-9381"/>
                    <a:pt x="1974" y="16685"/>
                  </a:cubicBezTo>
                  <a:cubicBezTo>
                    <a:pt x="1974" y="42751"/>
                    <a:pt x="1454" y="130157"/>
                    <a:pt x="1390" y="157836"/>
                  </a:cubicBezTo>
                  <a:cubicBezTo>
                    <a:pt x="1326" y="185515"/>
                    <a:pt x="-1834" y="181162"/>
                    <a:pt x="1591" y="182758"/>
                  </a:cubicBezTo>
                  <a:close/>
                </a:path>
              </a:pathLst>
            </a:custGeom>
            <a:solidFill>
              <a:schemeClr val="lt2"/>
            </a:solidFill>
            <a:ln>
              <a:noFill/>
            </a:ln>
          </p:spPr>
        </p:sp>
        <p:sp>
          <p:nvSpPr>
            <p:cNvPr id="783" name="Google Shape;783;p33"/>
            <p:cNvSpPr/>
            <p:nvPr/>
          </p:nvSpPr>
          <p:spPr>
            <a:xfrm>
              <a:off x="-116798" y="289700"/>
              <a:ext cx="1245125" cy="5228900"/>
            </a:xfrm>
            <a:custGeom>
              <a:avLst/>
              <a:gdLst/>
              <a:ahLst/>
              <a:cxnLst/>
              <a:rect l="l" t="t" r="r" b="b"/>
              <a:pathLst>
                <a:path w="49805" h="209156" extrusionOk="0">
                  <a:moveTo>
                    <a:pt x="4741" y="209156"/>
                  </a:moveTo>
                  <a:cubicBezTo>
                    <a:pt x="8920" y="206174"/>
                    <a:pt x="23206" y="196758"/>
                    <a:pt x="29816" y="191264"/>
                  </a:cubicBezTo>
                  <a:cubicBezTo>
                    <a:pt x="36427" y="185770"/>
                    <a:pt x="41093" y="181082"/>
                    <a:pt x="44404" y="176193"/>
                  </a:cubicBezTo>
                  <a:cubicBezTo>
                    <a:pt x="47715" y="171305"/>
                    <a:pt x="49192" y="167671"/>
                    <a:pt x="49680" y="161933"/>
                  </a:cubicBezTo>
                  <a:cubicBezTo>
                    <a:pt x="50169" y="156195"/>
                    <a:pt x="49192" y="148489"/>
                    <a:pt x="47335" y="141767"/>
                  </a:cubicBezTo>
                  <a:cubicBezTo>
                    <a:pt x="45478" y="135045"/>
                    <a:pt x="41374" y="127997"/>
                    <a:pt x="38540" y="121603"/>
                  </a:cubicBezTo>
                  <a:cubicBezTo>
                    <a:pt x="35706" y="115210"/>
                    <a:pt x="31896" y="109390"/>
                    <a:pt x="30333" y="103406"/>
                  </a:cubicBezTo>
                  <a:cubicBezTo>
                    <a:pt x="28770" y="97422"/>
                    <a:pt x="28085" y="92094"/>
                    <a:pt x="29160" y="85700"/>
                  </a:cubicBezTo>
                  <a:cubicBezTo>
                    <a:pt x="30235" y="79307"/>
                    <a:pt x="34642" y="72647"/>
                    <a:pt x="36781" y="65045"/>
                  </a:cubicBezTo>
                  <a:cubicBezTo>
                    <a:pt x="38920" y="57443"/>
                    <a:pt x="43057" y="47387"/>
                    <a:pt x="41995" y="40089"/>
                  </a:cubicBezTo>
                  <a:cubicBezTo>
                    <a:pt x="40933" y="32792"/>
                    <a:pt x="37409" y="27942"/>
                    <a:pt x="30410" y="21260"/>
                  </a:cubicBezTo>
                  <a:cubicBezTo>
                    <a:pt x="23411" y="14579"/>
                    <a:pt x="5068" y="3543"/>
                    <a:pt x="0" y="0"/>
                  </a:cubicBezTo>
                </a:path>
              </a:pathLst>
            </a:custGeom>
            <a:noFill/>
            <a:ln w="9525" cap="flat" cmpd="sng">
              <a:solidFill>
                <a:schemeClr val="lt2"/>
              </a:solidFill>
              <a:prstDash val="solid"/>
              <a:round/>
              <a:headEnd type="none" w="med" len="med"/>
              <a:tailEnd type="none" w="med" len="med"/>
            </a:ln>
          </p:spPr>
        </p:sp>
      </p:grpSp>
      <p:grpSp>
        <p:nvGrpSpPr>
          <p:cNvPr id="784" name="Google Shape;784;p33"/>
          <p:cNvGrpSpPr/>
          <p:nvPr/>
        </p:nvGrpSpPr>
        <p:grpSpPr>
          <a:xfrm rot="10800000" flipH="1">
            <a:off x="1312164" y="67464"/>
            <a:ext cx="10748153" cy="6573224"/>
            <a:chOff x="986563" y="173686"/>
            <a:chExt cx="8081107" cy="4929918"/>
          </a:xfrm>
        </p:grpSpPr>
        <p:sp>
          <p:nvSpPr>
            <p:cNvPr id="785" name="Google Shape;785;p33"/>
            <p:cNvSpPr/>
            <p:nvPr/>
          </p:nvSpPr>
          <p:spPr>
            <a:xfrm>
              <a:off x="986564" y="245803"/>
              <a:ext cx="571971" cy="572176"/>
            </a:xfrm>
            <a:custGeom>
              <a:avLst/>
              <a:gdLst/>
              <a:ahLst/>
              <a:cxnLst/>
              <a:rect l="l" t="t" r="r" b="b"/>
              <a:pathLst>
                <a:path w="9943" h="9947" extrusionOk="0">
                  <a:moveTo>
                    <a:pt x="9942" y="4960"/>
                  </a:moveTo>
                  <a:lnTo>
                    <a:pt x="9942" y="4960"/>
                  </a:lnTo>
                  <a:cubicBezTo>
                    <a:pt x="9938" y="4033"/>
                    <a:pt x="9186" y="3280"/>
                    <a:pt x="8255" y="3284"/>
                  </a:cubicBezTo>
                  <a:lnTo>
                    <a:pt x="6651" y="3288"/>
                  </a:lnTo>
                  <a:lnTo>
                    <a:pt x="6647" y="1680"/>
                  </a:lnTo>
                  <a:cubicBezTo>
                    <a:pt x="6643" y="753"/>
                    <a:pt x="5890" y="1"/>
                    <a:pt x="4960" y="5"/>
                  </a:cubicBezTo>
                  <a:cubicBezTo>
                    <a:pt x="4033" y="5"/>
                    <a:pt x="3280" y="761"/>
                    <a:pt x="3284" y="1688"/>
                  </a:cubicBezTo>
                  <a:lnTo>
                    <a:pt x="3288" y="3296"/>
                  </a:lnTo>
                  <a:lnTo>
                    <a:pt x="1680" y="3300"/>
                  </a:lnTo>
                  <a:cubicBezTo>
                    <a:pt x="753" y="3300"/>
                    <a:pt x="1" y="4057"/>
                    <a:pt x="4" y="4983"/>
                  </a:cubicBezTo>
                  <a:cubicBezTo>
                    <a:pt x="4" y="5914"/>
                    <a:pt x="761" y="6667"/>
                    <a:pt x="1688" y="6663"/>
                  </a:cubicBezTo>
                  <a:lnTo>
                    <a:pt x="3296" y="6659"/>
                  </a:lnTo>
                  <a:lnTo>
                    <a:pt x="3300" y="8263"/>
                  </a:lnTo>
                  <a:cubicBezTo>
                    <a:pt x="3300" y="9194"/>
                    <a:pt x="4056" y="9946"/>
                    <a:pt x="4983" y="9942"/>
                  </a:cubicBezTo>
                  <a:cubicBezTo>
                    <a:pt x="5914" y="9942"/>
                    <a:pt x="6663" y="9186"/>
                    <a:pt x="6663" y="8255"/>
                  </a:cubicBezTo>
                  <a:lnTo>
                    <a:pt x="6659" y="6651"/>
                  </a:lnTo>
                  <a:lnTo>
                    <a:pt x="8263" y="6647"/>
                  </a:lnTo>
                  <a:cubicBezTo>
                    <a:pt x="9194" y="6647"/>
                    <a:pt x="9942" y="5890"/>
                    <a:pt x="9942" y="4960"/>
                  </a:cubicBezTo>
                  <a:close/>
                </a:path>
              </a:pathLst>
            </a:custGeom>
            <a:solidFill>
              <a:srgbClr val="FFFFFF">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6" name="Google Shape;786;p33"/>
            <p:cNvSpPr/>
            <p:nvPr/>
          </p:nvSpPr>
          <p:spPr>
            <a:xfrm>
              <a:off x="1642099" y="4325514"/>
              <a:ext cx="571971" cy="572176"/>
            </a:xfrm>
            <a:custGeom>
              <a:avLst/>
              <a:gdLst/>
              <a:ahLst/>
              <a:cxnLst/>
              <a:rect l="l" t="t" r="r" b="b"/>
              <a:pathLst>
                <a:path w="9943" h="9947" extrusionOk="0">
                  <a:moveTo>
                    <a:pt x="9942" y="4960"/>
                  </a:moveTo>
                  <a:lnTo>
                    <a:pt x="9942" y="4960"/>
                  </a:lnTo>
                  <a:cubicBezTo>
                    <a:pt x="9938" y="4033"/>
                    <a:pt x="9186" y="3280"/>
                    <a:pt x="8255" y="3284"/>
                  </a:cubicBezTo>
                  <a:lnTo>
                    <a:pt x="6651" y="3288"/>
                  </a:lnTo>
                  <a:lnTo>
                    <a:pt x="6647" y="1680"/>
                  </a:lnTo>
                  <a:cubicBezTo>
                    <a:pt x="6643" y="753"/>
                    <a:pt x="5890" y="1"/>
                    <a:pt x="4960" y="5"/>
                  </a:cubicBezTo>
                  <a:cubicBezTo>
                    <a:pt x="4033" y="5"/>
                    <a:pt x="3280" y="761"/>
                    <a:pt x="3284" y="1688"/>
                  </a:cubicBezTo>
                  <a:lnTo>
                    <a:pt x="3288" y="3296"/>
                  </a:lnTo>
                  <a:lnTo>
                    <a:pt x="1680" y="3300"/>
                  </a:lnTo>
                  <a:cubicBezTo>
                    <a:pt x="753" y="3300"/>
                    <a:pt x="1" y="4057"/>
                    <a:pt x="4" y="4983"/>
                  </a:cubicBezTo>
                  <a:cubicBezTo>
                    <a:pt x="4" y="5914"/>
                    <a:pt x="761" y="6667"/>
                    <a:pt x="1688" y="6663"/>
                  </a:cubicBezTo>
                  <a:lnTo>
                    <a:pt x="3296" y="6659"/>
                  </a:lnTo>
                  <a:lnTo>
                    <a:pt x="3300" y="8263"/>
                  </a:lnTo>
                  <a:cubicBezTo>
                    <a:pt x="3300" y="9194"/>
                    <a:pt x="4056" y="9946"/>
                    <a:pt x="4983" y="9942"/>
                  </a:cubicBezTo>
                  <a:cubicBezTo>
                    <a:pt x="5914" y="9942"/>
                    <a:pt x="6663" y="9186"/>
                    <a:pt x="6663" y="8255"/>
                  </a:cubicBezTo>
                  <a:lnTo>
                    <a:pt x="6659" y="6651"/>
                  </a:lnTo>
                  <a:lnTo>
                    <a:pt x="8263" y="6647"/>
                  </a:lnTo>
                  <a:cubicBezTo>
                    <a:pt x="9194" y="6647"/>
                    <a:pt x="9942" y="5890"/>
                    <a:pt x="9942" y="4960"/>
                  </a:cubicBezTo>
                  <a:close/>
                </a:path>
              </a:pathLst>
            </a:custGeom>
            <a:solidFill>
              <a:srgbClr val="FFFFFF">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7" name="Google Shape;787;p33"/>
            <p:cNvSpPr/>
            <p:nvPr/>
          </p:nvSpPr>
          <p:spPr>
            <a:xfrm>
              <a:off x="2648735" y="173686"/>
              <a:ext cx="206047" cy="205905"/>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8" name="Google Shape;788;p33"/>
            <p:cNvSpPr/>
            <p:nvPr/>
          </p:nvSpPr>
          <p:spPr>
            <a:xfrm>
              <a:off x="986563" y="4848366"/>
              <a:ext cx="171683" cy="171544"/>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89" name="Google Shape;789;p33"/>
            <p:cNvSpPr/>
            <p:nvPr/>
          </p:nvSpPr>
          <p:spPr>
            <a:xfrm>
              <a:off x="8861622" y="1021349"/>
              <a:ext cx="206047" cy="205905"/>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90" name="Google Shape;790;p33"/>
            <p:cNvSpPr/>
            <p:nvPr/>
          </p:nvSpPr>
          <p:spPr>
            <a:xfrm>
              <a:off x="7030750" y="4525828"/>
              <a:ext cx="171683" cy="171544"/>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91" name="Google Shape;791;p33"/>
            <p:cNvSpPr/>
            <p:nvPr/>
          </p:nvSpPr>
          <p:spPr>
            <a:xfrm>
              <a:off x="4674572" y="4897699"/>
              <a:ext cx="206047" cy="205905"/>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92" name="Google Shape;792;p33"/>
            <p:cNvSpPr/>
            <p:nvPr/>
          </p:nvSpPr>
          <p:spPr>
            <a:xfrm>
              <a:off x="8165738" y="245791"/>
              <a:ext cx="171683" cy="171544"/>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93" name="Google Shape;793;p33"/>
            <p:cNvSpPr/>
            <p:nvPr/>
          </p:nvSpPr>
          <p:spPr>
            <a:xfrm>
              <a:off x="8289664" y="2044565"/>
              <a:ext cx="571971" cy="572176"/>
            </a:xfrm>
            <a:custGeom>
              <a:avLst/>
              <a:gdLst/>
              <a:ahLst/>
              <a:cxnLst/>
              <a:rect l="l" t="t" r="r" b="b"/>
              <a:pathLst>
                <a:path w="9943" h="9947" extrusionOk="0">
                  <a:moveTo>
                    <a:pt x="9942" y="4960"/>
                  </a:moveTo>
                  <a:lnTo>
                    <a:pt x="9942" y="4960"/>
                  </a:lnTo>
                  <a:cubicBezTo>
                    <a:pt x="9938" y="4033"/>
                    <a:pt x="9186" y="3280"/>
                    <a:pt x="8255" y="3284"/>
                  </a:cubicBezTo>
                  <a:lnTo>
                    <a:pt x="6651" y="3288"/>
                  </a:lnTo>
                  <a:lnTo>
                    <a:pt x="6647" y="1680"/>
                  </a:lnTo>
                  <a:cubicBezTo>
                    <a:pt x="6643" y="753"/>
                    <a:pt x="5890" y="1"/>
                    <a:pt x="4960" y="5"/>
                  </a:cubicBezTo>
                  <a:cubicBezTo>
                    <a:pt x="4033" y="5"/>
                    <a:pt x="3280" y="761"/>
                    <a:pt x="3284" y="1688"/>
                  </a:cubicBezTo>
                  <a:lnTo>
                    <a:pt x="3288" y="3296"/>
                  </a:lnTo>
                  <a:lnTo>
                    <a:pt x="1680" y="3300"/>
                  </a:lnTo>
                  <a:cubicBezTo>
                    <a:pt x="753" y="3300"/>
                    <a:pt x="1" y="4057"/>
                    <a:pt x="4" y="4983"/>
                  </a:cubicBezTo>
                  <a:cubicBezTo>
                    <a:pt x="4" y="5914"/>
                    <a:pt x="761" y="6667"/>
                    <a:pt x="1688" y="6663"/>
                  </a:cubicBezTo>
                  <a:lnTo>
                    <a:pt x="3296" y="6659"/>
                  </a:lnTo>
                  <a:lnTo>
                    <a:pt x="3300" y="8263"/>
                  </a:lnTo>
                  <a:cubicBezTo>
                    <a:pt x="3300" y="9194"/>
                    <a:pt x="4056" y="9946"/>
                    <a:pt x="4983" y="9942"/>
                  </a:cubicBezTo>
                  <a:cubicBezTo>
                    <a:pt x="5914" y="9942"/>
                    <a:pt x="6663" y="9186"/>
                    <a:pt x="6663" y="8255"/>
                  </a:cubicBezTo>
                  <a:lnTo>
                    <a:pt x="6659" y="6651"/>
                  </a:lnTo>
                  <a:lnTo>
                    <a:pt x="8263" y="6647"/>
                  </a:lnTo>
                  <a:cubicBezTo>
                    <a:pt x="9194" y="6647"/>
                    <a:pt x="9942" y="5890"/>
                    <a:pt x="9942" y="4960"/>
                  </a:cubicBezTo>
                  <a:close/>
                </a:path>
              </a:pathLst>
            </a:custGeom>
            <a:solidFill>
              <a:srgbClr val="FFFFFF">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1B78667-E865-4580-9C06-63F58C228D54}" type="datetimeFigureOut">
              <a:rPr lang="en-US" smtClean="0"/>
              <a:t>5/17/2023</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FA01660D-545C-43B4-9EFF-D115F1D4A35C}" type="slidenum">
              <a:rPr lang="en-US" smtClean="0"/>
              <a:t>‹#›</a:t>
            </a:fld>
            <a:endParaRPr lang="en-US"/>
          </a:p>
        </p:txBody>
      </p:sp>
    </p:spTree>
    <p:extLst>
      <p:ext uri="{BB962C8B-B14F-4D97-AF65-F5344CB8AC3E}">
        <p14:creationId xmlns:p14="http://schemas.microsoft.com/office/powerpoint/2010/main" val="3894500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bg>
      <p:bgPr>
        <a:solidFill>
          <a:schemeClr val="dk2"/>
        </a:solidFill>
        <a:effectLst/>
      </p:bgPr>
    </p:bg>
    <p:spTree>
      <p:nvGrpSpPr>
        <p:cNvPr id="1" name="Shape 28"/>
        <p:cNvGrpSpPr/>
        <p:nvPr/>
      </p:nvGrpSpPr>
      <p:grpSpPr>
        <a:xfrm>
          <a:off x="0" y="0"/>
          <a:ext cx="0" cy="0"/>
          <a:chOff x="0" y="0"/>
          <a:chExt cx="0" cy="0"/>
        </a:xfrm>
      </p:grpSpPr>
      <p:grpSp>
        <p:nvGrpSpPr>
          <p:cNvPr id="29" name="Google Shape;29;p3"/>
          <p:cNvGrpSpPr/>
          <p:nvPr/>
        </p:nvGrpSpPr>
        <p:grpSpPr>
          <a:xfrm>
            <a:off x="9429856" y="4264617"/>
            <a:ext cx="2935778" cy="2770339"/>
            <a:chOff x="7889436" y="3563416"/>
            <a:chExt cx="1407713" cy="1712905"/>
          </a:xfrm>
        </p:grpSpPr>
        <p:sp>
          <p:nvSpPr>
            <p:cNvPr id="30" name="Google Shape;30;p3"/>
            <p:cNvSpPr/>
            <p:nvPr/>
          </p:nvSpPr>
          <p:spPr>
            <a:xfrm flipH="1">
              <a:off x="7889436" y="3563416"/>
              <a:ext cx="1307402" cy="1654310"/>
            </a:xfrm>
            <a:custGeom>
              <a:avLst/>
              <a:gdLst/>
              <a:ahLst/>
              <a:cxnLst/>
              <a:rect l="l" t="t" r="r" b="b"/>
              <a:pathLst>
                <a:path w="60767" h="76891" extrusionOk="0">
                  <a:moveTo>
                    <a:pt x="0" y="0"/>
                  </a:moveTo>
                  <a:cubicBezTo>
                    <a:pt x="2167" y="419"/>
                    <a:pt x="9477" y="848"/>
                    <a:pt x="13001" y="2516"/>
                  </a:cubicBezTo>
                  <a:cubicBezTo>
                    <a:pt x="16525" y="4184"/>
                    <a:pt x="18941" y="5427"/>
                    <a:pt x="21146" y="10007"/>
                  </a:cubicBezTo>
                  <a:cubicBezTo>
                    <a:pt x="23352" y="14588"/>
                    <a:pt x="24174" y="25213"/>
                    <a:pt x="26234" y="29999"/>
                  </a:cubicBezTo>
                  <a:cubicBezTo>
                    <a:pt x="28294" y="34785"/>
                    <a:pt x="29263" y="35815"/>
                    <a:pt x="33504" y="38723"/>
                  </a:cubicBezTo>
                  <a:cubicBezTo>
                    <a:pt x="37745" y="41631"/>
                    <a:pt x="47438" y="44176"/>
                    <a:pt x="51679" y="47447"/>
                  </a:cubicBezTo>
                  <a:cubicBezTo>
                    <a:pt x="55920" y="50718"/>
                    <a:pt x="57434" y="53444"/>
                    <a:pt x="58949" y="58351"/>
                  </a:cubicBezTo>
                  <a:cubicBezTo>
                    <a:pt x="60464" y="63258"/>
                    <a:pt x="60464" y="73801"/>
                    <a:pt x="60767" y="76891"/>
                  </a:cubicBezTo>
                </a:path>
              </a:pathLst>
            </a:custGeom>
            <a:noFill/>
            <a:ln w="9525" cap="flat" cmpd="sng">
              <a:solidFill>
                <a:schemeClr val="lt2"/>
              </a:solidFill>
              <a:prstDash val="solid"/>
              <a:round/>
              <a:headEnd type="none" w="med" len="med"/>
              <a:tailEnd type="none" w="med" len="med"/>
            </a:ln>
          </p:spPr>
        </p:sp>
        <p:sp>
          <p:nvSpPr>
            <p:cNvPr id="31" name="Google Shape;31;p3"/>
            <p:cNvSpPr/>
            <p:nvPr/>
          </p:nvSpPr>
          <p:spPr>
            <a:xfrm flipH="1">
              <a:off x="7990349" y="3680639"/>
              <a:ext cx="1306800" cy="1595681"/>
            </a:xfrm>
            <a:custGeom>
              <a:avLst/>
              <a:gdLst/>
              <a:ahLst/>
              <a:cxnLst/>
              <a:rect l="l" t="t" r="r" b="b"/>
              <a:pathLst>
                <a:path w="60739" h="74166" extrusionOk="0">
                  <a:moveTo>
                    <a:pt x="3271" y="924"/>
                  </a:moveTo>
                  <a:cubicBezTo>
                    <a:pt x="5134" y="-440"/>
                    <a:pt x="9663" y="-111"/>
                    <a:pt x="12631" y="737"/>
                  </a:cubicBezTo>
                  <a:cubicBezTo>
                    <a:pt x="15600" y="1585"/>
                    <a:pt x="19068" y="2710"/>
                    <a:pt x="21082" y="6012"/>
                  </a:cubicBezTo>
                  <a:cubicBezTo>
                    <a:pt x="23097" y="9315"/>
                    <a:pt x="23506" y="16372"/>
                    <a:pt x="24718" y="20552"/>
                  </a:cubicBezTo>
                  <a:cubicBezTo>
                    <a:pt x="25930" y="24732"/>
                    <a:pt x="26777" y="28064"/>
                    <a:pt x="28352" y="31093"/>
                  </a:cubicBezTo>
                  <a:cubicBezTo>
                    <a:pt x="29927" y="34122"/>
                    <a:pt x="31443" y="36789"/>
                    <a:pt x="34169" y="38728"/>
                  </a:cubicBezTo>
                  <a:cubicBezTo>
                    <a:pt x="36895" y="40667"/>
                    <a:pt x="41681" y="41515"/>
                    <a:pt x="44710" y="42726"/>
                  </a:cubicBezTo>
                  <a:cubicBezTo>
                    <a:pt x="47739" y="43938"/>
                    <a:pt x="50041" y="44422"/>
                    <a:pt x="52343" y="45997"/>
                  </a:cubicBezTo>
                  <a:cubicBezTo>
                    <a:pt x="54645" y="47572"/>
                    <a:pt x="57130" y="49330"/>
                    <a:pt x="58523" y="52177"/>
                  </a:cubicBezTo>
                  <a:cubicBezTo>
                    <a:pt x="59917" y="55024"/>
                    <a:pt x="60946" y="59870"/>
                    <a:pt x="60704" y="63081"/>
                  </a:cubicBezTo>
                  <a:cubicBezTo>
                    <a:pt x="60462" y="66292"/>
                    <a:pt x="60946" y="69625"/>
                    <a:pt x="57069" y="71443"/>
                  </a:cubicBezTo>
                  <a:cubicBezTo>
                    <a:pt x="53192" y="73261"/>
                    <a:pt x="45922" y="73806"/>
                    <a:pt x="37440" y="73987"/>
                  </a:cubicBezTo>
                  <a:cubicBezTo>
                    <a:pt x="28958" y="74169"/>
                    <a:pt x="12177" y="74653"/>
                    <a:pt x="6179" y="72532"/>
                  </a:cubicBezTo>
                  <a:cubicBezTo>
                    <a:pt x="181" y="70412"/>
                    <a:pt x="2484" y="68716"/>
                    <a:pt x="1454" y="61264"/>
                  </a:cubicBezTo>
                  <a:cubicBezTo>
                    <a:pt x="424" y="53812"/>
                    <a:pt x="0" y="36546"/>
                    <a:pt x="0" y="27822"/>
                  </a:cubicBezTo>
                  <a:cubicBezTo>
                    <a:pt x="0" y="19098"/>
                    <a:pt x="909" y="13404"/>
                    <a:pt x="1454" y="8921"/>
                  </a:cubicBezTo>
                  <a:cubicBezTo>
                    <a:pt x="1999" y="4438"/>
                    <a:pt x="1408" y="2288"/>
                    <a:pt x="3271" y="924"/>
                  </a:cubicBezTo>
                  <a:close/>
                </a:path>
              </a:pathLst>
            </a:custGeom>
            <a:solidFill>
              <a:schemeClr val="lt2"/>
            </a:solidFill>
            <a:ln>
              <a:noFill/>
            </a:ln>
          </p:spPr>
        </p:sp>
      </p:grpSp>
      <p:grpSp>
        <p:nvGrpSpPr>
          <p:cNvPr id="32" name="Google Shape;32;p3"/>
          <p:cNvGrpSpPr/>
          <p:nvPr/>
        </p:nvGrpSpPr>
        <p:grpSpPr>
          <a:xfrm>
            <a:off x="-254036" y="-98416"/>
            <a:ext cx="4420806" cy="1340664"/>
            <a:chOff x="-87089" y="-55276"/>
            <a:chExt cx="2291189" cy="693112"/>
          </a:xfrm>
        </p:grpSpPr>
        <p:sp>
          <p:nvSpPr>
            <p:cNvPr id="33" name="Google Shape;33;p3"/>
            <p:cNvSpPr/>
            <p:nvPr/>
          </p:nvSpPr>
          <p:spPr>
            <a:xfrm flipH="1">
              <a:off x="-87089" y="-16987"/>
              <a:ext cx="2291189" cy="654824"/>
            </a:xfrm>
            <a:custGeom>
              <a:avLst/>
              <a:gdLst/>
              <a:ahLst/>
              <a:cxnLst/>
              <a:rect l="l" t="t" r="r" b="b"/>
              <a:pathLst>
                <a:path w="103897" h="32972" extrusionOk="0">
                  <a:moveTo>
                    <a:pt x="0" y="344"/>
                  </a:moveTo>
                  <a:cubicBezTo>
                    <a:pt x="206" y="2193"/>
                    <a:pt x="498" y="8523"/>
                    <a:pt x="1236" y="11440"/>
                  </a:cubicBezTo>
                  <a:cubicBezTo>
                    <a:pt x="1974" y="14357"/>
                    <a:pt x="2823" y="16347"/>
                    <a:pt x="4429" y="17846"/>
                  </a:cubicBezTo>
                  <a:cubicBezTo>
                    <a:pt x="6035" y="19345"/>
                    <a:pt x="8224" y="20157"/>
                    <a:pt x="10873" y="20436"/>
                  </a:cubicBezTo>
                  <a:cubicBezTo>
                    <a:pt x="13523" y="20715"/>
                    <a:pt x="16361" y="20130"/>
                    <a:pt x="20326" y="19520"/>
                  </a:cubicBezTo>
                  <a:cubicBezTo>
                    <a:pt x="24291" y="18910"/>
                    <a:pt x="30748" y="17081"/>
                    <a:pt x="34662" y="16776"/>
                  </a:cubicBezTo>
                  <a:cubicBezTo>
                    <a:pt x="38576" y="16471"/>
                    <a:pt x="40405" y="16420"/>
                    <a:pt x="43810" y="17691"/>
                  </a:cubicBezTo>
                  <a:cubicBezTo>
                    <a:pt x="47216" y="18962"/>
                    <a:pt x="51079" y="22164"/>
                    <a:pt x="55095" y="24400"/>
                  </a:cubicBezTo>
                  <a:cubicBezTo>
                    <a:pt x="59111" y="26637"/>
                    <a:pt x="63431" y="29688"/>
                    <a:pt x="67904" y="31110"/>
                  </a:cubicBezTo>
                  <a:cubicBezTo>
                    <a:pt x="72377" y="32532"/>
                    <a:pt x="77612" y="33137"/>
                    <a:pt x="81932" y="32933"/>
                  </a:cubicBezTo>
                  <a:cubicBezTo>
                    <a:pt x="86252" y="32729"/>
                    <a:pt x="90471" y="31560"/>
                    <a:pt x="93826" y="29884"/>
                  </a:cubicBezTo>
                  <a:cubicBezTo>
                    <a:pt x="97181" y="28208"/>
                    <a:pt x="100384" y="25263"/>
                    <a:pt x="102061" y="22875"/>
                  </a:cubicBezTo>
                  <a:cubicBezTo>
                    <a:pt x="103739" y="20488"/>
                    <a:pt x="103789" y="19372"/>
                    <a:pt x="103891" y="15559"/>
                  </a:cubicBezTo>
                  <a:cubicBezTo>
                    <a:pt x="103993" y="11747"/>
                    <a:pt x="102874" y="2593"/>
                    <a:pt x="102671" y="0"/>
                  </a:cubicBezTo>
                </a:path>
              </a:pathLst>
            </a:custGeom>
            <a:noFill/>
            <a:ln w="9525" cap="flat" cmpd="sng">
              <a:solidFill>
                <a:schemeClr val="lt2"/>
              </a:solidFill>
              <a:prstDash val="solid"/>
              <a:round/>
              <a:headEnd type="none" w="med" len="med"/>
              <a:tailEnd type="none" w="med" len="med"/>
            </a:ln>
          </p:spPr>
        </p:sp>
        <p:sp>
          <p:nvSpPr>
            <p:cNvPr id="34" name="Google Shape;34;p3"/>
            <p:cNvSpPr/>
            <p:nvPr/>
          </p:nvSpPr>
          <p:spPr>
            <a:xfrm flipH="1">
              <a:off x="-22976" y="-55276"/>
              <a:ext cx="2145069" cy="607657"/>
            </a:xfrm>
            <a:custGeom>
              <a:avLst/>
              <a:gdLst/>
              <a:ahLst/>
              <a:cxnLst/>
              <a:rect l="l" t="t" r="r" b="b"/>
              <a:pathLst>
                <a:path w="115934" h="36474" extrusionOk="0">
                  <a:moveTo>
                    <a:pt x="1319" y="2188"/>
                  </a:moveTo>
                  <a:cubicBezTo>
                    <a:pt x="653" y="4308"/>
                    <a:pt x="1137" y="9821"/>
                    <a:pt x="2046" y="12729"/>
                  </a:cubicBezTo>
                  <a:cubicBezTo>
                    <a:pt x="2955" y="15637"/>
                    <a:pt x="4106" y="18303"/>
                    <a:pt x="6772" y="19636"/>
                  </a:cubicBezTo>
                  <a:cubicBezTo>
                    <a:pt x="9438" y="20969"/>
                    <a:pt x="13436" y="21150"/>
                    <a:pt x="18040" y="20726"/>
                  </a:cubicBezTo>
                  <a:cubicBezTo>
                    <a:pt x="22644" y="20302"/>
                    <a:pt x="29915" y="17697"/>
                    <a:pt x="34398" y="17091"/>
                  </a:cubicBezTo>
                  <a:cubicBezTo>
                    <a:pt x="38881" y="16485"/>
                    <a:pt x="40941" y="16182"/>
                    <a:pt x="44939" y="17091"/>
                  </a:cubicBezTo>
                  <a:cubicBezTo>
                    <a:pt x="48937" y="18000"/>
                    <a:pt x="53905" y="20242"/>
                    <a:pt x="58388" y="22544"/>
                  </a:cubicBezTo>
                  <a:cubicBezTo>
                    <a:pt x="62871" y="24846"/>
                    <a:pt x="67294" y="28663"/>
                    <a:pt x="71838" y="30904"/>
                  </a:cubicBezTo>
                  <a:cubicBezTo>
                    <a:pt x="76382" y="33146"/>
                    <a:pt x="80744" y="35327"/>
                    <a:pt x="85651" y="35993"/>
                  </a:cubicBezTo>
                  <a:cubicBezTo>
                    <a:pt x="90558" y="36660"/>
                    <a:pt x="96616" y="36902"/>
                    <a:pt x="101281" y="34903"/>
                  </a:cubicBezTo>
                  <a:cubicBezTo>
                    <a:pt x="105946" y="32904"/>
                    <a:pt x="111338" y="29148"/>
                    <a:pt x="113640" y="23998"/>
                  </a:cubicBezTo>
                  <a:cubicBezTo>
                    <a:pt x="115942" y="18848"/>
                    <a:pt x="116669" y="7822"/>
                    <a:pt x="115094" y="4005"/>
                  </a:cubicBezTo>
                  <a:cubicBezTo>
                    <a:pt x="113519" y="188"/>
                    <a:pt x="112731" y="1521"/>
                    <a:pt x="104189" y="1097"/>
                  </a:cubicBezTo>
                  <a:cubicBezTo>
                    <a:pt x="95647" y="673"/>
                    <a:pt x="80198" y="1643"/>
                    <a:pt x="63841" y="1461"/>
                  </a:cubicBezTo>
                  <a:cubicBezTo>
                    <a:pt x="47484" y="1279"/>
                    <a:pt x="16465" y="-114"/>
                    <a:pt x="6045" y="7"/>
                  </a:cubicBezTo>
                  <a:cubicBezTo>
                    <a:pt x="-4375" y="128"/>
                    <a:pt x="1986" y="68"/>
                    <a:pt x="1319" y="2188"/>
                  </a:cubicBezTo>
                  <a:close/>
                </a:path>
              </a:pathLst>
            </a:custGeom>
            <a:solidFill>
              <a:schemeClr val="lt2"/>
            </a:solidFill>
            <a:ln>
              <a:noFill/>
            </a:ln>
          </p:spPr>
        </p:sp>
      </p:grpSp>
      <p:grpSp>
        <p:nvGrpSpPr>
          <p:cNvPr id="35" name="Google Shape;35;p3"/>
          <p:cNvGrpSpPr/>
          <p:nvPr/>
        </p:nvGrpSpPr>
        <p:grpSpPr>
          <a:xfrm>
            <a:off x="9494603" y="-165204"/>
            <a:ext cx="2871858" cy="2203631"/>
            <a:chOff x="7353344" y="-123899"/>
            <a:chExt cx="1944206" cy="1488135"/>
          </a:xfrm>
        </p:grpSpPr>
        <p:sp>
          <p:nvSpPr>
            <p:cNvPr id="36" name="Google Shape;36;p3"/>
            <p:cNvSpPr/>
            <p:nvPr/>
          </p:nvSpPr>
          <p:spPr>
            <a:xfrm flipH="1">
              <a:off x="7527019" y="-123899"/>
              <a:ext cx="1770532" cy="1306932"/>
            </a:xfrm>
            <a:custGeom>
              <a:avLst/>
              <a:gdLst/>
              <a:ahLst/>
              <a:cxnLst/>
              <a:rect l="l" t="t" r="r" b="b"/>
              <a:pathLst>
                <a:path w="65703" h="44533" extrusionOk="0">
                  <a:moveTo>
                    <a:pt x="409" y="3407"/>
                  </a:moveTo>
                  <a:cubicBezTo>
                    <a:pt x="-318" y="7830"/>
                    <a:pt x="-76" y="20552"/>
                    <a:pt x="1136" y="27034"/>
                  </a:cubicBezTo>
                  <a:cubicBezTo>
                    <a:pt x="2348" y="33516"/>
                    <a:pt x="4589" y="39575"/>
                    <a:pt x="7679" y="42301"/>
                  </a:cubicBezTo>
                  <a:cubicBezTo>
                    <a:pt x="10769" y="45027"/>
                    <a:pt x="16464" y="45087"/>
                    <a:pt x="19675" y="43391"/>
                  </a:cubicBezTo>
                  <a:cubicBezTo>
                    <a:pt x="22886" y="41695"/>
                    <a:pt x="24461" y="34365"/>
                    <a:pt x="26945" y="32123"/>
                  </a:cubicBezTo>
                  <a:cubicBezTo>
                    <a:pt x="29429" y="29882"/>
                    <a:pt x="31246" y="30184"/>
                    <a:pt x="34578" y="29942"/>
                  </a:cubicBezTo>
                  <a:cubicBezTo>
                    <a:pt x="37910" y="29700"/>
                    <a:pt x="42878" y="30790"/>
                    <a:pt x="46937" y="30669"/>
                  </a:cubicBezTo>
                  <a:cubicBezTo>
                    <a:pt x="50996" y="30548"/>
                    <a:pt x="55843" y="30608"/>
                    <a:pt x="58933" y="29215"/>
                  </a:cubicBezTo>
                  <a:cubicBezTo>
                    <a:pt x="62023" y="27822"/>
                    <a:pt x="64810" y="25278"/>
                    <a:pt x="65476" y="22309"/>
                  </a:cubicBezTo>
                  <a:cubicBezTo>
                    <a:pt x="66142" y="19341"/>
                    <a:pt x="65354" y="14797"/>
                    <a:pt x="62931" y="11404"/>
                  </a:cubicBezTo>
                  <a:cubicBezTo>
                    <a:pt x="60508" y="8011"/>
                    <a:pt x="56146" y="3831"/>
                    <a:pt x="50936" y="1953"/>
                  </a:cubicBezTo>
                  <a:cubicBezTo>
                    <a:pt x="45726" y="75"/>
                    <a:pt x="39243" y="377"/>
                    <a:pt x="31670" y="135"/>
                  </a:cubicBezTo>
                  <a:cubicBezTo>
                    <a:pt x="24097" y="-107"/>
                    <a:pt x="10708" y="-46"/>
                    <a:pt x="5498" y="499"/>
                  </a:cubicBezTo>
                  <a:cubicBezTo>
                    <a:pt x="288" y="1044"/>
                    <a:pt x="1136" y="-1015"/>
                    <a:pt x="409" y="3407"/>
                  </a:cubicBezTo>
                  <a:close/>
                </a:path>
              </a:pathLst>
            </a:custGeom>
            <a:solidFill>
              <a:schemeClr val="lt2"/>
            </a:solidFill>
            <a:ln>
              <a:noFill/>
            </a:ln>
          </p:spPr>
        </p:sp>
        <p:sp>
          <p:nvSpPr>
            <p:cNvPr id="37" name="Google Shape;37;p3"/>
            <p:cNvSpPr/>
            <p:nvPr/>
          </p:nvSpPr>
          <p:spPr>
            <a:xfrm flipH="1">
              <a:off x="7353344" y="-81539"/>
              <a:ext cx="1923378" cy="1445775"/>
            </a:xfrm>
            <a:custGeom>
              <a:avLst/>
              <a:gdLst/>
              <a:ahLst/>
              <a:cxnLst/>
              <a:rect l="l" t="t" r="r" b="b"/>
              <a:pathLst>
                <a:path w="71375" h="49264" extrusionOk="0">
                  <a:moveTo>
                    <a:pt x="0" y="40494"/>
                  </a:moveTo>
                  <a:cubicBezTo>
                    <a:pt x="1661" y="41863"/>
                    <a:pt x="6274" y="47582"/>
                    <a:pt x="9964" y="48709"/>
                  </a:cubicBezTo>
                  <a:cubicBezTo>
                    <a:pt x="13654" y="49836"/>
                    <a:pt x="19112" y="49194"/>
                    <a:pt x="22141" y="47255"/>
                  </a:cubicBezTo>
                  <a:cubicBezTo>
                    <a:pt x="25170" y="45316"/>
                    <a:pt x="25716" y="39349"/>
                    <a:pt x="28139" y="37077"/>
                  </a:cubicBezTo>
                  <a:cubicBezTo>
                    <a:pt x="30562" y="34805"/>
                    <a:pt x="31622" y="34169"/>
                    <a:pt x="36681" y="33624"/>
                  </a:cubicBezTo>
                  <a:cubicBezTo>
                    <a:pt x="41740" y="33079"/>
                    <a:pt x="53069" y="34927"/>
                    <a:pt x="58491" y="33806"/>
                  </a:cubicBezTo>
                  <a:cubicBezTo>
                    <a:pt x="63913" y="32685"/>
                    <a:pt x="67185" y="30261"/>
                    <a:pt x="69214" y="26899"/>
                  </a:cubicBezTo>
                  <a:cubicBezTo>
                    <a:pt x="71244" y="23537"/>
                    <a:pt x="72092" y="18115"/>
                    <a:pt x="70668" y="13632"/>
                  </a:cubicBezTo>
                  <a:cubicBezTo>
                    <a:pt x="69244" y="9149"/>
                    <a:pt x="62338" y="2272"/>
                    <a:pt x="60672" y="0"/>
                  </a:cubicBezTo>
                </a:path>
              </a:pathLst>
            </a:custGeom>
            <a:noFill/>
            <a:ln w="9525" cap="flat" cmpd="sng">
              <a:solidFill>
                <a:schemeClr val="lt2"/>
              </a:solidFill>
              <a:prstDash val="solid"/>
              <a:round/>
              <a:headEnd type="none" w="med" len="med"/>
              <a:tailEnd type="none" w="med" len="med"/>
            </a:ln>
          </p:spPr>
        </p:sp>
      </p:grpSp>
      <p:sp>
        <p:nvSpPr>
          <p:cNvPr id="38" name="Google Shape;38;p3"/>
          <p:cNvSpPr txBox="1">
            <a:spLocks noGrp="1"/>
          </p:cNvSpPr>
          <p:nvPr>
            <p:ph type="title"/>
          </p:nvPr>
        </p:nvSpPr>
        <p:spPr>
          <a:xfrm>
            <a:off x="5938506" y="3213800"/>
            <a:ext cx="4132551" cy="1122400"/>
          </a:xfrm>
          <a:prstGeom prst="rect">
            <a:avLst/>
          </a:prstGeom>
        </p:spPr>
        <p:txBody>
          <a:bodyPr spcFirstLastPara="1" wrap="square" lIns="91425" tIns="91425" rIns="91425" bIns="91425" anchor="b" anchorCtr="0">
            <a:noAutofit/>
          </a:bodyPr>
          <a:lstStyle>
            <a:lvl1pPr lvl="0" algn="ctr">
              <a:spcBef>
                <a:spcPts val="0"/>
              </a:spcBef>
              <a:spcAft>
                <a:spcPts val="0"/>
              </a:spcAft>
              <a:buSzPts val="3600"/>
              <a:buNone/>
              <a:defRPr sz="5320" b="1">
                <a:solidFill>
                  <a:schemeClr val="lt1"/>
                </a:solidFill>
              </a:defRPr>
            </a:lvl1pPr>
            <a:lvl2pPr lvl="1" algn="ctr">
              <a:spcBef>
                <a:spcPts val="0"/>
              </a:spcBef>
              <a:spcAft>
                <a:spcPts val="0"/>
              </a:spcAft>
              <a:buSzPts val="3600"/>
              <a:buNone/>
              <a:defRPr sz="4788"/>
            </a:lvl2pPr>
            <a:lvl3pPr lvl="2" algn="ctr">
              <a:spcBef>
                <a:spcPts val="0"/>
              </a:spcBef>
              <a:spcAft>
                <a:spcPts val="0"/>
              </a:spcAft>
              <a:buSzPts val="3600"/>
              <a:buNone/>
              <a:defRPr sz="4788"/>
            </a:lvl3pPr>
            <a:lvl4pPr lvl="3" algn="ctr">
              <a:spcBef>
                <a:spcPts val="0"/>
              </a:spcBef>
              <a:spcAft>
                <a:spcPts val="0"/>
              </a:spcAft>
              <a:buSzPts val="3600"/>
              <a:buNone/>
              <a:defRPr sz="4788"/>
            </a:lvl4pPr>
            <a:lvl5pPr lvl="4" algn="ctr">
              <a:spcBef>
                <a:spcPts val="0"/>
              </a:spcBef>
              <a:spcAft>
                <a:spcPts val="0"/>
              </a:spcAft>
              <a:buSzPts val="3600"/>
              <a:buNone/>
              <a:defRPr sz="4788"/>
            </a:lvl5pPr>
            <a:lvl6pPr lvl="5" algn="ctr">
              <a:spcBef>
                <a:spcPts val="0"/>
              </a:spcBef>
              <a:spcAft>
                <a:spcPts val="0"/>
              </a:spcAft>
              <a:buSzPts val="3600"/>
              <a:buNone/>
              <a:defRPr sz="4788"/>
            </a:lvl6pPr>
            <a:lvl7pPr lvl="6" algn="ctr">
              <a:spcBef>
                <a:spcPts val="0"/>
              </a:spcBef>
              <a:spcAft>
                <a:spcPts val="0"/>
              </a:spcAft>
              <a:buSzPts val="3600"/>
              <a:buNone/>
              <a:defRPr sz="4788"/>
            </a:lvl7pPr>
            <a:lvl8pPr lvl="7" algn="ctr">
              <a:spcBef>
                <a:spcPts val="0"/>
              </a:spcBef>
              <a:spcAft>
                <a:spcPts val="0"/>
              </a:spcAft>
              <a:buSzPts val="3600"/>
              <a:buNone/>
              <a:defRPr sz="4788"/>
            </a:lvl8pPr>
            <a:lvl9pPr lvl="8" algn="ctr">
              <a:spcBef>
                <a:spcPts val="0"/>
              </a:spcBef>
              <a:spcAft>
                <a:spcPts val="0"/>
              </a:spcAft>
              <a:buSzPts val="3600"/>
              <a:buNone/>
              <a:defRPr sz="4788"/>
            </a:lvl9pPr>
          </a:lstStyle>
          <a:p>
            <a:endParaRPr/>
          </a:p>
        </p:txBody>
      </p:sp>
      <p:sp>
        <p:nvSpPr>
          <p:cNvPr id="39" name="Google Shape;39;p3"/>
          <p:cNvSpPr txBox="1">
            <a:spLocks noGrp="1"/>
          </p:cNvSpPr>
          <p:nvPr>
            <p:ph type="title" idx="2" hasCustomPrompt="1"/>
          </p:nvPr>
        </p:nvSpPr>
        <p:spPr>
          <a:xfrm>
            <a:off x="5938506" y="1567767"/>
            <a:ext cx="4132551" cy="16460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6000"/>
              <a:buNone/>
              <a:defRPr sz="12768" b="1"/>
            </a:lvl1pPr>
            <a:lvl2pPr lvl="1" algn="ctr" rtl="0">
              <a:spcBef>
                <a:spcPts val="0"/>
              </a:spcBef>
              <a:spcAft>
                <a:spcPts val="0"/>
              </a:spcAft>
              <a:buSzPts val="6000"/>
              <a:buNone/>
              <a:defRPr sz="7980"/>
            </a:lvl2pPr>
            <a:lvl3pPr lvl="2" algn="ctr" rtl="0">
              <a:spcBef>
                <a:spcPts val="0"/>
              </a:spcBef>
              <a:spcAft>
                <a:spcPts val="0"/>
              </a:spcAft>
              <a:buSzPts val="6000"/>
              <a:buNone/>
              <a:defRPr sz="7980"/>
            </a:lvl3pPr>
            <a:lvl4pPr lvl="3" algn="ctr" rtl="0">
              <a:spcBef>
                <a:spcPts val="0"/>
              </a:spcBef>
              <a:spcAft>
                <a:spcPts val="0"/>
              </a:spcAft>
              <a:buSzPts val="6000"/>
              <a:buNone/>
              <a:defRPr sz="7980"/>
            </a:lvl4pPr>
            <a:lvl5pPr lvl="4" algn="ctr" rtl="0">
              <a:spcBef>
                <a:spcPts val="0"/>
              </a:spcBef>
              <a:spcAft>
                <a:spcPts val="0"/>
              </a:spcAft>
              <a:buSzPts val="6000"/>
              <a:buNone/>
              <a:defRPr sz="7980"/>
            </a:lvl5pPr>
            <a:lvl6pPr lvl="5" algn="ctr" rtl="0">
              <a:spcBef>
                <a:spcPts val="0"/>
              </a:spcBef>
              <a:spcAft>
                <a:spcPts val="0"/>
              </a:spcAft>
              <a:buSzPts val="6000"/>
              <a:buNone/>
              <a:defRPr sz="7980"/>
            </a:lvl6pPr>
            <a:lvl7pPr lvl="6" algn="ctr" rtl="0">
              <a:spcBef>
                <a:spcPts val="0"/>
              </a:spcBef>
              <a:spcAft>
                <a:spcPts val="0"/>
              </a:spcAft>
              <a:buSzPts val="6000"/>
              <a:buNone/>
              <a:defRPr sz="7980"/>
            </a:lvl7pPr>
            <a:lvl8pPr lvl="7" algn="ctr" rtl="0">
              <a:spcBef>
                <a:spcPts val="0"/>
              </a:spcBef>
              <a:spcAft>
                <a:spcPts val="0"/>
              </a:spcAft>
              <a:buSzPts val="6000"/>
              <a:buNone/>
              <a:defRPr sz="7980"/>
            </a:lvl8pPr>
            <a:lvl9pPr lvl="8" algn="ctr" rtl="0">
              <a:spcBef>
                <a:spcPts val="0"/>
              </a:spcBef>
              <a:spcAft>
                <a:spcPts val="0"/>
              </a:spcAft>
              <a:buSzPts val="6000"/>
              <a:buNone/>
              <a:defRPr sz="7980"/>
            </a:lvl9pPr>
          </a:lstStyle>
          <a:p>
            <a:r>
              <a:t>xx%</a:t>
            </a:r>
          </a:p>
        </p:txBody>
      </p:sp>
      <p:sp>
        <p:nvSpPr>
          <p:cNvPr id="40" name="Google Shape;40;p3"/>
          <p:cNvSpPr txBox="1">
            <a:spLocks noGrp="1"/>
          </p:cNvSpPr>
          <p:nvPr>
            <p:ph type="subTitle" idx="1"/>
          </p:nvPr>
        </p:nvSpPr>
        <p:spPr>
          <a:xfrm>
            <a:off x="5938506" y="4336233"/>
            <a:ext cx="4132551" cy="9540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2128">
                <a:latin typeface="Fira Sans"/>
                <a:ea typeface="Fira Sans"/>
                <a:cs typeface="Fira Sans"/>
                <a:sym typeface="Fira Sans"/>
              </a:defRPr>
            </a:lvl1pPr>
            <a:lvl2pPr lvl="1" algn="ctr" rtl="0">
              <a:lnSpc>
                <a:spcPct val="100000"/>
              </a:lnSpc>
              <a:spcBef>
                <a:spcPts val="0"/>
              </a:spcBef>
              <a:spcAft>
                <a:spcPts val="0"/>
              </a:spcAft>
              <a:buSzPts val="1400"/>
              <a:buNone/>
              <a:defRPr/>
            </a:lvl2pPr>
            <a:lvl3pPr lvl="2" algn="ctr" rtl="0">
              <a:lnSpc>
                <a:spcPct val="100000"/>
              </a:lnSpc>
              <a:spcBef>
                <a:spcPts val="0"/>
              </a:spcBef>
              <a:spcAft>
                <a:spcPts val="0"/>
              </a:spcAft>
              <a:buSzPts val="1400"/>
              <a:buNone/>
              <a:defRPr/>
            </a:lvl3pPr>
            <a:lvl4pPr lvl="3" algn="ctr" rtl="0">
              <a:lnSpc>
                <a:spcPct val="100000"/>
              </a:lnSpc>
              <a:spcBef>
                <a:spcPts val="0"/>
              </a:spcBef>
              <a:spcAft>
                <a:spcPts val="0"/>
              </a:spcAft>
              <a:buSzPts val="1400"/>
              <a:buNone/>
              <a:defRPr/>
            </a:lvl4pPr>
            <a:lvl5pPr lvl="4" algn="ctr" rtl="0">
              <a:lnSpc>
                <a:spcPct val="100000"/>
              </a:lnSpc>
              <a:spcBef>
                <a:spcPts val="0"/>
              </a:spcBef>
              <a:spcAft>
                <a:spcPts val="0"/>
              </a:spcAft>
              <a:buSzPts val="1400"/>
              <a:buNone/>
              <a:defRPr/>
            </a:lvl5pPr>
            <a:lvl6pPr lvl="5" algn="ctr" rtl="0">
              <a:lnSpc>
                <a:spcPct val="100000"/>
              </a:lnSpc>
              <a:spcBef>
                <a:spcPts val="0"/>
              </a:spcBef>
              <a:spcAft>
                <a:spcPts val="0"/>
              </a:spcAft>
              <a:buSzPts val="1400"/>
              <a:buNone/>
              <a:defRPr/>
            </a:lvl6pPr>
            <a:lvl7pPr lvl="6" algn="ctr" rtl="0">
              <a:lnSpc>
                <a:spcPct val="100000"/>
              </a:lnSpc>
              <a:spcBef>
                <a:spcPts val="0"/>
              </a:spcBef>
              <a:spcAft>
                <a:spcPts val="0"/>
              </a:spcAft>
              <a:buSzPts val="1400"/>
              <a:buNone/>
              <a:defRPr/>
            </a:lvl7pPr>
            <a:lvl8pPr lvl="7" algn="ctr" rtl="0">
              <a:lnSpc>
                <a:spcPct val="100000"/>
              </a:lnSpc>
              <a:spcBef>
                <a:spcPts val="0"/>
              </a:spcBef>
              <a:spcAft>
                <a:spcPts val="0"/>
              </a:spcAft>
              <a:buSzPts val="1400"/>
              <a:buNone/>
              <a:defRPr/>
            </a:lvl8pPr>
            <a:lvl9pPr lvl="8" algn="ctr" rtl="0">
              <a:lnSpc>
                <a:spcPct val="100000"/>
              </a:lnSpc>
              <a:spcBef>
                <a:spcPts val="0"/>
              </a:spcBef>
              <a:spcAft>
                <a:spcPts val="0"/>
              </a:spcAft>
              <a:buSzPts val="1400"/>
              <a:buNone/>
              <a:defRPr/>
            </a:lvl9pPr>
          </a:lstStyle>
          <a:p>
            <a:endParaRPr/>
          </a:p>
        </p:txBody>
      </p:sp>
      <p:grpSp>
        <p:nvGrpSpPr>
          <p:cNvPr id="41" name="Google Shape;41;p3"/>
          <p:cNvGrpSpPr/>
          <p:nvPr/>
        </p:nvGrpSpPr>
        <p:grpSpPr>
          <a:xfrm>
            <a:off x="714092" y="164988"/>
            <a:ext cx="11239709" cy="6098177"/>
            <a:chOff x="536897" y="123740"/>
            <a:chExt cx="8450688" cy="4573633"/>
          </a:xfrm>
        </p:grpSpPr>
        <p:sp>
          <p:nvSpPr>
            <p:cNvPr id="42" name="Google Shape;42;p3"/>
            <p:cNvSpPr/>
            <p:nvPr/>
          </p:nvSpPr>
          <p:spPr>
            <a:xfrm>
              <a:off x="3511239" y="123740"/>
              <a:ext cx="571971" cy="572176"/>
            </a:xfrm>
            <a:custGeom>
              <a:avLst/>
              <a:gdLst/>
              <a:ahLst/>
              <a:cxnLst/>
              <a:rect l="l" t="t" r="r" b="b"/>
              <a:pathLst>
                <a:path w="9943" h="9947" extrusionOk="0">
                  <a:moveTo>
                    <a:pt x="9942" y="4960"/>
                  </a:moveTo>
                  <a:lnTo>
                    <a:pt x="9942" y="4960"/>
                  </a:lnTo>
                  <a:cubicBezTo>
                    <a:pt x="9938" y="4033"/>
                    <a:pt x="9186" y="3280"/>
                    <a:pt x="8255" y="3284"/>
                  </a:cubicBezTo>
                  <a:lnTo>
                    <a:pt x="6651" y="3288"/>
                  </a:lnTo>
                  <a:lnTo>
                    <a:pt x="6647" y="1680"/>
                  </a:lnTo>
                  <a:cubicBezTo>
                    <a:pt x="6643" y="753"/>
                    <a:pt x="5890" y="1"/>
                    <a:pt x="4960" y="5"/>
                  </a:cubicBezTo>
                  <a:cubicBezTo>
                    <a:pt x="4033" y="5"/>
                    <a:pt x="3280" y="761"/>
                    <a:pt x="3284" y="1688"/>
                  </a:cubicBezTo>
                  <a:lnTo>
                    <a:pt x="3288" y="3296"/>
                  </a:lnTo>
                  <a:lnTo>
                    <a:pt x="1680" y="3300"/>
                  </a:lnTo>
                  <a:cubicBezTo>
                    <a:pt x="753" y="3300"/>
                    <a:pt x="1" y="4057"/>
                    <a:pt x="4" y="4983"/>
                  </a:cubicBezTo>
                  <a:cubicBezTo>
                    <a:pt x="4" y="5914"/>
                    <a:pt x="761" y="6667"/>
                    <a:pt x="1688" y="6663"/>
                  </a:cubicBezTo>
                  <a:lnTo>
                    <a:pt x="3296" y="6659"/>
                  </a:lnTo>
                  <a:lnTo>
                    <a:pt x="3300" y="8263"/>
                  </a:lnTo>
                  <a:cubicBezTo>
                    <a:pt x="3300" y="9194"/>
                    <a:pt x="4056" y="9946"/>
                    <a:pt x="4983" y="9942"/>
                  </a:cubicBezTo>
                  <a:cubicBezTo>
                    <a:pt x="5914" y="9942"/>
                    <a:pt x="6663" y="9186"/>
                    <a:pt x="6663" y="8255"/>
                  </a:cubicBezTo>
                  <a:lnTo>
                    <a:pt x="6659" y="6651"/>
                  </a:lnTo>
                  <a:lnTo>
                    <a:pt x="8263" y="6647"/>
                  </a:lnTo>
                  <a:cubicBezTo>
                    <a:pt x="9194" y="6647"/>
                    <a:pt x="9942" y="5890"/>
                    <a:pt x="9942" y="4960"/>
                  </a:cubicBezTo>
                  <a:close/>
                </a:path>
              </a:pathLst>
            </a:custGeom>
            <a:solidFill>
              <a:srgbClr val="FFFFFF">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3" name="Google Shape;43;p3"/>
            <p:cNvSpPr/>
            <p:nvPr/>
          </p:nvSpPr>
          <p:spPr>
            <a:xfrm>
              <a:off x="536897" y="1175824"/>
              <a:ext cx="206047" cy="205905"/>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4" name="Google Shape;44;p3"/>
            <p:cNvSpPr/>
            <p:nvPr/>
          </p:nvSpPr>
          <p:spPr>
            <a:xfrm>
              <a:off x="8115197" y="1175824"/>
              <a:ext cx="206047" cy="205905"/>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5" name="Google Shape;45;p3"/>
            <p:cNvSpPr/>
            <p:nvPr/>
          </p:nvSpPr>
          <p:spPr>
            <a:xfrm>
              <a:off x="6830825" y="4525828"/>
              <a:ext cx="171683" cy="171544"/>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6" name="Google Shape;46;p3"/>
            <p:cNvSpPr/>
            <p:nvPr/>
          </p:nvSpPr>
          <p:spPr>
            <a:xfrm>
              <a:off x="6261163" y="123741"/>
              <a:ext cx="171683" cy="171544"/>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47" name="Google Shape;47;p3"/>
            <p:cNvSpPr/>
            <p:nvPr/>
          </p:nvSpPr>
          <p:spPr>
            <a:xfrm>
              <a:off x="8415614" y="2285665"/>
              <a:ext cx="571971" cy="572176"/>
            </a:xfrm>
            <a:custGeom>
              <a:avLst/>
              <a:gdLst/>
              <a:ahLst/>
              <a:cxnLst/>
              <a:rect l="l" t="t" r="r" b="b"/>
              <a:pathLst>
                <a:path w="9943" h="9947" extrusionOk="0">
                  <a:moveTo>
                    <a:pt x="9942" y="4960"/>
                  </a:moveTo>
                  <a:lnTo>
                    <a:pt x="9942" y="4960"/>
                  </a:lnTo>
                  <a:cubicBezTo>
                    <a:pt x="9938" y="4033"/>
                    <a:pt x="9186" y="3280"/>
                    <a:pt x="8255" y="3284"/>
                  </a:cubicBezTo>
                  <a:lnTo>
                    <a:pt x="6651" y="3288"/>
                  </a:lnTo>
                  <a:lnTo>
                    <a:pt x="6647" y="1680"/>
                  </a:lnTo>
                  <a:cubicBezTo>
                    <a:pt x="6643" y="753"/>
                    <a:pt x="5890" y="1"/>
                    <a:pt x="4960" y="5"/>
                  </a:cubicBezTo>
                  <a:cubicBezTo>
                    <a:pt x="4033" y="5"/>
                    <a:pt x="3280" y="761"/>
                    <a:pt x="3284" y="1688"/>
                  </a:cubicBezTo>
                  <a:lnTo>
                    <a:pt x="3288" y="3296"/>
                  </a:lnTo>
                  <a:lnTo>
                    <a:pt x="1680" y="3300"/>
                  </a:lnTo>
                  <a:cubicBezTo>
                    <a:pt x="753" y="3300"/>
                    <a:pt x="1" y="4057"/>
                    <a:pt x="4" y="4983"/>
                  </a:cubicBezTo>
                  <a:cubicBezTo>
                    <a:pt x="4" y="5914"/>
                    <a:pt x="761" y="6667"/>
                    <a:pt x="1688" y="6663"/>
                  </a:cubicBezTo>
                  <a:lnTo>
                    <a:pt x="3296" y="6659"/>
                  </a:lnTo>
                  <a:lnTo>
                    <a:pt x="3300" y="8263"/>
                  </a:lnTo>
                  <a:cubicBezTo>
                    <a:pt x="3300" y="9194"/>
                    <a:pt x="4056" y="9946"/>
                    <a:pt x="4983" y="9942"/>
                  </a:cubicBezTo>
                  <a:cubicBezTo>
                    <a:pt x="5914" y="9942"/>
                    <a:pt x="6663" y="9186"/>
                    <a:pt x="6663" y="8255"/>
                  </a:cubicBezTo>
                  <a:lnTo>
                    <a:pt x="6659" y="6651"/>
                  </a:lnTo>
                  <a:lnTo>
                    <a:pt x="8263" y="6647"/>
                  </a:lnTo>
                  <a:cubicBezTo>
                    <a:pt x="9194" y="6647"/>
                    <a:pt x="9942" y="5890"/>
                    <a:pt x="9942" y="4960"/>
                  </a:cubicBezTo>
                  <a:close/>
                </a:path>
              </a:pathLst>
            </a:custGeom>
            <a:solidFill>
              <a:srgbClr val="FFFFFF">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grpSp>
        <p:nvGrpSpPr>
          <p:cNvPr id="48" name="Google Shape;48;p3"/>
          <p:cNvGrpSpPr/>
          <p:nvPr/>
        </p:nvGrpSpPr>
        <p:grpSpPr>
          <a:xfrm>
            <a:off x="569206" y="4264621"/>
            <a:ext cx="2344628" cy="2395651"/>
            <a:chOff x="427963" y="3198466"/>
            <a:chExt cx="1762832" cy="1796738"/>
          </a:xfrm>
        </p:grpSpPr>
        <p:sp>
          <p:nvSpPr>
            <p:cNvPr id="49" name="Google Shape;49;p3"/>
            <p:cNvSpPr/>
            <p:nvPr/>
          </p:nvSpPr>
          <p:spPr>
            <a:xfrm>
              <a:off x="427963" y="3198466"/>
              <a:ext cx="171683" cy="171544"/>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50" name="Google Shape;50;p3"/>
            <p:cNvSpPr/>
            <p:nvPr/>
          </p:nvSpPr>
          <p:spPr>
            <a:xfrm>
              <a:off x="1984747" y="4789299"/>
              <a:ext cx="206047" cy="205905"/>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51" name="Google Shape;51;p3"/>
          <p:cNvSpPr/>
          <p:nvPr/>
        </p:nvSpPr>
        <p:spPr>
          <a:xfrm>
            <a:off x="470749" y="5718870"/>
            <a:ext cx="760741" cy="762901"/>
          </a:xfrm>
          <a:custGeom>
            <a:avLst/>
            <a:gdLst/>
            <a:ahLst/>
            <a:cxnLst/>
            <a:rect l="l" t="t" r="r" b="b"/>
            <a:pathLst>
              <a:path w="9943" h="9947" extrusionOk="0">
                <a:moveTo>
                  <a:pt x="9942" y="4960"/>
                </a:moveTo>
                <a:lnTo>
                  <a:pt x="9942" y="4960"/>
                </a:lnTo>
                <a:cubicBezTo>
                  <a:pt x="9938" y="4033"/>
                  <a:pt x="9186" y="3280"/>
                  <a:pt x="8255" y="3284"/>
                </a:cubicBezTo>
                <a:lnTo>
                  <a:pt x="6651" y="3288"/>
                </a:lnTo>
                <a:lnTo>
                  <a:pt x="6647" y="1680"/>
                </a:lnTo>
                <a:cubicBezTo>
                  <a:pt x="6643" y="753"/>
                  <a:pt x="5890" y="1"/>
                  <a:pt x="4960" y="5"/>
                </a:cubicBezTo>
                <a:cubicBezTo>
                  <a:pt x="4033" y="5"/>
                  <a:pt x="3280" y="761"/>
                  <a:pt x="3284" y="1688"/>
                </a:cubicBezTo>
                <a:lnTo>
                  <a:pt x="3288" y="3296"/>
                </a:lnTo>
                <a:lnTo>
                  <a:pt x="1680" y="3300"/>
                </a:lnTo>
                <a:cubicBezTo>
                  <a:pt x="753" y="3300"/>
                  <a:pt x="1" y="4057"/>
                  <a:pt x="4" y="4983"/>
                </a:cubicBezTo>
                <a:cubicBezTo>
                  <a:pt x="4" y="5914"/>
                  <a:pt x="761" y="6667"/>
                  <a:pt x="1688" y="6663"/>
                </a:cubicBezTo>
                <a:lnTo>
                  <a:pt x="3296" y="6659"/>
                </a:lnTo>
                <a:lnTo>
                  <a:pt x="3300" y="8263"/>
                </a:lnTo>
                <a:cubicBezTo>
                  <a:pt x="3300" y="9194"/>
                  <a:pt x="4056" y="9946"/>
                  <a:pt x="4983" y="9942"/>
                </a:cubicBezTo>
                <a:cubicBezTo>
                  <a:pt x="5914" y="9942"/>
                  <a:pt x="6663" y="9186"/>
                  <a:pt x="6663" y="8255"/>
                </a:cubicBezTo>
                <a:lnTo>
                  <a:pt x="6659" y="6651"/>
                </a:lnTo>
                <a:lnTo>
                  <a:pt x="8263" y="6647"/>
                </a:lnTo>
                <a:cubicBezTo>
                  <a:pt x="9194" y="6647"/>
                  <a:pt x="9942" y="5890"/>
                  <a:pt x="9942" y="4960"/>
                </a:cubicBezTo>
                <a:close/>
              </a:path>
            </a:pathLst>
          </a:custGeom>
          <a:solidFill>
            <a:srgbClr val="FFFFFF">
              <a:alpha val="119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52" name="Google Shape;52;p3"/>
          <p:cNvSpPr/>
          <p:nvPr/>
        </p:nvSpPr>
        <p:spPr>
          <a:xfrm>
            <a:off x="6804303" y="6200084"/>
            <a:ext cx="458858" cy="460181"/>
          </a:xfrm>
          <a:custGeom>
            <a:avLst/>
            <a:gdLst/>
            <a:ahLst/>
            <a:cxnLst/>
            <a:rect l="l" t="t" r="r" b="b"/>
            <a:pathLst>
              <a:path w="9943" h="9947" extrusionOk="0">
                <a:moveTo>
                  <a:pt x="9942" y="4960"/>
                </a:moveTo>
                <a:lnTo>
                  <a:pt x="9942" y="4960"/>
                </a:lnTo>
                <a:cubicBezTo>
                  <a:pt x="9938" y="4033"/>
                  <a:pt x="9186" y="3280"/>
                  <a:pt x="8255" y="3284"/>
                </a:cubicBezTo>
                <a:lnTo>
                  <a:pt x="6651" y="3288"/>
                </a:lnTo>
                <a:lnTo>
                  <a:pt x="6647" y="1680"/>
                </a:lnTo>
                <a:cubicBezTo>
                  <a:pt x="6643" y="753"/>
                  <a:pt x="5890" y="1"/>
                  <a:pt x="4960" y="5"/>
                </a:cubicBezTo>
                <a:cubicBezTo>
                  <a:pt x="4033" y="5"/>
                  <a:pt x="3280" y="761"/>
                  <a:pt x="3284" y="1688"/>
                </a:cubicBezTo>
                <a:lnTo>
                  <a:pt x="3288" y="3296"/>
                </a:lnTo>
                <a:lnTo>
                  <a:pt x="1680" y="3300"/>
                </a:lnTo>
                <a:cubicBezTo>
                  <a:pt x="753" y="3300"/>
                  <a:pt x="1" y="4057"/>
                  <a:pt x="4" y="4983"/>
                </a:cubicBezTo>
                <a:cubicBezTo>
                  <a:pt x="4" y="5914"/>
                  <a:pt x="761" y="6667"/>
                  <a:pt x="1688" y="6663"/>
                </a:cubicBezTo>
                <a:lnTo>
                  <a:pt x="3296" y="6659"/>
                </a:lnTo>
                <a:lnTo>
                  <a:pt x="3300" y="8263"/>
                </a:lnTo>
                <a:cubicBezTo>
                  <a:pt x="3300" y="9194"/>
                  <a:pt x="4056" y="9946"/>
                  <a:pt x="4983" y="9942"/>
                </a:cubicBezTo>
                <a:cubicBezTo>
                  <a:pt x="5914" y="9942"/>
                  <a:pt x="6663" y="9186"/>
                  <a:pt x="6663" y="8255"/>
                </a:cubicBezTo>
                <a:lnTo>
                  <a:pt x="6659" y="6651"/>
                </a:lnTo>
                <a:lnTo>
                  <a:pt x="8263" y="6647"/>
                </a:lnTo>
                <a:cubicBezTo>
                  <a:pt x="9194" y="6647"/>
                  <a:pt x="9942" y="5890"/>
                  <a:pt x="9942" y="4960"/>
                </a:cubicBezTo>
                <a:close/>
              </a:path>
            </a:pathLst>
          </a:custGeom>
          <a:solidFill>
            <a:srgbClr val="FFFFFF">
              <a:alpha val="119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Title and body" type="tx">
  <p:cSld name="TITLE_AND_BODY">
    <p:bg>
      <p:bgPr>
        <a:solidFill>
          <a:schemeClr val="dk2"/>
        </a:solidFill>
        <a:effectLst/>
      </p:bgPr>
    </p:bg>
    <p:spTree>
      <p:nvGrpSpPr>
        <p:cNvPr id="1" name="Shape 53"/>
        <p:cNvGrpSpPr/>
        <p:nvPr/>
      </p:nvGrpSpPr>
      <p:grpSpPr>
        <a:xfrm>
          <a:off x="0" y="0"/>
          <a:ext cx="0" cy="0"/>
          <a:chOff x="0" y="0"/>
          <a:chExt cx="0" cy="0"/>
        </a:xfrm>
      </p:grpSpPr>
      <p:sp>
        <p:nvSpPr>
          <p:cNvPr id="54" name="Google Shape;54;p4"/>
          <p:cNvSpPr txBox="1">
            <a:spLocks noGrp="1"/>
          </p:cNvSpPr>
          <p:nvPr>
            <p:ph type="title"/>
          </p:nvPr>
        </p:nvSpPr>
        <p:spPr>
          <a:xfrm>
            <a:off x="900766" y="796567"/>
            <a:ext cx="10360306"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grpSp>
        <p:nvGrpSpPr>
          <p:cNvPr id="55" name="Google Shape;55;p4"/>
          <p:cNvGrpSpPr/>
          <p:nvPr/>
        </p:nvGrpSpPr>
        <p:grpSpPr>
          <a:xfrm>
            <a:off x="10568925" y="-256166"/>
            <a:ext cx="1796604" cy="2191531"/>
            <a:chOff x="7946352" y="-192124"/>
            <a:chExt cx="1350795" cy="1643648"/>
          </a:xfrm>
        </p:grpSpPr>
        <p:sp>
          <p:nvSpPr>
            <p:cNvPr id="56" name="Google Shape;56;p4"/>
            <p:cNvSpPr/>
            <p:nvPr/>
          </p:nvSpPr>
          <p:spPr>
            <a:xfrm rot="10800000">
              <a:off x="7946352" y="-135891"/>
              <a:ext cx="1254535" cy="1587415"/>
            </a:xfrm>
            <a:custGeom>
              <a:avLst/>
              <a:gdLst/>
              <a:ahLst/>
              <a:cxnLst/>
              <a:rect l="l" t="t" r="r" b="b"/>
              <a:pathLst>
                <a:path w="60767" h="76891" extrusionOk="0">
                  <a:moveTo>
                    <a:pt x="0" y="0"/>
                  </a:moveTo>
                  <a:cubicBezTo>
                    <a:pt x="2167" y="419"/>
                    <a:pt x="9477" y="848"/>
                    <a:pt x="13001" y="2516"/>
                  </a:cubicBezTo>
                  <a:cubicBezTo>
                    <a:pt x="16525" y="4184"/>
                    <a:pt x="18941" y="5427"/>
                    <a:pt x="21146" y="10007"/>
                  </a:cubicBezTo>
                  <a:cubicBezTo>
                    <a:pt x="23352" y="14588"/>
                    <a:pt x="24174" y="25213"/>
                    <a:pt x="26234" y="29999"/>
                  </a:cubicBezTo>
                  <a:cubicBezTo>
                    <a:pt x="28294" y="34785"/>
                    <a:pt x="29263" y="35815"/>
                    <a:pt x="33504" y="38723"/>
                  </a:cubicBezTo>
                  <a:cubicBezTo>
                    <a:pt x="37745" y="41631"/>
                    <a:pt x="47438" y="44176"/>
                    <a:pt x="51679" y="47447"/>
                  </a:cubicBezTo>
                  <a:cubicBezTo>
                    <a:pt x="55920" y="50718"/>
                    <a:pt x="57434" y="53444"/>
                    <a:pt x="58949" y="58351"/>
                  </a:cubicBezTo>
                  <a:cubicBezTo>
                    <a:pt x="60464" y="63258"/>
                    <a:pt x="60464" y="73801"/>
                    <a:pt x="60767" y="76891"/>
                  </a:cubicBezTo>
                </a:path>
              </a:pathLst>
            </a:custGeom>
            <a:noFill/>
            <a:ln w="9525" cap="flat" cmpd="sng">
              <a:solidFill>
                <a:schemeClr val="lt2"/>
              </a:solidFill>
              <a:prstDash val="solid"/>
              <a:round/>
              <a:headEnd type="none" w="med" len="med"/>
              <a:tailEnd type="none" w="med" len="med"/>
            </a:ln>
          </p:spPr>
        </p:sp>
        <p:sp>
          <p:nvSpPr>
            <p:cNvPr id="57" name="Google Shape;57;p4"/>
            <p:cNvSpPr/>
            <p:nvPr/>
          </p:nvSpPr>
          <p:spPr>
            <a:xfrm rot="10800000">
              <a:off x="8043190" y="-192124"/>
              <a:ext cx="1253957" cy="1531157"/>
            </a:xfrm>
            <a:custGeom>
              <a:avLst/>
              <a:gdLst/>
              <a:ahLst/>
              <a:cxnLst/>
              <a:rect l="l" t="t" r="r" b="b"/>
              <a:pathLst>
                <a:path w="60739" h="74166" extrusionOk="0">
                  <a:moveTo>
                    <a:pt x="3271" y="924"/>
                  </a:moveTo>
                  <a:cubicBezTo>
                    <a:pt x="5134" y="-440"/>
                    <a:pt x="9663" y="-111"/>
                    <a:pt x="12631" y="737"/>
                  </a:cubicBezTo>
                  <a:cubicBezTo>
                    <a:pt x="15600" y="1585"/>
                    <a:pt x="19068" y="2710"/>
                    <a:pt x="21082" y="6012"/>
                  </a:cubicBezTo>
                  <a:cubicBezTo>
                    <a:pt x="23097" y="9315"/>
                    <a:pt x="23506" y="16372"/>
                    <a:pt x="24718" y="20552"/>
                  </a:cubicBezTo>
                  <a:cubicBezTo>
                    <a:pt x="25930" y="24732"/>
                    <a:pt x="26777" y="28064"/>
                    <a:pt x="28352" y="31093"/>
                  </a:cubicBezTo>
                  <a:cubicBezTo>
                    <a:pt x="29927" y="34122"/>
                    <a:pt x="31443" y="36789"/>
                    <a:pt x="34169" y="38728"/>
                  </a:cubicBezTo>
                  <a:cubicBezTo>
                    <a:pt x="36895" y="40667"/>
                    <a:pt x="41681" y="41515"/>
                    <a:pt x="44710" y="42726"/>
                  </a:cubicBezTo>
                  <a:cubicBezTo>
                    <a:pt x="47739" y="43938"/>
                    <a:pt x="50041" y="44422"/>
                    <a:pt x="52343" y="45997"/>
                  </a:cubicBezTo>
                  <a:cubicBezTo>
                    <a:pt x="54645" y="47572"/>
                    <a:pt x="57130" y="49330"/>
                    <a:pt x="58523" y="52177"/>
                  </a:cubicBezTo>
                  <a:cubicBezTo>
                    <a:pt x="59917" y="55024"/>
                    <a:pt x="60946" y="59870"/>
                    <a:pt x="60704" y="63081"/>
                  </a:cubicBezTo>
                  <a:cubicBezTo>
                    <a:pt x="60462" y="66292"/>
                    <a:pt x="60946" y="69625"/>
                    <a:pt x="57069" y="71443"/>
                  </a:cubicBezTo>
                  <a:cubicBezTo>
                    <a:pt x="53192" y="73261"/>
                    <a:pt x="45922" y="73806"/>
                    <a:pt x="37440" y="73987"/>
                  </a:cubicBezTo>
                  <a:cubicBezTo>
                    <a:pt x="28958" y="74169"/>
                    <a:pt x="12177" y="74653"/>
                    <a:pt x="6179" y="72532"/>
                  </a:cubicBezTo>
                  <a:cubicBezTo>
                    <a:pt x="181" y="70412"/>
                    <a:pt x="2484" y="68716"/>
                    <a:pt x="1454" y="61264"/>
                  </a:cubicBezTo>
                  <a:cubicBezTo>
                    <a:pt x="424" y="53812"/>
                    <a:pt x="0" y="36546"/>
                    <a:pt x="0" y="27822"/>
                  </a:cubicBezTo>
                  <a:cubicBezTo>
                    <a:pt x="0" y="19098"/>
                    <a:pt x="909" y="13404"/>
                    <a:pt x="1454" y="8921"/>
                  </a:cubicBezTo>
                  <a:cubicBezTo>
                    <a:pt x="1999" y="4438"/>
                    <a:pt x="1408" y="2288"/>
                    <a:pt x="3271" y="924"/>
                  </a:cubicBezTo>
                  <a:close/>
                </a:path>
              </a:pathLst>
            </a:custGeom>
            <a:solidFill>
              <a:schemeClr val="lt2"/>
            </a:solidFill>
            <a:ln>
              <a:noFill/>
            </a:ln>
          </p:spPr>
        </p:sp>
      </p:grpSp>
      <p:grpSp>
        <p:nvGrpSpPr>
          <p:cNvPr id="58" name="Google Shape;58;p4"/>
          <p:cNvGrpSpPr/>
          <p:nvPr/>
        </p:nvGrpSpPr>
        <p:grpSpPr>
          <a:xfrm>
            <a:off x="-167564" y="6110892"/>
            <a:ext cx="2526515" cy="924109"/>
            <a:chOff x="-125985" y="4583169"/>
            <a:chExt cx="1899586" cy="693082"/>
          </a:xfrm>
        </p:grpSpPr>
        <p:sp>
          <p:nvSpPr>
            <p:cNvPr id="59" name="Google Shape;59;p4"/>
            <p:cNvSpPr/>
            <p:nvPr/>
          </p:nvSpPr>
          <p:spPr>
            <a:xfrm rot="10800000">
              <a:off x="-125985" y="4583169"/>
              <a:ext cx="1899586" cy="654805"/>
            </a:xfrm>
            <a:custGeom>
              <a:avLst/>
              <a:gdLst/>
              <a:ahLst/>
              <a:cxnLst/>
              <a:rect l="l" t="t" r="r" b="b"/>
              <a:pathLst>
                <a:path w="122871" h="39304" extrusionOk="0">
                  <a:moveTo>
                    <a:pt x="0" y="4733"/>
                  </a:moveTo>
                  <a:cubicBezTo>
                    <a:pt x="182" y="6308"/>
                    <a:pt x="303" y="11579"/>
                    <a:pt x="1091" y="14184"/>
                  </a:cubicBezTo>
                  <a:cubicBezTo>
                    <a:pt x="1879" y="16789"/>
                    <a:pt x="2909" y="18668"/>
                    <a:pt x="4726" y="20364"/>
                  </a:cubicBezTo>
                  <a:cubicBezTo>
                    <a:pt x="6544" y="22060"/>
                    <a:pt x="8906" y="23878"/>
                    <a:pt x="11996" y="24362"/>
                  </a:cubicBezTo>
                  <a:cubicBezTo>
                    <a:pt x="15086" y="24847"/>
                    <a:pt x="18539" y="23998"/>
                    <a:pt x="23264" y="23271"/>
                  </a:cubicBezTo>
                  <a:cubicBezTo>
                    <a:pt x="27990" y="22544"/>
                    <a:pt x="35684" y="20364"/>
                    <a:pt x="40349" y="20000"/>
                  </a:cubicBezTo>
                  <a:cubicBezTo>
                    <a:pt x="45014" y="19637"/>
                    <a:pt x="47194" y="19576"/>
                    <a:pt x="51253" y="21090"/>
                  </a:cubicBezTo>
                  <a:cubicBezTo>
                    <a:pt x="55312" y="22605"/>
                    <a:pt x="59917" y="26421"/>
                    <a:pt x="64703" y="29087"/>
                  </a:cubicBezTo>
                  <a:cubicBezTo>
                    <a:pt x="69489" y="31753"/>
                    <a:pt x="74639" y="35389"/>
                    <a:pt x="79970" y="37084"/>
                  </a:cubicBezTo>
                  <a:cubicBezTo>
                    <a:pt x="85301" y="38779"/>
                    <a:pt x="91542" y="39502"/>
                    <a:pt x="96691" y="39258"/>
                  </a:cubicBezTo>
                  <a:cubicBezTo>
                    <a:pt x="101841" y="39015"/>
                    <a:pt x="106869" y="37621"/>
                    <a:pt x="110867" y="35623"/>
                  </a:cubicBezTo>
                  <a:cubicBezTo>
                    <a:pt x="114866" y="33625"/>
                    <a:pt x="118683" y="30116"/>
                    <a:pt x="120682" y="27270"/>
                  </a:cubicBezTo>
                  <a:cubicBezTo>
                    <a:pt x="122681" y="24424"/>
                    <a:pt x="122742" y="23091"/>
                    <a:pt x="122863" y="18546"/>
                  </a:cubicBezTo>
                  <a:cubicBezTo>
                    <a:pt x="122984" y="14001"/>
                    <a:pt x="121651" y="3091"/>
                    <a:pt x="121409" y="0"/>
                  </a:cubicBezTo>
                </a:path>
              </a:pathLst>
            </a:custGeom>
            <a:noFill/>
            <a:ln w="9525" cap="flat" cmpd="sng">
              <a:solidFill>
                <a:schemeClr val="lt2"/>
              </a:solidFill>
              <a:prstDash val="solid"/>
              <a:round/>
              <a:headEnd type="none" w="med" len="med"/>
              <a:tailEnd type="none" w="med" len="med"/>
            </a:ln>
          </p:spPr>
        </p:sp>
        <p:sp>
          <p:nvSpPr>
            <p:cNvPr id="60" name="Google Shape;60;p4"/>
            <p:cNvSpPr/>
            <p:nvPr/>
          </p:nvSpPr>
          <p:spPr>
            <a:xfrm rot="10800000">
              <a:off x="-72367" y="4668594"/>
              <a:ext cx="1792340" cy="607657"/>
            </a:xfrm>
            <a:custGeom>
              <a:avLst/>
              <a:gdLst/>
              <a:ahLst/>
              <a:cxnLst/>
              <a:rect l="l" t="t" r="r" b="b"/>
              <a:pathLst>
                <a:path w="115934" h="36474" extrusionOk="0">
                  <a:moveTo>
                    <a:pt x="1319" y="2188"/>
                  </a:moveTo>
                  <a:cubicBezTo>
                    <a:pt x="653" y="4308"/>
                    <a:pt x="1137" y="9821"/>
                    <a:pt x="2046" y="12729"/>
                  </a:cubicBezTo>
                  <a:cubicBezTo>
                    <a:pt x="2955" y="15637"/>
                    <a:pt x="4106" y="18303"/>
                    <a:pt x="6772" y="19636"/>
                  </a:cubicBezTo>
                  <a:cubicBezTo>
                    <a:pt x="9438" y="20969"/>
                    <a:pt x="13436" y="21150"/>
                    <a:pt x="18040" y="20726"/>
                  </a:cubicBezTo>
                  <a:cubicBezTo>
                    <a:pt x="22644" y="20302"/>
                    <a:pt x="29915" y="17697"/>
                    <a:pt x="34398" y="17091"/>
                  </a:cubicBezTo>
                  <a:cubicBezTo>
                    <a:pt x="38881" y="16485"/>
                    <a:pt x="40941" y="16182"/>
                    <a:pt x="44939" y="17091"/>
                  </a:cubicBezTo>
                  <a:cubicBezTo>
                    <a:pt x="48937" y="18000"/>
                    <a:pt x="53905" y="20242"/>
                    <a:pt x="58388" y="22544"/>
                  </a:cubicBezTo>
                  <a:cubicBezTo>
                    <a:pt x="62871" y="24846"/>
                    <a:pt x="67294" y="28663"/>
                    <a:pt x="71838" y="30904"/>
                  </a:cubicBezTo>
                  <a:cubicBezTo>
                    <a:pt x="76382" y="33146"/>
                    <a:pt x="80744" y="35327"/>
                    <a:pt x="85651" y="35993"/>
                  </a:cubicBezTo>
                  <a:cubicBezTo>
                    <a:pt x="90558" y="36660"/>
                    <a:pt x="96616" y="36902"/>
                    <a:pt x="101281" y="34903"/>
                  </a:cubicBezTo>
                  <a:cubicBezTo>
                    <a:pt x="105946" y="32904"/>
                    <a:pt x="111338" y="29148"/>
                    <a:pt x="113640" y="23998"/>
                  </a:cubicBezTo>
                  <a:cubicBezTo>
                    <a:pt x="115942" y="18848"/>
                    <a:pt x="116669" y="7822"/>
                    <a:pt x="115094" y="4005"/>
                  </a:cubicBezTo>
                  <a:cubicBezTo>
                    <a:pt x="113519" y="188"/>
                    <a:pt x="112731" y="1521"/>
                    <a:pt x="104189" y="1097"/>
                  </a:cubicBezTo>
                  <a:cubicBezTo>
                    <a:pt x="95647" y="673"/>
                    <a:pt x="80198" y="1643"/>
                    <a:pt x="63841" y="1461"/>
                  </a:cubicBezTo>
                  <a:cubicBezTo>
                    <a:pt x="47484" y="1279"/>
                    <a:pt x="16465" y="-114"/>
                    <a:pt x="6045" y="7"/>
                  </a:cubicBezTo>
                  <a:cubicBezTo>
                    <a:pt x="-4375" y="128"/>
                    <a:pt x="1986" y="68"/>
                    <a:pt x="1319" y="2188"/>
                  </a:cubicBezTo>
                  <a:close/>
                </a:path>
              </a:pathLst>
            </a:custGeom>
            <a:solidFill>
              <a:schemeClr val="lt2"/>
            </a:solidFill>
            <a:ln>
              <a:noFill/>
            </a:ln>
          </p:spPr>
        </p:sp>
      </p:grpSp>
      <p:grpSp>
        <p:nvGrpSpPr>
          <p:cNvPr id="61" name="Google Shape;61;p4"/>
          <p:cNvGrpSpPr/>
          <p:nvPr/>
        </p:nvGrpSpPr>
        <p:grpSpPr>
          <a:xfrm>
            <a:off x="10794987" y="5836851"/>
            <a:ext cx="1571094" cy="1107111"/>
            <a:chOff x="8116319" y="4377638"/>
            <a:chExt cx="1181243" cy="830333"/>
          </a:xfrm>
        </p:grpSpPr>
        <p:sp>
          <p:nvSpPr>
            <p:cNvPr id="62" name="Google Shape;62;p4"/>
            <p:cNvSpPr/>
            <p:nvPr/>
          </p:nvSpPr>
          <p:spPr>
            <a:xfrm rot="10800000">
              <a:off x="8221839" y="4478743"/>
              <a:ext cx="1075722" cy="729228"/>
            </a:xfrm>
            <a:custGeom>
              <a:avLst/>
              <a:gdLst/>
              <a:ahLst/>
              <a:cxnLst/>
              <a:rect l="l" t="t" r="r" b="b"/>
              <a:pathLst>
                <a:path w="65703" h="44533" extrusionOk="0">
                  <a:moveTo>
                    <a:pt x="409" y="3407"/>
                  </a:moveTo>
                  <a:cubicBezTo>
                    <a:pt x="-318" y="7830"/>
                    <a:pt x="-76" y="20552"/>
                    <a:pt x="1136" y="27034"/>
                  </a:cubicBezTo>
                  <a:cubicBezTo>
                    <a:pt x="2348" y="33516"/>
                    <a:pt x="4589" y="39575"/>
                    <a:pt x="7679" y="42301"/>
                  </a:cubicBezTo>
                  <a:cubicBezTo>
                    <a:pt x="10769" y="45027"/>
                    <a:pt x="16464" y="45087"/>
                    <a:pt x="19675" y="43391"/>
                  </a:cubicBezTo>
                  <a:cubicBezTo>
                    <a:pt x="22886" y="41695"/>
                    <a:pt x="24461" y="34365"/>
                    <a:pt x="26945" y="32123"/>
                  </a:cubicBezTo>
                  <a:cubicBezTo>
                    <a:pt x="29429" y="29882"/>
                    <a:pt x="31246" y="30184"/>
                    <a:pt x="34578" y="29942"/>
                  </a:cubicBezTo>
                  <a:cubicBezTo>
                    <a:pt x="37910" y="29700"/>
                    <a:pt x="42878" y="30790"/>
                    <a:pt x="46937" y="30669"/>
                  </a:cubicBezTo>
                  <a:cubicBezTo>
                    <a:pt x="50996" y="30548"/>
                    <a:pt x="55843" y="30608"/>
                    <a:pt x="58933" y="29215"/>
                  </a:cubicBezTo>
                  <a:cubicBezTo>
                    <a:pt x="62023" y="27822"/>
                    <a:pt x="64810" y="25278"/>
                    <a:pt x="65476" y="22309"/>
                  </a:cubicBezTo>
                  <a:cubicBezTo>
                    <a:pt x="66142" y="19341"/>
                    <a:pt x="65354" y="14797"/>
                    <a:pt x="62931" y="11404"/>
                  </a:cubicBezTo>
                  <a:cubicBezTo>
                    <a:pt x="60508" y="8011"/>
                    <a:pt x="56146" y="3831"/>
                    <a:pt x="50936" y="1953"/>
                  </a:cubicBezTo>
                  <a:cubicBezTo>
                    <a:pt x="45726" y="75"/>
                    <a:pt x="39243" y="377"/>
                    <a:pt x="31670" y="135"/>
                  </a:cubicBezTo>
                  <a:cubicBezTo>
                    <a:pt x="24097" y="-107"/>
                    <a:pt x="10708" y="-46"/>
                    <a:pt x="5498" y="499"/>
                  </a:cubicBezTo>
                  <a:cubicBezTo>
                    <a:pt x="288" y="1044"/>
                    <a:pt x="1136" y="-1015"/>
                    <a:pt x="409" y="3407"/>
                  </a:cubicBezTo>
                  <a:close/>
                </a:path>
              </a:pathLst>
            </a:custGeom>
            <a:solidFill>
              <a:schemeClr val="lt2"/>
            </a:solidFill>
            <a:ln>
              <a:noFill/>
            </a:ln>
          </p:spPr>
        </p:sp>
        <p:sp>
          <p:nvSpPr>
            <p:cNvPr id="63" name="Google Shape;63;p4"/>
            <p:cNvSpPr/>
            <p:nvPr/>
          </p:nvSpPr>
          <p:spPr>
            <a:xfrm rot="10800000">
              <a:off x="8116319" y="4377638"/>
              <a:ext cx="1168587" cy="806698"/>
            </a:xfrm>
            <a:custGeom>
              <a:avLst/>
              <a:gdLst/>
              <a:ahLst/>
              <a:cxnLst/>
              <a:rect l="l" t="t" r="r" b="b"/>
              <a:pathLst>
                <a:path w="71375" h="49264" extrusionOk="0">
                  <a:moveTo>
                    <a:pt x="0" y="40494"/>
                  </a:moveTo>
                  <a:cubicBezTo>
                    <a:pt x="1661" y="41863"/>
                    <a:pt x="6274" y="47582"/>
                    <a:pt x="9964" y="48709"/>
                  </a:cubicBezTo>
                  <a:cubicBezTo>
                    <a:pt x="13654" y="49836"/>
                    <a:pt x="19112" y="49194"/>
                    <a:pt x="22141" y="47255"/>
                  </a:cubicBezTo>
                  <a:cubicBezTo>
                    <a:pt x="25170" y="45316"/>
                    <a:pt x="25716" y="39349"/>
                    <a:pt x="28139" y="37077"/>
                  </a:cubicBezTo>
                  <a:cubicBezTo>
                    <a:pt x="30562" y="34805"/>
                    <a:pt x="31622" y="34169"/>
                    <a:pt x="36681" y="33624"/>
                  </a:cubicBezTo>
                  <a:cubicBezTo>
                    <a:pt x="41740" y="33079"/>
                    <a:pt x="53069" y="34927"/>
                    <a:pt x="58491" y="33806"/>
                  </a:cubicBezTo>
                  <a:cubicBezTo>
                    <a:pt x="63913" y="32685"/>
                    <a:pt x="67185" y="30261"/>
                    <a:pt x="69214" y="26899"/>
                  </a:cubicBezTo>
                  <a:cubicBezTo>
                    <a:pt x="71244" y="23537"/>
                    <a:pt x="72092" y="18115"/>
                    <a:pt x="70668" y="13632"/>
                  </a:cubicBezTo>
                  <a:cubicBezTo>
                    <a:pt x="69244" y="9149"/>
                    <a:pt x="62338" y="2272"/>
                    <a:pt x="60672" y="0"/>
                  </a:cubicBezTo>
                </a:path>
              </a:pathLst>
            </a:custGeom>
            <a:noFill/>
            <a:ln w="9525" cap="flat" cmpd="sng">
              <a:solidFill>
                <a:schemeClr val="lt2"/>
              </a:solidFill>
              <a:prstDash val="solid"/>
              <a:round/>
              <a:headEnd type="none" w="med" len="med"/>
              <a:tailEnd type="none" w="med" len="med"/>
            </a:ln>
          </p:spPr>
        </p:sp>
      </p:grpSp>
      <p:grpSp>
        <p:nvGrpSpPr>
          <p:cNvPr id="64" name="Google Shape;64;p4"/>
          <p:cNvGrpSpPr/>
          <p:nvPr/>
        </p:nvGrpSpPr>
        <p:grpSpPr>
          <a:xfrm>
            <a:off x="-94806" y="96578"/>
            <a:ext cx="659886" cy="3099901"/>
            <a:chOff x="-71281" y="72433"/>
            <a:chExt cx="496142" cy="2324926"/>
          </a:xfrm>
        </p:grpSpPr>
        <p:sp>
          <p:nvSpPr>
            <p:cNvPr id="65" name="Google Shape;65;p4"/>
            <p:cNvSpPr/>
            <p:nvPr/>
          </p:nvSpPr>
          <p:spPr>
            <a:xfrm rot="5400000">
              <a:off x="-883857" y="1032273"/>
              <a:ext cx="2066023" cy="356891"/>
            </a:xfrm>
            <a:custGeom>
              <a:avLst/>
              <a:gdLst/>
              <a:ahLst/>
              <a:cxnLst/>
              <a:rect l="l" t="t" r="r" b="b"/>
              <a:pathLst>
                <a:path w="128584" h="22212" extrusionOk="0">
                  <a:moveTo>
                    <a:pt x="1750" y="20195"/>
                  </a:moveTo>
                  <a:cubicBezTo>
                    <a:pt x="902" y="18014"/>
                    <a:pt x="3931" y="12199"/>
                    <a:pt x="6839" y="8927"/>
                  </a:cubicBezTo>
                  <a:cubicBezTo>
                    <a:pt x="9747" y="5656"/>
                    <a:pt x="14473" y="1778"/>
                    <a:pt x="19198" y="566"/>
                  </a:cubicBezTo>
                  <a:cubicBezTo>
                    <a:pt x="23924" y="-646"/>
                    <a:pt x="29316" y="264"/>
                    <a:pt x="35192" y="1657"/>
                  </a:cubicBezTo>
                  <a:cubicBezTo>
                    <a:pt x="41069" y="3051"/>
                    <a:pt x="48096" y="7110"/>
                    <a:pt x="54457" y="8927"/>
                  </a:cubicBezTo>
                  <a:cubicBezTo>
                    <a:pt x="60818" y="10745"/>
                    <a:pt x="68149" y="12562"/>
                    <a:pt x="73359" y="12562"/>
                  </a:cubicBezTo>
                  <a:cubicBezTo>
                    <a:pt x="78569" y="12562"/>
                    <a:pt x="81538" y="10199"/>
                    <a:pt x="85718" y="8927"/>
                  </a:cubicBezTo>
                  <a:cubicBezTo>
                    <a:pt x="89898" y="7655"/>
                    <a:pt x="94624" y="5534"/>
                    <a:pt x="98441" y="4928"/>
                  </a:cubicBezTo>
                  <a:cubicBezTo>
                    <a:pt x="102258" y="4322"/>
                    <a:pt x="105529" y="4444"/>
                    <a:pt x="108619" y="5292"/>
                  </a:cubicBezTo>
                  <a:cubicBezTo>
                    <a:pt x="111709" y="6140"/>
                    <a:pt x="114253" y="7897"/>
                    <a:pt x="116979" y="10017"/>
                  </a:cubicBezTo>
                  <a:cubicBezTo>
                    <a:pt x="119705" y="12137"/>
                    <a:pt x="123219" y="16015"/>
                    <a:pt x="124976" y="18014"/>
                  </a:cubicBezTo>
                  <a:cubicBezTo>
                    <a:pt x="126733" y="20013"/>
                    <a:pt x="128975" y="21407"/>
                    <a:pt x="127521" y="22013"/>
                  </a:cubicBezTo>
                  <a:cubicBezTo>
                    <a:pt x="126067" y="22619"/>
                    <a:pt x="135518" y="21649"/>
                    <a:pt x="116252" y="21649"/>
                  </a:cubicBezTo>
                  <a:cubicBezTo>
                    <a:pt x="96987" y="21649"/>
                    <a:pt x="31012" y="22255"/>
                    <a:pt x="11928" y="22013"/>
                  </a:cubicBezTo>
                  <a:cubicBezTo>
                    <a:pt x="-7156" y="21771"/>
                    <a:pt x="2598" y="22376"/>
                    <a:pt x="1750" y="20195"/>
                  </a:cubicBezTo>
                  <a:close/>
                </a:path>
              </a:pathLst>
            </a:custGeom>
            <a:solidFill>
              <a:schemeClr val="lt2"/>
            </a:solidFill>
            <a:ln>
              <a:noFill/>
            </a:ln>
          </p:spPr>
        </p:sp>
        <p:sp>
          <p:nvSpPr>
            <p:cNvPr id="66" name="Google Shape;66;p4"/>
            <p:cNvSpPr/>
            <p:nvPr/>
          </p:nvSpPr>
          <p:spPr>
            <a:xfrm rot="5400000">
              <a:off x="-985673" y="986825"/>
              <a:ext cx="2324926" cy="496142"/>
            </a:xfrm>
            <a:custGeom>
              <a:avLst/>
              <a:gdLst/>
              <a:ahLst/>
              <a:cxnLst/>
              <a:rect l="l" t="t" r="r" b="b"/>
              <a:pathLst>
                <a:path w="117169" h="25004" extrusionOk="0">
                  <a:moveTo>
                    <a:pt x="0" y="22153"/>
                  </a:moveTo>
                  <a:cubicBezTo>
                    <a:pt x="651" y="20199"/>
                    <a:pt x="1954" y="13668"/>
                    <a:pt x="3908" y="10428"/>
                  </a:cubicBezTo>
                  <a:cubicBezTo>
                    <a:pt x="5863" y="7188"/>
                    <a:pt x="9002" y="4440"/>
                    <a:pt x="11727" y="2712"/>
                  </a:cubicBezTo>
                  <a:cubicBezTo>
                    <a:pt x="14453" y="985"/>
                    <a:pt x="16827" y="308"/>
                    <a:pt x="20261" y="63"/>
                  </a:cubicBezTo>
                  <a:cubicBezTo>
                    <a:pt x="23695" y="-182"/>
                    <a:pt x="28307" y="308"/>
                    <a:pt x="32329" y="1240"/>
                  </a:cubicBezTo>
                  <a:cubicBezTo>
                    <a:pt x="36352" y="2172"/>
                    <a:pt x="40570" y="4232"/>
                    <a:pt x="44396" y="5655"/>
                  </a:cubicBezTo>
                  <a:cubicBezTo>
                    <a:pt x="48222" y="7078"/>
                    <a:pt x="51705" y="8991"/>
                    <a:pt x="55286" y="9776"/>
                  </a:cubicBezTo>
                  <a:cubicBezTo>
                    <a:pt x="58867" y="10561"/>
                    <a:pt x="62056" y="10904"/>
                    <a:pt x="65882" y="10364"/>
                  </a:cubicBezTo>
                  <a:cubicBezTo>
                    <a:pt x="69708" y="9824"/>
                    <a:pt x="73694" y="7612"/>
                    <a:pt x="78243" y="6538"/>
                  </a:cubicBezTo>
                  <a:cubicBezTo>
                    <a:pt x="82792" y="5464"/>
                    <a:pt x="88811" y="3388"/>
                    <a:pt x="93178" y="3921"/>
                  </a:cubicBezTo>
                  <a:cubicBezTo>
                    <a:pt x="97545" y="4454"/>
                    <a:pt x="100448" y="6223"/>
                    <a:pt x="104446" y="9737"/>
                  </a:cubicBezTo>
                  <a:cubicBezTo>
                    <a:pt x="108445" y="13251"/>
                    <a:pt x="115049" y="22460"/>
                    <a:pt x="117169" y="25004"/>
                  </a:cubicBezTo>
                </a:path>
              </a:pathLst>
            </a:custGeom>
            <a:noFill/>
            <a:ln w="9525" cap="flat" cmpd="sng">
              <a:solidFill>
                <a:schemeClr val="lt2"/>
              </a:solidFill>
              <a:prstDash val="solid"/>
              <a:round/>
              <a:headEnd type="none" w="med" len="med"/>
              <a:tailEnd type="none" w="med" len="med"/>
            </a:ln>
          </p:spPr>
        </p:sp>
      </p:grpSp>
      <p:grpSp>
        <p:nvGrpSpPr>
          <p:cNvPr id="67" name="Google Shape;67;p4"/>
          <p:cNvGrpSpPr/>
          <p:nvPr/>
        </p:nvGrpSpPr>
        <p:grpSpPr>
          <a:xfrm>
            <a:off x="533355" y="149771"/>
            <a:ext cx="11240439" cy="6773351"/>
            <a:chOff x="401008" y="112328"/>
            <a:chExt cx="8451237" cy="5080013"/>
          </a:xfrm>
        </p:grpSpPr>
        <p:sp>
          <p:nvSpPr>
            <p:cNvPr id="68" name="Google Shape;68;p4"/>
            <p:cNvSpPr/>
            <p:nvPr/>
          </p:nvSpPr>
          <p:spPr>
            <a:xfrm flipH="1">
              <a:off x="7122670" y="202161"/>
              <a:ext cx="206047" cy="205905"/>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69" name="Google Shape;69;p4"/>
            <p:cNvSpPr/>
            <p:nvPr/>
          </p:nvSpPr>
          <p:spPr>
            <a:xfrm flipH="1">
              <a:off x="8527481" y="2281303"/>
              <a:ext cx="171683" cy="171544"/>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0" name="Google Shape;70;p4"/>
            <p:cNvSpPr/>
            <p:nvPr/>
          </p:nvSpPr>
          <p:spPr>
            <a:xfrm flipH="1">
              <a:off x="401008" y="1354424"/>
              <a:ext cx="206047" cy="205905"/>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1" name="Google Shape;71;p4"/>
            <p:cNvSpPr/>
            <p:nvPr/>
          </p:nvSpPr>
          <p:spPr>
            <a:xfrm flipH="1">
              <a:off x="8507247" y="1354413"/>
              <a:ext cx="344997" cy="345136"/>
            </a:xfrm>
            <a:custGeom>
              <a:avLst/>
              <a:gdLst/>
              <a:ahLst/>
              <a:cxnLst/>
              <a:rect l="l" t="t" r="r" b="b"/>
              <a:pathLst>
                <a:path w="9943" h="9947" extrusionOk="0">
                  <a:moveTo>
                    <a:pt x="9942" y="4960"/>
                  </a:moveTo>
                  <a:lnTo>
                    <a:pt x="9942" y="4960"/>
                  </a:lnTo>
                  <a:cubicBezTo>
                    <a:pt x="9938" y="4033"/>
                    <a:pt x="9186" y="3280"/>
                    <a:pt x="8255" y="3284"/>
                  </a:cubicBezTo>
                  <a:lnTo>
                    <a:pt x="6651" y="3288"/>
                  </a:lnTo>
                  <a:lnTo>
                    <a:pt x="6647" y="1680"/>
                  </a:lnTo>
                  <a:cubicBezTo>
                    <a:pt x="6643" y="753"/>
                    <a:pt x="5890" y="1"/>
                    <a:pt x="4960" y="5"/>
                  </a:cubicBezTo>
                  <a:cubicBezTo>
                    <a:pt x="4033" y="5"/>
                    <a:pt x="3280" y="761"/>
                    <a:pt x="3284" y="1688"/>
                  </a:cubicBezTo>
                  <a:lnTo>
                    <a:pt x="3288" y="3296"/>
                  </a:lnTo>
                  <a:lnTo>
                    <a:pt x="1680" y="3300"/>
                  </a:lnTo>
                  <a:cubicBezTo>
                    <a:pt x="753" y="3300"/>
                    <a:pt x="1" y="4057"/>
                    <a:pt x="4" y="4983"/>
                  </a:cubicBezTo>
                  <a:cubicBezTo>
                    <a:pt x="4" y="5914"/>
                    <a:pt x="761" y="6667"/>
                    <a:pt x="1688" y="6663"/>
                  </a:cubicBezTo>
                  <a:lnTo>
                    <a:pt x="3296" y="6659"/>
                  </a:lnTo>
                  <a:lnTo>
                    <a:pt x="3300" y="8263"/>
                  </a:lnTo>
                  <a:cubicBezTo>
                    <a:pt x="3300" y="9194"/>
                    <a:pt x="4056" y="9946"/>
                    <a:pt x="4983" y="9942"/>
                  </a:cubicBezTo>
                  <a:cubicBezTo>
                    <a:pt x="5914" y="9942"/>
                    <a:pt x="6663" y="9186"/>
                    <a:pt x="6663" y="8255"/>
                  </a:cubicBezTo>
                  <a:lnTo>
                    <a:pt x="6659" y="6651"/>
                  </a:lnTo>
                  <a:lnTo>
                    <a:pt x="8263" y="6647"/>
                  </a:lnTo>
                  <a:cubicBezTo>
                    <a:pt x="9194" y="6647"/>
                    <a:pt x="9942" y="5890"/>
                    <a:pt x="9942" y="4960"/>
                  </a:cubicBezTo>
                  <a:close/>
                </a:path>
              </a:pathLst>
            </a:custGeom>
            <a:solidFill>
              <a:srgbClr val="FFFFFF">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nvGrpSpPr>
            <p:cNvPr id="72" name="Google Shape;72;p4"/>
            <p:cNvGrpSpPr/>
            <p:nvPr/>
          </p:nvGrpSpPr>
          <p:grpSpPr>
            <a:xfrm>
              <a:off x="677252" y="112328"/>
              <a:ext cx="7200344" cy="5080013"/>
              <a:chOff x="677252" y="112328"/>
              <a:chExt cx="7200344" cy="5080013"/>
            </a:xfrm>
          </p:grpSpPr>
          <p:sp>
            <p:nvSpPr>
              <p:cNvPr id="73" name="Google Shape;73;p4"/>
              <p:cNvSpPr/>
              <p:nvPr/>
            </p:nvSpPr>
            <p:spPr>
              <a:xfrm>
                <a:off x="677252" y="112328"/>
                <a:ext cx="571971" cy="572176"/>
              </a:xfrm>
              <a:custGeom>
                <a:avLst/>
                <a:gdLst/>
                <a:ahLst/>
                <a:cxnLst/>
                <a:rect l="l" t="t" r="r" b="b"/>
                <a:pathLst>
                  <a:path w="9943" h="9947" extrusionOk="0">
                    <a:moveTo>
                      <a:pt x="9942" y="4960"/>
                    </a:moveTo>
                    <a:lnTo>
                      <a:pt x="9942" y="4960"/>
                    </a:lnTo>
                    <a:cubicBezTo>
                      <a:pt x="9938" y="4033"/>
                      <a:pt x="9186" y="3280"/>
                      <a:pt x="8255" y="3284"/>
                    </a:cubicBezTo>
                    <a:lnTo>
                      <a:pt x="6651" y="3288"/>
                    </a:lnTo>
                    <a:lnTo>
                      <a:pt x="6647" y="1680"/>
                    </a:lnTo>
                    <a:cubicBezTo>
                      <a:pt x="6643" y="753"/>
                      <a:pt x="5890" y="1"/>
                      <a:pt x="4960" y="5"/>
                    </a:cubicBezTo>
                    <a:cubicBezTo>
                      <a:pt x="4033" y="5"/>
                      <a:pt x="3280" y="761"/>
                      <a:pt x="3284" y="1688"/>
                    </a:cubicBezTo>
                    <a:lnTo>
                      <a:pt x="3288" y="3296"/>
                    </a:lnTo>
                    <a:lnTo>
                      <a:pt x="1680" y="3300"/>
                    </a:lnTo>
                    <a:cubicBezTo>
                      <a:pt x="753" y="3300"/>
                      <a:pt x="1" y="4057"/>
                      <a:pt x="4" y="4983"/>
                    </a:cubicBezTo>
                    <a:cubicBezTo>
                      <a:pt x="4" y="5914"/>
                      <a:pt x="761" y="6667"/>
                      <a:pt x="1688" y="6663"/>
                    </a:cubicBezTo>
                    <a:lnTo>
                      <a:pt x="3296" y="6659"/>
                    </a:lnTo>
                    <a:lnTo>
                      <a:pt x="3300" y="8263"/>
                    </a:lnTo>
                    <a:cubicBezTo>
                      <a:pt x="3300" y="9194"/>
                      <a:pt x="4056" y="9946"/>
                      <a:pt x="4983" y="9942"/>
                    </a:cubicBezTo>
                    <a:cubicBezTo>
                      <a:pt x="5914" y="9942"/>
                      <a:pt x="6663" y="9186"/>
                      <a:pt x="6663" y="8255"/>
                    </a:cubicBezTo>
                    <a:lnTo>
                      <a:pt x="6659" y="6651"/>
                    </a:lnTo>
                    <a:lnTo>
                      <a:pt x="8263" y="6647"/>
                    </a:lnTo>
                    <a:cubicBezTo>
                      <a:pt x="9194" y="6647"/>
                      <a:pt x="9942" y="5890"/>
                      <a:pt x="9942" y="4960"/>
                    </a:cubicBezTo>
                    <a:close/>
                  </a:path>
                </a:pathLst>
              </a:custGeom>
              <a:solidFill>
                <a:srgbClr val="FFFFFF">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4" name="Google Shape;74;p4"/>
              <p:cNvSpPr/>
              <p:nvPr/>
            </p:nvSpPr>
            <p:spPr>
              <a:xfrm>
                <a:off x="7305624" y="4620164"/>
                <a:ext cx="571971" cy="572176"/>
              </a:xfrm>
              <a:custGeom>
                <a:avLst/>
                <a:gdLst/>
                <a:ahLst/>
                <a:cxnLst/>
                <a:rect l="l" t="t" r="r" b="b"/>
                <a:pathLst>
                  <a:path w="9943" h="9947" extrusionOk="0">
                    <a:moveTo>
                      <a:pt x="9942" y="4960"/>
                    </a:moveTo>
                    <a:lnTo>
                      <a:pt x="9942" y="4960"/>
                    </a:lnTo>
                    <a:cubicBezTo>
                      <a:pt x="9938" y="4033"/>
                      <a:pt x="9186" y="3280"/>
                      <a:pt x="8255" y="3284"/>
                    </a:cubicBezTo>
                    <a:lnTo>
                      <a:pt x="6651" y="3288"/>
                    </a:lnTo>
                    <a:lnTo>
                      <a:pt x="6647" y="1680"/>
                    </a:lnTo>
                    <a:cubicBezTo>
                      <a:pt x="6643" y="753"/>
                      <a:pt x="5890" y="1"/>
                      <a:pt x="4960" y="5"/>
                    </a:cubicBezTo>
                    <a:cubicBezTo>
                      <a:pt x="4033" y="5"/>
                      <a:pt x="3280" y="761"/>
                      <a:pt x="3284" y="1688"/>
                    </a:cubicBezTo>
                    <a:lnTo>
                      <a:pt x="3288" y="3296"/>
                    </a:lnTo>
                    <a:lnTo>
                      <a:pt x="1680" y="3300"/>
                    </a:lnTo>
                    <a:cubicBezTo>
                      <a:pt x="753" y="3300"/>
                      <a:pt x="1" y="4057"/>
                      <a:pt x="4" y="4983"/>
                    </a:cubicBezTo>
                    <a:cubicBezTo>
                      <a:pt x="4" y="5914"/>
                      <a:pt x="761" y="6667"/>
                      <a:pt x="1688" y="6663"/>
                    </a:cubicBezTo>
                    <a:lnTo>
                      <a:pt x="3296" y="6659"/>
                    </a:lnTo>
                    <a:lnTo>
                      <a:pt x="3300" y="8263"/>
                    </a:lnTo>
                    <a:cubicBezTo>
                      <a:pt x="3300" y="9194"/>
                      <a:pt x="4056" y="9946"/>
                      <a:pt x="4983" y="9942"/>
                    </a:cubicBezTo>
                    <a:cubicBezTo>
                      <a:pt x="5914" y="9942"/>
                      <a:pt x="6663" y="9186"/>
                      <a:pt x="6663" y="8255"/>
                    </a:cubicBezTo>
                    <a:lnTo>
                      <a:pt x="6659" y="6651"/>
                    </a:lnTo>
                    <a:lnTo>
                      <a:pt x="8263" y="6647"/>
                    </a:lnTo>
                    <a:cubicBezTo>
                      <a:pt x="9194" y="6647"/>
                      <a:pt x="9942" y="5890"/>
                      <a:pt x="9942" y="4960"/>
                    </a:cubicBezTo>
                    <a:close/>
                  </a:path>
                </a:pathLst>
              </a:custGeom>
              <a:solidFill>
                <a:srgbClr val="FFFFFF">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75" name="Google Shape;75;p4"/>
            <p:cNvSpPr/>
            <p:nvPr/>
          </p:nvSpPr>
          <p:spPr>
            <a:xfrm flipH="1">
              <a:off x="454944" y="4154591"/>
              <a:ext cx="171683" cy="171544"/>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76" name="Google Shape;76;p4"/>
            <p:cNvSpPr/>
            <p:nvPr/>
          </p:nvSpPr>
          <p:spPr>
            <a:xfrm flipH="1">
              <a:off x="3522220" y="4826749"/>
              <a:ext cx="206047" cy="205905"/>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77" name="Google Shape;77;p4"/>
          <p:cNvSpPr txBox="1">
            <a:spLocks noGrp="1"/>
          </p:cNvSpPr>
          <p:nvPr>
            <p:ph type="body" idx="1"/>
          </p:nvPr>
        </p:nvSpPr>
        <p:spPr>
          <a:xfrm>
            <a:off x="900766" y="1731500"/>
            <a:ext cx="10360306" cy="496000"/>
          </a:xfrm>
          <a:prstGeom prst="rect">
            <a:avLst/>
          </a:prstGeom>
        </p:spPr>
        <p:txBody>
          <a:bodyPr spcFirstLastPara="1" wrap="square" lIns="91425" tIns="91425" rIns="91425" bIns="91425" anchor="t" anchorCtr="0">
            <a:noAutofit/>
          </a:bodyPr>
          <a:lstStyle>
            <a:lvl1pPr marL="608076" lvl="0" indent="-422275" algn="ctr" rtl="0">
              <a:lnSpc>
                <a:spcPct val="100000"/>
              </a:lnSpc>
              <a:spcBef>
                <a:spcPts val="0"/>
              </a:spcBef>
              <a:spcAft>
                <a:spcPts val="0"/>
              </a:spcAft>
              <a:buClr>
                <a:schemeClr val="lt2"/>
              </a:buClr>
              <a:buSzPts val="1400"/>
              <a:buFont typeface="Montserrat"/>
              <a:buChar char="●"/>
              <a:defRPr sz="1862">
                <a:latin typeface="Fira Sans"/>
                <a:ea typeface="Fira Sans"/>
                <a:cs typeface="Fira Sans"/>
                <a:sym typeface="Fira Sans"/>
              </a:defRPr>
            </a:lvl1pPr>
            <a:lvl2pPr marL="1216152" lvl="1" indent="-422275" rtl="0">
              <a:lnSpc>
                <a:spcPct val="100000"/>
              </a:lnSpc>
              <a:spcBef>
                <a:spcPts val="2128"/>
              </a:spcBef>
              <a:spcAft>
                <a:spcPts val="0"/>
              </a:spcAft>
              <a:buSzPts val="1400"/>
              <a:buFont typeface="Montserrat"/>
              <a:buChar char="○"/>
              <a:defRPr sz="1862"/>
            </a:lvl2pPr>
            <a:lvl3pPr marL="1824228" lvl="2" indent="-422275" rtl="0">
              <a:spcBef>
                <a:spcPts val="2128"/>
              </a:spcBef>
              <a:spcAft>
                <a:spcPts val="0"/>
              </a:spcAft>
              <a:buSzPts val="1400"/>
              <a:buFont typeface="Montserrat"/>
              <a:buChar char="■"/>
              <a:defRPr sz="1862"/>
            </a:lvl3pPr>
            <a:lvl4pPr marL="2432304" lvl="3" indent="-422275" rtl="0">
              <a:spcBef>
                <a:spcPts val="2128"/>
              </a:spcBef>
              <a:spcAft>
                <a:spcPts val="0"/>
              </a:spcAft>
              <a:buSzPts val="1400"/>
              <a:buFont typeface="Montserrat"/>
              <a:buChar char="●"/>
              <a:defRPr sz="1862"/>
            </a:lvl4pPr>
            <a:lvl5pPr marL="3040380" lvl="4" indent="-422275" rtl="0">
              <a:spcBef>
                <a:spcPts val="2128"/>
              </a:spcBef>
              <a:spcAft>
                <a:spcPts val="0"/>
              </a:spcAft>
              <a:buSzPts val="1400"/>
              <a:buFont typeface="Montserrat"/>
              <a:buChar char="○"/>
              <a:defRPr sz="1862"/>
            </a:lvl5pPr>
            <a:lvl6pPr marL="3648456" lvl="5" indent="-422275" rtl="0">
              <a:spcBef>
                <a:spcPts val="2128"/>
              </a:spcBef>
              <a:spcAft>
                <a:spcPts val="0"/>
              </a:spcAft>
              <a:buSzPts val="1400"/>
              <a:buFont typeface="Montserrat"/>
              <a:buChar char="■"/>
              <a:defRPr sz="1862"/>
            </a:lvl6pPr>
            <a:lvl7pPr marL="4256532" lvl="6" indent="-422275" rtl="0">
              <a:spcBef>
                <a:spcPts val="2128"/>
              </a:spcBef>
              <a:spcAft>
                <a:spcPts val="0"/>
              </a:spcAft>
              <a:buSzPts val="1400"/>
              <a:buFont typeface="Montserrat"/>
              <a:buChar char="●"/>
              <a:defRPr sz="1862"/>
            </a:lvl7pPr>
            <a:lvl8pPr marL="4864608" lvl="7" indent="-422275" rtl="0">
              <a:spcBef>
                <a:spcPts val="2128"/>
              </a:spcBef>
              <a:spcAft>
                <a:spcPts val="0"/>
              </a:spcAft>
              <a:buSzPts val="1400"/>
              <a:buFont typeface="Montserrat"/>
              <a:buChar char="○"/>
              <a:defRPr sz="1862"/>
            </a:lvl8pPr>
            <a:lvl9pPr marL="5472684" lvl="8" indent="-422275" rtl="0">
              <a:spcBef>
                <a:spcPts val="2128"/>
              </a:spcBef>
              <a:spcAft>
                <a:spcPts val="2128"/>
              </a:spcAft>
              <a:buSzPts val="1400"/>
              <a:buFont typeface="Montserrat"/>
              <a:buChar char="■"/>
              <a:defRPr sz="1862"/>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and two columns" type="twoColTx">
  <p:cSld name="TITLE_AND_TWO_COLUMNS">
    <p:bg>
      <p:bgPr>
        <a:solidFill>
          <a:schemeClr val="dk2"/>
        </a:solidFill>
        <a:effectLst/>
      </p:bgPr>
    </p:bg>
    <p:spTree>
      <p:nvGrpSpPr>
        <p:cNvPr id="1" name="Shape 78"/>
        <p:cNvGrpSpPr/>
        <p:nvPr/>
      </p:nvGrpSpPr>
      <p:grpSpPr>
        <a:xfrm>
          <a:off x="0" y="0"/>
          <a:ext cx="0" cy="0"/>
          <a:chOff x="0" y="0"/>
          <a:chExt cx="0" cy="0"/>
        </a:xfrm>
      </p:grpSpPr>
      <p:sp>
        <p:nvSpPr>
          <p:cNvPr id="79" name="Google Shape;79;p5"/>
          <p:cNvSpPr txBox="1">
            <a:spLocks noGrp="1"/>
          </p:cNvSpPr>
          <p:nvPr>
            <p:ph type="subTitle" idx="1"/>
          </p:nvPr>
        </p:nvSpPr>
        <p:spPr>
          <a:xfrm>
            <a:off x="1421974" y="2388300"/>
            <a:ext cx="4135743" cy="1730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862">
                <a:latin typeface="Fira Sans"/>
                <a:ea typeface="Fira Sans"/>
                <a:cs typeface="Fira Sans"/>
                <a:sym typeface="Fira Sans"/>
              </a:defRPr>
            </a:lvl1pPr>
            <a:lvl2pPr lvl="1" rtl="0">
              <a:spcBef>
                <a:spcPts val="0"/>
              </a:spcBef>
              <a:spcAft>
                <a:spcPts val="0"/>
              </a:spcAft>
              <a:buClr>
                <a:schemeClr val="dk1"/>
              </a:buClr>
              <a:buSzPts val="1400"/>
              <a:buNone/>
              <a:defRPr sz="1862">
                <a:solidFill>
                  <a:schemeClr val="dk1"/>
                </a:solidFill>
              </a:defRPr>
            </a:lvl2pPr>
            <a:lvl3pPr lvl="2" rtl="0">
              <a:spcBef>
                <a:spcPts val="2128"/>
              </a:spcBef>
              <a:spcAft>
                <a:spcPts val="0"/>
              </a:spcAft>
              <a:buClr>
                <a:schemeClr val="dk1"/>
              </a:buClr>
              <a:buSzPts val="1400"/>
              <a:buNone/>
              <a:defRPr sz="1862">
                <a:solidFill>
                  <a:schemeClr val="dk1"/>
                </a:solidFill>
              </a:defRPr>
            </a:lvl3pPr>
            <a:lvl4pPr lvl="3" rtl="0">
              <a:spcBef>
                <a:spcPts val="2128"/>
              </a:spcBef>
              <a:spcAft>
                <a:spcPts val="0"/>
              </a:spcAft>
              <a:buClr>
                <a:schemeClr val="dk1"/>
              </a:buClr>
              <a:buSzPts val="1400"/>
              <a:buNone/>
              <a:defRPr sz="1862">
                <a:solidFill>
                  <a:schemeClr val="dk1"/>
                </a:solidFill>
              </a:defRPr>
            </a:lvl4pPr>
            <a:lvl5pPr lvl="4" rtl="0">
              <a:spcBef>
                <a:spcPts val="2128"/>
              </a:spcBef>
              <a:spcAft>
                <a:spcPts val="0"/>
              </a:spcAft>
              <a:buClr>
                <a:schemeClr val="dk1"/>
              </a:buClr>
              <a:buSzPts val="1400"/>
              <a:buNone/>
              <a:defRPr sz="1862">
                <a:solidFill>
                  <a:schemeClr val="dk1"/>
                </a:solidFill>
              </a:defRPr>
            </a:lvl5pPr>
            <a:lvl6pPr lvl="5" rtl="0">
              <a:spcBef>
                <a:spcPts val="2128"/>
              </a:spcBef>
              <a:spcAft>
                <a:spcPts val="0"/>
              </a:spcAft>
              <a:buClr>
                <a:schemeClr val="dk1"/>
              </a:buClr>
              <a:buSzPts val="1400"/>
              <a:buNone/>
              <a:defRPr sz="1862">
                <a:solidFill>
                  <a:schemeClr val="dk1"/>
                </a:solidFill>
              </a:defRPr>
            </a:lvl6pPr>
            <a:lvl7pPr lvl="6" rtl="0">
              <a:spcBef>
                <a:spcPts val="2128"/>
              </a:spcBef>
              <a:spcAft>
                <a:spcPts val="0"/>
              </a:spcAft>
              <a:buClr>
                <a:schemeClr val="dk1"/>
              </a:buClr>
              <a:buSzPts val="1400"/>
              <a:buNone/>
              <a:defRPr sz="1862">
                <a:solidFill>
                  <a:schemeClr val="dk1"/>
                </a:solidFill>
              </a:defRPr>
            </a:lvl7pPr>
            <a:lvl8pPr lvl="7" rtl="0">
              <a:spcBef>
                <a:spcPts val="2128"/>
              </a:spcBef>
              <a:spcAft>
                <a:spcPts val="0"/>
              </a:spcAft>
              <a:buClr>
                <a:schemeClr val="dk1"/>
              </a:buClr>
              <a:buSzPts val="1400"/>
              <a:buNone/>
              <a:defRPr sz="1862">
                <a:solidFill>
                  <a:schemeClr val="dk1"/>
                </a:solidFill>
              </a:defRPr>
            </a:lvl8pPr>
            <a:lvl9pPr lvl="8" rtl="0">
              <a:spcBef>
                <a:spcPts val="2128"/>
              </a:spcBef>
              <a:spcAft>
                <a:spcPts val="2128"/>
              </a:spcAft>
              <a:buClr>
                <a:schemeClr val="dk1"/>
              </a:buClr>
              <a:buSzPts val="1400"/>
              <a:buNone/>
              <a:defRPr sz="1862">
                <a:solidFill>
                  <a:schemeClr val="dk1"/>
                </a:solidFill>
              </a:defRPr>
            </a:lvl9pPr>
          </a:lstStyle>
          <a:p>
            <a:endParaRPr/>
          </a:p>
        </p:txBody>
      </p:sp>
      <p:sp>
        <p:nvSpPr>
          <p:cNvPr id="80" name="Google Shape;80;p5"/>
          <p:cNvSpPr txBox="1">
            <a:spLocks noGrp="1"/>
          </p:cNvSpPr>
          <p:nvPr>
            <p:ph type="subTitle" idx="2"/>
          </p:nvPr>
        </p:nvSpPr>
        <p:spPr>
          <a:xfrm>
            <a:off x="6604133" y="2388300"/>
            <a:ext cx="4135743" cy="1730800"/>
          </a:xfrm>
          <a:prstGeom prst="rect">
            <a:avLst/>
          </a:prstGeom>
          <a:noFill/>
          <a:ln>
            <a:noFill/>
          </a:ln>
        </p:spPr>
        <p:txBody>
          <a:bodyPr spcFirstLastPara="1" wrap="square" lIns="91425" tIns="91425" rIns="91425" bIns="91425" anchor="t" anchorCtr="0">
            <a:noAutofit/>
          </a:bodyPr>
          <a:lstStyle>
            <a:lvl1pPr lvl="0" algn="ctr" rtl="0">
              <a:lnSpc>
                <a:spcPct val="100000"/>
              </a:lnSpc>
              <a:spcBef>
                <a:spcPts val="0"/>
              </a:spcBef>
              <a:spcAft>
                <a:spcPts val="0"/>
              </a:spcAft>
              <a:buClr>
                <a:schemeClr val="dk1"/>
              </a:buClr>
              <a:buSzPts val="1400"/>
              <a:buNone/>
              <a:defRPr sz="1862">
                <a:latin typeface="Fira Sans"/>
                <a:ea typeface="Fira Sans"/>
                <a:cs typeface="Fira Sans"/>
                <a:sym typeface="Fira Sans"/>
              </a:defRPr>
            </a:lvl1pPr>
            <a:lvl2pPr lvl="1" rtl="0">
              <a:spcBef>
                <a:spcPts val="0"/>
              </a:spcBef>
              <a:spcAft>
                <a:spcPts val="0"/>
              </a:spcAft>
              <a:buClr>
                <a:schemeClr val="dk1"/>
              </a:buClr>
              <a:buSzPts val="1400"/>
              <a:buNone/>
              <a:defRPr sz="1862">
                <a:solidFill>
                  <a:schemeClr val="dk1"/>
                </a:solidFill>
              </a:defRPr>
            </a:lvl2pPr>
            <a:lvl3pPr lvl="2" rtl="0">
              <a:spcBef>
                <a:spcPts val="2128"/>
              </a:spcBef>
              <a:spcAft>
                <a:spcPts val="0"/>
              </a:spcAft>
              <a:buClr>
                <a:schemeClr val="dk1"/>
              </a:buClr>
              <a:buSzPts val="1400"/>
              <a:buNone/>
              <a:defRPr sz="1862">
                <a:solidFill>
                  <a:schemeClr val="dk1"/>
                </a:solidFill>
              </a:defRPr>
            </a:lvl3pPr>
            <a:lvl4pPr lvl="3" rtl="0">
              <a:spcBef>
                <a:spcPts val="2128"/>
              </a:spcBef>
              <a:spcAft>
                <a:spcPts val="0"/>
              </a:spcAft>
              <a:buClr>
                <a:schemeClr val="dk1"/>
              </a:buClr>
              <a:buSzPts val="1400"/>
              <a:buNone/>
              <a:defRPr sz="1862">
                <a:solidFill>
                  <a:schemeClr val="dk1"/>
                </a:solidFill>
              </a:defRPr>
            </a:lvl4pPr>
            <a:lvl5pPr lvl="4" rtl="0">
              <a:spcBef>
                <a:spcPts val="2128"/>
              </a:spcBef>
              <a:spcAft>
                <a:spcPts val="0"/>
              </a:spcAft>
              <a:buClr>
                <a:schemeClr val="dk1"/>
              </a:buClr>
              <a:buSzPts val="1400"/>
              <a:buNone/>
              <a:defRPr sz="1862">
                <a:solidFill>
                  <a:schemeClr val="dk1"/>
                </a:solidFill>
              </a:defRPr>
            </a:lvl5pPr>
            <a:lvl6pPr lvl="5" rtl="0">
              <a:spcBef>
                <a:spcPts val="2128"/>
              </a:spcBef>
              <a:spcAft>
                <a:spcPts val="0"/>
              </a:spcAft>
              <a:buClr>
                <a:schemeClr val="dk1"/>
              </a:buClr>
              <a:buSzPts val="1400"/>
              <a:buNone/>
              <a:defRPr sz="1862">
                <a:solidFill>
                  <a:schemeClr val="dk1"/>
                </a:solidFill>
              </a:defRPr>
            </a:lvl6pPr>
            <a:lvl7pPr lvl="6" rtl="0">
              <a:spcBef>
                <a:spcPts val="2128"/>
              </a:spcBef>
              <a:spcAft>
                <a:spcPts val="0"/>
              </a:spcAft>
              <a:buClr>
                <a:schemeClr val="dk1"/>
              </a:buClr>
              <a:buSzPts val="1400"/>
              <a:buNone/>
              <a:defRPr sz="1862">
                <a:solidFill>
                  <a:schemeClr val="dk1"/>
                </a:solidFill>
              </a:defRPr>
            </a:lvl7pPr>
            <a:lvl8pPr lvl="7" rtl="0">
              <a:spcBef>
                <a:spcPts val="2128"/>
              </a:spcBef>
              <a:spcAft>
                <a:spcPts val="0"/>
              </a:spcAft>
              <a:buClr>
                <a:schemeClr val="dk1"/>
              </a:buClr>
              <a:buSzPts val="1400"/>
              <a:buNone/>
              <a:defRPr sz="1862">
                <a:solidFill>
                  <a:schemeClr val="dk1"/>
                </a:solidFill>
              </a:defRPr>
            </a:lvl8pPr>
            <a:lvl9pPr lvl="8" rtl="0">
              <a:spcBef>
                <a:spcPts val="2128"/>
              </a:spcBef>
              <a:spcAft>
                <a:spcPts val="2128"/>
              </a:spcAft>
              <a:buClr>
                <a:schemeClr val="dk1"/>
              </a:buClr>
              <a:buSzPts val="1400"/>
              <a:buNone/>
              <a:defRPr sz="1862">
                <a:solidFill>
                  <a:schemeClr val="dk1"/>
                </a:solidFill>
              </a:defRPr>
            </a:lvl9pPr>
          </a:lstStyle>
          <a:p>
            <a:endParaRPr/>
          </a:p>
        </p:txBody>
      </p:sp>
      <p:sp>
        <p:nvSpPr>
          <p:cNvPr id="81" name="Google Shape;81;p5"/>
          <p:cNvSpPr txBox="1">
            <a:spLocks noGrp="1"/>
          </p:cNvSpPr>
          <p:nvPr>
            <p:ph type="title"/>
          </p:nvPr>
        </p:nvSpPr>
        <p:spPr>
          <a:xfrm>
            <a:off x="6604135" y="1478700"/>
            <a:ext cx="4135743" cy="9096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3400"/>
              <a:buNone/>
              <a:defRPr b="1">
                <a:solidFill>
                  <a:schemeClr val="lt1"/>
                </a:solidFill>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82" name="Google Shape;82;p5"/>
          <p:cNvSpPr txBox="1">
            <a:spLocks noGrp="1"/>
          </p:cNvSpPr>
          <p:nvPr>
            <p:ph type="title" idx="3"/>
          </p:nvPr>
        </p:nvSpPr>
        <p:spPr>
          <a:xfrm>
            <a:off x="1421960" y="1478700"/>
            <a:ext cx="4135743" cy="9096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SzPts val="3400"/>
              <a:buNone/>
              <a:defRPr b="1">
                <a:solidFill>
                  <a:schemeClr val="lt1"/>
                </a:solidFill>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grpSp>
        <p:nvGrpSpPr>
          <p:cNvPr id="83" name="Google Shape;83;p5"/>
          <p:cNvGrpSpPr/>
          <p:nvPr/>
        </p:nvGrpSpPr>
        <p:grpSpPr>
          <a:xfrm>
            <a:off x="10124547" y="4288450"/>
            <a:ext cx="2150605" cy="2690053"/>
            <a:chOff x="7380600" y="2927350"/>
            <a:chExt cx="1848581" cy="2306551"/>
          </a:xfrm>
        </p:grpSpPr>
        <p:sp>
          <p:nvSpPr>
            <p:cNvPr id="84" name="Google Shape;84;p5"/>
            <p:cNvSpPr/>
            <p:nvPr/>
          </p:nvSpPr>
          <p:spPr>
            <a:xfrm>
              <a:off x="7380600" y="2927350"/>
              <a:ext cx="1790250" cy="2280950"/>
            </a:xfrm>
            <a:custGeom>
              <a:avLst/>
              <a:gdLst/>
              <a:ahLst/>
              <a:cxnLst/>
              <a:rect l="l" t="t" r="r" b="b"/>
              <a:pathLst>
                <a:path w="71610" h="91238" extrusionOk="0">
                  <a:moveTo>
                    <a:pt x="71610" y="0"/>
                  </a:moveTo>
                  <a:cubicBezTo>
                    <a:pt x="68659" y="470"/>
                    <a:pt x="58396" y="934"/>
                    <a:pt x="53905" y="2820"/>
                  </a:cubicBezTo>
                  <a:cubicBezTo>
                    <a:pt x="49414" y="4706"/>
                    <a:pt x="47167" y="6121"/>
                    <a:pt x="44665" y="11317"/>
                  </a:cubicBezTo>
                  <a:cubicBezTo>
                    <a:pt x="42163" y="16513"/>
                    <a:pt x="41230" y="28566"/>
                    <a:pt x="38893" y="33995"/>
                  </a:cubicBezTo>
                  <a:cubicBezTo>
                    <a:pt x="36557" y="39424"/>
                    <a:pt x="35457" y="40592"/>
                    <a:pt x="30646" y="43891"/>
                  </a:cubicBezTo>
                  <a:cubicBezTo>
                    <a:pt x="25835" y="47190"/>
                    <a:pt x="14839" y="50077"/>
                    <a:pt x="10028" y="53788"/>
                  </a:cubicBezTo>
                  <a:cubicBezTo>
                    <a:pt x="5217" y="57499"/>
                    <a:pt x="3451" y="59915"/>
                    <a:pt x="1780" y="66157"/>
                  </a:cubicBezTo>
                  <a:cubicBezTo>
                    <a:pt x="109" y="72399"/>
                    <a:pt x="297" y="87058"/>
                    <a:pt x="0" y="91238"/>
                  </a:cubicBezTo>
                </a:path>
              </a:pathLst>
            </a:custGeom>
            <a:noFill/>
            <a:ln w="9525" cap="flat" cmpd="sng">
              <a:solidFill>
                <a:schemeClr val="lt2"/>
              </a:solidFill>
              <a:prstDash val="solid"/>
              <a:round/>
              <a:headEnd type="none" w="med" len="med"/>
              <a:tailEnd type="none" w="med" len="med"/>
            </a:ln>
          </p:spPr>
        </p:sp>
        <p:sp>
          <p:nvSpPr>
            <p:cNvPr id="85" name="Google Shape;85;p5"/>
            <p:cNvSpPr/>
            <p:nvPr/>
          </p:nvSpPr>
          <p:spPr>
            <a:xfrm>
              <a:off x="7505906" y="3081001"/>
              <a:ext cx="1723275" cy="2152900"/>
            </a:xfrm>
            <a:custGeom>
              <a:avLst/>
              <a:gdLst/>
              <a:ahLst/>
              <a:cxnLst/>
              <a:rect l="l" t="t" r="r" b="b"/>
              <a:pathLst>
                <a:path w="68931" h="86116" extrusionOk="0">
                  <a:moveTo>
                    <a:pt x="65221" y="1048"/>
                  </a:moveTo>
                  <a:cubicBezTo>
                    <a:pt x="63108" y="-499"/>
                    <a:pt x="57970" y="-126"/>
                    <a:pt x="54602" y="836"/>
                  </a:cubicBezTo>
                  <a:cubicBezTo>
                    <a:pt x="51234" y="1798"/>
                    <a:pt x="47300" y="3074"/>
                    <a:pt x="45015" y="6820"/>
                  </a:cubicBezTo>
                  <a:cubicBezTo>
                    <a:pt x="42730" y="10566"/>
                    <a:pt x="42265" y="18572"/>
                    <a:pt x="40890" y="23314"/>
                  </a:cubicBezTo>
                  <a:cubicBezTo>
                    <a:pt x="39516" y="28056"/>
                    <a:pt x="38555" y="31835"/>
                    <a:pt x="36768" y="35271"/>
                  </a:cubicBezTo>
                  <a:cubicBezTo>
                    <a:pt x="34981" y="38707"/>
                    <a:pt x="33262" y="41733"/>
                    <a:pt x="30169" y="43932"/>
                  </a:cubicBezTo>
                  <a:cubicBezTo>
                    <a:pt x="27076" y="46131"/>
                    <a:pt x="21647" y="47093"/>
                    <a:pt x="18211" y="48467"/>
                  </a:cubicBezTo>
                  <a:cubicBezTo>
                    <a:pt x="14775" y="49841"/>
                    <a:pt x="12164" y="50390"/>
                    <a:pt x="9552" y="52177"/>
                  </a:cubicBezTo>
                  <a:cubicBezTo>
                    <a:pt x="6940" y="53964"/>
                    <a:pt x="4122" y="55958"/>
                    <a:pt x="2541" y="59188"/>
                  </a:cubicBezTo>
                  <a:cubicBezTo>
                    <a:pt x="960" y="62418"/>
                    <a:pt x="-68" y="67179"/>
                    <a:pt x="67" y="71557"/>
                  </a:cubicBezTo>
                  <a:cubicBezTo>
                    <a:pt x="202" y="75935"/>
                    <a:pt x="-1049" y="83394"/>
                    <a:pt x="3349" y="85456"/>
                  </a:cubicBezTo>
                  <a:cubicBezTo>
                    <a:pt x="7748" y="87518"/>
                    <a:pt x="16341" y="84110"/>
                    <a:pt x="26458" y="83928"/>
                  </a:cubicBezTo>
                  <a:cubicBezTo>
                    <a:pt x="36575" y="83746"/>
                    <a:pt x="57249" y="86770"/>
                    <a:pt x="64053" y="84365"/>
                  </a:cubicBezTo>
                  <a:cubicBezTo>
                    <a:pt x="70857" y="81960"/>
                    <a:pt x="66469" y="78297"/>
                    <a:pt x="67282" y="69496"/>
                  </a:cubicBezTo>
                  <a:cubicBezTo>
                    <a:pt x="68095" y="60695"/>
                    <a:pt x="68931" y="41456"/>
                    <a:pt x="68931" y="31560"/>
                  </a:cubicBezTo>
                  <a:cubicBezTo>
                    <a:pt x="68931" y="21664"/>
                    <a:pt x="67900" y="15205"/>
                    <a:pt x="67282" y="10120"/>
                  </a:cubicBezTo>
                  <a:cubicBezTo>
                    <a:pt x="66664" y="5035"/>
                    <a:pt x="67334" y="2595"/>
                    <a:pt x="65221" y="1048"/>
                  </a:cubicBezTo>
                  <a:close/>
                </a:path>
              </a:pathLst>
            </a:custGeom>
            <a:solidFill>
              <a:schemeClr val="lt2"/>
            </a:solidFill>
            <a:ln>
              <a:noFill/>
            </a:ln>
          </p:spPr>
        </p:sp>
      </p:grpSp>
      <p:grpSp>
        <p:nvGrpSpPr>
          <p:cNvPr id="86" name="Google Shape;86;p5"/>
          <p:cNvGrpSpPr/>
          <p:nvPr/>
        </p:nvGrpSpPr>
        <p:grpSpPr>
          <a:xfrm>
            <a:off x="-155345" y="386267"/>
            <a:ext cx="1426530" cy="6569333"/>
            <a:chOff x="-116800" y="289700"/>
            <a:chExt cx="1245125" cy="4927000"/>
          </a:xfrm>
        </p:grpSpPr>
        <p:sp>
          <p:nvSpPr>
            <p:cNvPr id="87" name="Google Shape;87;p5"/>
            <p:cNvSpPr/>
            <p:nvPr/>
          </p:nvSpPr>
          <p:spPr>
            <a:xfrm rot="5400000" flipH="1">
              <a:off x="-1816349" y="2410876"/>
              <a:ext cx="4499084" cy="904123"/>
            </a:xfrm>
            <a:custGeom>
              <a:avLst/>
              <a:gdLst/>
              <a:ahLst/>
              <a:cxnLst/>
              <a:rect l="l" t="t" r="r" b="b"/>
              <a:pathLst>
                <a:path w="107698" h="18156" extrusionOk="0">
                  <a:moveTo>
                    <a:pt x="116" y="17198"/>
                  </a:moveTo>
                  <a:cubicBezTo>
                    <a:pt x="-839" y="15479"/>
                    <a:pt x="4343" y="10313"/>
                    <a:pt x="7512" y="7526"/>
                  </a:cubicBezTo>
                  <a:cubicBezTo>
                    <a:pt x="10681" y="4740"/>
                    <a:pt x="15034" y="1506"/>
                    <a:pt x="19128" y="479"/>
                  </a:cubicBezTo>
                  <a:cubicBezTo>
                    <a:pt x="23222" y="-548"/>
                    <a:pt x="27320" y="234"/>
                    <a:pt x="32078" y="1362"/>
                  </a:cubicBezTo>
                  <a:cubicBezTo>
                    <a:pt x="36836" y="2490"/>
                    <a:pt x="42527" y="5777"/>
                    <a:pt x="47678" y="7248"/>
                  </a:cubicBezTo>
                  <a:cubicBezTo>
                    <a:pt x="52829" y="8720"/>
                    <a:pt x="58764" y="10191"/>
                    <a:pt x="62982" y="10191"/>
                  </a:cubicBezTo>
                  <a:cubicBezTo>
                    <a:pt x="67201" y="10191"/>
                    <a:pt x="69604" y="8278"/>
                    <a:pt x="72989" y="7248"/>
                  </a:cubicBezTo>
                  <a:cubicBezTo>
                    <a:pt x="76374" y="6218"/>
                    <a:pt x="80202" y="4500"/>
                    <a:pt x="83292" y="4010"/>
                  </a:cubicBezTo>
                  <a:cubicBezTo>
                    <a:pt x="86383" y="3520"/>
                    <a:pt x="89031" y="3619"/>
                    <a:pt x="91532" y="4306"/>
                  </a:cubicBezTo>
                  <a:cubicBezTo>
                    <a:pt x="94034" y="4993"/>
                    <a:pt x="96094" y="6415"/>
                    <a:pt x="98301" y="8132"/>
                  </a:cubicBezTo>
                  <a:cubicBezTo>
                    <a:pt x="100508" y="9849"/>
                    <a:pt x="103353" y="12989"/>
                    <a:pt x="104776" y="14607"/>
                  </a:cubicBezTo>
                  <a:cubicBezTo>
                    <a:pt x="106199" y="16226"/>
                    <a:pt x="108014" y="17353"/>
                    <a:pt x="106837" y="17843"/>
                  </a:cubicBezTo>
                  <a:cubicBezTo>
                    <a:pt x="105660" y="18334"/>
                    <a:pt x="113311" y="17550"/>
                    <a:pt x="97712" y="17550"/>
                  </a:cubicBezTo>
                  <a:cubicBezTo>
                    <a:pt x="82113" y="17550"/>
                    <a:pt x="29507" y="17902"/>
                    <a:pt x="13241" y="17843"/>
                  </a:cubicBezTo>
                  <a:cubicBezTo>
                    <a:pt x="-3025" y="17784"/>
                    <a:pt x="1071" y="18918"/>
                    <a:pt x="116" y="17198"/>
                  </a:cubicBezTo>
                  <a:close/>
                </a:path>
              </a:pathLst>
            </a:custGeom>
            <a:solidFill>
              <a:schemeClr val="lt2"/>
            </a:solidFill>
            <a:ln>
              <a:noFill/>
            </a:ln>
          </p:spPr>
        </p:sp>
        <p:sp>
          <p:nvSpPr>
            <p:cNvPr id="88" name="Google Shape;88;p5"/>
            <p:cNvSpPr/>
            <p:nvPr/>
          </p:nvSpPr>
          <p:spPr>
            <a:xfrm>
              <a:off x="-116800" y="289700"/>
              <a:ext cx="1245125" cy="4927000"/>
            </a:xfrm>
            <a:custGeom>
              <a:avLst/>
              <a:gdLst/>
              <a:ahLst/>
              <a:cxnLst/>
              <a:rect l="l" t="t" r="r" b="b"/>
              <a:pathLst>
                <a:path w="49805" h="197080" extrusionOk="0">
                  <a:moveTo>
                    <a:pt x="24001" y="197080"/>
                  </a:moveTo>
                  <a:cubicBezTo>
                    <a:pt x="24970" y="196111"/>
                    <a:pt x="26417" y="194745"/>
                    <a:pt x="29817" y="191264"/>
                  </a:cubicBezTo>
                  <a:cubicBezTo>
                    <a:pt x="33217" y="187783"/>
                    <a:pt x="41093" y="181082"/>
                    <a:pt x="44403" y="176193"/>
                  </a:cubicBezTo>
                  <a:cubicBezTo>
                    <a:pt x="47714" y="171305"/>
                    <a:pt x="49191" y="167671"/>
                    <a:pt x="49680" y="161933"/>
                  </a:cubicBezTo>
                  <a:cubicBezTo>
                    <a:pt x="50169" y="156195"/>
                    <a:pt x="49193" y="148489"/>
                    <a:pt x="47336" y="141767"/>
                  </a:cubicBezTo>
                  <a:cubicBezTo>
                    <a:pt x="45480" y="135045"/>
                    <a:pt x="41375" y="127997"/>
                    <a:pt x="38541" y="121603"/>
                  </a:cubicBezTo>
                  <a:cubicBezTo>
                    <a:pt x="35707" y="115210"/>
                    <a:pt x="31896" y="109390"/>
                    <a:pt x="30333" y="103406"/>
                  </a:cubicBezTo>
                  <a:cubicBezTo>
                    <a:pt x="28770" y="97422"/>
                    <a:pt x="28086" y="92094"/>
                    <a:pt x="29161" y="85700"/>
                  </a:cubicBezTo>
                  <a:cubicBezTo>
                    <a:pt x="30236" y="79307"/>
                    <a:pt x="34643" y="72647"/>
                    <a:pt x="36782" y="65045"/>
                  </a:cubicBezTo>
                  <a:cubicBezTo>
                    <a:pt x="38921" y="57443"/>
                    <a:pt x="43057" y="47387"/>
                    <a:pt x="41995" y="40089"/>
                  </a:cubicBezTo>
                  <a:cubicBezTo>
                    <a:pt x="40933" y="32792"/>
                    <a:pt x="37409" y="27942"/>
                    <a:pt x="30410" y="21260"/>
                  </a:cubicBezTo>
                  <a:cubicBezTo>
                    <a:pt x="23411" y="14579"/>
                    <a:pt x="5068" y="3543"/>
                    <a:pt x="0" y="0"/>
                  </a:cubicBezTo>
                </a:path>
              </a:pathLst>
            </a:custGeom>
            <a:noFill/>
            <a:ln w="9525" cap="flat" cmpd="sng">
              <a:solidFill>
                <a:schemeClr val="lt2"/>
              </a:solidFill>
              <a:prstDash val="solid"/>
              <a:round/>
              <a:headEnd type="none" w="med" len="med"/>
              <a:tailEnd type="none" w="med" len="med"/>
            </a:ln>
          </p:spPr>
        </p:sp>
      </p:grpSp>
      <p:grpSp>
        <p:nvGrpSpPr>
          <p:cNvPr id="89" name="Google Shape;89;p5"/>
          <p:cNvGrpSpPr/>
          <p:nvPr/>
        </p:nvGrpSpPr>
        <p:grpSpPr>
          <a:xfrm rot="5400000">
            <a:off x="6733626" y="-3054614"/>
            <a:ext cx="1057859" cy="6954619"/>
            <a:chOff x="-116797" y="289700"/>
            <a:chExt cx="1245125" cy="5228900"/>
          </a:xfrm>
        </p:grpSpPr>
        <p:sp>
          <p:nvSpPr>
            <p:cNvPr id="90" name="Google Shape;90;p5"/>
            <p:cNvSpPr/>
            <p:nvPr/>
          </p:nvSpPr>
          <p:spPr>
            <a:xfrm>
              <a:off x="-38054" y="613421"/>
              <a:ext cx="923275" cy="4572825"/>
            </a:xfrm>
            <a:custGeom>
              <a:avLst/>
              <a:gdLst/>
              <a:ahLst/>
              <a:cxnLst/>
              <a:rect l="l" t="t" r="r" b="b"/>
              <a:pathLst>
                <a:path w="36931" h="182913" extrusionOk="0">
                  <a:moveTo>
                    <a:pt x="1591" y="182758"/>
                  </a:moveTo>
                  <a:cubicBezTo>
                    <a:pt x="5016" y="184354"/>
                    <a:pt x="16210" y="173203"/>
                    <a:pt x="21941" y="167410"/>
                  </a:cubicBezTo>
                  <a:cubicBezTo>
                    <a:pt x="27672" y="161617"/>
                    <a:pt x="33932" y="154841"/>
                    <a:pt x="35978" y="147999"/>
                  </a:cubicBezTo>
                  <a:cubicBezTo>
                    <a:pt x="38025" y="141157"/>
                    <a:pt x="36467" y="134311"/>
                    <a:pt x="34220" y="126360"/>
                  </a:cubicBezTo>
                  <a:cubicBezTo>
                    <a:pt x="31973" y="118409"/>
                    <a:pt x="25426" y="108899"/>
                    <a:pt x="22495" y="100292"/>
                  </a:cubicBezTo>
                  <a:cubicBezTo>
                    <a:pt x="19564" y="91685"/>
                    <a:pt x="16632" y="81768"/>
                    <a:pt x="16632" y="74719"/>
                  </a:cubicBezTo>
                  <a:cubicBezTo>
                    <a:pt x="16632" y="67670"/>
                    <a:pt x="20443" y="63654"/>
                    <a:pt x="22495" y="57998"/>
                  </a:cubicBezTo>
                  <a:cubicBezTo>
                    <a:pt x="24547" y="52342"/>
                    <a:pt x="27968" y="45945"/>
                    <a:pt x="28945" y="40781"/>
                  </a:cubicBezTo>
                  <a:cubicBezTo>
                    <a:pt x="29922" y="35617"/>
                    <a:pt x="29724" y="31192"/>
                    <a:pt x="28355" y="27012"/>
                  </a:cubicBezTo>
                  <a:cubicBezTo>
                    <a:pt x="26987" y="22832"/>
                    <a:pt x="24154" y="19390"/>
                    <a:pt x="20734" y="15701"/>
                  </a:cubicBezTo>
                  <a:cubicBezTo>
                    <a:pt x="17314" y="12013"/>
                    <a:pt x="11061" y="7258"/>
                    <a:pt x="7837" y="4881"/>
                  </a:cubicBezTo>
                  <a:cubicBezTo>
                    <a:pt x="4613" y="2504"/>
                    <a:pt x="2367" y="-529"/>
                    <a:pt x="1390" y="1438"/>
                  </a:cubicBezTo>
                  <a:cubicBezTo>
                    <a:pt x="413" y="3405"/>
                    <a:pt x="1974" y="-9381"/>
                    <a:pt x="1974" y="16685"/>
                  </a:cubicBezTo>
                  <a:cubicBezTo>
                    <a:pt x="1974" y="42751"/>
                    <a:pt x="1454" y="130157"/>
                    <a:pt x="1390" y="157836"/>
                  </a:cubicBezTo>
                  <a:cubicBezTo>
                    <a:pt x="1326" y="185515"/>
                    <a:pt x="-1834" y="181162"/>
                    <a:pt x="1591" y="182758"/>
                  </a:cubicBezTo>
                  <a:close/>
                </a:path>
              </a:pathLst>
            </a:custGeom>
            <a:solidFill>
              <a:schemeClr val="lt2"/>
            </a:solidFill>
            <a:ln>
              <a:noFill/>
            </a:ln>
          </p:spPr>
        </p:sp>
        <p:sp>
          <p:nvSpPr>
            <p:cNvPr id="91" name="Google Shape;91;p5"/>
            <p:cNvSpPr/>
            <p:nvPr/>
          </p:nvSpPr>
          <p:spPr>
            <a:xfrm>
              <a:off x="-116798" y="289700"/>
              <a:ext cx="1245125" cy="5228900"/>
            </a:xfrm>
            <a:custGeom>
              <a:avLst/>
              <a:gdLst/>
              <a:ahLst/>
              <a:cxnLst/>
              <a:rect l="l" t="t" r="r" b="b"/>
              <a:pathLst>
                <a:path w="49805" h="209156" extrusionOk="0">
                  <a:moveTo>
                    <a:pt x="4741" y="209156"/>
                  </a:moveTo>
                  <a:cubicBezTo>
                    <a:pt x="8920" y="206174"/>
                    <a:pt x="23206" y="196758"/>
                    <a:pt x="29816" y="191264"/>
                  </a:cubicBezTo>
                  <a:cubicBezTo>
                    <a:pt x="36427" y="185770"/>
                    <a:pt x="41093" y="181082"/>
                    <a:pt x="44404" y="176193"/>
                  </a:cubicBezTo>
                  <a:cubicBezTo>
                    <a:pt x="47715" y="171305"/>
                    <a:pt x="49192" y="167671"/>
                    <a:pt x="49680" y="161933"/>
                  </a:cubicBezTo>
                  <a:cubicBezTo>
                    <a:pt x="50169" y="156195"/>
                    <a:pt x="49192" y="148489"/>
                    <a:pt x="47335" y="141767"/>
                  </a:cubicBezTo>
                  <a:cubicBezTo>
                    <a:pt x="45478" y="135045"/>
                    <a:pt x="41374" y="127997"/>
                    <a:pt x="38540" y="121603"/>
                  </a:cubicBezTo>
                  <a:cubicBezTo>
                    <a:pt x="35706" y="115210"/>
                    <a:pt x="31896" y="109390"/>
                    <a:pt x="30333" y="103406"/>
                  </a:cubicBezTo>
                  <a:cubicBezTo>
                    <a:pt x="28770" y="97422"/>
                    <a:pt x="28085" y="92094"/>
                    <a:pt x="29160" y="85700"/>
                  </a:cubicBezTo>
                  <a:cubicBezTo>
                    <a:pt x="30235" y="79307"/>
                    <a:pt x="34642" y="72647"/>
                    <a:pt x="36781" y="65045"/>
                  </a:cubicBezTo>
                  <a:cubicBezTo>
                    <a:pt x="38920" y="57443"/>
                    <a:pt x="43057" y="47387"/>
                    <a:pt x="41995" y="40089"/>
                  </a:cubicBezTo>
                  <a:cubicBezTo>
                    <a:pt x="40933" y="32792"/>
                    <a:pt x="37409" y="27942"/>
                    <a:pt x="30410" y="21260"/>
                  </a:cubicBezTo>
                  <a:cubicBezTo>
                    <a:pt x="23411" y="14579"/>
                    <a:pt x="5068" y="3543"/>
                    <a:pt x="0" y="0"/>
                  </a:cubicBezTo>
                </a:path>
              </a:pathLst>
            </a:custGeom>
            <a:noFill/>
            <a:ln w="9525" cap="flat" cmpd="sng">
              <a:solidFill>
                <a:schemeClr val="lt2"/>
              </a:solidFill>
              <a:prstDash val="solid"/>
              <a:round/>
              <a:headEnd type="none" w="med" len="med"/>
              <a:tailEnd type="none" w="med" len="med"/>
            </a:ln>
          </p:spPr>
        </p:sp>
      </p:grpSp>
      <p:grpSp>
        <p:nvGrpSpPr>
          <p:cNvPr id="92" name="Google Shape;92;p5"/>
          <p:cNvGrpSpPr/>
          <p:nvPr/>
        </p:nvGrpSpPr>
        <p:grpSpPr>
          <a:xfrm>
            <a:off x="1312164" y="231581"/>
            <a:ext cx="10748153" cy="6573224"/>
            <a:chOff x="986563" y="173686"/>
            <a:chExt cx="8081107" cy="4929918"/>
          </a:xfrm>
        </p:grpSpPr>
        <p:sp>
          <p:nvSpPr>
            <p:cNvPr id="93" name="Google Shape;93;p5"/>
            <p:cNvSpPr/>
            <p:nvPr/>
          </p:nvSpPr>
          <p:spPr>
            <a:xfrm>
              <a:off x="986564" y="245803"/>
              <a:ext cx="571971" cy="572176"/>
            </a:xfrm>
            <a:custGeom>
              <a:avLst/>
              <a:gdLst/>
              <a:ahLst/>
              <a:cxnLst/>
              <a:rect l="l" t="t" r="r" b="b"/>
              <a:pathLst>
                <a:path w="9943" h="9947" extrusionOk="0">
                  <a:moveTo>
                    <a:pt x="9942" y="4960"/>
                  </a:moveTo>
                  <a:lnTo>
                    <a:pt x="9942" y="4960"/>
                  </a:lnTo>
                  <a:cubicBezTo>
                    <a:pt x="9938" y="4033"/>
                    <a:pt x="9186" y="3280"/>
                    <a:pt x="8255" y="3284"/>
                  </a:cubicBezTo>
                  <a:lnTo>
                    <a:pt x="6651" y="3288"/>
                  </a:lnTo>
                  <a:lnTo>
                    <a:pt x="6647" y="1680"/>
                  </a:lnTo>
                  <a:cubicBezTo>
                    <a:pt x="6643" y="753"/>
                    <a:pt x="5890" y="1"/>
                    <a:pt x="4960" y="5"/>
                  </a:cubicBezTo>
                  <a:cubicBezTo>
                    <a:pt x="4033" y="5"/>
                    <a:pt x="3280" y="761"/>
                    <a:pt x="3284" y="1688"/>
                  </a:cubicBezTo>
                  <a:lnTo>
                    <a:pt x="3288" y="3296"/>
                  </a:lnTo>
                  <a:lnTo>
                    <a:pt x="1680" y="3300"/>
                  </a:lnTo>
                  <a:cubicBezTo>
                    <a:pt x="753" y="3300"/>
                    <a:pt x="1" y="4057"/>
                    <a:pt x="4" y="4983"/>
                  </a:cubicBezTo>
                  <a:cubicBezTo>
                    <a:pt x="4" y="5914"/>
                    <a:pt x="761" y="6667"/>
                    <a:pt x="1688" y="6663"/>
                  </a:cubicBezTo>
                  <a:lnTo>
                    <a:pt x="3296" y="6659"/>
                  </a:lnTo>
                  <a:lnTo>
                    <a:pt x="3300" y="8263"/>
                  </a:lnTo>
                  <a:cubicBezTo>
                    <a:pt x="3300" y="9194"/>
                    <a:pt x="4056" y="9946"/>
                    <a:pt x="4983" y="9942"/>
                  </a:cubicBezTo>
                  <a:cubicBezTo>
                    <a:pt x="5914" y="9942"/>
                    <a:pt x="6663" y="9186"/>
                    <a:pt x="6663" y="8255"/>
                  </a:cubicBezTo>
                  <a:lnTo>
                    <a:pt x="6659" y="6651"/>
                  </a:lnTo>
                  <a:lnTo>
                    <a:pt x="8263" y="6647"/>
                  </a:lnTo>
                  <a:cubicBezTo>
                    <a:pt x="9194" y="6647"/>
                    <a:pt x="9942" y="5890"/>
                    <a:pt x="9942" y="4960"/>
                  </a:cubicBezTo>
                  <a:close/>
                </a:path>
              </a:pathLst>
            </a:custGeom>
            <a:solidFill>
              <a:srgbClr val="FFFFFF">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4" name="Google Shape;94;p5"/>
            <p:cNvSpPr/>
            <p:nvPr/>
          </p:nvSpPr>
          <p:spPr>
            <a:xfrm>
              <a:off x="1642099" y="4325514"/>
              <a:ext cx="571971" cy="572176"/>
            </a:xfrm>
            <a:custGeom>
              <a:avLst/>
              <a:gdLst/>
              <a:ahLst/>
              <a:cxnLst/>
              <a:rect l="l" t="t" r="r" b="b"/>
              <a:pathLst>
                <a:path w="9943" h="9947" extrusionOk="0">
                  <a:moveTo>
                    <a:pt x="9942" y="4960"/>
                  </a:moveTo>
                  <a:lnTo>
                    <a:pt x="9942" y="4960"/>
                  </a:lnTo>
                  <a:cubicBezTo>
                    <a:pt x="9938" y="4033"/>
                    <a:pt x="9186" y="3280"/>
                    <a:pt x="8255" y="3284"/>
                  </a:cubicBezTo>
                  <a:lnTo>
                    <a:pt x="6651" y="3288"/>
                  </a:lnTo>
                  <a:lnTo>
                    <a:pt x="6647" y="1680"/>
                  </a:lnTo>
                  <a:cubicBezTo>
                    <a:pt x="6643" y="753"/>
                    <a:pt x="5890" y="1"/>
                    <a:pt x="4960" y="5"/>
                  </a:cubicBezTo>
                  <a:cubicBezTo>
                    <a:pt x="4033" y="5"/>
                    <a:pt x="3280" y="761"/>
                    <a:pt x="3284" y="1688"/>
                  </a:cubicBezTo>
                  <a:lnTo>
                    <a:pt x="3288" y="3296"/>
                  </a:lnTo>
                  <a:lnTo>
                    <a:pt x="1680" y="3300"/>
                  </a:lnTo>
                  <a:cubicBezTo>
                    <a:pt x="753" y="3300"/>
                    <a:pt x="1" y="4057"/>
                    <a:pt x="4" y="4983"/>
                  </a:cubicBezTo>
                  <a:cubicBezTo>
                    <a:pt x="4" y="5914"/>
                    <a:pt x="761" y="6667"/>
                    <a:pt x="1688" y="6663"/>
                  </a:cubicBezTo>
                  <a:lnTo>
                    <a:pt x="3296" y="6659"/>
                  </a:lnTo>
                  <a:lnTo>
                    <a:pt x="3300" y="8263"/>
                  </a:lnTo>
                  <a:cubicBezTo>
                    <a:pt x="3300" y="9194"/>
                    <a:pt x="4056" y="9946"/>
                    <a:pt x="4983" y="9942"/>
                  </a:cubicBezTo>
                  <a:cubicBezTo>
                    <a:pt x="5914" y="9942"/>
                    <a:pt x="6663" y="9186"/>
                    <a:pt x="6663" y="8255"/>
                  </a:cubicBezTo>
                  <a:lnTo>
                    <a:pt x="6659" y="6651"/>
                  </a:lnTo>
                  <a:lnTo>
                    <a:pt x="8263" y="6647"/>
                  </a:lnTo>
                  <a:cubicBezTo>
                    <a:pt x="9194" y="6647"/>
                    <a:pt x="9942" y="5890"/>
                    <a:pt x="9942" y="4960"/>
                  </a:cubicBezTo>
                  <a:close/>
                </a:path>
              </a:pathLst>
            </a:custGeom>
            <a:solidFill>
              <a:srgbClr val="FFFFFF">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5" name="Google Shape;95;p5"/>
            <p:cNvSpPr/>
            <p:nvPr/>
          </p:nvSpPr>
          <p:spPr>
            <a:xfrm>
              <a:off x="2648735" y="173686"/>
              <a:ext cx="206047" cy="205905"/>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6" name="Google Shape;96;p5"/>
            <p:cNvSpPr/>
            <p:nvPr/>
          </p:nvSpPr>
          <p:spPr>
            <a:xfrm>
              <a:off x="986563" y="4848366"/>
              <a:ext cx="171683" cy="171544"/>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7" name="Google Shape;97;p5"/>
            <p:cNvSpPr/>
            <p:nvPr/>
          </p:nvSpPr>
          <p:spPr>
            <a:xfrm>
              <a:off x="8861622" y="1021349"/>
              <a:ext cx="206047" cy="205905"/>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8" name="Google Shape;98;p5"/>
            <p:cNvSpPr/>
            <p:nvPr/>
          </p:nvSpPr>
          <p:spPr>
            <a:xfrm>
              <a:off x="7030750" y="4525828"/>
              <a:ext cx="171683" cy="171544"/>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99" name="Google Shape;99;p5"/>
            <p:cNvSpPr/>
            <p:nvPr/>
          </p:nvSpPr>
          <p:spPr>
            <a:xfrm>
              <a:off x="4674572" y="4897699"/>
              <a:ext cx="206047" cy="205905"/>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00" name="Google Shape;100;p5"/>
            <p:cNvSpPr/>
            <p:nvPr/>
          </p:nvSpPr>
          <p:spPr>
            <a:xfrm>
              <a:off x="8165738" y="245791"/>
              <a:ext cx="171683" cy="171544"/>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01" name="Google Shape;101;p5"/>
            <p:cNvSpPr/>
            <p:nvPr/>
          </p:nvSpPr>
          <p:spPr>
            <a:xfrm>
              <a:off x="8289664" y="2044565"/>
              <a:ext cx="571971" cy="572176"/>
            </a:xfrm>
            <a:custGeom>
              <a:avLst/>
              <a:gdLst/>
              <a:ahLst/>
              <a:cxnLst/>
              <a:rect l="l" t="t" r="r" b="b"/>
              <a:pathLst>
                <a:path w="9943" h="9947" extrusionOk="0">
                  <a:moveTo>
                    <a:pt x="9942" y="4960"/>
                  </a:moveTo>
                  <a:lnTo>
                    <a:pt x="9942" y="4960"/>
                  </a:lnTo>
                  <a:cubicBezTo>
                    <a:pt x="9938" y="4033"/>
                    <a:pt x="9186" y="3280"/>
                    <a:pt x="8255" y="3284"/>
                  </a:cubicBezTo>
                  <a:lnTo>
                    <a:pt x="6651" y="3288"/>
                  </a:lnTo>
                  <a:lnTo>
                    <a:pt x="6647" y="1680"/>
                  </a:lnTo>
                  <a:cubicBezTo>
                    <a:pt x="6643" y="753"/>
                    <a:pt x="5890" y="1"/>
                    <a:pt x="4960" y="5"/>
                  </a:cubicBezTo>
                  <a:cubicBezTo>
                    <a:pt x="4033" y="5"/>
                    <a:pt x="3280" y="761"/>
                    <a:pt x="3284" y="1688"/>
                  </a:cubicBezTo>
                  <a:lnTo>
                    <a:pt x="3288" y="3296"/>
                  </a:lnTo>
                  <a:lnTo>
                    <a:pt x="1680" y="3300"/>
                  </a:lnTo>
                  <a:cubicBezTo>
                    <a:pt x="753" y="3300"/>
                    <a:pt x="1" y="4057"/>
                    <a:pt x="4" y="4983"/>
                  </a:cubicBezTo>
                  <a:cubicBezTo>
                    <a:pt x="4" y="5914"/>
                    <a:pt x="761" y="6667"/>
                    <a:pt x="1688" y="6663"/>
                  </a:cubicBezTo>
                  <a:lnTo>
                    <a:pt x="3296" y="6659"/>
                  </a:lnTo>
                  <a:lnTo>
                    <a:pt x="3300" y="8263"/>
                  </a:lnTo>
                  <a:cubicBezTo>
                    <a:pt x="3300" y="9194"/>
                    <a:pt x="4056" y="9946"/>
                    <a:pt x="4983" y="9942"/>
                  </a:cubicBezTo>
                  <a:cubicBezTo>
                    <a:pt x="5914" y="9942"/>
                    <a:pt x="6663" y="9186"/>
                    <a:pt x="6663" y="8255"/>
                  </a:cubicBezTo>
                  <a:lnTo>
                    <a:pt x="6659" y="6651"/>
                  </a:lnTo>
                  <a:lnTo>
                    <a:pt x="8263" y="6647"/>
                  </a:lnTo>
                  <a:cubicBezTo>
                    <a:pt x="9194" y="6647"/>
                    <a:pt x="9942" y="5890"/>
                    <a:pt x="9942" y="4960"/>
                  </a:cubicBezTo>
                  <a:close/>
                </a:path>
              </a:pathLst>
            </a:custGeom>
            <a:solidFill>
              <a:srgbClr val="FFFFFF">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Title only" type="titleOnly">
  <p:cSld name="TITLE_ONLY">
    <p:bg>
      <p:bgPr>
        <a:solidFill>
          <a:schemeClr val="dk2"/>
        </a:solidFill>
        <a:effectLst/>
      </p:bgPr>
    </p:bg>
    <p:spTree>
      <p:nvGrpSpPr>
        <p:cNvPr id="1" name="Shape 102"/>
        <p:cNvGrpSpPr/>
        <p:nvPr/>
      </p:nvGrpSpPr>
      <p:grpSpPr>
        <a:xfrm>
          <a:off x="0" y="0"/>
          <a:ext cx="0" cy="0"/>
          <a:chOff x="0" y="0"/>
          <a:chExt cx="0" cy="0"/>
        </a:xfrm>
      </p:grpSpPr>
      <p:sp>
        <p:nvSpPr>
          <p:cNvPr id="103" name="Google Shape;103;p6"/>
          <p:cNvSpPr txBox="1">
            <a:spLocks noGrp="1"/>
          </p:cNvSpPr>
          <p:nvPr>
            <p:ph type="title"/>
          </p:nvPr>
        </p:nvSpPr>
        <p:spPr>
          <a:xfrm>
            <a:off x="900766" y="796567"/>
            <a:ext cx="10360306"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grpSp>
        <p:nvGrpSpPr>
          <p:cNvPr id="104" name="Google Shape;104;p6"/>
          <p:cNvGrpSpPr/>
          <p:nvPr/>
        </p:nvGrpSpPr>
        <p:grpSpPr>
          <a:xfrm>
            <a:off x="10568925" y="-256166"/>
            <a:ext cx="1796604" cy="2191531"/>
            <a:chOff x="7946352" y="-192124"/>
            <a:chExt cx="1350795" cy="1643648"/>
          </a:xfrm>
        </p:grpSpPr>
        <p:sp>
          <p:nvSpPr>
            <p:cNvPr id="105" name="Google Shape;105;p6"/>
            <p:cNvSpPr/>
            <p:nvPr/>
          </p:nvSpPr>
          <p:spPr>
            <a:xfrm rot="10800000">
              <a:off x="7946352" y="-135891"/>
              <a:ext cx="1254535" cy="1587415"/>
            </a:xfrm>
            <a:custGeom>
              <a:avLst/>
              <a:gdLst/>
              <a:ahLst/>
              <a:cxnLst/>
              <a:rect l="l" t="t" r="r" b="b"/>
              <a:pathLst>
                <a:path w="60767" h="76891" extrusionOk="0">
                  <a:moveTo>
                    <a:pt x="0" y="0"/>
                  </a:moveTo>
                  <a:cubicBezTo>
                    <a:pt x="2167" y="419"/>
                    <a:pt x="9477" y="848"/>
                    <a:pt x="13001" y="2516"/>
                  </a:cubicBezTo>
                  <a:cubicBezTo>
                    <a:pt x="16525" y="4184"/>
                    <a:pt x="18941" y="5427"/>
                    <a:pt x="21146" y="10007"/>
                  </a:cubicBezTo>
                  <a:cubicBezTo>
                    <a:pt x="23352" y="14588"/>
                    <a:pt x="24174" y="25213"/>
                    <a:pt x="26234" y="29999"/>
                  </a:cubicBezTo>
                  <a:cubicBezTo>
                    <a:pt x="28294" y="34785"/>
                    <a:pt x="29263" y="35815"/>
                    <a:pt x="33504" y="38723"/>
                  </a:cubicBezTo>
                  <a:cubicBezTo>
                    <a:pt x="37745" y="41631"/>
                    <a:pt x="47438" y="44176"/>
                    <a:pt x="51679" y="47447"/>
                  </a:cubicBezTo>
                  <a:cubicBezTo>
                    <a:pt x="55920" y="50718"/>
                    <a:pt x="57434" y="53444"/>
                    <a:pt x="58949" y="58351"/>
                  </a:cubicBezTo>
                  <a:cubicBezTo>
                    <a:pt x="60464" y="63258"/>
                    <a:pt x="60464" y="73801"/>
                    <a:pt x="60767" y="76891"/>
                  </a:cubicBezTo>
                </a:path>
              </a:pathLst>
            </a:custGeom>
            <a:noFill/>
            <a:ln w="9525" cap="flat" cmpd="sng">
              <a:solidFill>
                <a:schemeClr val="lt2"/>
              </a:solidFill>
              <a:prstDash val="solid"/>
              <a:round/>
              <a:headEnd type="none" w="med" len="med"/>
              <a:tailEnd type="none" w="med" len="med"/>
            </a:ln>
          </p:spPr>
        </p:sp>
        <p:sp>
          <p:nvSpPr>
            <p:cNvPr id="106" name="Google Shape;106;p6"/>
            <p:cNvSpPr/>
            <p:nvPr/>
          </p:nvSpPr>
          <p:spPr>
            <a:xfrm rot="10800000">
              <a:off x="8043190" y="-192124"/>
              <a:ext cx="1253957" cy="1531157"/>
            </a:xfrm>
            <a:custGeom>
              <a:avLst/>
              <a:gdLst/>
              <a:ahLst/>
              <a:cxnLst/>
              <a:rect l="l" t="t" r="r" b="b"/>
              <a:pathLst>
                <a:path w="60739" h="74166" extrusionOk="0">
                  <a:moveTo>
                    <a:pt x="3271" y="924"/>
                  </a:moveTo>
                  <a:cubicBezTo>
                    <a:pt x="5134" y="-440"/>
                    <a:pt x="9663" y="-111"/>
                    <a:pt x="12631" y="737"/>
                  </a:cubicBezTo>
                  <a:cubicBezTo>
                    <a:pt x="15600" y="1585"/>
                    <a:pt x="19068" y="2710"/>
                    <a:pt x="21082" y="6012"/>
                  </a:cubicBezTo>
                  <a:cubicBezTo>
                    <a:pt x="23097" y="9315"/>
                    <a:pt x="23506" y="16372"/>
                    <a:pt x="24718" y="20552"/>
                  </a:cubicBezTo>
                  <a:cubicBezTo>
                    <a:pt x="25930" y="24732"/>
                    <a:pt x="26777" y="28064"/>
                    <a:pt x="28352" y="31093"/>
                  </a:cubicBezTo>
                  <a:cubicBezTo>
                    <a:pt x="29927" y="34122"/>
                    <a:pt x="31443" y="36789"/>
                    <a:pt x="34169" y="38728"/>
                  </a:cubicBezTo>
                  <a:cubicBezTo>
                    <a:pt x="36895" y="40667"/>
                    <a:pt x="41681" y="41515"/>
                    <a:pt x="44710" y="42726"/>
                  </a:cubicBezTo>
                  <a:cubicBezTo>
                    <a:pt x="47739" y="43938"/>
                    <a:pt x="50041" y="44422"/>
                    <a:pt x="52343" y="45997"/>
                  </a:cubicBezTo>
                  <a:cubicBezTo>
                    <a:pt x="54645" y="47572"/>
                    <a:pt x="57130" y="49330"/>
                    <a:pt x="58523" y="52177"/>
                  </a:cubicBezTo>
                  <a:cubicBezTo>
                    <a:pt x="59917" y="55024"/>
                    <a:pt x="60946" y="59870"/>
                    <a:pt x="60704" y="63081"/>
                  </a:cubicBezTo>
                  <a:cubicBezTo>
                    <a:pt x="60462" y="66292"/>
                    <a:pt x="60946" y="69625"/>
                    <a:pt x="57069" y="71443"/>
                  </a:cubicBezTo>
                  <a:cubicBezTo>
                    <a:pt x="53192" y="73261"/>
                    <a:pt x="45922" y="73806"/>
                    <a:pt x="37440" y="73987"/>
                  </a:cubicBezTo>
                  <a:cubicBezTo>
                    <a:pt x="28958" y="74169"/>
                    <a:pt x="12177" y="74653"/>
                    <a:pt x="6179" y="72532"/>
                  </a:cubicBezTo>
                  <a:cubicBezTo>
                    <a:pt x="181" y="70412"/>
                    <a:pt x="2484" y="68716"/>
                    <a:pt x="1454" y="61264"/>
                  </a:cubicBezTo>
                  <a:cubicBezTo>
                    <a:pt x="424" y="53812"/>
                    <a:pt x="0" y="36546"/>
                    <a:pt x="0" y="27822"/>
                  </a:cubicBezTo>
                  <a:cubicBezTo>
                    <a:pt x="0" y="19098"/>
                    <a:pt x="909" y="13404"/>
                    <a:pt x="1454" y="8921"/>
                  </a:cubicBezTo>
                  <a:cubicBezTo>
                    <a:pt x="1999" y="4438"/>
                    <a:pt x="1408" y="2288"/>
                    <a:pt x="3271" y="924"/>
                  </a:cubicBezTo>
                  <a:close/>
                </a:path>
              </a:pathLst>
            </a:custGeom>
            <a:solidFill>
              <a:schemeClr val="lt2"/>
            </a:solidFill>
            <a:ln>
              <a:noFill/>
            </a:ln>
          </p:spPr>
        </p:sp>
      </p:grpSp>
      <p:grpSp>
        <p:nvGrpSpPr>
          <p:cNvPr id="107" name="Google Shape;107;p6"/>
          <p:cNvGrpSpPr/>
          <p:nvPr/>
        </p:nvGrpSpPr>
        <p:grpSpPr>
          <a:xfrm>
            <a:off x="-167675" y="6110864"/>
            <a:ext cx="2526625" cy="924137"/>
            <a:chOff x="-126068" y="4583147"/>
            <a:chExt cx="1899668" cy="693103"/>
          </a:xfrm>
        </p:grpSpPr>
        <p:sp>
          <p:nvSpPr>
            <p:cNvPr id="108" name="Google Shape;108;p6"/>
            <p:cNvSpPr/>
            <p:nvPr/>
          </p:nvSpPr>
          <p:spPr>
            <a:xfrm rot="10800000">
              <a:off x="-126068" y="4583147"/>
              <a:ext cx="1899668" cy="654826"/>
            </a:xfrm>
            <a:custGeom>
              <a:avLst/>
              <a:gdLst/>
              <a:ahLst/>
              <a:cxnLst/>
              <a:rect l="l" t="t" r="r" b="b"/>
              <a:pathLst>
                <a:path w="122871" h="39304" extrusionOk="0">
                  <a:moveTo>
                    <a:pt x="0" y="4733"/>
                  </a:moveTo>
                  <a:cubicBezTo>
                    <a:pt x="182" y="6308"/>
                    <a:pt x="303" y="11579"/>
                    <a:pt x="1091" y="14184"/>
                  </a:cubicBezTo>
                  <a:cubicBezTo>
                    <a:pt x="1879" y="16789"/>
                    <a:pt x="2909" y="18668"/>
                    <a:pt x="4726" y="20364"/>
                  </a:cubicBezTo>
                  <a:cubicBezTo>
                    <a:pt x="6544" y="22060"/>
                    <a:pt x="8906" y="23878"/>
                    <a:pt x="11996" y="24362"/>
                  </a:cubicBezTo>
                  <a:cubicBezTo>
                    <a:pt x="15086" y="24847"/>
                    <a:pt x="18539" y="23998"/>
                    <a:pt x="23264" y="23271"/>
                  </a:cubicBezTo>
                  <a:cubicBezTo>
                    <a:pt x="27990" y="22544"/>
                    <a:pt x="35684" y="20364"/>
                    <a:pt x="40349" y="20000"/>
                  </a:cubicBezTo>
                  <a:cubicBezTo>
                    <a:pt x="45014" y="19637"/>
                    <a:pt x="47194" y="19576"/>
                    <a:pt x="51253" y="21090"/>
                  </a:cubicBezTo>
                  <a:cubicBezTo>
                    <a:pt x="55312" y="22605"/>
                    <a:pt x="59917" y="26421"/>
                    <a:pt x="64703" y="29087"/>
                  </a:cubicBezTo>
                  <a:cubicBezTo>
                    <a:pt x="69489" y="31753"/>
                    <a:pt x="74639" y="35389"/>
                    <a:pt x="79970" y="37084"/>
                  </a:cubicBezTo>
                  <a:cubicBezTo>
                    <a:pt x="85301" y="38779"/>
                    <a:pt x="91542" y="39502"/>
                    <a:pt x="96691" y="39258"/>
                  </a:cubicBezTo>
                  <a:cubicBezTo>
                    <a:pt x="101841" y="39015"/>
                    <a:pt x="106869" y="37621"/>
                    <a:pt x="110867" y="35623"/>
                  </a:cubicBezTo>
                  <a:cubicBezTo>
                    <a:pt x="114866" y="33625"/>
                    <a:pt x="118683" y="30116"/>
                    <a:pt x="120682" y="27270"/>
                  </a:cubicBezTo>
                  <a:cubicBezTo>
                    <a:pt x="122681" y="24424"/>
                    <a:pt x="122742" y="23091"/>
                    <a:pt x="122863" y="18546"/>
                  </a:cubicBezTo>
                  <a:cubicBezTo>
                    <a:pt x="122984" y="14001"/>
                    <a:pt x="121651" y="3091"/>
                    <a:pt x="121409" y="0"/>
                  </a:cubicBezTo>
                </a:path>
              </a:pathLst>
            </a:custGeom>
            <a:noFill/>
            <a:ln w="9525" cap="flat" cmpd="sng">
              <a:solidFill>
                <a:schemeClr val="lt2"/>
              </a:solidFill>
              <a:prstDash val="solid"/>
              <a:round/>
              <a:headEnd type="none" w="med" len="med"/>
              <a:tailEnd type="none" w="med" len="med"/>
            </a:ln>
          </p:spPr>
        </p:sp>
        <p:sp>
          <p:nvSpPr>
            <p:cNvPr id="109" name="Google Shape;109;p6"/>
            <p:cNvSpPr/>
            <p:nvPr/>
          </p:nvSpPr>
          <p:spPr>
            <a:xfrm rot="10800000">
              <a:off x="-72445" y="4668574"/>
              <a:ext cx="1792418" cy="607677"/>
            </a:xfrm>
            <a:custGeom>
              <a:avLst/>
              <a:gdLst/>
              <a:ahLst/>
              <a:cxnLst/>
              <a:rect l="l" t="t" r="r" b="b"/>
              <a:pathLst>
                <a:path w="115934" h="36474" extrusionOk="0">
                  <a:moveTo>
                    <a:pt x="1319" y="2188"/>
                  </a:moveTo>
                  <a:cubicBezTo>
                    <a:pt x="653" y="4308"/>
                    <a:pt x="1137" y="9821"/>
                    <a:pt x="2046" y="12729"/>
                  </a:cubicBezTo>
                  <a:cubicBezTo>
                    <a:pt x="2955" y="15637"/>
                    <a:pt x="4106" y="18303"/>
                    <a:pt x="6772" y="19636"/>
                  </a:cubicBezTo>
                  <a:cubicBezTo>
                    <a:pt x="9438" y="20969"/>
                    <a:pt x="13436" y="21150"/>
                    <a:pt x="18040" y="20726"/>
                  </a:cubicBezTo>
                  <a:cubicBezTo>
                    <a:pt x="22644" y="20302"/>
                    <a:pt x="29915" y="17697"/>
                    <a:pt x="34398" y="17091"/>
                  </a:cubicBezTo>
                  <a:cubicBezTo>
                    <a:pt x="38881" y="16485"/>
                    <a:pt x="40941" y="16182"/>
                    <a:pt x="44939" y="17091"/>
                  </a:cubicBezTo>
                  <a:cubicBezTo>
                    <a:pt x="48937" y="18000"/>
                    <a:pt x="53905" y="20242"/>
                    <a:pt x="58388" y="22544"/>
                  </a:cubicBezTo>
                  <a:cubicBezTo>
                    <a:pt x="62871" y="24846"/>
                    <a:pt x="67294" y="28663"/>
                    <a:pt x="71838" y="30904"/>
                  </a:cubicBezTo>
                  <a:cubicBezTo>
                    <a:pt x="76382" y="33146"/>
                    <a:pt x="80744" y="35327"/>
                    <a:pt x="85651" y="35993"/>
                  </a:cubicBezTo>
                  <a:cubicBezTo>
                    <a:pt x="90558" y="36660"/>
                    <a:pt x="96616" y="36902"/>
                    <a:pt x="101281" y="34903"/>
                  </a:cubicBezTo>
                  <a:cubicBezTo>
                    <a:pt x="105946" y="32904"/>
                    <a:pt x="111338" y="29148"/>
                    <a:pt x="113640" y="23998"/>
                  </a:cubicBezTo>
                  <a:cubicBezTo>
                    <a:pt x="115942" y="18848"/>
                    <a:pt x="116669" y="7822"/>
                    <a:pt x="115094" y="4005"/>
                  </a:cubicBezTo>
                  <a:cubicBezTo>
                    <a:pt x="113519" y="188"/>
                    <a:pt x="112731" y="1521"/>
                    <a:pt x="104189" y="1097"/>
                  </a:cubicBezTo>
                  <a:cubicBezTo>
                    <a:pt x="95647" y="673"/>
                    <a:pt x="80198" y="1643"/>
                    <a:pt x="63841" y="1461"/>
                  </a:cubicBezTo>
                  <a:cubicBezTo>
                    <a:pt x="47484" y="1279"/>
                    <a:pt x="16465" y="-114"/>
                    <a:pt x="6045" y="7"/>
                  </a:cubicBezTo>
                  <a:cubicBezTo>
                    <a:pt x="-4375" y="128"/>
                    <a:pt x="1986" y="68"/>
                    <a:pt x="1319" y="2188"/>
                  </a:cubicBezTo>
                  <a:close/>
                </a:path>
              </a:pathLst>
            </a:custGeom>
            <a:solidFill>
              <a:schemeClr val="lt2"/>
            </a:solidFill>
            <a:ln>
              <a:noFill/>
            </a:ln>
          </p:spPr>
        </p:sp>
      </p:grpSp>
      <p:grpSp>
        <p:nvGrpSpPr>
          <p:cNvPr id="110" name="Google Shape;110;p6"/>
          <p:cNvGrpSpPr/>
          <p:nvPr/>
        </p:nvGrpSpPr>
        <p:grpSpPr>
          <a:xfrm>
            <a:off x="10794931" y="5836856"/>
            <a:ext cx="1571150" cy="1107105"/>
            <a:chOff x="8116277" y="4377641"/>
            <a:chExt cx="1181285" cy="830329"/>
          </a:xfrm>
        </p:grpSpPr>
        <p:sp>
          <p:nvSpPr>
            <p:cNvPr id="111" name="Google Shape;111;p6"/>
            <p:cNvSpPr/>
            <p:nvPr/>
          </p:nvSpPr>
          <p:spPr>
            <a:xfrm rot="10800000">
              <a:off x="8221800" y="4478746"/>
              <a:ext cx="1075761" cy="729225"/>
            </a:xfrm>
            <a:custGeom>
              <a:avLst/>
              <a:gdLst/>
              <a:ahLst/>
              <a:cxnLst/>
              <a:rect l="l" t="t" r="r" b="b"/>
              <a:pathLst>
                <a:path w="65703" h="44533" extrusionOk="0">
                  <a:moveTo>
                    <a:pt x="409" y="3407"/>
                  </a:moveTo>
                  <a:cubicBezTo>
                    <a:pt x="-318" y="7830"/>
                    <a:pt x="-76" y="20552"/>
                    <a:pt x="1136" y="27034"/>
                  </a:cubicBezTo>
                  <a:cubicBezTo>
                    <a:pt x="2348" y="33516"/>
                    <a:pt x="4589" y="39575"/>
                    <a:pt x="7679" y="42301"/>
                  </a:cubicBezTo>
                  <a:cubicBezTo>
                    <a:pt x="10769" y="45027"/>
                    <a:pt x="16464" y="45087"/>
                    <a:pt x="19675" y="43391"/>
                  </a:cubicBezTo>
                  <a:cubicBezTo>
                    <a:pt x="22886" y="41695"/>
                    <a:pt x="24461" y="34365"/>
                    <a:pt x="26945" y="32123"/>
                  </a:cubicBezTo>
                  <a:cubicBezTo>
                    <a:pt x="29429" y="29882"/>
                    <a:pt x="31246" y="30184"/>
                    <a:pt x="34578" y="29942"/>
                  </a:cubicBezTo>
                  <a:cubicBezTo>
                    <a:pt x="37910" y="29700"/>
                    <a:pt x="42878" y="30790"/>
                    <a:pt x="46937" y="30669"/>
                  </a:cubicBezTo>
                  <a:cubicBezTo>
                    <a:pt x="50996" y="30548"/>
                    <a:pt x="55843" y="30608"/>
                    <a:pt x="58933" y="29215"/>
                  </a:cubicBezTo>
                  <a:cubicBezTo>
                    <a:pt x="62023" y="27822"/>
                    <a:pt x="64810" y="25278"/>
                    <a:pt x="65476" y="22309"/>
                  </a:cubicBezTo>
                  <a:cubicBezTo>
                    <a:pt x="66142" y="19341"/>
                    <a:pt x="65354" y="14797"/>
                    <a:pt x="62931" y="11404"/>
                  </a:cubicBezTo>
                  <a:cubicBezTo>
                    <a:pt x="60508" y="8011"/>
                    <a:pt x="56146" y="3831"/>
                    <a:pt x="50936" y="1953"/>
                  </a:cubicBezTo>
                  <a:cubicBezTo>
                    <a:pt x="45726" y="75"/>
                    <a:pt x="39243" y="377"/>
                    <a:pt x="31670" y="135"/>
                  </a:cubicBezTo>
                  <a:cubicBezTo>
                    <a:pt x="24097" y="-107"/>
                    <a:pt x="10708" y="-46"/>
                    <a:pt x="5498" y="499"/>
                  </a:cubicBezTo>
                  <a:cubicBezTo>
                    <a:pt x="288" y="1044"/>
                    <a:pt x="1136" y="-1015"/>
                    <a:pt x="409" y="3407"/>
                  </a:cubicBezTo>
                  <a:close/>
                </a:path>
              </a:pathLst>
            </a:custGeom>
            <a:solidFill>
              <a:schemeClr val="lt2"/>
            </a:solidFill>
            <a:ln>
              <a:noFill/>
            </a:ln>
          </p:spPr>
        </p:sp>
        <p:sp>
          <p:nvSpPr>
            <p:cNvPr id="112" name="Google Shape;112;p6"/>
            <p:cNvSpPr/>
            <p:nvPr/>
          </p:nvSpPr>
          <p:spPr>
            <a:xfrm rot="10800000">
              <a:off x="8116277" y="4377641"/>
              <a:ext cx="1168629" cy="806694"/>
            </a:xfrm>
            <a:custGeom>
              <a:avLst/>
              <a:gdLst/>
              <a:ahLst/>
              <a:cxnLst/>
              <a:rect l="l" t="t" r="r" b="b"/>
              <a:pathLst>
                <a:path w="71375" h="49264" extrusionOk="0">
                  <a:moveTo>
                    <a:pt x="0" y="40494"/>
                  </a:moveTo>
                  <a:cubicBezTo>
                    <a:pt x="1661" y="41863"/>
                    <a:pt x="6274" y="47582"/>
                    <a:pt x="9964" y="48709"/>
                  </a:cubicBezTo>
                  <a:cubicBezTo>
                    <a:pt x="13654" y="49836"/>
                    <a:pt x="19112" y="49194"/>
                    <a:pt x="22141" y="47255"/>
                  </a:cubicBezTo>
                  <a:cubicBezTo>
                    <a:pt x="25170" y="45316"/>
                    <a:pt x="25716" y="39349"/>
                    <a:pt x="28139" y="37077"/>
                  </a:cubicBezTo>
                  <a:cubicBezTo>
                    <a:pt x="30562" y="34805"/>
                    <a:pt x="31622" y="34169"/>
                    <a:pt x="36681" y="33624"/>
                  </a:cubicBezTo>
                  <a:cubicBezTo>
                    <a:pt x="41740" y="33079"/>
                    <a:pt x="53069" y="34927"/>
                    <a:pt x="58491" y="33806"/>
                  </a:cubicBezTo>
                  <a:cubicBezTo>
                    <a:pt x="63913" y="32685"/>
                    <a:pt x="67185" y="30261"/>
                    <a:pt x="69214" y="26899"/>
                  </a:cubicBezTo>
                  <a:cubicBezTo>
                    <a:pt x="71244" y="23537"/>
                    <a:pt x="72092" y="18115"/>
                    <a:pt x="70668" y="13632"/>
                  </a:cubicBezTo>
                  <a:cubicBezTo>
                    <a:pt x="69244" y="9149"/>
                    <a:pt x="62338" y="2272"/>
                    <a:pt x="60672" y="0"/>
                  </a:cubicBezTo>
                </a:path>
              </a:pathLst>
            </a:custGeom>
            <a:noFill/>
            <a:ln w="9525" cap="flat" cmpd="sng">
              <a:solidFill>
                <a:schemeClr val="lt2"/>
              </a:solidFill>
              <a:prstDash val="solid"/>
              <a:round/>
              <a:headEnd type="none" w="med" len="med"/>
              <a:tailEnd type="none" w="med" len="med"/>
            </a:ln>
          </p:spPr>
        </p:sp>
      </p:grpSp>
      <p:grpSp>
        <p:nvGrpSpPr>
          <p:cNvPr id="113" name="Google Shape;113;p6"/>
          <p:cNvGrpSpPr/>
          <p:nvPr/>
        </p:nvGrpSpPr>
        <p:grpSpPr>
          <a:xfrm>
            <a:off x="-94806" y="96578"/>
            <a:ext cx="659886" cy="3099901"/>
            <a:chOff x="-71281" y="72433"/>
            <a:chExt cx="496142" cy="2324926"/>
          </a:xfrm>
        </p:grpSpPr>
        <p:sp>
          <p:nvSpPr>
            <p:cNvPr id="114" name="Google Shape;114;p6"/>
            <p:cNvSpPr/>
            <p:nvPr/>
          </p:nvSpPr>
          <p:spPr>
            <a:xfrm rot="5400000">
              <a:off x="-883779" y="1032219"/>
              <a:ext cx="2065891" cy="356868"/>
            </a:xfrm>
            <a:custGeom>
              <a:avLst/>
              <a:gdLst/>
              <a:ahLst/>
              <a:cxnLst/>
              <a:rect l="l" t="t" r="r" b="b"/>
              <a:pathLst>
                <a:path w="128584" h="22212" extrusionOk="0">
                  <a:moveTo>
                    <a:pt x="1750" y="20195"/>
                  </a:moveTo>
                  <a:cubicBezTo>
                    <a:pt x="902" y="18014"/>
                    <a:pt x="3931" y="12199"/>
                    <a:pt x="6839" y="8927"/>
                  </a:cubicBezTo>
                  <a:cubicBezTo>
                    <a:pt x="9747" y="5656"/>
                    <a:pt x="14473" y="1778"/>
                    <a:pt x="19198" y="566"/>
                  </a:cubicBezTo>
                  <a:cubicBezTo>
                    <a:pt x="23924" y="-646"/>
                    <a:pt x="29316" y="264"/>
                    <a:pt x="35192" y="1657"/>
                  </a:cubicBezTo>
                  <a:cubicBezTo>
                    <a:pt x="41069" y="3051"/>
                    <a:pt x="48096" y="7110"/>
                    <a:pt x="54457" y="8927"/>
                  </a:cubicBezTo>
                  <a:cubicBezTo>
                    <a:pt x="60818" y="10745"/>
                    <a:pt x="68149" y="12562"/>
                    <a:pt x="73359" y="12562"/>
                  </a:cubicBezTo>
                  <a:cubicBezTo>
                    <a:pt x="78569" y="12562"/>
                    <a:pt x="81538" y="10199"/>
                    <a:pt x="85718" y="8927"/>
                  </a:cubicBezTo>
                  <a:cubicBezTo>
                    <a:pt x="89898" y="7655"/>
                    <a:pt x="94624" y="5534"/>
                    <a:pt x="98441" y="4928"/>
                  </a:cubicBezTo>
                  <a:cubicBezTo>
                    <a:pt x="102258" y="4322"/>
                    <a:pt x="105529" y="4444"/>
                    <a:pt x="108619" y="5292"/>
                  </a:cubicBezTo>
                  <a:cubicBezTo>
                    <a:pt x="111709" y="6140"/>
                    <a:pt x="114253" y="7897"/>
                    <a:pt x="116979" y="10017"/>
                  </a:cubicBezTo>
                  <a:cubicBezTo>
                    <a:pt x="119705" y="12137"/>
                    <a:pt x="123219" y="16015"/>
                    <a:pt x="124976" y="18014"/>
                  </a:cubicBezTo>
                  <a:cubicBezTo>
                    <a:pt x="126733" y="20013"/>
                    <a:pt x="128975" y="21407"/>
                    <a:pt x="127521" y="22013"/>
                  </a:cubicBezTo>
                  <a:cubicBezTo>
                    <a:pt x="126067" y="22619"/>
                    <a:pt x="135518" y="21649"/>
                    <a:pt x="116252" y="21649"/>
                  </a:cubicBezTo>
                  <a:cubicBezTo>
                    <a:pt x="96987" y="21649"/>
                    <a:pt x="31012" y="22255"/>
                    <a:pt x="11928" y="22013"/>
                  </a:cubicBezTo>
                  <a:cubicBezTo>
                    <a:pt x="-7156" y="21771"/>
                    <a:pt x="2598" y="22376"/>
                    <a:pt x="1750" y="20195"/>
                  </a:cubicBezTo>
                  <a:close/>
                </a:path>
              </a:pathLst>
            </a:custGeom>
            <a:solidFill>
              <a:schemeClr val="lt2"/>
            </a:solidFill>
            <a:ln>
              <a:noFill/>
            </a:ln>
          </p:spPr>
        </p:sp>
        <p:sp>
          <p:nvSpPr>
            <p:cNvPr id="115" name="Google Shape;115;p6"/>
            <p:cNvSpPr/>
            <p:nvPr/>
          </p:nvSpPr>
          <p:spPr>
            <a:xfrm rot="5400000">
              <a:off x="-985673" y="986825"/>
              <a:ext cx="2324926" cy="496142"/>
            </a:xfrm>
            <a:custGeom>
              <a:avLst/>
              <a:gdLst/>
              <a:ahLst/>
              <a:cxnLst/>
              <a:rect l="l" t="t" r="r" b="b"/>
              <a:pathLst>
                <a:path w="117169" h="25004" extrusionOk="0">
                  <a:moveTo>
                    <a:pt x="0" y="22153"/>
                  </a:moveTo>
                  <a:cubicBezTo>
                    <a:pt x="651" y="20199"/>
                    <a:pt x="1954" y="13668"/>
                    <a:pt x="3908" y="10428"/>
                  </a:cubicBezTo>
                  <a:cubicBezTo>
                    <a:pt x="5863" y="7188"/>
                    <a:pt x="9002" y="4440"/>
                    <a:pt x="11727" y="2712"/>
                  </a:cubicBezTo>
                  <a:cubicBezTo>
                    <a:pt x="14453" y="985"/>
                    <a:pt x="16827" y="308"/>
                    <a:pt x="20261" y="63"/>
                  </a:cubicBezTo>
                  <a:cubicBezTo>
                    <a:pt x="23695" y="-182"/>
                    <a:pt x="28307" y="308"/>
                    <a:pt x="32329" y="1240"/>
                  </a:cubicBezTo>
                  <a:cubicBezTo>
                    <a:pt x="36352" y="2172"/>
                    <a:pt x="40570" y="4232"/>
                    <a:pt x="44396" y="5655"/>
                  </a:cubicBezTo>
                  <a:cubicBezTo>
                    <a:pt x="48222" y="7078"/>
                    <a:pt x="51705" y="8991"/>
                    <a:pt x="55286" y="9776"/>
                  </a:cubicBezTo>
                  <a:cubicBezTo>
                    <a:pt x="58867" y="10561"/>
                    <a:pt x="62056" y="10904"/>
                    <a:pt x="65882" y="10364"/>
                  </a:cubicBezTo>
                  <a:cubicBezTo>
                    <a:pt x="69708" y="9824"/>
                    <a:pt x="73694" y="7612"/>
                    <a:pt x="78243" y="6538"/>
                  </a:cubicBezTo>
                  <a:cubicBezTo>
                    <a:pt x="82792" y="5464"/>
                    <a:pt x="88811" y="3388"/>
                    <a:pt x="93178" y="3921"/>
                  </a:cubicBezTo>
                  <a:cubicBezTo>
                    <a:pt x="97545" y="4454"/>
                    <a:pt x="100448" y="6223"/>
                    <a:pt x="104446" y="9737"/>
                  </a:cubicBezTo>
                  <a:cubicBezTo>
                    <a:pt x="108445" y="13251"/>
                    <a:pt x="115049" y="22460"/>
                    <a:pt x="117169" y="25004"/>
                  </a:cubicBezTo>
                </a:path>
              </a:pathLst>
            </a:custGeom>
            <a:noFill/>
            <a:ln w="9525" cap="flat" cmpd="sng">
              <a:solidFill>
                <a:schemeClr val="lt2"/>
              </a:solidFill>
              <a:prstDash val="solid"/>
              <a:round/>
              <a:headEnd type="none" w="med" len="med"/>
              <a:tailEnd type="none" w="med" len="med"/>
            </a:ln>
          </p:spPr>
        </p:sp>
      </p:grpSp>
      <p:grpSp>
        <p:nvGrpSpPr>
          <p:cNvPr id="116" name="Google Shape;116;p6"/>
          <p:cNvGrpSpPr/>
          <p:nvPr/>
        </p:nvGrpSpPr>
        <p:grpSpPr>
          <a:xfrm>
            <a:off x="533355" y="149771"/>
            <a:ext cx="11240439" cy="6773351"/>
            <a:chOff x="401008" y="112328"/>
            <a:chExt cx="8451237" cy="5080013"/>
          </a:xfrm>
        </p:grpSpPr>
        <p:sp>
          <p:nvSpPr>
            <p:cNvPr id="117" name="Google Shape;117;p6"/>
            <p:cNvSpPr/>
            <p:nvPr/>
          </p:nvSpPr>
          <p:spPr>
            <a:xfrm flipH="1">
              <a:off x="7122670" y="202161"/>
              <a:ext cx="206047" cy="205905"/>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18" name="Google Shape;118;p6"/>
            <p:cNvSpPr/>
            <p:nvPr/>
          </p:nvSpPr>
          <p:spPr>
            <a:xfrm flipH="1">
              <a:off x="8527481" y="2281303"/>
              <a:ext cx="171683" cy="171544"/>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19" name="Google Shape;119;p6"/>
            <p:cNvSpPr/>
            <p:nvPr/>
          </p:nvSpPr>
          <p:spPr>
            <a:xfrm flipH="1">
              <a:off x="401008" y="1354424"/>
              <a:ext cx="206047" cy="205905"/>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0" name="Google Shape;120;p6"/>
            <p:cNvSpPr/>
            <p:nvPr/>
          </p:nvSpPr>
          <p:spPr>
            <a:xfrm flipH="1">
              <a:off x="8507247" y="1354413"/>
              <a:ext cx="344997" cy="345136"/>
            </a:xfrm>
            <a:custGeom>
              <a:avLst/>
              <a:gdLst/>
              <a:ahLst/>
              <a:cxnLst/>
              <a:rect l="l" t="t" r="r" b="b"/>
              <a:pathLst>
                <a:path w="9943" h="9947" extrusionOk="0">
                  <a:moveTo>
                    <a:pt x="9942" y="4960"/>
                  </a:moveTo>
                  <a:lnTo>
                    <a:pt x="9942" y="4960"/>
                  </a:lnTo>
                  <a:cubicBezTo>
                    <a:pt x="9938" y="4033"/>
                    <a:pt x="9186" y="3280"/>
                    <a:pt x="8255" y="3284"/>
                  </a:cubicBezTo>
                  <a:lnTo>
                    <a:pt x="6651" y="3288"/>
                  </a:lnTo>
                  <a:lnTo>
                    <a:pt x="6647" y="1680"/>
                  </a:lnTo>
                  <a:cubicBezTo>
                    <a:pt x="6643" y="753"/>
                    <a:pt x="5890" y="1"/>
                    <a:pt x="4960" y="5"/>
                  </a:cubicBezTo>
                  <a:cubicBezTo>
                    <a:pt x="4033" y="5"/>
                    <a:pt x="3280" y="761"/>
                    <a:pt x="3284" y="1688"/>
                  </a:cubicBezTo>
                  <a:lnTo>
                    <a:pt x="3288" y="3296"/>
                  </a:lnTo>
                  <a:lnTo>
                    <a:pt x="1680" y="3300"/>
                  </a:lnTo>
                  <a:cubicBezTo>
                    <a:pt x="753" y="3300"/>
                    <a:pt x="1" y="4057"/>
                    <a:pt x="4" y="4983"/>
                  </a:cubicBezTo>
                  <a:cubicBezTo>
                    <a:pt x="4" y="5914"/>
                    <a:pt x="761" y="6667"/>
                    <a:pt x="1688" y="6663"/>
                  </a:cubicBezTo>
                  <a:lnTo>
                    <a:pt x="3296" y="6659"/>
                  </a:lnTo>
                  <a:lnTo>
                    <a:pt x="3300" y="8263"/>
                  </a:lnTo>
                  <a:cubicBezTo>
                    <a:pt x="3300" y="9194"/>
                    <a:pt x="4056" y="9946"/>
                    <a:pt x="4983" y="9942"/>
                  </a:cubicBezTo>
                  <a:cubicBezTo>
                    <a:pt x="5914" y="9942"/>
                    <a:pt x="6663" y="9186"/>
                    <a:pt x="6663" y="8255"/>
                  </a:cubicBezTo>
                  <a:lnTo>
                    <a:pt x="6659" y="6651"/>
                  </a:lnTo>
                  <a:lnTo>
                    <a:pt x="8263" y="6647"/>
                  </a:lnTo>
                  <a:cubicBezTo>
                    <a:pt x="9194" y="6647"/>
                    <a:pt x="9942" y="5890"/>
                    <a:pt x="9942" y="4960"/>
                  </a:cubicBezTo>
                  <a:close/>
                </a:path>
              </a:pathLst>
            </a:custGeom>
            <a:solidFill>
              <a:srgbClr val="FFFFFF">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nvGrpSpPr>
            <p:cNvPr id="121" name="Google Shape;121;p6"/>
            <p:cNvGrpSpPr/>
            <p:nvPr/>
          </p:nvGrpSpPr>
          <p:grpSpPr>
            <a:xfrm>
              <a:off x="677252" y="112328"/>
              <a:ext cx="7200344" cy="5080013"/>
              <a:chOff x="677252" y="112328"/>
              <a:chExt cx="7200344" cy="5080013"/>
            </a:xfrm>
          </p:grpSpPr>
          <p:sp>
            <p:nvSpPr>
              <p:cNvPr id="122" name="Google Shape;122;p6"/>
              <p:cNvSpPr/>
              <p:nvPr/>
            </p:nvSpPr>
            <p:spPr>
              <a:xfrm>
                <a:off x="677252" y="112328"/>
                <a:ext cx="571971" cy="572176"/>
              </a:xfrm>
              <a:custGeom>
                <a:avLst/>
                <a:gdLst/>
                <a:ahLst/>
                <a:cxnLst/>
                <a:rect l="l" t="t" r="r" b="b"/>
                <a:pathLst>
                  <a:path w="9943" h="9947" extrusionOk="0">
                    <a:moveTo>
                      <a:pt x="9942" y="4960"/>
                    </a:moveTo>
                    <a:lnTo>
                      <a:pt x="9942" y="4960"/>
                    </a:lnTo>
                    <a:cubicBezTo>
                      <a:pt x="9938" y="4033"/>
                      <a:pt x="9186" y="3280"/>
                      <a:pt x="8255" y="3284"/>
                    </a:cubicBezTo>
                    <a:lnTo>
                      <a:pt x="6651" y="3288"/>
                    </a:lnTo>
                    <a:lnTo>
                      <a:pt x="6647" y="1680"/>
                    </a:lnTo>
                    <a:cubicBezTo>
                      <a:pt x="6643" y="753"/>
                      <a:pt x="5890" y="1"/>
                      <a:pt x="4960" y="5"/>
                    </a:cubicBezTo>
                    <a:cubicBezTo>
                      <a:pt x="4033" y="5"/>
                      <a:pt x="3280" y="761"/>
                      <a:pt x="3284" y="1688"/>
                    </a:cubicBezTo>
                    <a:lnTo>
                      <a:pt x="3288" y="3296"/>
                    </a:lnTo>
                    <a:lnTo>
                      <a:pt x="1680" y="3300"/>
                    </a:lnTo>
                    <a:cubicBezTo>
                      <a:pt x="753" y="3300"/>
                      <a:pt x="1" y="4057"/>
                      <a:pt x="4" y="4983"/>
                    </a:cubicBezTo>
                    <a:cubicBezTo>
                      <a:pt x="4" y="5914"/>
                      <a:pt x="761" y="6667"/>
                      <a:pt x="1688" y="6663"/>
                    </a:cubicBezTo>
                    <a:lnTo>
                      <a:pt x="3296" y="6659"/>
                    </a:lnTo>
                    <a:lnTo>
                      <a:pt x="3300" y="8263"/>
                    </a:lnTo>
                    <a:cubicBezTo>
                      <a:pt x="3300" y="9194"/>
                      <a:pt x="4056" y="9946"/>
                      <a:pt x="4983" y="9942"/>
                    </a:cubicBezTo>
                    <a:cubicBezTo>
                      <a:pt x="5914" y="9942"/>
                      <a:pt x="6663" y="9186"/>
                      <a:pt x="6663" y="8255"/>
                    </a:cubicBezTo>
                    <a:lnTo>
                      <a:pt x="6659" y="6651"/>
                    </a:lnTo>
                    <a:lnTo>
                      <a:pt x="8263" y="6647"/>
                    </a:lnTo>
                    <a:cubicBezTo>
                      <a:pt x="9194" y="6647"/>
                      <a:pt x="9942" y="5890"/>
                      <a:pt x="9942" y="4960"/>
                    </a:cubicBezTo>
                    <a:close/>
                  </a:path>
                </a:pathLst>
              </a:custGeom>
              <a:solidFill>
                <a:srgbClr val="FFFFFF">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3" name="Google Shape;123;p6"/>
              <p:cNvSpPr/>
              <p:nvPr/>
            </p:nvSpPr>
            <p:spPr>
              <a:xfrm>
                <a:off x="7305624" y="4620164"/>
                <a:ext cx="571971" cy="572176"/>
              </a:xfrm>
              <a:custGeom>
                <a:avLst/>
                <a:gdLst/>
                <a:ahLst/>
                <a:cxnLst/>
                <a:rect l="l" t="t" r="r" b="b"/>
                <a:pathLst>
                  <a:path w="9943" h="9947" extrusionOk="0">
                    <a:moveTo>
                      <a:pt x="9942" y="4960"/>
                    </a:moveTo>
                    <a:lnTo>
                      <a:pt x="9942" y="4960"/>
                    </a:lnTo>
                    <a:cubicBezTo>
                      <a:pt x="9938" y="4033"/>
                      <a:pt x="9186" y="3280"/>
                      <a:pt x="8255" y="3284"/>
                    </a:cubicBezTo>
                    <a:lnTo>
                      <a:pt x="6651" y="3288"/>
                    </a:lnTo>
                    <a:lnTo>
                      <a:pt x="6647" y="1680"/>
                    </a:lnTo>
                    <a:cubicBezTo>
                      <a:pt x="6643" y="753"/>
                      <a:pt x="5890" y="1"/>
                      <a:pt x="4960" y="5"/>
                    </a:cubicBezTo>
                    <a:cubicBezTo>
                      <a:pt x="4033" y="5"/>
                      <a:pt x="3280" y="761"/>
                      <a:pt x="3284" y="1688"/>
                    </a:cubicBezTo>
                    <a:lnTo>
                      <a:pt x="3288" y="3296"/>
                    </a:lnTo>
                    <a:lnTo>
                      <a:pt x="1680" y="3300"/>
                    </a:lnTo>
                    <a:cubicBezTo>
                      <a:pt x="753" y="3300"/>
                      <a:pt x="1" y="4057"/>
                      <a:pt x="4" y="4983"/>
                    </a:cubicBezTo>
                    <a:cubicBezTo>
                      <a:pt x="4" y="5914"/>
                      <a:pt x="761" y="6667"/>
                      <a:pt x="1688" y="6663"/>
                    </a:cubicBezTo>
                    <a:lnTo>
                      <a:pt x="3296" y="6659"/>
                    </a:lnTo>
                    <a:lnTo>
                      <a:pt x="3300" y="8263"/>
                    </a:lnTo>
                    <a:cubicBezTo>
                      <a:pt x="3300" y="9194"/>
                      <a:pt x="4056" y="9946"/>
                      <a:pt x="4983" y="9942"/>
                    </a:cubicBezTo>
                    <a:cubicBezTo>
                      <a:pt x="5914" y="9942"/>
                      <a:pt x="6663" y="9186"/>
                      <a:pt x="6663" y="8255"/>
                    </a:cubicBezTo>
                    <a:lnTo>
                      <a:pt x="6659" y="6651"/>
                    </a:lnTo>
                    <a:lnTo>
                      <a:pt x="8263" y="6647"/>
                    </a:lnTo>
                    <a:cubicBezTo>
                      <a:pt x="9194" y="6647"/>
                      <a:pt x="9942" y="5890"/>
                      <a:pt x="9942" y="4960"/>
                    </a:cubicBezTo>
                    <a:close/>
                  </a:path>
                </a:pathLst>
              </a:custGeom>
              <a:solidFill>
                <a:srgbClr val="FFFFFF">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124" name="Google Shape;124;p6"/>
            <p:cNvSpPr/>
            <p:nvPr/>
          </p:nvSpPr>
          <p:spPr>
            <a:xfrm flipH="1">
              <a:off x="454944" y="4154591"/>
              <a:ext cx="171683" cy="171544"/>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25" name="Google Shape;125;p6"/>
            <p:cNvSpPr/>
            <p:nvPr/>
          </p:nvSpPr>
          <p:spPr>
            <a:xfrm flipH="1">
              <a:off x="3522220" y="4826749"/>
              <a:ext cx="206047" cy="205905"/>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One column text">
  <p:cSld name="ONE_COLUMN_TEXT">
    <p:bg>
      <p:bgPr>
        <a:solidFill>
          <a:schemeClr val="dk2"/>
        </a:solidFill>
        <a:effectLst/>
      </p:bgPr>
    </p:bg>
    <p:spTree>
      <p:nvGrpSpPr>
        <p:cNvPr id="1" name="Shape 126"/>
        <p:cNvGrpSpPr/>
        <p:nvPr/>
      </p:nvGrpSpPr>
      <p:grpSpPr>
        <a:xfrm>
          <a:off x="0" y="0"/>
          <a:ext cx="0" cy="0"/>
          <a:chOff x="0" y="0"/>
          <a:chExt cx="0" cy="0"/>
        </a:xfrm>
      </p:grpSpPr>
      <p:sp>
        <p:nvSpPr>
          <p:cNvPr id="127" name="Google Shape;127;p7"/>
          <p:cNvSpPr txBox="1">
            <a:spLocks noGrp="1"/>
          </p:cNvSpPr>
          <p:nvPr>
            <p:ph type="body" idx="1"/>
          </p:nvPr>
        </p:nvSpPr>
        <p:spPr>
          <a:xfrm>
            <a:off x="5961316" y="2319833"/>
            <a:ext cx="5094565" cy="3135600"/>
          </a:xfrm>
          <a:prstGeom prst="rect">
            <a:avLst/>
          </a:prstGeom>
        </p:spPr>
        <p:txBody>
          <a:bodyPr spcFirstLastPara="1" wrap="square" lIns="91425" tIns="91425" rIns="91425" bIns="91425" anchor="t" anchorCtr="0">
            <a:noAutofit/>
          </a:bodyPr>
          <a:lstStyle>
            <a:lvl1pPr marL="608076" lvl="0" indent="-422275" rtl="0">
              <a:lnSpc>
                <a:spcPct val="100000"/>
              </a:lnSpc>
              <a:spcBef>
                <a:spcPts val="0"/>
              </a:spcBef>
              <a:spcAft>
                <a:spcPts val="0"/>
              </a:spcAft>
              <a:buClr>
                <a:schemeClr val="lt1"/>
              </a:buClr>
              <a:buSzPts val="1400"/>
              <a:buFont typeface="Montserrat"/>
              <a:buChar char="●"/>
              <a:defRPr sz="1862">
                <a:latin typeface="Fira Sans"/>
                <a:ea typeface="Fira Sans"/>
                <a:cs typeface="Fira Sans"/>
                <a:sym typeface="Fira Sans"/>
              </a:defRPr>
            </a:lvl1pPr>
            <a:lvl2pPr marL="1216152" lvl="1" indent="-422275" rtl="0">
              <a:lnSpc>
                <a:spcPct val="100000"/>
              </a:lnSpc>
              <a:spcBef>
                <a:spcPts val="2128"/>
              </a:spcBef>
              <a:spcAft>
                <a:spcPts val="0"/>
              </a:spcAft>
              <a:buSzPts val="1400"/>
              <a:buFont typeface="Montserrat"/>
              <a:buChar char="○"/>
              <a:defRPr sz="1862"/>
            </a:lvl2pPr>
            <a:lvl3pPr marL="1824228" lvl="2" indent="-422275" rtl="0">
              <a:spcBef>
                <a:spcPts val="2128"/>
              </a:spcBef>
              <a:spcAft>
                <a:spcPts val="0"/>
              </a:spcAft>
              <a:buSzPts val="1400"/>
              <a:buFont typeface="Montserrat"/>
              <a:buChar char="■"/>
              <a:defRPr sz="1862"/>
            </a:lvl3pPr>
            <a:lvl4pPr marL="2432304" lvl="3" indent="-422275" rtl="0">
              <a:spcBef>
                <a:spcPts val="2128"/>
              </a:spcBef>
              <a:spcAft>
                <a:spcPts val="0"/>
              </a:spcAft>
              <a:buSzPts val="1400"/>
              <a:buFont typeface="Montserrat"/>
              <a:buChar char="●"/>
              <a:defRPr sz="1862"/>
            </a:lvl4pPr>
            <a:lvl5pPr marL="3040380" lvl="4" indent="-422275" rtl="0">
              <a:spcBef>
                <a:spcPts val="2128"/>
              </a:spcBef>
              <a:spcAft>
                <a:spcPts val="0"/>
              </a:spcAft>
              <a:buSzPts val="1400"/>
              <a:buFont typeface="Montserrat"/>
              <a:buChar char="○"/>
              <a:defRPr sz="1862"/>
            </a:lvl5pPr>
            <a:lvl6pPr marL="3648456" lvl="5" indent="-422275" rtl="0">
              <a:spcBef>
                <a:spcPts val="2128"/>
              </a:spcBef>
              <a:spcAft>
                <a:spcPts val="0"/>
              </a:spcAft>
              <a:buSzPts val="1400"/>
              <a:buFont typeface="Montserrat"/>
              <a:buChar char="■"/>
              <a:defRPr sz="1862"/>
            </a:lvl6pPr>
            <a:lvl7pPr marL="4256532" lvl="6" indent="-422275" rtl="0">
              <a:spcBef>
                <a:spcPts val="2128"/>
              </a:spcBef>
              <a:spcAft>
                <a:spcPts val="0"/>
              </a:spcAft>
              <a:buSzPts val="1400"/>
              <a:buFont typeface="Montserrat"/>
              <a:buChar char="●"/>
              <a:defRPr sz="1862"/>
            </a:lvl7pPr>
            <a:lvl8pPr marL="4864608" lvl="7" indent="-422275" rtl="0">
              <a:spcBef>
                <a:spcPts val="2128"/>
              </a:spcBef>
              <a:spcAft>
                <a:spcPts val="0"/>
              </a:spcAft>
              <a:buSzPts val="1400"/>
              <a:buFont typeface="Montserrat"/>
              <a:buChar char="○"/>
              <a:defRPr sz="1862"/>
            </a:lvl8pPr>
            <a:lvl9pPr marL="5472684" lvl="8" indent="-422275" rtl="0">
              <a:spcBef>
                <a:spcPts val="2128"/>
              </a:spcBef>
              <a:spcAft>
                <a:spcPts val="2128"/>
              </a:spcAft>
              <a:buSzPts val="1400"/>
              <a:buFont typeface="Montserrat"/>
              <a:buChar char="■"/>
              <a:defRPr sz="1862"/>
            </a:lvl9pPr>
          </a:lstStyle>
          <a:p>
            <a:endParaRPr/>
          </a:p>
        </p:txBody>
      </p:sp>
      <p:sp>
        <p:nvSpPr>
          <p:cNvPr id="128" name="Google Shape;128;p7"/>
          <p:cNvSpPr txBox="1">
            <a:spLocks noGrp="1"/>
          </p:cNvSpPr>
          <p:nvPr>
            <p:ph type="title"/>
          </p:nvPr>
        </p:nvSpPr>
        <p:spPr>
          <a:xfrm>
            <a:off x="900766" y="796567"/>
            <a:ext cx="10360306"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grpSp>
        <p:nvGrpSpPr>
          <p:cNvPr id="129" name="Google Shape;129;p7"/>
          <p:cNvGrpSpPr/>
          <p:nvPr/>
        </p:nvGrpSpPr>
        <p:grpSpPr>
          <a:xfrm rot="-5400000">
            <a:off x="10172330" y="4789744"/>
            <a:ext cx="1712933" cy="2652930"/>
            <a:chOff x="-90425" y="3953877"/>
            <a:chExt cx="1064375" cy="1295131"/>
          </a:xfrm>
        </p:grpSpPr>
        <p:sp>
          <p:nvSpPr>
            <p:cNvPr id="130" name="Google Shape;130;p7"/>
            <p:cNvSpPr/>
            <p:nvPr/>
          </p:nvSpPr>
          <p:spPr>
            <a:xfrm>
              <a:off x="-14577" y="3953877"/>
              <a:ext cx="988527" cy="1250824"/>
            </a:xfrm>
            <a:custGeom>
              <a:avLst/>
              <a:gdLst/>
              <a:ahLst/>
              <a:cxnLst/>
              <a:rect l="l" t="t" r="r" b="b"/>
              <a:pathLst>
                <a:path w="60767" h="76891" extrusionOk="0">
                  <a:moveTo>
                    <a:pt x="0" y="0"/>
                  </a:moveTo>
                  <a:cubicBezTo>
                    <a:pt x="2167" y="419"/>
                    <a:pt x="9477" y="848"/>
                    <a:pt x="13001" y="2516"/>
                  </a:cubicBezTo>
                  <a:cubicBezTo>
                    <a:pt x="16525" y="4184"/>
                    <a:pt x="18941" y="5427"/>
                    <a:pt x="21146" y="10007"/>
                  </a:cubicBezTo>
                  <a:cubicBezTo>
                    <a:pt x="23352" y="14588"/>
                    <a:pt x="24174" y="25213"/>
                    <a:pt x="26234" y="29999"/>
                  </a:cubicBezTo>
                  <a:cubicBezTo>
                    <a:pt x="28294" y="34785"/>
                    <a:pt x="29263" y="35815"/>
                    <a:pt x="33504" y="38723"/>
                  </a:cubicBezTo>
                  <a:cubicBezTo>
                    <a:pt x="37745" y="41631"/>
                    <a:pt x="47438" y="44176"/>
                    <a:pt x="51679" y="47447"/>
                  </a:cubicBezTo>
                  <a:cubicBezTo>
                    <a:pt x="55920" y="50718"/>
                    <a:pt x="57434" y="53444"/>
                    <a:pt x="58949" y="58351"/>
                  </a:cubicBezTo>
                  <a:cubicBezTo>
                    <a:pt x="60464" y="63258"/>
                    <a:pt x="60464" y="73801"/>
                    <a:pt x="60767" y="76891"/>
                  </a:cubicBezTo>
                </a:path>
              </a:pathLst>
            </a:custGeom>
            <a:noFill/>
            <a:ln w="9525" cap="flat" cmpd="sng">
              <a:solidFill>
                <a:schemeClr val="lt2"/>
              </a:solidFill>
              <a:prstDash val="solid"/>
              <a:round/>
              <a:headEnd type="none" w="med" len="med"/>
              <a:tailEnd type="none" w="med" len="med"/>
            </a:ln>
          </p:spPr>
        </p:sp>
        <p:sp>
          <p:nvSpPr>
            <p:cNvPr id="131" name="Google Shape;131;p7"/>
            <p:cNvSpPr/>
            <p:nvPr/>
          </p:nvSpPr>
          <p:spPr>
            <a:xfrm>
              <a:off x="-90425" y="4042513"/>
              <a:ext cx="988072" cy="1206495"/>
            </a:xfrm>
            <a:custGeom>
              <a:avLst/>
              <a:gdLst/>
              <a:ahLst/>
              <a:cxnLst/>
              <a:rect l="l" t="t" r="r" b="b"/>
              <a:pathLst>
                <a:path w="60739" h="74166" extrusionOk="0">
                  <a:moveTo>
                    <a:pt x="3271" y="924"/>
                  </a:moveTo>
                  <a:cubicBezTo>
                    <a:pt x="5134" y="-440"/>
                    <a:pt x="9663" y="-111"/>
                    <a:pt x="12631" y="737"/>
                  </a:cubicBezTo>
                  <a:cubicBezTo>
                    <a:pt x="15600" y="1585"/>
                    <a:pt x="19068" y="2710"/>
                    <a:pt x="21082" y="6012"/>
                  </a:cubicBezTo>
                  <a:cubicBezTo>
                    <a:pt x="23097" y="9315"/>
                    <a:pt x="23506" y="16372"/>
                    <a:pt x="24718" y="20552"/>
                  </a:cubicBezTo>
                  <a:cubicBezTo>
                    <a:pt x="25930" y="24732"/>
                    <a:pt x="26777" y="28064"/>
                    <a:pt x="28352" y="31093"/>
                  </a:cubicBezTo>
                  <a:cubicBezTo>
                    <a:pt x="29927" y="34122"/>
                    <a:pt x="31443" y="36789"/>
                    <a:pt x="34169" y="38728"/>
                  </a:cubicBezTo>
                  <a:cubicBezTo>
                    <a:pt x="36895" y="40667"/>
                    <a:pt x="41681" y="41515"/>
                    <a:pt x="44710" y="42726"/>
                  </a:cubicBezTo>
                  <a:cubicBezTo>
                    <a:pt x="47739" y="43938"/>
                    <a:pt x="50041" y="44422"/>
                    <a:pt x="52343" y="45997"/>
                  </a:cubicBezTo>
                  <a:cubicBezTo>
                    <a:pt x="54645" y="47572"/>
                    <a:pt x="57130" y="49330"/>
                    <a:pt x="58523" y="52177"/>
                  </a:cubicBezTo>
                  <a:cubicBezTo>
                    <a:pt x="59917" y="55024"/>
                    <a:pt x="60946" y="59870"/>
                    <a:pt x="60704" y="63081"/>
                  </a:cubicBezTo>
                  <a:cubicBezTo>
                    <a:pt x="60462" y="66292"/>
                    <a:pt x="60946" y="69625"/>
                    <a:pt x="57069" y="71443"/>
                  </a:cubicBezTo>
                  <a:cubicBezTo>
                    <a:pt x="53192" y="73261"/>
                    <a:pt x="45922" y="73806"/>
                    <a:pt x="37440" y="73987"/>
                  </a:cubicBezTo>
                  <a:cubicBezTo>
                    <a:pt x="28958" y="74169"/>
                    <a:pt x="12177" y="74653"/>
                    <a:pt x="6179" y="72532"/>
                  </a:cubicBezTo>
                  <a:cubicBezTo>
                    <a:pt x="181" y="70412"/>
                    <a:pt x="2484" y="68716"/>
                    <a:pt x="1454" y="61264"/>
                  </a:cubicBezTo>
                  <a:cubicBezTo>
                    <a:pt x="424" y="53812"/>
                    <a:pt x="0" y="36546"/>
                    <a:pt x="0" y="27822"/>
                  </a:cubicBezTo>
                  <a:cubicBezTo>
                    <a:pt x="0" y="19098"/>
                    <a:pt x="909" y="13404"/>
                    <a:pt x="1454" y="8921"/>
                  </a:cubicBezTo>
                  <a:cubicBezTo>
                    <a:pt x="1999" y="4438"/>
                    <a:pt x="1408" y="2288"/>
                    <a:pt x="3271" y="924"/>
                  </a:cubicBezTo>
                  <a:close/>
                </a:path>
              </a:pathLst>
            </a:custGeom>
            <a:solidFill>
              <a:schemeClr val="lt2"/>
            </a:solidFill>
            <a:ln>
              <a:noFill/>
            </a:ln>
          </p:spPr>
        </p:sp>
      </p:grpSp>
      <p:grpSp>
        <p:nvGrpSpPr>
          <p:cNvPr id="132" name="Google Shape;132;p7"/>
          <p:cNvGrpSpPr/>
          <p:nvPr/>
        </p:nvGrpSpPr>
        <p:grpSpPr>
          <a:xfrm flipH="1">
            <a:off x="-156546" y="-124563"/>
            <a:ext cx="4097949" cy="1536060"/>
            <a:chOff x="6208325" y="-93422"/>
            <a:chExt cx="3081084" cy="872497"/>
          </a:xfrm>
        </p:grpSpPr>
        <p:sp>
          <p:nvSpPr>
            <p:cNvPr id="133" name="Google Shape;133;p7"/>
            <p:cNvSpPr/>
            <p:nvPr/>
          </p:nvSpPr>
          <p:spPr>
            <a:xfrm>
              <a:off x="6208325" y="-45250"/>
              <a:ext cx="3081084" cy="824325"/>
            </a:xfrm>
            <a:custGeom>
              <a:avLst/>
              <a:gdLst/>
              <a:ahLst/>
              <a:cxnLst/>
              <a:rect l="l" t="t" r="r" b="b"/>
              <a:pathLst>
                <a:path w="103098" h="32973" extrusionOk="0">
                  <a:moveTo>
                    <a:pt x="0" y="1176"/>
                  </a:moveTo>
                  <a:cubicBezTo>
                    <a:pt x="203" y="2751"/>
                    <a:pt x="554" y="7976"/>
                    <a:pt x="1216" y="10627"/>
                  </a:cubicBezTo>
                  <a:cubicBezTo>
                    <a:pt x="1878" y="13278"/>
                    <a:pt x="2498" y="15449"/>
                    <a:pt x="3974" y="17084"/>
                  </a:cubicBezTo>
                  <a:cubicBezTo>
                    <a:pt x="5450" y="18719"/>
                    <a:pt x="7482" y="20032"/>
                    <a:pt x="10074" y="20438"/>
                  </a:cubicBezTo>
                  <a:cubicBezTo>
                    <a:pt x="12666" y="20844"/>
                    <a:pt x="15563" y="20132"/>
                    <a:pt x="19528" y="19522"/>
                  </a:cubicBezTo>
                  <a:cubicBezTo>
                    <a:pt x="23493" y="18912"/>
                    <a:pt x="29948" y="17083"/>
                    <a:pt x="33862" y="16778"/>
                  </a:cubicBezTo>
                  <a:cubicBezTo>
                    <a:pt x="37776" y="16473"/>
                    <a:pt x="39606" y="16422"/>
                    <a:pt x="43011" y="17693"/>
                  </a:cubicBezTo>
                  <a:cubicBezTo>
                    <a:pt x="46417" y="18964"/>
                    <a:pt x="50280" y="22166"/>
                    <a:pt x="54295" y="24402"/>
                  </a:cubicBezTo>
                  <a:cubicBezTo>
                    <a:pt x="58311" y="26638"/>
                    <a:pt x="62631" y="29688"/>
                    <a:pt x="67104" y="31110"/>
                  </a:cubicBezTo>
                  <a:cubicBezTo>
                    <a:pt x="71577" y="32532"/>
                    <a:pt x="76814" y="33138"/>
                    <a:pt x="81134" y="32934"/>
                  </a:cubicBezTo>
                  <a:cubicBezTo>
                    <a:pt x="85455" y="32730"/>
                    <a:pt x="89673" y="31561"/>
                    <a:pt x="93027" y="29885"/>
                  </a:cubicBezTo>
                  <a:cubicBezTo>
                    <a:pt x="96382" y="28209"/>
                    <a:pt x="99584" y="25265"/>
                    <a:pt x="101261" y="22877"/>
                  </a:cubicBezTo>
                  <a:cubicBezTo>
                    <a:pt x="102939" y="20489"/>
                    <a:pt x="102990" y="19372"/>
                    <a:pt x="103092" y="15559"/>
                  </a:cubicBezTo>
                  <a:cubicBezTo>
                    <a:pt x="103194" y="11746"/>
                    <a:pt x="102075" y="2593"/>
                    <a:pt x="101871" y="0"/>
                  </a:cubicBezTo>
                </a:path>
              </a:pathLst>
            </a:custGeom>
            <a:noFill/>
            <a:ln w="9525" cap="flat" cmpd="sng">
              <a:solidFill>
                <a:schemeClr val="lt2"/>
              </a:solidFill>
              <a:prstDash val="solid"/>
              <a:round/>
              <a:headEnd type="none" w="med" len="med"/>
              <a:tailEnd type="none" w="med" len="med"/>
            </a:ln>
          </p:spPr>
        </p:sp>
        <p:sp>
          <p:nvSpPr>
            <p:cNvPr id="134" name="Google Shape;134;p7"/>
            <p:cNvSpPr/>
            <p:nvPr/>
          </p:nvSpPr>
          <p:spPr>
            <a:xfrm>
              <a:off x="6295577" y="-93422"/>
              <a:ext cx="2906755" cy="764951"/>
            </a:xfrm>
            <a:custGeom>
              <a:avLst/>
              <a:gdLst/>
              <a:ahLst/>
              <a:cxnLst/>
              <a:rect l="l" t="t" r="r" b="b"/>
              <a:pathLst>
                <a:path w="115934" h="36474" extrusionOk="0">
                  <a:moveTo>
                    <a:pt x="1319" y="2188"/>
                  </a:moveTo>
                  <a:cubicBezTo>
                    <a:pt x="653" y="4308"/>
                    <a:pt x="1137" y="9821"/>
                    <a:pt x="2046" y="12729"/>
                  </a:cubicBezTo>
                  <a:cubicBezTo>
                    <a:pt x="2955" y="15637"/>
                    <a:pt x="4106" y="18303"/>
                    <a:pt x="6772" y="19636"/>
                  </a:cubicBezTo>
                  <a:cubicBezTo>
                    <a:pt x="9438" y="20969"/>
                    <a:pt x="13436" y="21150"/>
                    <a:pt x="18040" y="20726"/>
                  </a:cubicBezTo>
                  <a:cubicBezTo>
                    <a:pt x="22644" y="20302"/>
                    <a:pt x="29915" y="17697"/>
                    <a:pt x="34398" y="17091"/>
                  </a:cubicBezTo>
                  <a:cubicBezTo>
                    <a:pt x="38881" y="16485"/>
                    <a:pt x="40941" y="16182"/>
                    <a:pt x="44939" y="17091"/>
                  </a:cubicBezTo>
                  <a:cubicBezTo>
                    <a:pt x="48937" y="18000"/>
                    <a:pt x="53905" y="20242"/>
                    <a:pt x="58388" y="22544"/>
                  </a:cubicBezTo>
                  <a:cubicBezTo>
                    <a:pt x="62871" y="24846"/>
                    <a:pt x="67294" y="28663"/>
                    <a:pt x="71838" y="30904"/>
                  </a:cubicBezTo>
                  <a:cubicBezTo>
                    <a:pt x="76382" y="33146"/>
                    <a:pt x="80744" y="35327"/>
                    <a:pt x="85651" y="35993"/>
                  </a:cubicBezTo>
                  <a:cubicBezTo>
                    <a:pt x="90558" y="36660"/>
                    <a:pt x="96616" y="36902"/>
                    <a:pt x="101281" y="34903"/>
                  </a:cubicBezTo>
                  <a:cubicBezTo>
                    <a:pt x="105946" y="32904"/>
                    <a:pt x="111338" y="29148"/>
                    <a:pt x="113640" y="23998"/>
                  </a:cubicBezTo>
                  <a:cubicBezTo>
                    <a:pt x="115942" y="18848"/>
                    <a:pt x="116669" y="7822"/>
                    <a:pt x="115094" y="4005"/>
                  </a:cubicBezTo>
                  <a:cubicBezTo>
                    <a:pt x="113519" y="188"/>
                    <a:pt x="112731" y="1521"/>
                    <a:pt x="104189" y="1097"/>
                  </a:cubicBezTo>
                  <a:cubicBezTo>
                    <a:pt x="95647" y="673"/>
                    <a:pt x="80198" y="1643"/>
                    <a:pt x="63841" y="1461"/>
                  </a:cubicBezTo>
                  <a:cubicBezTo>
                    <a:pt x="47484" y="1279"/>
                    <a:pt x="16465" y="-114"/>
                    <a:pt x="6045" y="7"/>
                  </a:cubicBezTo>
                  <a:cubicBezTo>
                    <a:pt x="-4375" y="128"/>
                    <a:pt x="1986" y="68"/>
                    <a:pt x="1319" y="2188"/>
                  </a:cubicBezTo>
                  <a:close/>
                </a:path>
              </a:pathLst>
            </a:custGeom>
            <a:solidFill>
              <a:schemeClr val="lt2"/>
            </a:solidFill>
            <a:ln>
              <a:noFill/>
            </a:ln>
          </p:spPr>
        </p:sp>
      </p:grpSp>
      <p:grpSp>
        <p:nvGrpSpPr>
          <p:cNvPr id="135" name="Google Shape;135;p7"/>
          <p:cNvGrpSpPr/>
          <p:nvPr/>
        </p:nvGrpSpPr>
        <p:grpSpPr>
          <a:xfrm flipH="1">
            <a:off x="9247826" y="-306296"/>
            <a:ext cx="3107432" cy="1968815"/>
            <a:chOff x="-90429" y="-93427"/>
            <a:chExt cx="1639202" cy="1152072"/>
          </a:xfrm>
        </p:grpSpPr>
        <p:sp>
          <p:nvSpPr>
            <p:cNvPr id="136" name="Google Shape;136;p7"/>
            <p:cNvSpPr/>
            <p:nvPr/>
          </p:nvSpPr>
          <p:spPr>
            <a:xfrm>
              <a:off x="-90429" y="-93427"/>
              <a:ext cx="1492772" cy="1011790"/>
            </a:xfrm>
            <a:custGeom>
              <a:avLst/>
              <a:gdLst/>
              <a:ahLst/>
              <a:cxnLst/>
              <a:rect l="l" t="t" r="r" b="b"/>
              <a:pathLst>
                <a:path w="65703" h="44533" extrusionOk="0">
                  <a:moveTo>
                    <a:pt x="409" y="3407"/>
                  </a:moveTo>
                  <a:cubicBezTo>
                    <a:pt x="-318" y="7830"/>
                    <a:pt x="-76" y="20552"/>
                    <a:pt x="1136" y="27034"/>
                  </a:cubicBezTo>
                  <a:cubicBezTo>
                    <a:pt x="2348" y="33516"/>
                    <a:pt x="4589" y="39575"/>
                    <a:pt x="7679" y="42301"/>
                  </a:cubicBezTo>
                  <a:cubicBezTo>
                    <a:pt x="10769" y="45027"/>
                    <a:pt x="16464" y="45087"/>
                    <a:pt x="19675" y="43391"/>
                  </a:cubicBezTo>
                  <a:cubicBezTo>
                    <a:pt x="22886" y="41695"/>
                    <a:pt x="24461" y="34365"/>
                    <a:pt x="26945" y="32123"/>
                  </a:cubicBezTo>
                  <a:cubicBezTo>
                    <a:pt x="29429" y="29882"/>
                    <a:pt x="31246" y="30184"/>
                    <a:pt x="34578" y="29942"/>
                  </a:cubicBezTo>
                  <a:cubicBezTo>
                    <a:pt x="37910" y="29700"/>
                    <a:pt x="42878" y="30790"/>
                    <a:pt x="46937" y="30669"/>
                  </a:cubicBezTo>
                  <a:cubicBezTo>
                    <a:pt x="50996" y="30548"/>
                    <a:pt x="55843" y="30608"/>
                    <a:pt x="58933" y="29215"/>
                  </a:cubicBezTo>
                  <a:cubicBezTo>
                    <a:pt x="62023" y="27822"/>
                    <a:pt x="64810" y="25278"/>
                    <a:pt x="65476" y="22309"/>
                  </a:cubicBezTo>
                  <a:cubicBezTo>
                    <a:pt x="66142" y="19341"/>
                    <a:pt x="65354" y="14797"/>
                    <a:pt x="62931" y="11404"/>
                  </a:cubicBezTo>
                  <a:cubicBezTo>
                    <a:pt x="60508" y="8011"/>
                    <a:pt x="56146" y="3831"/>
                    <a:pt x="50936" y="1953"/>
                  </a:cubicBezTo>
                  <a:cubicBezTo>
                    <a:pt x="45726" y="75"/>
                    <a:pt x="39243" y="377"/>
                    <a:pt x="31670" y="135"/>
                  </a:cubicBezTo>
                  <a:cubicBezTo>
                    <a:pt x="24097" y="-107"/>
                    <a:pt x="10708" y="-46"/>
                    <a:pt x="5498" y="499"/>
                  </a:cubicBezTo>
                  <a:cubicBezTo>
                    <a:pt x="288" y="1044"/>
                    <a:pt x="1136" y="-1015"/>
                    <a:pt x="409" y="3407"/>
                  </a:cubicBezTo>
                  <a:close/>
                </a:path>
              </a:pathLst>
            </a:custGeom>
            <a:solidFill>
              <a:schemeClr val="lt2"/>
            </a:solidFill>
            <a:ln>
              <a:noFill/>
            </a:ln>
          </p:spPr>
        </p:sp>
        <p:sp>
          <p:nvSpPr>
            <p:cNvPr id="137" name="Google Shape;137;p7"/>
            <p:cNvSpPr/>
            <p:nvPr/>
          </p:nvSpPr>
          <p:spPr>
            <a:xfrm>
              <a:off x="-72867" y="-60633"/>
              <a:ext cx="1621640" cy="1119278"/>
            </a:xfrm>
            <a:custGeom>
              <a:avLst/>
              <a:gdLst/>
              <a:ahLst/>
              <a:cxnLst/>
              <a:rect l="l" t="t" r="r" b="b"/>
              <a:pathLst>
                <a:path w="71375" h="49264" extrusionOk="0">
                  <a:moveTo>
                    <a:pt x="0" y="40494"/>
                  </a:moveTo>
                  <a:cubicBezTo>
                    <a:pt x="1661" y="41863"/>
                    <a:pt x="6274" y="47582"/>
                    <a:pt x="9964" y="48709"/>
                  </a:cubicBezTo>
                  <a:cubicBezTo>
                    <a:pt x="13654" y="49836"/>
                    <a:pt x="19112" y="49194"/>
                    <a:pt x="22141" y="47255"/>
                  </a:cubicBezTo>
                  <a:cubicBezTo>
                    <a:pt x="25170" y="45316"/>
                    <a:pt x="25716" y="39349"/>
                    <a:pt x="28139" y="37077"/>
                  </a:cubicBezTo>
                  <a:cubicBezTo>
                    <a:pt x="30562" y="34805"/>
                    <a:pt x="31622" y="34169"/>
                    <a:pt x="36681" y="33624"/>
                  </a:cubicBezTo>
                  <a:cubicBezTo>
                    <a:pt x="41740" y="33079"/>
                    <a:pt x="53069" y="34927"/>
                    <a:pt x="58491" y="33806"/>
                  </a:cubicBezTo>
                  <a:cubicBezTo>
                    <a:pt x="63913" y="32685"/>
                    <a:pt x="67185" y="30261"/>
                    <a:pt x="69214" y="26899"/>
                  </a:cubicBezTo>
                  <a:cubicBezTo>
                    <a:pt x="71244" y="23537"/>
                    <a:pt x="72092" y="18115"/>
                    <a:pt x="70668" y="13632"/>
                  </a:cubicBezTo>
                  <a:cubicBezTo>
                    <a:pt x="69244" y="9149"/>
                    <a:pt x="62338" y="2272"/>
                    <a:pt x="60672" y="0"/>
                  </a:cubicBezTo>
                </a:path>
              </a:pathLst>
            </a:custGeom>
            <a:noFill/>
            <a:ln w="9525" cap="flat" cmpd="sng">
              <a:solidFill>
                <a:schemeClr val="lt2"/>
              </a:solidFill>
              <a:prstDash val="solid"/>
              <a:round/>
              <a:headEnd type="none" w="med" len="med"/>
              <a:tailEnd type="none" w="med" len="med"/>
            </a:ln>
          </p:spPr>
        </p:sp>
      </p:grpSp>
      <p:grpSp>
        <p:nvGrpSpPr>
          <p:cNvPr id="138" name="Google Shape;138;p7"/>
          <p:cNvGrpSpPr/>
          <p:nvPr/>
        </p:nvGrpSpPr>
        <p:grpSpPr>
          <a:xfrm>
            <a:off x="736939" y="221299"/>
            <a:ext cx="11163192" cy="6449172"/>
            <a:chOff x="554075" y="165974"/>
            <a:chExt cx="8393158" cy="4836879"/>
          </a:xfrm>
        </p:grpSpPr>
        <p:sp>
          <p:nvSpPr>
            <p:cNvPr id="139" name="Google Shape;139;p7"/>
            <p:cNvSpPr/>
            <p:nvPr/>
          </p:nvSpPr>
          <p:spPr>
            <a:xfrm>
              <a:off x="2962599" y="4430677"/>
              <a:ext cx="571971" cy="572176"/>
            </a:xfrm>
            <a:custGeom>
              <a:avLst/>
              <a:gdLst/>
              <a:ahLst/>
              <a:cxnLst/>
              <a:rect l="l" t="t" r="r" b="b"/>
              <a:pathLst>
                <a:path w="9943" h="9947" extrusionOk="0">
                  <a:moveTo>
                    <a:pt x="9942" y="4960"/>
                  </a:moveTo>
                  <a:lnTo>
                    <a:pt x="9942" y="4960"/>
                  </a:lnTo>
                  <a:cubicBezTo>
                    <a:pt x="9938" y="4033"/>
                    <a:pt x="9186" y="3280"/>
                    <a:pt x="8255" y="3284"/>
                  </a:cubicBezTo>
                  <a:lnTo>
                    <a:pt x="6651" y="3288"/>
                  </a:lnTo>
                  <a:lnTo>
                    <a:pt x="6647" y="1680"/>
                  </a:lnTo>
                  <a:cubicBezTo>
                    <a:pt x="6643" y="753"/>
                    <a:pt x="5890" y="1"/>
                    <a:pt x="4960" y="5"/>
                  </a:cubicBezTo>
                  <a:cubicBezTo>
                    <a:pt x="4033" y="5"/>
                    <a:pt x="3280" y="761"/>
                    <a:pt x="3284" y="1688"/>
                  </a:cubicBezTo>
                  <a:lnTo>
                    <a:pt x="3288" y="3296"/>
                  </a:lnTo>
                  <a:lnTo>
                    <a:pt x="1680" y="3300"/>
                  </a:lnTo>
                  <a:cubicBezTo>
                    <a:pt x="753" y="3300"/>
                    <a:pt x="1" y="4057"/>
                    <a:pt x="4" y="4983"/>
                  </a:cubicBezTo>
                  <a:cubicBezTo>
                    <a:pt x="4" y="5914"/>
                    <a:pt x="761" y="6667"/>
                    <a:pt x="1688" y="6663"/>
                  </a:cubicBezTo>
                  <a:lnTo>
                    <a:pt x="3296" y="6659"/>
                  </a:lnTo>
                  <a:lnTo>
                    <a:pt x="3300" y="8263"/>
                  </a:lnTo>
                  <a:cubicBezTo>
                    <a:pt x="3300" y="9194"/>
                    <a:pt x="4056" y="9946"/>
                    <a:pt x="4983" y="9942"/>
                  </a:cubicBezTo>
                  <a:cubicBezTo>
                    <a:pt x="5914" y="9942"/>
                    <a:pt x="6663" y="9186"/>
                    <a:pt x="6663" y="8255"/>
                  </a:cubicBezTo>
                  <a:lnTo>
                    <a:pt x="6659" y="6651"/>
                  </a:lnTo>
                  <a:lnTo>
                    <a:pt x="8263" y="6647"/>
                  </a:lnTo>
                  <a:cubicBezTo>
                    <a:pt x="9194" y="6647"/>
                    <a:pt x="9942" y="5890"/>
                    <a:pt x="9942" y="4960"/>
                  </a:cubicBezTo>
                  <a:close/>
                </a:path>
              </a:pathLst>
            </a:custGeom>
            <a:solidFill>
              <a:srgbClr val="FFFFFF">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0" name="Google Shape;140;p7"/>
            <p:cNvSpPr/>
            <p:nvPr/>
          </p:nvSpPr>
          <p:spPr>
            <a:xfrm>
              <a:off x="3145560" y="268711"/>
              <a:ext cx="206047" cy="205905"/>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1" name="Google Shape;141;p7"/>
            <p:cNvSpPr/>
            <p:nvPr/>
          </p:nvSpPr>
          <p:spPr>
            <a:xfrm>
              <a:off x="554075" y="3639716"/>
              <a:ext cx="171683" cy="171544"/>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2" name="Google Shape;142;p7"/>
            <p:cNvSpPr/>
            <p:nvPr/>
          </p:nvSpPr>
          <p:spPr>
            <a:xfrm>
              <a:off x="6308047" y="165974"/>
              <a:ext cx="206047" cy="205905"/>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3" name="Google Shape;143;p7"/>
            <p:cNvSpPr/>
            <p:nvPr/>
          </p:nvSpPr>
          <p:spPr>
            <a:xfrm>
              <a:off x="8775550" y="3639716"/>
              <a:ext cx="171683" cy="171544"/>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4" name="Google Shape;144;p7"/>
            <p:cNvSpPr/>
            <p:nvPr/>
          </p:nvSpPr>
          <p:spPr>
            <a:xfrm>
              <a:off x="5810522" y="4729249"/>
              <a:ext cx="206047" cy="205905"/>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45" name="Google Shape;145;p7"/>
            <p:cNvSpPr/>
            <p:nvPr/>
          </p:nvSpPr>
          <p:spPr>
            <a:xfrm>
              <a:off x="8337414" y="1742428"/>
              <a:ext cx="571971" cy="572176"/>
            </a:xfrm>
            <a:custGeom>
              <a:avLst/>
              <a:gdLst/>
              <a:ahLst/>
              <a:cxnLst/>
              <a:rect l="l" t="t" r="r" b="b"/>
              <a:pathLst>
                <a:path w="9943" h="9947" extrusionOk="0">
                  <a:moveTo>
                    <a:pt x="9942" y="4960"/>
                  </a:moveTo>
                  <a:lnTo>
                    <a:pt x="9942" y="4960"/>
                  </a:lnTo>
                  <a:cubicBezTo>
                    <a:pt x="9938" y="4033"/>
                    <a:pt x="9186" y="3280"/>
                    <a:pt x="8255" y="3284"/>
                  </a:cubicBezTo>
                  <a:lnTo>
                    <a:pt x="6651" y="3288"/>
                  </a:lnTo>
                  <a:lnTo>
                    <a:pt x="6647" y="1680"/>
                  </a:lnTo>
                  <a:cubicBezTo>
                    <a:pt x="6643" y="753"/>
                    <a:pt x="5890" y="1"/>
                    <a:pt x="4960" y="5"/>
                  </a:cubicBezTo>
                  <a:cubicBezTo>
                    <a:pt x="4033" y="5"/>
                    <a:pt x="3280" y="761"/>
                    <a:pt x="3284" y="1688"/>
                  </a:cubicBezTo>
                  <a:lnTo>
                    <a:pt x="3288" y="3296"/>
                  </a:lnTo>
                  <a:lnTo>
                    <a:pt x="1680" y="3300"/>
                  </a:lnTo>
                  <a:cubicBezTo>
                    <a:pt x="753" y="3300"/>
                    <a:pt x="1" y="4057"/>
                    <a:pt x="4" y="4983"/>
                  </a:cubicBezTo>
                  <a:cubicBezTo>
                    <a:pt x="4" y="5914"/>
                    <a:pt x="761" y="6667"/>
                    <a:pt x="1688" y="6663"/>
                  </a:cubicBezTo>
                  <a:lnTo>
                    <a:pt x="3296" y="6659"/>
                  </a:lnTo>
                  <a:lnTo>
                    <a:pt x="3300" y="8263"/>
                  </a:lnTo>
                  <a:cubicBezTo>
                    <a:pt x="3300" y="9194"/>
                    <a:pt x="4056" y="9946"/>
                    <a:pt x="4983" y="9942"/>
                  </a:cubicBezTo>
                  <a:cubicBezTo>
                    <a:pt x="5914" y="9942"/>
                    <a:pt x="6663" y="9186"/>
                    <a:pt x="6663" y="8255"/>
                  </a:cubicBezTo>
                  <a:lnTo>
                    <a:pt x="6659" y="6651"/>
                  </a:lnTo>
                  <a:lnTo>
                    <a:pt x="8263" y="6647"/>
                  </a:lnTo>
                  <a:cubicBezTo>
                    <a:pt x="9194" y="6647"/>
                    <a:pt x="9942" y="5890"/>
                    <a:pt x="9942" y="4960"/>
                  </a:cubicBezTo>
                  <a:close/>
                </a:path>
              </a:pathLst>
            </a:custGeom>
            <a:solidFill>
              <a:srgbClr val="FFFFFF">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146" name="Google Shape;146;p7"/>
          <p:cNvSpPr/>
          <p:nvPr/>
        </p:nvSpPr>
        <p:spPr>
          <a:xfrm>
            <a:off x="218802" y="2939584"/>
            <a:ext cx="458858" cy="460181"/>
          </a:xfrm>
          <a:custGeom>
            <a:avLst/>
            <a:gdLst/>
            <a:ahLst/>
            <a:cxnLst/>
            <a:rect l="l" t="t" r="r" b="b"/>
            <a:pathLst>
              <a:path w="9943" h="9947" extrusionOk="0">
                <a:moveTo>
                  <a:pt x="9942" y="4960"/>
                </a:moveTo>
                <a:lnTo>
                  <a:pt x="9942" y="4960"/>
                </a:lnTo>
                <a:cubicBezTo>
                  <a:pt x="9938" y="4033"/>
                  <a:pt x="9186" y="3280"/>
                  <a:pt x="8255" y="3284"/>
                </a:cubicBezTo>
                <a:lnTo>
                  <a:pt x="6651" y="3288"/>
                </a:lnTo>
                <a:lnTo>
                  <a:pt x="6647" y="1680"/>
                </a:lnTo>
                <a:cubicBezTo>
                  <a:pt x="6643" y="753"/>
                  <a:pt x="5890" y="1"/>
                  <a:pt x="4960" y="5"/>
                </a:cubicBezTo>
                <a:cubicBezTo>
                  <a:pt x="4033" y="5"/>
                  <a:pt x="3280" y="761"/>
                  <a:pt x="3284" y="1688"/>
                </a:cubicBezTo>
                <a:lnTo>
                  <a:pt x="3288" y="3296"/>
                </a:lnTo>
                <a:lnTo>
                  <a:pt x="1680" y="3300"/>
                </a:lnTo>
                <a:cubicBezTo>
                  <a:pt x="753" y="3300"/>
                  <a:pt x="1" y="4057"/>
                  <a:pt x="4" y="4983"/>
                </a:cubicBezTo>
                <a:cubicBezTo>
                  <a:pt x="4" y="5914"/>
                  <a:pt x="761" y="6667"/>
                  <a:pt x="1688" y="6663"/>
                </a:cubicBezTo>
                <a:lnTo>
                  <a:pt x="3296" y="6659"/>
                </a:lnTo>
                <a:lnTo>
                  <a:pt x="3300" y="8263"/>
                </a:lnTo>
                <a:cubicBezTo>
                  <a:pt x="3300" y="9194"/>
                  <a:pt x="4056" y="9946"/>
                  <a:pt x="4983" y="9942"/>
                </a:cubicBezTo>
                <a:cubicBezTo>
                  <a:pt x="5914" y="9942"/>
                  <a:pt x="6663" y="9186"/>
                  <a:pt x="6663" y="8255"/>
                </a:cubicBezTo>
                <a:lnTo>
                  <a:pt x="6659" y="6651"/>
                </a:lnTo>
                <a:lnTo>
                  <a:pt x="8263" y="6647"/>
                </a:lnTo>
                <a:cubicBezTo>
                  <a:pt x="9194" y="6647"/>
                  <a:pt x="9942" y="5890"/>
                  <a:pt x="9942" y="4960"/>
                </a:cubicBezTo>
                <a:close/>
              </a:path>
            </a:pathLst>
          </a:custGeom>
          <a:solidFill>
            <a:srgbClr val="FFFFFF">
              <a:alpha val="119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bg>
      <p:bgPr>
        <a:solidFill>
          <a:schemeClr val="dk2"/>
        </a:solidFill>
        <a:effectLst/>
      </p:bgPr>
    </p:bg>
    <p:spTree>
      <p:nvGrpSpPr>
        <p:cNvPr id="1" name="Shape 171"/>
        <p:cNvGrpSpPr/>
        <p:nvPr/>
      </p:nvGrpSpPr>
      <p:grpSpPr>
        <a:xfrm>
          <a:off x="0" y="0"/>
          <a:ext cx="0" cy="0"/>
          <a:chOff x="0" y="0"/>
          <a:chExt cx="0" cy="0"/>
        </a:xfrm>
      </p:grpSpPr>
      <p:sp>
        <p:nvSpPr>
          <p:cNvPr id="172" name="Google Shape;172;p9"/>
          <p:cNvSpPr txBox="1">
            <a:spLocks noGrp="1"/>
          </p:cNvSpPr>
          <p:nvPr>
            <p:ph type="title"/>
          </p:nvPr>
        </p:nvSpPr>
        <p:spPr>
          <a:xfrm>
            <a:off x="3224005" y="1986000"/>
            <a:ext cx="5713829" cy="1002000"/>
          </a:xfrm>
          <a:prstGeom prst="rect">
            <a:avLst/>
          </a:prstGeom>
          <a:noFill/>
          <a:ln>
            <a:noFill/>
          </a:ln>
        </p:spPr>
        <p:txBody>
          <a:bodyPr spcFirstLastPara="1" wrap="square" lIns="91425" tIns="91425" rIns="91425" bIns="91425" anchor="b" anchorCtr="0">
            <a:noAutofit/>
          </a:bodyPr>
          <a:lstStyle>
            <a:lvl1pPr lvl="0" algn="ctr" rtl="0">
              <a:spcBef>
                <a:spcPts val="0"/>
              </a:spcBef>
              <a:spcAft>
                <a:spcPts val="0"/>
              </a:spcAft>
              <a:buSzPts val="3400"/>
              <a:buNone/>
              <a:defRPr sz="4788" b="1">
                <a:solidFill>
                  <a:schemeClr val="lt1"/>
                </a:solidFill>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sp>
        <p:nvSpPr>
          <p:cNvPr id="173" name="Google Shape;173;p9"/>
          <p:cNvSpPr txBox="1">
            <a:spLocks noGrp="1"/>
          </p:cNvSpPr>
          <p:nvPr>
            <p:ph type="body" idx="1"/>
          </p:nvPr>
        </p:nvSpPr>
        <p:spPr>
          <a:xfrm>
            <a:off x="3224005" y="2988000"/>
            <a:ext cx="5713829" cy="1642000"/>
          </a:xfrm>
          <a:prstGeom prst="rect">
            <a:avLst/>
          </a:prstGeom>
          <a:noFill/>
          <a:ln>
            <a:noFill/>
          </a:ln>
        </p:spPr>
        <p:txBody>
          <a:bodyPr spcFirstLastPara="1" wrap="square" lIns="91425" tIns="91425" rIns="91425" bIns="91425" anchor="t" anchorCtr="0">
            <a:noAutofit/>
          </a:bodyPr>
          <a:lstStyle>
            <a:lvl1pPr marL="608076" lvl="0" indent="-422275" algn="ctr" rtl="0">
              <a:spcBef>
                <a:spcPts val="0"/>
              </a:spcBef>
              <a:spcAft>
                <a:spcPts val="0"/>
              </a:spcAft>
              <a:buSzPts val="1400"/>
              <a:buChar char="●"/>
              <a:defRPr sz="2128">
                <a:latin typeface="Fira Sans"/>
                <a:ea typeface="Fira Sans"/>
                <a:cs typeface="Fira Sans"/>
                <a:sym typeface="Fira Sans"/>
              </a:defRPr>
            </a:lvl1pPr>
            <a:lvl2pPr marL="1216152" lvl="1" indent="-422275" rtl="0">
              <a:lnSpc>
                <a:spcPct val="115000"/>
              </a:lnSpc>
              <a:spcBef>
                <a:spcPts val="0"/>
              </a:spcBef>
              <a:spcAft>
                <a:spcPts val="0"/>
              </a:spcAft>
              <a:buSzPts val="1400"/>
              <a:buChar char="○"/>
              <a:defRPr/>
            </a:lvl2pPr>
            <a:lvl3pPr marL="1824228" lvl="2" indent="-422275" rtl="0">
              <a:lnSpc>
                <a:spcPct val="115000"/>
              </a:lnSpc>
              <a:spcBef>
                <a:spcPts val="0"/>
              </a:spcBef>
              <a:spcAft>
                <a:spcPts val="0"/>
              </a:spcAft>
              <a:buSzPts val="1400"/>
              <a:buChar char="■"/>
              <a:defRPr/>
            </a:lvl3pPr>
            <a:lvl4pPr marL="2432304" lvl="3" indent="-422275" rtl="0">
              <a:lnSpc>
                <a:spcPct val="115000"/>
              </a:lnSpc>
              <a:spcBef>
                <a:spcPts val="0"/>
              </a:spcBef>
              <a:spcAft>
                <a:spcPts val="0"/>
              </a:spcAft>
              <a:buSzPts val="1400"/>
              <a:buChar char="●"/>
              <a:defRPr/>
            </a:lvl4pPr>
            <a:lvl5pPr marL="3040380" lvl="4" indent="-422275" rtl="0">
              <a:lnSpc>
                <a:spcPct val="115000"/>
              </a:lnSpc>
              <a:spcBef>
                <a:spcPts val="0"/>
              </a:spcBef>
              <a:spcAft>
                <a:spcPts val="0"/>
              </a:spcAft>
              <a:buSzPts val="1400"/>
              <a:buChar char="○"/>
              <a:defRPr/>
            </a:lvl5pPr>
            <a:lvl6pPr marL="3648456" lvl="5" indent="-422275" rtl="0">
              <a:lnSpc>
                <a:spcPct val="115000"/>
              </a:lnSpc>
              <a:spcBef>
                <a:spcPts val="0"/>
              </a:spcBef>
              <a:spcAft>
                <a:spcPts val="0"/>
              </a:spcAft>
              <a:buSzPts val="1400"/>
              <a:buChar char="■"/>
              <a:defRPr/>
            </a:lvl6pPr>
            <a:lvl7pPr marL="4256532" lvl="6" indent="-422275" rtl="0">
              <a:lnSpc>
                <a:spcPct val="115000"/>
              </a:lnSpc>
              <a:spcBef>
                <a:spcPts val="0"/>
              </a:spcBef>
              <a:spcAft>
                <a:spcPts val="0"/>
              </a:spcAft>
              <a:buSzPts val="1400"/>
              <a:buChar char="●"/>
              <a:defRPr/>
            </a:lvl7pPr>
            <a:lvl8pPr marL="4864608" lvl="7" indent="-422275" rtl="0">
              <a:lnSpc>
                <a:spcPct val="115000"/>
              </a:lnSpc>
              <a:spcBef>
                <a:spcPts val="0"/>
              </a:spcBef>
              <a:spcAft>
                <a:spcPts val="0"/>
              </a:spcAft>
              <a:buSzPts val="1400"/>
              <a:buChar char="○"/>
              <a:defRPr/>
            </a:lvl8pPr>
            <a:lvl9pPr marL="5472684" lvl="8" indent="-422275" rtl="0">
              <a:lnSpc>
                <a:spcPct val="115000"/>
              </a:lnSpc>
              <a:spcBef>
                <a:spcPts val="0"/>
              </a:spcBef>
              <a:spcAft>
                <a:spcPts val="0"/>
              </a:spcAft>
              <a:buSzPts val="1400"/>
              <a:buChar char="■"/>
              <a:defRPr/>
            </a:lvl9pPr>
          </a:lstStyle>
          <a:p>
            <a:endParaRPr/>
          </a:p>
        </p:txBody>
      </p:sp>
      <p:grpSp>
        <p:nvGrpSpPr>
          <p:cNvPr id="174" name="Google Shape;174;p9"/>
          <p:cNvGrpSpPr/>
          <p:nvPr/>
        </p:nvGrpSpPr>
        <p:grpSpPr>
          <a:xfrm>
            <a:off x="-120269" y="-121472"/>
            <a:ext cx="2670306" cy="2907813"/>
            <a:chOff x="-90425" y="-91104"/>
            <a:chExt cx="2007696" cy="2180860"/>
          </a:xfrm>
        </p:grpSpPr>
        <p:sp>
          <p:nvSpPr>
            <p:cNvPr id="175" name="Google Shape;175;p9"/>
            <p:cNvSpPr/>
            <p:nvPr/>
          </p:nvSpPr>
          <p:spPr>
            <a:xfrm rot="10800000" flipH="1">
              <a:off x="52635" y="-8983"/>
              <a:ext cx="1864635" cy="2098740"/>
            </a:xfrm>
            <a:custGeom>
              <a:avLst/>
              <a:gdLst/>
              <a:ahLst/>
              <a:cxnLst/>
              <a:rect l="l" t="t" r="r" b="b"/>
              <a:pathLst>
                <a:path w="60767" h="76891" extrusionOk="0">
                  <a:moveTo>
                    <a:pt x="0" y="0"/>
                  </a:moveTo>
                  <a:cubicBezTo>
                    <a:pt x="2167" y="419"/>
                    <a:pt x="9477" y="848"/>
                    <a:pt x="13001" y="2516"/>
                  </a:cubicBezTo>
                  <a:cubicBezTo>
                    <a:pt x="16525" y="4184"/>
                    <a:pt x="18941" y="5427"/>
                    <a:pt x="21146" y="10007"/>
                  </a:cubicBezTo>
                  <a:cubicBezTo>
                    <a:pt x="23352" y="14588"/>
                    <a:pt x="24174" y="25213"/>
                    <a:pt x="26234" y="29999"/>
                  </a:cubicBezTo>
                  <a:cubicBezTo>
                    <a:pt x="28294" y="34785"/>
                    <a:pt x="29263" y="35815"/>
                    <a:pt x="33504" y="38723"/>
                  </a:cubicBezTo>
                  <a:cubicBezTo>
                    <a:pt x="37745" y="41631"/>
                    <a:pt x="47438" y="44176"/>
                    <a:pt x="51679" y="47447"/>
                  </a:cubicBezTo>
                  <a:cubicBezTo>
                    <a:pt x="55920" y="50718"/>
                    <a:pt x="57434" y="53444"/>
                    <a:pt x="58949" y="58351"/>
                  </a:cubicBezTo>
                  <a:cubicBezTo>
                    <a:pt x="60464" y="63258"/>
                    <a:pt x="60464" y="73801"/>
                    <a:pt x="60767" y="76891"/>
                  </a:cubicBezTo>
                </a:path>
              </a:pathLst>
            </a:custGeom>
            <a:noFill/>
            <a:ln w="9525" cap="flat" cmpd="sng">
              <a:solidFill>
                <a:schemeClr val="lt2"/>
              </a:solidFill>
              <a:prstDash val="solid"/>
              <a:round/>
              <a:headEnd type="none" w="med" len="med"/>
              <a:tailEnd type="none" w="med" len="med"/>
            </a:ln>
          </p:spPr>
        </p:sp>
        <p:sp>
          <p:nvSpPr>
            <p:cNvPr id="176" name="Google Shape;176;p9"/>
            <p:cNvSpPr/>
            <p:nvPr/>
          </p:nvSpPr>
          <p:spPr>
            <a:xfrm>
              <a:off x="-90425" y="-91104"/>
              <a:ext cx="1863800" cy="2032150"/>
            </a:xfrm>
            <a:custGeom>
              <a:avLst/>
              <a:gdLst/>
              <a:ahLst/>
              <a:cxnLst/>
              <a:rect l="l" t="t" r="r" b="b"/>
              <a:pathLst>
                <a:path w="74552" h="81286" extrusionOk="0">
                  <a:moveTo>
                    <a:pt x="4015" y="80277"/>
                  </a:moveTo>
                  <a:cubicBezTo>
                    <a:pt x="6302" y="81766"/>
                    <a:pt x="11860" y="81407"/>
                    <a:pt x="15503" y="80481"/>
                  </a:cubicBezTo>
                  <a:cubicBezTo>
                    <a:pt x="19147" y="79555"/>
                    <a:pt x="23403" y="78327"/>
                    <a:pt x="25876" y="74721"/>
                  </a:cubicBezTo>
                  <a:cubicBezTo>
                    <a:pt x="28349" y="71115"/>
                    <a:pt x="28852" y="63411"/>
                    <a:pt x="30339" y="58847"/>
                  </a:cubicBezTo>
                  <a:cubicBezTo>
                    <a:pt x="31826" y="54283"/>
                    <a:pt x="32866" y="50646"/>
                    <a:pt x="34799" y="47338"/>
                  </a:cubicBezTo>
                  <a:cubicBezTo>
                    <a:pt x="36732" y="44031"/>
                    <a:pt x="38593" y="41119"/>
                    <a:pt x="41939" y="39002"/>
                  </a:cubicBezTo>
                  <a:cubicBezTo>
                    <a:pt x="45285" y="36885"/>
                    <a:pt x="51159" y="35960"/>
                    <a:pt x="54877" y="34637"/>
                  </a:cubicBezTo>
                  <a:cubicBezTo>
                    <a:pt x="58595" y="33314"/>
                    <a:pt x="61420" y="32786"/>
                    <a:pt x="64246" y="31066"/>
                  </a:cubicBezTo>
                  <a:cubicBezTo>
                    <a:pt x="67072" y="29346"/>
                    <a:pt x="70121" y="27427"/>
                    <a:pt x="71831" y="24318"/>
                  </a:cubicBezTo>
                  <a:cubicBezTo>
                    <a:pt x="73541" y="21209"/>
                    <a:pt x="74806" y="15919"/>
                    <a:pt x="74508" y="12413"/>
                  </a:cubicBezTo>
                  <a:cubicBezTo>
                    <a:pt x="74211" y="8907"/>
                    <a:pt x="74805" y="5269"/>
                    <a:pt x="70046" y="3284"/>
                  </a:cubicBezTo>
                  <a:cubicBezTo>
                    <a:pt x="65287" y="1300"/>
                    <a:pt x="56696" y="810"/>
                    <a:pt x="45954" y="506"/>
                  </a:cubicBezTo>
                  <a:cubicBezTo>
                    <a:pt x="35212" y="202"/>
                    <a:pt x="12954" y="-856"/>
                    <a:pt x="5592" y="1459"/>
                  </a:cubicBezTo>
                  <a:cubicBezTo>
                    <a:pt x="-1770" y="3774"/>
                    <a:pt x="2716" y="6155"/>
                    <a:pt x="1784" y="14397"/>
                  </a:cubicBezTo>
                  <a:cubicBezTo>
                    <a:pt x="852" y="22639"/>
                    <a:pt x="0" y="41384"/>
                    <a:pt x="0" y="50909"/>
                  </a:cubicBezTo>
                  <a:cubicBezTo>
                    <a:pt x="0" y="60434"/>
                    <a:pt x="1115" y="66650"/>
                    <a:pt x="1784" y="71545"/>
                  </a:cubicBezTo>
                  <a:cubicBezTo>
                    <a:pt x="2453" y="76440"/>
                    <a:pt x="1729" y="78788"/>
                    <a:pt x="4015" y="80277"/>
                  </a:cubicBezTo>
                  <a:close/>
                </a:path>
              </a:pathLst>
            </a:custGeom>
            <a:solidFill>
              <a:schemeClr val="lt2"/>
            </a:solidFill>
            <a:ln>
              <a:noFill/>
            </a:ln>
          </p:spPr>
        </p:sp>
      </p:grpSp>
      <p:grpSp>
        <p:nvGrpSpPr>
          <p:cNvPr id="177" name="Google Shape;177;p9"/>
          <p:cNvGrpSpPr/>
          <p:nvPr/>
        </p:nvGrpSpPr>
        <p:grpSpPr>
          <a:xfrm>
            <a:off x="6222527" y="5262689"/>
            <a:ext cx="6139280" cy="1772305"/>
            <a:chOff x="4678469" y="3947016"/>
            <a:chExt cx="4615879" cy="1329229"/>
          </a:xfrm>
        </p:grpSpPr>
        <p:sp>
          <p:nvSpPr>
            <p:cNvPr id="178" name="Google Shape;178;p9"/>
            <p:cNvSpPr/>
            <p:nvPr/>
          </p:nvSpPr>
          <p:spPr>
            <a:xfrm rot="10800000" flipH="1">
              <a:off x="4678469" y="3947016"/>
              <a:ext cx="4615879" cy="1255821"/>
            </a:xfrm>
            <a:custGeom>
              <a:avLst/>
              <a:gdLst/>
              <a:ahLst/>
              <a:cxnLst/>
              <a:rect l="l" t="t" r="r" b="b"/>
              <a:pathLst>
                <a:path w="102878" h="32972" extrusionOk="0">
                  <a:moveTo>
                    <a:pt x="0" y="1154"/>
                  </a:moveTo>
                  <a:cubicBezTo>
                    <a:pt x="131" y="2698"/>
                    <a:pt x="157" y="7764"/>
                    <a:pt x="783" y="10419"/>
                  </a:cubicBezTo>
                  <a:cubicBezTo>
                    <a:pt x="1409" y="13074"/>
                    <a:pt x="2244" y="15413"/>
                    <a:pt x="3756" y="17083"/>
                  </a:cubicBezTo>
                  <a:cubicBezTo>
                    <a:pt x="5268" y="18753"/>
                    <a:pt x="7263" y="20031"/>
                    <a:pt x="9855" y="20437"/>
                  </a:cubicBezTo>
                  <a:cubicBezTo>
                    <a:pt x="12447" y="20844"/>
                    <a:pt x="15344" y="20132"/>
                    <a:pt x="19309" y="19522"/>
                  </a:cubicBezTo>
                  <a:cubicBezTo>
                    <a:pt x="23274" y="18912"/>
                    <a:pt x="29729" y="17083"/>
                    <a:pt x="33643" y="16778"/>
                  </a:cubicBezTo>
                  <a:cubicBezTo>
                    <a:pt x="37557" y="16473"/>
                    <a:pt x="39387" y="16423"/>
                    <a:pt x="42792" y="17693"/>
                  </a:cubicBezTo>
                  <a:cubicBezTo>
                    <a:pt x="46198" y="18964"/>
                    <a:pt x="50061" y="22165"/>
                    <a:pt x="54076" y="24401"/>
                  </a:cubicBezTo>
                  <a:cubicBezTo>
                    <a:pt x="58092" y="26637"/>
                    <a:pt x="62412" y="29688"/>
                    <a:pt x="66885" y="31110"/>
                  </a:cubicBezTo>
                  <a:cubicBezTo>
                    <a:pt x="71358" y="32532"/>
                    <a:pt x="76594" y="33137"/>
                    <a:pt x="80914" y="32933"/>
                  </a:cubicBezTo>
                  <a:cubicBezTo>
                    <a:pt x="85235" y="32729"/>
                    <a:pt x="89453" y="31560"/>
                    <a:pt x="92808" y="29884"/>
                  </a:cubicBezTo>
                  <a:cubicBezTo>
                    <a:pt x="96163" y="28208"/>
                    <a:pt x="99366" y="25265"/>
                    <a:pt x="101043" y="22877"/>
                  </a:cubicBezTo>
                  <a:cubicBezTo>
                    <a:pt x="102720" y="20490"/>
                    <a:pt x="102771" y="19372"/>
                    <a:pt x="102872" y="15559"/>
                  </a:cubicBezTo>
                  <a:cubicBezTo>
                    <a:pt x="102974" y="11746"/>
                    <a:pt x="101855" y="2593"/>
                    <a:pt x="101652" y="0"/>
                  </a:cubicBezTo>
                </a:path>
              </a:pathLst>
            </a:custGeom>
            <a:noFill/>
            <a:ln w="9525" cap="flat" cmpd="sng">
              <a:solidFill>
                <a:schemeClr val="lt2"/>
              </a:solidFill>
              <a:prstDash val="solid"/>
              <a:round/>
              <a:headEnd type="none" w="med" len="med"/>
              <a:tailEnd type="none" w="med" len="med"/>
            </a:ln>
          </p:spPr>
        </p:sp>
        <p:sp>
          <p:nvSpPr>
            <p:cNvPr id="179" name="Google Shape;179;p9"/>
            <p:cNvSpPr/>
            <p:nvPr/>
          </p:nvSpPr>
          <p:spPr>
            <a:xfrm rot="10800000" flipH="1">
              <a:off x="4799629" y="4110809"/>
              <a:ext cx="4364335" cy="1165435"/>
            </a:xfrm>
            <a:custGeom>
              <a:avLst/>
              <a:gdLst/>
              <a:ahLst/>
              <a:cxnLst/>
              <a:rect l="l" t="t" r="r" b="b"/>
              <a:pathLst>
                <a:path w="115934" h="36474" extrusionOk="0">
                  <a:moveTo>
                    <a:pt x="1319" y="2188"/>
                  </a:moveTo>
                  <a:cubicBezTo>
                    <a:pt x="653" y="4308"/>
                    <a:pt x="1137" y="9821"/>
                    <a:pt x="2046" y="12729"/>
                  </a:cubicBezTo>
                  <a:cubicBezTo>
                    <a:pt x="2955" y="15637"/>
                    <a:pt x="4106" y="18303"/>
                    <a:pt x="6772" y="19636"/>
                  </a:cubicBezTo>
                  <a:cubicBezTo>
                    <a:pt x="9438" y="20969"/>
                    <a:pt x="13436" y="21150"/>
                    <a:pt x="18040" y="20726"/>
                  </a:cubicBezTo>
                  <a:cubicBezTo>
                    <a:pt x="22644" y="20302"/>
                    <a:pt x="29915" y="17697"/>
                    <a:pt x="34398" y="17091"/>
                  </a:cubicBezTo>
                  <a:cubicBezTo>
                    <a:pt x="38881" y="16485"/>
                    <a:pt x="40941" y="16182"/>
                    <a:pt x="44939" y="17091"/>
                  </a:cubicBezTo>
                  <a:cubicBezTo>
                    <a:pt x="48937" y="18000"/>
                    <a:pt x="53905" y="20242"/>
                    <a:pt x="58388" y="22544"/>
                  </a:cubicBezTo>
                  <a:cubicBezTo>
                    <a:pt x="62871" y="24846"/>
                    <a:pt x="67294" y="28663"/>
                    <a:pt x="71838" y="30904"/>
                  </a:cubicBezTo>
                  <a:cubicBezTo>
                    <a:pt x="76382" y="33146"/>
                    <a:pt x="80744" y="35327"/>
                    <a:pt x="85651" y="35993"/>
                  </a:cubicBezTo>
                  <a:cubicBezTo>
                    <a:pt x="90558" y="36660"/>
                    <a:pt x="96616" y="36902"/>
                    <a:pt x="101281" y="34903"/>
                  </a:cubicBezTo>
                  <a:cubicBezTo>
                    <a:pt x="105946" y="32904"/>
                    <a:pt x="111338" y="29148"/>
                    <a:pt x="113640" y="23998"/>
                  </a:cubicBezTo>
                  <a:cubicBezTo>
                    <a:pt x="115942" y="18848"/>
                    <a:pt x="116669" y="7822"/>
                    <a:pt x="115094" y="4005"/>
                  </a:cubicBezTo>
                  <a:cubicBezTo>
                    <a:pt x="113519" y="188"/>
                    <a:pt x="112731" y="1521"/>
                    <a:pt x="104189" y="1097"/>
                  </a:cubicBezTo>
                  <a:cubicBezTo>
                    <a:pt x="95647" y="673"/>
                    <a:pt x="80198" y="1643"/>
                    <a:pt x="63841" y="1461"/>
                  </a:cubicBezTo>
                  <a:cubicBezTo>
                    <a:pt x="47484" y="1279"/>
                    <a:pt x="16465" y="-114"/>
                    <a:pt x="6045" y="7"/>
                  </a:cubicBezTo>
                  <a:cubicBezTo>
                    <a:pt x="-4375" y="128"/>
                    <a:pt x="1986" y="68"/>
                    <a:pt x="1319" y="2188"/>
                  </a:cubicBezTo>
                  <a:close/>
                </a:path>
              </a:pathLst>
            </a:custGeom>
            <a:solidFill>
              <a:schemeClr val="lt2"/>
            </a:solidFill>
            <a:ln>
              <a:noFill/>
            </a:ln>
          </p:spPr>
        </p:sp>
      </p:grpSp>
      <p:grpSp>
        <p:nvGrpSpPr>
          <p:cNvPr id="180" name="Google Shape;180;p9"/>
          <p:cNvGrpSpPr/>
          <p:nvPr/>
        </p:nvGrpSpPr>
        <p:grpSpPr>
          <a:xfrm>
            <a:off x="-120261" y="5602831"/>
            <a:ext cx="2359158" cy="1305036"/>
            <a:chOff x="-90420" y="4202123"/>
            <a:chExt cx="1773757" cy="978777"/>
          </a:xfrm>
        </p:grpSpPr>
        <p:sp>
          <p:nvSpPr>
            <p:cNvPr id="181" name="Google Shape;181;p9"/>
            <p:cNvSpPr/>
            <p:nvPr/>
          </p:nvSpPr>
          <p:spPr>
            <a:xfrm rot="10800000" flipH="1">
              <a:off x="-90420" y="4321301"/>
              <a:ext cx="1615308" cy="859598"/>
            </a:xfrm>
            <a:custGeom>
              <a:avLst/>
              <a:gdLst/>
              <a:ahLst/>
              <a:cxnLst/>
              <a:rect l="l" t="t" r="r" b="b"/>
              <a:pathLst>
                <a:path w="65703" h="44533" extrusionOk="0">
                  <a:moveTo>
                    <a:pt x="409" y="3407"/>
                  </a:moveTo>
                  <a:cubicBezTo>
                    <a:pt x="-318" y="7830"/>
                    <a:pt x="-76" y="20552"/>
                    <a:pt x="1136" y="27034"/>
                  </a:cubicBezTo>
                  <a:cubicBezTo>
                    <a:pt x="2348" y="33516"/>
                    <a:pt x="4589" y="39575"/>
                    <a:pt x="7679" y="42301"/>
                  </a:cubicBezTo>
                  <a:cubicBezTo>
                    <a:pt x="10769" y="45027"/>
                    <a:pt x="16464" y="45087"/>
                    <a:pt x="19675" y="43391"/>
                  </a:cubicBezTo>
                  <a:cubicBezTo>
                    <a:pt x="22886" y="41695"/>
                    <a:pt x="24461" y="34365"/>
                    <a:pt x="26945" y="32123"/>
                  </a:cubicBezTo>
                  <a:cubicBezTo>
                    <a:pt x="29429" y="29882"/>
                    <a:pt x="31246" y="30184"/>
                    <a:pt x="34578" y="29942"/>
                  </a:cubicBezTo>
                  <a:cubicBezTo>
                    <a:pt x="37910" y="29700"/>
                    <a:pt x="42878" y="30790"/>
                    <a:pt x="46937" y="30669"/>
                  </a:cubicBezTo>
                  <a:cubicBezTo>
                    <a:pt x="50996" y="30548"/>
                    <a:pt x="55843" y="30608"/>
                    <a:pt x="58933" y="29215"/>
                  </a:cubicBezTo>
                  <a:cubicBezTo>
                    <a:pt x="62023" y="27822"/>
                    <a:pt x="64810" y="25278"/>
                    <a:pt x="65476" y="22309"/>
                  </a:cubicBezTo>
                  <a:cubicBezTo>
                    <a:pt x="66142" y="19341"/>
                    <a:pt x="65354" y="14797"/>
                    <a:pt x="62931" y="11404"/>
                  </a:cubicBezTo>
                  <a:cubicBezTo>
                    <a:pt x="60508" y="8011"/>
                    <a:pt x="56146" y="3831"/>
                    <a:pt x="50936" y="1953"/>
                  </a:cubicBezTo>
                  <a:cubicBezTo>
                    <a:pt x="45726" y="75"/>
                    <a:pt x="39243" y="377"/>
                    <a:pt x="31670" y="135"/>
                  </a:cubicBezTo>
                  <a:cubicBezTo>
                    <a:pt x="24097" y="-107"/>
                    <a:pt x="10708" y="-46"/>
                    <a:pt x="5498" y="499"/>
                  </a:cubicBezTo>
                  <a:cubicBezTo>
                    <a:pt x="288" y="1044"/>
                    <a:pt x="1136" y="-1015"/>
                    <a:pt x="409" y="3407"/>
                  </a:cubicBezTo>
                  <a:close/>
                </a:path>
              </a:pathLst>
            </a:custGeom>
            <a:solidFill>
              <a:schemeClr val="lt2"/>
            </a:solidFill>
            <a:ln>
              <a:noFill/>
            </a:ln>
          </p:spPr>
        </p:sp>
        <p:sp>
          <p:nvSpPr>
            <p:cNvPr id="182" name="Google Shape;182;p9"/>
            <p:cNvSpPr/>
            <p:nvPr/>
          </p:nvSpPr>
          <p:spPr>
            <a:xfrm rot="10800000" flipH="1">
              <a:off x="-71418" y="4202123"/>
              <a:ext cx="1754754" cy="950918"/>
            </a:xfrm>
            <a:custGeom>
              <a:avLst/>
              <a:gdLst/>
              <a:ahLst/>
              <a:cxnLst/>
              <a:rect l="l" t="t" r="r" b="b"/>
              <a:pathLst>
                <a:path w="71375" h="49264" extrusionOk="0">
                  <a:moveTo>
                    <a:pt x="0" y="40494"/>
                  </a:moveTo>
                  <a:cubicBezTo>
                    <a:pt x="1661" y="41863"/>
                    <a:pt x="6274" y="47582"/>
                    <a:pt x="9964" y="48709"/>
                  </a:cubicBezTo>
                  <a:cubicBezTo>
                    <a:pt x="13654" y="49836"/>
                    <a:pt x="19112" y="49194"/>
                    <a:pt x="22141" y="47255"/>
                  </a:cubicBezTo>
                  <a:cubicBezTo>
                    <a:pt x="25170" y="45316"/>
                    <a:pt x="25716" y="39349"/>
                    <a:pt x="28139" y="37077"/>
                  </a:cubicBezTo>
                  <a:cubicBezTo>
                    <a:pt x="30562" y="34805"/>
                    <a:pt x="31622" y="34169"/>
                    <a:pt x="36681" y="33624"/>
                  </a:cubicBezTo>
                  <a:cubicBezTo>
                    <a:pt x="41740" y="33079"/>
                    <a:pt x="53069" y="34927"/>
                    <a:pt x="58491" y="33806"/>
                  </a:cubicBezTo>
                  <a:cubicBezTo>
                    <a:pt x="63913" y="32685"/>
                    <a:pt x="67185" y="30261"/>
                    <a:pt x="69214" y="26899"/>
                  </a:cubicBezTo>
                  <a:cubicBezTo>
                    <a:pt x="71244" y="23537"/>
                    <a:pt x="72092" y="18115"/>
                    <a:pt x="70668" y="13632"/>
                  </a:cubicBezTo>
                  <a:cubicBezTo>
                    <a:pt x="69244" y="9149"/>
                    <a:pt x="62338" y="2272"/>
                    <a:pt x="60672" y="0"/>
                  </a:cubicBezTo>
                </a:path>
              </a:pathLst>
            </a:custGeom>
            <a:noFill/>
            <a:ln w="9525" cap="flat" cmpd="sng">
              <a:solidFill>
                <a:schemeClr val="lt2"/>
              </a:solidFill>
              <a:prstDash val="solid"/>
              <a:round/>
              <a:headEnd type="none" w="med" len="med"/>
              <a:tailEnd type="none" w="med" len="med"/>
            </a:ln>
          </p:spPr>
        </p:sp>
      </p:grpSp>
      <p:grpSp>
        <p:nvGrpSpPr>
          <p:cNvPr id="183" name="Google Shape;183;p9"/>
          <p:cNvGrpSpPr/>
          <p:nvPr/>
        </p:nvGrpSpPr>
        <p:grpSpPr>
          <a:xfrm>
            <a:off x="7302653" y="-61745"/>
            <a:ext cx="4931526" cy="1120273"/>
            <a:chOff x="5490573" y="-46309"/>
            <a:chExt cx="3707817" cy="840205"/>
          </a:xfrm>
        </p:grpSpPr>
        <p:sp>
          <p:nvSpPr>
            <p:cNvPr id="184" name="Google Shape;184;p9"/>
            <p:cNvSpPr/>
            <p:nvPr/>
          </p:nvSpPr>
          <p:spPr>
            <a:xfrm rot="10800000" flipH="1">
              <a:off x="5670366" y="-46309"/>
              <a:ext cx="3528024" cy="660252"/>
            </a:xfrm>
            <a:custGeom>
              <a:avLst/>
              <a:gdLst/>
              <a:ahLst/>
              <a:cxnLst/>
              <a:rect l="l" t="t" r="r" b="b"/>
              <a:pathLst>
                <a:path w="128584" h="22212" extrusionOk="0">
                  <a:moveTo>
                    <a:pt x="1750" y="20195"/>
                  </a:moveTo>
                  <a:cubicBezTo>
                    <a:pt x="902" y="18014"/>
                    <a:pt x="3931" y="12199"/>
                    <a:pt x="6839" y="8927"/>
                  </a:cubicBezTo>
                  <a:cubicBezTo>
                    <a:pt x="9747" y="5656"/>
                    <a:pt x="14473" y="1778"/>
                    <a:pt x="19198" y="566"/>
                  </a:cubicBezTo>
                  <a:cubicBezTo>
                    <a:pt x="23924" y="-646"/>
                    <a:pt x="29316" y="264"/>
                    <a:pt x="35192" y="1657"/>
                  </a:cubicBezTo>
                  <a:cubicBezTo>
                    <a:pt x="41069" y="3051"/>
                    <a:pt x="48096" y="7110"/>
                    <a:pt x="54457" y="8927"/>
                  </a:cubicBezTo>
                  <a:cubicBezTo>
                    <a:pt x="60818" y="10745"/>
                    <a:pt x="68149" y="12562"/>
                    <a:pt x="73359" y="12562"/>
                  </a:cubicBezTo>
                  <a:cubicBezTo>
                    <a:pt x="78569" y="12562"/>
                    <a:pt x="81538" y="10199"/>
                    <a:pt x="85718" y="8927"/>
                  </a:cubicBezTo>
                  <a:cubicBezTo>
                    <a:pt x="89898" y="7655"/>
                    <a:pt x="94624" y="5534"/>
                    <a:pt x="98441" y="4928"/>
                  </a:cubicBezTo>
                  <a:cubicBezTo>
                    <a:pt x="102258" y="4322"/>
                    <a:pt x="105529" y="4444"/>
                    <a:pt x="108619" y="5292"/>
                  </a:cubicBezTo>
                  <a:cubicBezTo>
                    <a:pt x="111709" y="6140"/>
                    <a:pt x="114253" y="7897"/>
                    <a:pt x="116979" y="10017"/>
                  </a:cubicBezTo>
                  <a:cubicBezTo>
                    <a:pt x="119705" y="12137"/>
                    <a:pt x="123219" y="16015"/>
                    <a:pt x="124976" y="18014"/>
                  </a:cubicBezTo>
                  <a:cubicBezTo>
                    <a:pt x="126733" y="20013"/>
                    <a:pt x="128975" y="21407"/>
                    <a:pt x="127521" y="22013"/>
                  </a:cubicBezTo>
                  <a:cubicBezTo>
                    <a:pt x="126067" y="22619"/>
                    <a:pt x="135518" y="21649"/>
                    <a:pt x="116252" y="21649"/>
                  </a:cubicBezTo>
                  <a:cubicBezTo>
                    <a:pt x="96987" y="21649"/>
                    <a:pt x="31012" y="22255"/>
                    <a:pt x="11928" y="22013"/>
                  </a:cubicBezTo>
                  <a:cubicBezTo>
                    <a:pt x="-7156" y="21771"/>
                    <a:pt x="2598" y="22376"/>
                    <a:pt x="1750" y="20195"/>
                  </a:cubicBezTo>
                  <a:close/>
                </a:path>
              </a:pathLst>
            </a:custGeom>
            <a:solidFill>
              <a:schemeClr val="lt2"/>
            </a:solidFill>
            <a:ln>
              <a:noFill/>
            </a:ln>
          </p:spPr>
        </p:sp>
        <p:sp>
          <p:nvSpPr>
            <p:cNvPr id="185" name="Google Shape;185;p9"/>
            <p:cNvSpPr/>
            <p:nvPr/>
          </p:nvSpPr>
          <p:spPr>
            <a:xfrm rot="10800000" flipH="1">
              <a:off x="5490573" y="-19380"/>
              <a:ext cx="3648721" cy="813276"/>
            </a:xfrm>
            <a:custGeom>
              <a:avLst/>
              <a:gdLst/>
              <a:ahLst/>
              <a:cxnLst/>
              <a:rect l="l" t="t" r="r" b="b"/>
              <a:pathLst>
                <a:path w="132983" h="27360" extrusionOk="0">
                  <a:moveTo>
                    <a:pt x="0" y="27360"/>
                  </a:moveTo>
                  <a:cubicBezTo>
                    <a:pt x="805" y="24947"/>
                    <a:pt x="2413" y="16881"/>
                    <a:pt x="4827" y="12879"/>
                  </a:cubicBezTo>
                  <a:cubicBezTo>
                    <a:pt x="7241" y="8877"/>
                    <a:pt x="11118" y="5484"/>
                    <a:pt x="14484" y="3350"/>
                  </a:cubicBezTo>
                  <a:cubicBezTo>
                    <a:pt x="17850" y="1217"/>
                    <a:pt x="20783" y="381"/>
                    <a:pt x="25024" y="78"/>
                  </a:cubicBezTo>
                  <a:cubicBezTo>
                    <a:pt x="29265" y="-225"/>
                    <a:pt x="34960" y="381"/>
                    <a:pt x="39928" y="1532"/>
                  </a:cubicBezTo>
                  <a:cubicBezTo>
                    <a:pt x="44896" y="2683"/>
                    <a:pt x="50106" y="5227"/>
                    <a:pt x="54831" y="6984"/>
                  </a:cubicBezTo>
                  <a:cubicBezTo>
                    <a:pt x="59556" y="8741"/>
                    <a:pt x="63857" y="11105"/>
                    <a:pt x="68280" y="12074"/>
                  </a:cubicBezTo>
                  <a:cubicBezTo>
                    <a:pt x="72703" y="13043"/>
                    <a:pt x="76642" y="13467"/>
                    <a:pt x="81367" y="12800"/>
                  </a:cubicBezTo>
                  <a:cubicBezTo>
                    <a:pt x="86093" y="12134"/>
                    <a:pt x="91787" y="9347"/>
                    <a:pt x="96633" y="8075"/>
                  </a:cubicBezTo>
                  <a:cubicBezTo>
                    <a:pt x="101480" y="6803"/>
                    <a:pt x="106084" y="5107"/>
                    <a:pt x="110446" y="5167"/>
                  </a:cubicBezTo>
                  <a:cubicBezTo>
                    <a:pt x="114808" y="5228"/>
                    <a:pt x="119049" y="6257"/>
                    <a:pt x="122805" y="8438"/>
                  </a:cubicBezTo>
                  <a:cubicBezTo>
                    <a:pt x="126561" y="10619"/>
                    <a:pt x="131287" y="16617"/>
                    <a:pt x="132983" y="18253"/>
                  </a:cubicBezTo>
                </a:path>
              </a:pathLst>
            </a:custGeom>
            <a:noFill/>
            <a:ln w="9525" cap="flat" cmpd="sng">
              <a:solidFill>
                <a:schemeClr val="lt2"/>
              </a:solidFill>
              <a:prstDash val="solid"/>
              <a:round/>
              <a:headEnd type="none" w="med" len="med"/>
              <a:tailEnd type="none" w="med" len="med"/>
            </a:ln>
          </p:spPr>
        </p:sp>
      </p:grpSp>
      <p:sp>
        <p:nvSpPr>
          <p:cNvPr id="186" name="Google Shape;186;p9"/>
          <p:cNvSpPr/>
          <p:nvPr/>
        </p:nvSpPr>
        <p:spPr>
          <a:xfrm flipH="1">
            <a:off x="11671230" y="1289138"/>
            <a:ext cx="228344" cy="228725"/>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187" name="Google Shape;187;p9"/>
          <p:cNvSpPr/>
          <p:nvPr/>
        </p:nvSpPr>
        <p:spPr>
          <a:xfrm flipH="1">
            <a:off x="2949962" y="361133"/>
            <a:ext cx="274050" cy="274540"/>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188" name="Google Shape;188;p9"/>
          <p:cNvSpPr/>
          <p:nvPr/>
        </p:nvSpPr>
        <p:spPr>
          <a:xfrm flipH="1">
            <a:off x="6462868" y="65984"/>
            <a:ext cx="458858" cy="460181"/>
          </a:xfrm>
          <a:custGeom>
            <a:avLst/>
            <a:gdLst/>
            <a:ahLst/>
            <a:cxnLst/>
            <a:rect l="l" t="t" r="r" b="b"/>
            <a:pathLst>
              <a:path w="9943" h="9947" extrusionOk="0">
                <a:moveTo>
                  <a:pt x="9942" y="4960"/>
                </a:moveTo>
                <a:lnTo>
                  <a:pt x="9942" y="4960"/>
                </a:lnTo>
                <a:cubicBezTo>
                  <a:pt x="9938" y="4033"/>
                  <a:pt x="9186" y="3280"/>
                  <a:pt x="8255" y="3284"/>
                </a:cubicBezTo>
                <a:lnTo>
                  <a:pt x="6651" y="3288"/>
                </a:lnTo>
                <a:lnTo>
                  <a:pt x="6647" y="1680"/>
                </a:lnTo>
                <a:cubicBezTo>
                  <a:pt x="6643" y="753"/>
                  <a:pt x="5890" y="1"/>
                  <a:pt x="4960" y="5"/>
                </a:cubicBezTo>
                <a:cubicBezTo>
                  <a:pt x="4033" y="5"/>
                  <a:pt x="3280" y="761"/>
                  <a:pt x="3284" y="1688"/>
                </a:cubicBezTo>
                <a:lnTo>
                  <a:pt x="3288" y="3296"/>
                </a:lnTo>
                <a:lnTo>
                  <a:pt x="1680" y="3300"/>
                </a:lnTo>
                <a:cubicBezTo>
                  <a:pt x="753" y="3300"/>
                  <a:pt x="1" y="4057"/>
                  <a:pt x="4" y="4983"/>
                </a:cubicBezTo>
                <a:cubicBezTo>
                  <a:pt x="4" y="5914"/>
                  <a:pt x="761" y="6667"/>
                  <a:pt x="1688" y="6663"/>
                </a:cubicBezTo>
                <a:lnTo>
                  <a:pt x="3296" y="6659"/>
                </a:lnTo>
                <a:lnTo>
                  <a:pt x="3300" y="8263"/>
                </a:lnTo>
                <a:cubicBezTo>
                  <a:pt x="3300" y="9194"/>
                  <a:pt x="4056" y="9946"/>
                  <a:pt x="4983" y="9942"/>
                </a:cubicBezTo>
                <a:cubicBezTo>
                  <a:pt x="5914" y="9942"/>
                  <a:pt x="6663" y="9186"/>
                  <a:pt x="6663" y="8255"/>
                </a:cubicBezTo>
                <a:lnTo>
                  <a:pt x="6659" y="6651"/>
                </a:lnTo>
                <a:lnTo>
                  <a:pt x="8263" y="6647"/>
                </a:lnTo>
                <a:cubicBezTo>
                  <a:pt x="9194" y="6647"/>
                  <a:pt x="9942" y="5890"/>
                  <a:pt x="9942" y="4960"/>
                </a:cubicBezTo>
                <a:close/>
              </a:path>
            </a:pathLst>
          </a:custGeom>
          <a:solidFill>
            <a:srgbClr val="FFFFFF">
              <a:alpha val="119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grpSp>
        <p:nvGrpSpPr>
          <p:cNvPr id="189" name="Google Shape;189;p9"/>
          <p:cNvGrpSpPr/>
          <p:nvPr/>
        </p:nvGrpSpPr>
        <p:grpSpPr>
          <a:xfrm>
            <a:off x="2737713" y="4189919"/>
            <a:ext cx="9161870" cy="2586669"/>
            <a:chOff x="2058377" y="3142439"/>
            <a:chExt cx="6888444" cy="1940002"/>
          </a:xfrm>
        </p:grpSpPr>
        <p:sp>
          <p:nvSpPr>
            <p:cNvPr id="190" name="Google Shape;190;p9"/>
            <p:cNvSpPr/>
            <p:nvPr/>
          </p:nvSpPr>
          <p:spPr>
            <a:xfrm>
              <a:off x="2058377" y="4510265"/>
              <a:ext cx="571971" cy="572176"/>
            </a:xfrm>
            <a:custGeom>
              <a:avLst/>
              <a:gdLst/>
              <a:ahLst/>
              <a:cxnLst/>
              <a:rect l="l" t="t" r="r" b="b"/>
              <a:pathLst>
                <a:path w="9943" h="9947" extrusionOk="0">
                  <a:moveTo>
                    <a:pt x="9942" y="4960"/>
                  </a:moveTo>
                  <a:lnTo>
                    <a:pt x="9942" y="4960"/>
                  </a:lnTo>
                  <a:cubicBezTo>
                    <a:pt x="9938" y="4033"/>
                    <a:pt x="9186" y="3280"/>
                    <a:pt x="8255" y="3284"/>
                  </a:cubicBezTo>
                  <a:lnTo>
                    <a:pt x="6651" y="3288"/>
                  </a:lnTo>
                  <a:lnTo>
                    <a:pt x="6647" y="1680"/>
                  </a:lnTo>
                  <a:cubicBezTo>
                    <a:pt x="6643" y="753"/>
                    <a:pt x="5890" y="1"/>
                    <a:pt x="4960" y="5"/>
                  </a:cubicBezTo>
                  <a:cubicBezTo>
                    <a:pt x="4033" y="5"/>
                    <a:pt x="3280" y="761"/>
                    <a:pt x="3284" y="1688"/>
                  </a:cubicBezTo>
                  <a:lnTo>
                    <a:pt x="3288" y="3296"/>
                  </a:lnTo>
                  <a:lnTo>
                    <a:pt x="1680" y="3300"/>
                  </a:lnTo>
                  <a:cubicBezTo>
                    <a:pt x="753" y="3300"/>
                    <a:pt x="1" y="4057"/>
                    <a:pt x="4" y="4983"/>
                  </a:cubicBezTo>
                  <a:cubicBezTo>
                    <a:pt x="4" y="5914"/>
                    <a:pt x="761" y="6667"/>
                    <a:pt x="1688" y="6663"/>
                  </a:cubicBezTo>
                  <a:lnTo>
                    <a:pt x="3296" y="6659"/>
                  </a:lnTo>
                  <a:lnTo>
                    <a:pt x="3300" y="8263"/>
                  </a:lnTo>
                  <a:cubicBezTo>
                    <a:pt x="3300" y="9194"/>
                    <a:pt x="4056" y="9946"/>
                    <a:pt x="4983" y="9942"/>
                  </a:cubicBezTo>
                  <a:cubicBezTo>
                    <a:pt x="5914" y="9942"/>
                    <a:pt x="6663" y="9186"/>
                    <a:pt x="6663" y="8255"/>
                  </a:cubicBezTo>
                  <a:lnTo>
                    <a:pt x="6659" y="6651"/>
                  </a:lnTo>
                  <a:lnTo>
                    <a:pt x="8263" y="6647"/>
                  </a:lnTo>
                  <a:cubicBezTo>
                    <a:pt x="9194" y="6647"/>
                    <a:pt x="9942" y="5890"/>
                    <a:pt x="9942" y="4960"/>
                  </a:cubicBezTo>
                  <a:close/>
                </a:path>
              </a:pathLst>
            </a:custGeom>
            <a:solidFill>
              <a:srgbClr val="FFFFFF">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sp>
          <p:nvSpPr>
            <p:cNvPr id="191" name="Google Shape;191;p9"/>
            <p:cNvSpPr/>
            <p:nvPr/>
          </p:nvSpPr>
          <p:spPr>
            <a:xfrm>
              <a:off x="8374849" y="3142439"/>
              <a:ext cx="571971" cy="572176"/>
            </a:xfrm>
            <a:custGeom>
              <a:avLst/>
              <a:gdLst/>
              <a:ahLst/>
              <a:cxnLst/>
              <a:rect l="l" t="t" r="r" b="b"/>
              <a:pathLst>
                <a:path w="9943" h="9947" extrusionOk="0">
                  <a:moveTo>
                    <a:pt x="9942" y="4960"/>
                  </a:moveTo>
                  <a:lnTo>
                    <a:pt x="9942" y="4960"/>
                  </a:lnTo>
                  <a:cubicBezTo>
                    <a:pt x="9938" y="4033"/>
                    <a:pt x="9186" y="3280"/>
                    <a:pt x="8255" y="3284"/>
                  </a:cubicBezTo>
                  <a:lnTo>
                    <a:pt x="6651" y="3288"/>
                  </a:lnTo>
                  <a:lnTo>
                    <a:pt x="6647" y="1680"/>
                  </a:lnTo>
                  <a:cubicBezTo>
                    <a:pt x="6643" y="753"/>
                    <a:pt x="5890" y="1"/>
                    <a:pt x="4960" y="5"/>
                  </a:cubicBezTo>
                  <a:cubicBezTo>
                    <a:pt x="4033" y="5"/>
                    <a:pt x="3280" y="761"/>
                    <a:pt x="3284" y="1688"/>
                  </a:cubicBezTo>
                  <a:lnTo>
                    <a:pt x="3288" y="3296"/>
                  </a:lnTo>
                  <a:lnTo>
                    <a:pt x="1680" y="3300"/>
                  </a:lnTo>
                  <a:cubicBezTo>
                    <a:pt x="753" y="3300"/>
                    <a:pt x="1" y="4057"/>
                    <a:pt x="4" y="4983"/>
                  </a:cubicBezTo>
                  <a:cubicBezTo>
                    <a:pt x="4" y="5914"/>
                    <a:pt x="761" y="6667"/>
                    <a:pt x="1688" y="6663"/>
                  </a:cubicBezTo>
                  <a:lnTo>
                    <a:pt x="3296" y="6659"/>
                  </a:lnTo>
                  <a:lnTo>
                    <a:pt x="3300" y="8263"/>
                  </a:lnTo>
                  <a:cubicBezTo>
                    <a:pt x="3300" y="9194"/>
                    <a:pt x="4056" y="9946"/>
                    <a:pt x="4983" y="9942"/>
                  </a:cubicBezTo>
                  <a:cubicBezTo>
                    <a:pt x="5914" y="9942"/>
                    <a:pt x="6663" y="9186"/>
                    <a:pt x="6663" y="8255"/>
                  </a:cubicBezTo>
                  <a:lnTo>
                    <a:pt x="6659" y="6651"/>
                  </a:lnTo>
                  <a:lnTo>
                    <a:pt x="8263" y="6647"/>
                  </a:lnTo>
                  <a:cubicBezTo>
                    <a:pt x="9194" y="6647"/>
                    <a:pt x="9942" y="5890"/>
                    <a:pt x="9942" y="4960"/>
                  </a:cubicBezTo>
                  <a:close/>
                </a:path>
              </a:pathLst>
            </a:custGeom>
            <a:solidFill>
              <a:srgbClr val="FFFFFF">
                <a:alpha val="119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sz="2479"/>
            </a:p>
          </p:txBody>
        </p:sp>
      </p:grpSp>
      <p:sp>
        <p:nvSpPr>
          <p:cNvPr id="192" name="Google Shape;192;p9"/>
          <p:cNvSpPr/>
          <p:nvPr/>
        </p:nvSpPr>
        <p:spPr>
          <a:xfrm flipH="1">
            <a:off x="161692" y="5033988"/>
            <a:ext cx="228344" cy="228725"/>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193" name="Google Shape;193;p9"/>
          <p:cNvSpPr/>
          <p:nvPr/>
        </p:nvSpPr>
        <p:spPr>
          <a:xfrm flipH="1">
            <a:off x="5748836" y="6011582"/>
            <a:ext cx="274050" cy="274540"/>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194" name="Google Shape;194;p9"/>
          <p:cNvSpPr/>
          <p:nvPr/>
        </p:nvSpPr>
        <p:spPr>
          <a:xfrm flipH="1">
            <a:off x="605392" y="3001682"/>
            <a:ext cx="274050" cy="274540"/>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Blank" type="blank">
  <p:cSld name="BLANK">
    <p:bg>
      <p:bgPr>
        <a:noFill/>
        <a:effectLst/>
      </p:bgPr>
    </p:bg>
    <p:spTree>
      <p:nvGrpSpPr>
        <p:cNvPr id="1" name="Shape 235"/>
        <p:cNvGrpSpPr/>
        <p:nvPr/>
      </p:nvGrpSpPr>
      <p:grpSpPr>
        <a:xfrm>
          <a:off x="0" y="0"/>
          <a:ext cx="0" cy="0"/>
          <a:chOff x="0" y="0"/>
          <a:chExt cx="0" cy="0"/>
        </a:xfrm>
      </p:grpSpPr>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able of contents">
  <p:cSld name="BLANK_1_2">
    <p:bg>
      <p:bgPr>
        <a:solidFill>
          <a:schemeClr val="dk2"/>
        </a:solidFill>
        <a:effectLst/>
      </p:bgPr>
    </p:bg>
    <p:spTree>
      <p:nvGrpSpPr>
        <p:cNvPr id="1" name="Shape 236"/>
        <p:cNvGrpSpPr/>
        <p:nvPr/>
      </p:nvGrpSpPr>
      <p:grpSpPr>
        <a:xfrm>
          <a:off x="0" y="0"/>
          <a:ext cx="0" cy="0"/>
          <a:chOff x="0" y="0"/>
          <a:chExt cx="0" cy="0"/>
        </a:xfrm>
      </p:grpSpPr>
      <p:sp>
        <p:nvSpPr>
          <p:cNvPr id="237" name="Google Shape;237;p13"/>
          <p:cNvSpPr txBox="1">
            <a:spLocks noGrp="1"/>
          </p:cNvSpPr>
          <p:nvPr>
            <p:ph type="title" hasCustomPrompt="1"/>
          </p:nvPr>
        </p:nvSpPr>
        <p:spPr>
          <a:xfrm>
            <a:off x="2987399" y="1800800"/>
            <a:ext cx="1129200" cy="6464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3000"/>
              <a:buNone/>
              <a:defRPr sz="4123" b="1"/>
            </a:lvl1pPr>
            <a:lvl2pPr lvl="1" rtl="0">
              <a:spcBef>
                <a:spcPts val="0"/>
              </a:spcBef>
              <a:spcAft>
                <a:spcPts val="0"/>
              </a:spcAft>
              <a:buSzPts val="3000"/>
              <a:buNone/>
              <a:defRPr sz="3990"/>
            </a:lvl2pPr>
            <a:lvl3pPr lvl="2" rtl="0">
              <a:spcBef>
                <a:spcPts val="0"/>
              </a:spcBef>
              <a:spcAft>
                <a:spcPts val="0"/>
              </a:spcAft>
              <a:buSzPts val="3000"/>
              <a:buNone/>
              <a:defRPr sz="3990"/>
            </a:lvl3pPr>
            <a:lvl4pPr lvl="3" rtl="0">
              <a:spcBef>
                <a:spcPts val="0"/>
              </a:spcBef>
              <a:spcAft>
                <a:spcPts val="0"/>
              </a:spcAft>
              <a:buSzPts val="3000"/>
              <a:buNone/>
              <a:defRPr sz="3990"/>
            </a:lvl4pPr>
            <a:lvl5pPr lvl="4" rtl="0">
              <a:spcBef>
                <a:spcPts val="0"/>
              </a:spcBef>
              <a:spcAft>
                <a:spcPts val="0"/>
              </a:spcAft>
              <a:buSzPts val="3000"/>
              <a:buNone/>
              <a:defRPr sz="3990"/>
            </a:lvl5pPr>
            <a:lvl6pPr lvl="5" rtl="0">
              <a:spcBef>
                <a:spcPts val="0"/>
              </a:spcBef>
              <a:spcAft>
                <a:spcPts val="0"/>
              </a:spcAft>
              <a:buSzPts val="3000"/>
              <a:buNone/>
              <a:defRPr sz="3990"/>
            </a:lvl6pPr>
            <a:lvl7pPr lvl="6" rtl="0">
              <a:spcBef>
                <a:spcPts val="0"/>
              </a:spcBef>
              <a:spcAft>
                <a:spcPts val="0"/>
              </a:spcAft>
              <a:buSzPts val="3000"/>
              <a:buNone/>
              <a:defRPr sz="3990"/>
            </a:lvl7pPr>
            <a:lvl8pPr lvl="7" rtl="0">
              <a:spcBef>
                <a:spcPts val="0"/>
              </a:spcBef>
              <a:spcAft>
                <a:spcPts val="0"/>
              </a:spcAft>
              <a:buSzPts val="3000"/>
              <a:buNone/>
              <a:defRPr sz="3990"/>
            </a:lvl8pPr>
            <a:lvl9pPr lvl="8" rtl="0">
              <a:spcBef>
                <a:spcPts val="0"/>
              </a:spcBef>
              <a:spcAft>
                <a:spcPts val="0"/>
              </a:spcAft>
              <a:buSzPts val="3000"/>
              <a:buNone/>
              <a:defRPr sz="3990"/>
            </a:lvl9pPr>
          </a:lstStyle>
          <a:p>
            <a:r>
              <a:t>xx%</a:t>
            </a:r>
          </a:p>
        </p:txBody>
      </p:sp>
      <p:sp>
        <p:nvSpPr>
          <p:cNvPr id="238" name="Google Shape;238;p13"/>
          <p:cNvSpPr txBox="1">
            <a:spLocks noGrp="1"/>
          </p:cNvSpPr>
          <p:nvPr>
            <p:ph type="subTitle" idx="1"/>
          </p:nvPr>
        </p:nvSpPr>
        <p:spPr>
          <a:xfrm>
            <a:off x="1998244" y="3073200"/>
            <a:ext cx="3107493" cy="7636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2">
                <a:latin typeface="Fira Sans"/>
                <a:ea typeface="Fira Sans"/>
                <a:cs typeface="Fira Sans"/>
                <a:sym typeface="Fira Sans"/>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39" name="Google Shape;239;p13"/>
          <p:cNvSpPr txBox="1">
            <a:spLocks noGrp="1"/>
          </p:cNvSpPr>
          <p:nvPr>
            <p:ph type="title" idx="2" hasCustomPrompt="1"/>
          </p:nvPr>
        </p:nvSpPr>
        <p:spPr>
          <a:xfrm>
            <a:off x="7898004" y="1800800"/>
            <a:ext cx="1129200" cy="6464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3000"/>
              <a:buNone/>
              <a:defRPr sz="4123" b="1"/>
            </a:lvl1pPr>
            <a:lvl2pPr lvl="1" rtl="0">
              <a:spcBef>
                <a:spcPts val="0"/>
              </a:spcBef>
              <a:spcAft>
                <a:spcPts val="0"/>
              </a:spcAft>
              <a:buSzPts val="3000"/>
              <a:buNone/>
              <a:defRPr sz="3990"/>
            </a:lvl2pPr>
            <a:lvl3pPr lvl="2" rtl="0">
              <a:spcBef>
                <a:spcPts val="0"/>
              </a:spcBef>
              <a:spcAft>
                <a:spcPts val="0"/>
              </a:spcAft>
              <a:buSzPts val="3000"/>
              <a:buNone/>
              <a:defRPr sz="3990"/>
            </a:lvl3pPr>
            <a:lvl4pPr lvl="3" rtl="0">
              <a:spcBef>
                <a:spcPts val="0"/>
              </a:spcBef>
              <a:spcAft>
                <a:spcPts val="0"/>
              </a:spcAft>
              <a:buSzPts val="3000"/>
              <a:buNone/>
              <a:defRPr sz="3990"/>
            </a:lvl4pPr>
            <a:lvl5pPr lvl="4" rtl="0">
              <a:spcBef>
                <a:spcPts val="0"/>
              </a:spcBef>
              <a:spcAft>
                <a:spcPts val="0"/>
              </a:spcAft>
              <a:buSzPts val="3000"/>
              <a:buNone/>
              <a:defRPr sz="3990"/>
            </a:lvl5pPr>
            <a:lvl6pPr lvl="5" rtl="0">
              <a:spcBef>
                <a:spcPts val="0"/>
              </a:spcBef>
              <a:spcAft>
                <a:spcPts val="0"/>
              </a:spcAft>
              <a:buSzPts val="3000"/>
              <a:buNone/>
              <a:defRPr sz="3990"/>
            </a:lvl6pPr>
            <a:lvl7pPr lvl="6" rtl="0">
              <a:spcBef>
                <a:spcPts val="0"/>
              </a:spcBef>
              <a:spcAft>
                <a:spcPts val="0"/>
              </a:spcAft>
              <a:buSzPts val="3000"/>
              <a:buNone/>
              <a:defRPr sz="3990"/>
            </a:lvl7pPr>
            <a:lvl8pPr lvl="7" rtl="0">
              <a:spcBef>
                <a:spcPts val="0"/>
              </a:spcBef>
              <a:spcAft>
                <a:spcPts val="0"/>
              </a:spcAft>
              <a:buSzPts val="3000"/>
              <a:buNone/>
              <a:defRPr sz="3990"/>
            </a:lvl8pPr>
            <a:lvl9pPr lvl="8" rtl="0">
              <a:spcBef>
                <a:spcPts val="0"/>
              </a:spcBef>
              <a:spcAft>
                <a:spcPts val="0"/>
              </a:spcAft>
              <a:buSzPts val="3000"/>
              <a:buNone/>
              <a:defRPr sz="3990"/>
            </a:lvl9pPr>
          </a:lstStyle>
          <a:p>
            <a:r>
              <a:t>xx%</a:t>
            </a:r>
          </a:p>
        </p:txBody>
      </p:sp>
      <p:sp>
        <p:nvSpPr>
          <p:cNvPr id="240" name="Google Shape;240;p13"/>
          <p:cNvSpPr txBox="1">
            <a:spLocks noGrp="1"/>
          </p:cNvSpPr>
          <p:nvPr>
            <p:ph type="subTitle" idx="3"/>
          </p:nvPr>
        </p:nvSpPr>
        <p:spPr>
          <a:xfrm>
            <a:off x="6908858" y="3073200"/>
            <a:ext cx="3107493" cy="7636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2">
                <a:latin typeface="Fira Sans"/>
                <a:ea typeface="Fira Sans"/>
                <a:cs typeface="Fira Sans"/>
                <a:sym typeface="Fira Sans"/>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41" name="Google Shape;241;p13"/>
          <p:cNvSpPr txBox="1">
            <a:spLocks noGrp="1"/>
          </p:cNvSpPr>
          <p:nvPr>
            <p:ph type="title" idx="4" hasCustomPrompt="1"/>
          </p:nvPr>
        </p:nvSpPr>
        <p:spPr>
          <a:xfrm>
            <a:off x="2987399" y="3996367"/>
            <a:ext cx="1129200" cy="6464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3000"/>
              <a:buNone/>
              <a:defRPr sz="4123" b="1"/>
            </a:lvl1pPr>
            <a:lvl2pPr lvl="1" rtl="0">
              <a:spcBef>
                <a:spcPts val="0"/>
              </a:spcBef>
              <a:spcAft>
                <a:spcPts val="0"/>
              </a:spcAft>
              <a:buSzPts val="3000"/>
              <a:buNone/>
              <a:defRPr sz="3990"/>
            </a:lvl2pPr>
            <a:lvl3pPr lvl="2" rtl="0">
              <a:spcBef>
                <a:spcPts val="0"/>
              </a:spcBef>
              <a:spcAft>
                <a:spcPts val="0"/>
              </a:spcAft>
              <a:buSzPts val="3000"/>
              <a:buNone/>
              <a:defRPr sz="3990"/>
            </a:lvl3pPr>
            <a:lvl4pPr lvl="3" rtl="0">
              <a:spcBef>
                <a:spcPts val="0"/>
              </a:spcBef>
              <a:spcAft>
                <a:spcPts val="0"/>
              </a:spcAft>
              <a:buSzPts val="3000"/>
              <a:buNone/>
              <a:defRPr sz="3990"/>
            </a:lvl4pPr>
            <a:lvl5pPr lvl="4" rtl="0">
              <a:spcBef>
                <a:spcPts val="0"/>
              </a:spcBef>
              <a:spcAft>
                <a:spcPts val="0"/>
              </a:spcAft>
              <a:buSzPts val="3000"/>
              <a:buNone/>
              <a:defRPr sz="3990"/>
            </a:lvl5pPr>
            <a:lvl6pPr lvl="5" rtl="0">
              <a:spcBef>
                <a:spcPts val="0"/>
              </a:spcBef>
              <a:spcAft>
                <a:spcPts val="0"/>
              </a:spcAft>
              <a:buSzPts val="3000"/>
              <a:buNone/>
              <a:defRPr sz="3990"/>
            </a:lvl6pPr>
            <a:lvl7pPr lvl="6" rtl="0">
              <a:spcBef>
                <a:spcPts val="0"/>
              </a:spcBef>
              <a:spcAft>
                <a:spcPts val="0"/>
              </a:spcAft>
              <a:buSzPts val="3000"/>
              <a:buNone/>
              <a:defRPr sz="3990"/>
            </a:lvl7pPr>
            <a:lvl8pPr lvl="7" rtl="0">
              <a:spcBef>
                <a:spcPts val="0"/>
              </a:spcBef>
              <a:spcAft>
                <a:spcPts val="0"/>
              </a:spcAft>
              <a:buSzPts val="3000"/>
              <a:buNone/>
              <a:defRPr sz="3990"/>
            </a:lvl8pPr>
            <a:lvl9pPr lvl="8" rtl="0">
              <a:spcBef>
                <a:spcPts val="0"/>
              </a:spcBef>
              <a:spcAft>
                <a:spcPts val="0"/>
              </a:spcAft>
              <a:buSzPts val="3000"/>
              <a:buNone/>
              <a:defRPr sz="3990"/>
            </a:lvl9pPr>
          </a:lstStyle>
          <a:p>
            <a:r>
              <a:t>xx%</a:t>
            </a:r>
          </a:p>
        </p:txBody>
      </p:sp>
      <p:sp>
        <p:nvSpPr>
          <p:cNvPr id="242" name="Google Shape;242;p13"/>
          <p:cNvSpPr txBox="1">
            <a:spLocks noGrp="1"/>
          </p:cNvSpPr>
          <p:nvPr>
            <p:ph type="subTitle" idx="5"/>
          </p:nvPr>
        </p:nvSpPr>
        <p:spPr>
          <a:xfrm>
            <a:off x="1998244" y="5269800"/>
            <a:ext cx="3107493" cy="7636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2">
                <a:latin typeface="Fira Sans"/>
                <a:ea typeface="Fira Sans"/>
                <a:cs typeface="Fira Sans"/>
                <a:sym typeface="Fira Sans"/>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43" name="Google Shape;243;p13"/>
          <p:cNvSpPr txBox="1">
            <a:spLocks noGrp="1"/>
          </p:cNvSpPr>
          <p:nvPr>
            <p:ph type="title" idx="6" hasCustomPrompt="1"/>
          </p:nvPr>
        </p:nvSpPr>
        <p:spPr>
          <a:xfrm>
            <a:off x="7898004" y="3996367"/>
            <a:ext cx="1129200" cy="646400"/>
          </a:xfrm>
          <a:prstGeom prst="rect">
            <a:avLst/>
          </a:prstGeom>
          <a:noFill/>
          <a:ln>
            <a:noFill/>
          </a:ln>
        </p:spPr>
        <p:txBody>
          <a:bodyPr spcFirstLastPara="1" wrap="square" lIns="91425" tIns="91425" rIns="91425" bIns="91425" anchor="ctr" anchorCtr="0">
            <a:noAutofit/>
          </a:bodyPr>
          <a:lstStyle>
            <a:lvl1pPr lvl="0" algn="ctr" rtl="0">
              <a:spcBef>
                <a:spcPts val="0"/>
              </a:spcBef>
              <a:spcAft>
                <a:spcPts val="0"/>
              </a:spcAft>
              <a:buSzPts val="3000"/>
              <a:buNone/>
              <a:defRPr sz="4123" b="1"/>
            </a:lvl1pPr>
            <a:lvl2pPr lvl="1" rtl="0">
              <a:spcBef>
                <a:spcPts val="0"/>
              </a:spcBef>
              <a:spcAft>
                <a:spcPts val="0"/>
              </a:spcAft>
              <a:buSzPts val="3000"/>
              <a:buNone/>
              <a:defRPr sz="3990"/>
            </a:lvl2pPr>
            <a:lvl3pPr lvl="2" rtl="0">
              <a:spcBef>
                <a:spcPts val="0"/>
              </a:spcBef>
              <a:spcAft>
                <a:spcPts val="0"/>
              </a:spcAft>
              <a:buSzPts val="3000"/>
              <a:buNone/>
              <a:defRPr sz="3990"/>
            </a:lvl3pPr>
            <a:lvl4pPr lvl="3" rtl="0">
              <a:spcBef>
                <a:spcPts val="0"/>
              </a:spcBef>
              <a:spcAft>
                <a:spcPts val="0"/>
              </a:spcAft>
              <a:buSzPts val="3000"/>
              <a:buNone/>
              <a:defRPr sz="3990"/>
            </a:lvl4pPr>
            <a:lvl5pPr lvl="4" rtl="0">
              <a:spcBef>
                <a:spcPts val="0"/>
              </a:spcBef>
              <a:spcAft>
                <a:spcPts val="0"/>
              </a:spcAft>
              <a:buSzPts val="3000"/>
              <a:buNone/>
              <a:defRPr sz="3990"/>
            </a:lvl5pPr>
            <a:lvl6pPr lvl="5" rtl="0">
              <a:spcBef>
                <a:spcPts val="0"/>
              </a:spcBef>
              <a:spcAft>
                <a:spcPts val="0"/>
              </a:spcAft>
              <a:buSzPts val="3000"/>
              <a:buNone/>
              <a:defRPr sz="3990"/>
            </a:lvl6pPr>
            <a:lvl7pPr lvl="6" rtl="0">
              <a:spcBef>
                <a:spcPts val="0"/>
              </a:spcBef>
              <a:spcAft>
                <a:spcPts val="0"/>
              </a:spcAft>
              <a:buSzPts val="3000"/>
              <a:buNone/>
              <a:defRPr sz="3990"/>
            </a:lvl7pPr>
            <a:lvl8pPr lvl="7" rtl="0">
              <a:spcBef>
                <a:spcPts val="0"/>
              </a:spcBef>
              <a:spcAft>
                <a:spcPts val="0"/>
              </a:spcAft>
              <a:buSzPts val="3000"/>
              <a:buNone/>
              <a:defRPr sz="3990"/>
            </a:lvl8pPr>
            <a:lvl9pPr lvl="8" rtl="0">
              <a:spcBef>
                <a:spcPts val="0"/>
              </a:spcBef>
              <a:spcAft>
                <a:spcPts val="0"/>
              </a:spcAft>
              <a:buSzPts val="3000"/>
              <a:buNone/>
              <a:defRPr sz="3990"/>
            </a:lvl9pPr>
          </a:lstStyle>
          <a:p>
            <a:r>
              <a:t>xx%</a:t>
            </a:r>
          </a:p>
        </p:txBody>
      </p:sp>
      <p:sp>
        <p:nvSpPr>
          <p:cNvPr id="244" name="Google Shape;244;p13"/>
          <p:cNvSpPr txBox="1">
            <a:spLocks noGrp="1"/>
          </p:cNvSpPr>
          <p:nvPr>
            <p:ph type="subTitle" idx="7"/>
          </p:nvPr>
        </p:nvSpPr>
        <p:spPr>
          <a:xfrm>
            <a:off x="6908858" y="5269800"/>
            <a:ext cx="3107493" cy="763600"/>
          </a:xfrm>
          <a:prstGeom prst="rect">
            <a:avLst/>
          </a:prstGeom>
          <a:ln>
            <a:noFill/>
          </a:ln>
        </p:spPr>
        <p:txBody>
          <a:bodyPr spcFirstLastPara="1" wrap="square" lIns="91425" tIns="91425" rIns="91425" bIns="91425" anchor="t" anchorCtr="0">
            <a:noAutofit/>
          </a:bodyPr>
          <a:lstStyle>
            <a:lvl1pPr lvl="0" algn="ctr" rtl="0">
              <a:lnSpc>
                <a:spcPct val="100000"/>
              </a:lnSpc>
              <a:spcBef>
                <a:spcPts val="0"/>
              </a:spcBef>
              <a:spcAft>
                <a:spcPts val="0"/>
              </a:spcAft>
              <a:buSzPts val="1400"/>
              <a:buNone/>
              <a:defRPr sz="1862">
                <a:latin typeface="Fira Sans"/>
                <a:ea typeface="Fira Sans"/>
                <a:cs typeface="Fira Sans"/>
                <a:sym typeface="Fira Sans"/>
              </a:defRPr>
            </a:lvl1pPr>
            <a:lvl2pPr lvl="1" rtl="0">
              <a:lnSpc>
                <a:spcPct val="100000"/>
              </a:lnSpc>
              <a:spcBef>
                <a:spcPts val="0"/>
              </a:spcBef>
              <a:spcAft>
                <a:spcPts val="0"/>
              </a:spcAft>
              <a:buSzPts val="1400"/>
              <a:buNone/>
              <a:defRPr/>
            </a:lvl2pPr>
            <a:lvl3pPr lvl="2" rtl="0">
              <a:lnSpc>
                <a:spcPct val="100000"/>
              </a:lnSpc>
              <a:spcBef>
                <a:spcPts val="0"/>
              </a:spcBef>
              <a:spcAft>
                <a:spcPts val="0"/>
              </a:spcAft>
              <a:buSzPts val="1400"/>
              <a:buNone/>
              <a:defRPr/>
            </a:lvl3pPr>
            <a:lvl4pPr lvl="3" rtl="0">
              <a:lnSpc>
                <a:spcPct val="100000"/>
              </a:lnSpc>
              <a:spcBef>
                <a:spcPts val="0"/>
              </a:spcBef>
              <a:spcAft>
                <a:spcPts val="0"/>
              </a:spcAft>
              <a:buSzPts val="1400"/>
              <a:buNone/>
              <a:defRPr/>
            </a:lvl4pPr>
            <a:lvl5pPr lvl="4" rtl="0">
              <a:lnSpc>
                <a:spcPct val="100000"/>
              </a:lnSpc>
              <a:spcBef>
                <a:spcPts val="0"/>
              </a:spcBef>
              <a:spcAft>
                <a:spcPts val="0"/>
              </a:spcAft>
              <a:buSzPts val="1400"/>
              <a:buNone/>
              <a:defRPr/>
            </a:lvl5pPr>
            <a:lvl6pPr lvl="5" rtl="0">
              <a:lnSpc>
                <a:spcPct val="100000"/>
              </a:lnSpc>
              <a:spcBef>
                <a:spcPts val="0"/>
              </a:spcBef>
              <a:spcAft>
                <a:spcPts val="0"/>
              </a:spcAft>
              <a:buSzPts val="1400"/>
              <a:buNone/>
              <a:defRPr/>
            </a:lvl6pPr>
            <a:lvl7pPr lvl="6" rtl="0">
              <a:lnSpc>
                <a:spcPct val="100000"/>
              </a:lnSpc>
              <a:spcBef>
                <a:spcPts val="0"/>
              </a:spcBef>
              <a:spcAft>
                <a:spcPts val="0"/>
              </a:spcAft>
              <a:buSzPts val="1400"/>
              <a:buNone/>
              <a:defRPr/>
            </a:lvl7pPr>
            <a:lvl8pPr lvl="7" rtl="0">
              <a:lnSpc>
                <a:spcPct val="100000"/>
              </a:lnSpc>
              <a:spcBef>
                <a:spcPts val="0"/>
              </a:spcBef>
              <a:spcAft>
                <a:spcPts val="0"/>
              </a:spcAft>
              <a:buSzPts val="1400"/>
              <a:buNone/>
              <a:defRPr/>
            </a:lvl8pPr>
            <a:lvl9pPr lvl="8" rtl="0">
              <a:lnSpc>
                <a:spcPct val="100000"/>
              </a:lnSpc>
              <a:spcBef>
                <a:spcPts val="0"/>
              </a:spcBef>
              <a:spcAft>
                <a:spcPts val="0"/>
              </a:spcAft>
              <a:buSzPts val="1400"/>
              <a:buNone/>
              <a:defRPr/>
            </a:lvl9pPr>
          </a:lstStyle>
          <a:p>
            <a:endParaRPr/>
          </a:p>
        </p:txBody>
      </p:sp>
      <p:sp>
        <p:nvSpPr>
          <p:cNvPr id="245" name="Google Shape;245;p13"/>
          <p:cNvSpPr txBox="1">
            <a:spLocks noGrp="1"/>
          </p:cNvSpPr>
          <p:nvPr>
            <p:ph type="subTitle" idx="8"/>
          </p:nvPr>
        </p:nvSpPr>
        <p:spPr>
          <a:xfrm>
            <a:off x="1998252" y="2601517"/>
            <a:ext cx="3107493" cy="598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059" b="1">
                <a:solidFill>
                  <a:schemeClr val="lt1"/>
                </a:solidFill>
                <a:latin typeface="Fira Sans"/>
                <a:ea typeface="Fira Sans"/>
                <a:cs typeface="Fira Sans"/>
                <a:sym typeface="Fira Sans"/>
              </a:defRPr>
            </a:lvl1pPr>
            <a:lvl2pPr lvl="1"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9pPr>
          </a:lstStyle>
          <a:p>
            <a:endParaRPr/>
          </a:p>
        </p:txBody>
      </p:sp>
      <p:sp>
        <p:nvSpPr>
          <p:cNvPr id="246" name="Google Shape;246;p13"/>
          <p:cNvSpPr txBox="1">
            <a:spLocks noGrp="1"/>
          </p:cNvSpPr>
          <p:nvPr>
            <p:ph type="subTitle" idx="9"/>
          </p:nvPr>
        </p:nvSpPr>
        <p:spPr>
          <a:xfrm>
            <a:off x="6908858" y="2601517"/>
            <a:ext cx="3107493" cy="598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059" b="1">
                <a:solidFill>
                  <a:schemeClr val="lt1"/>
                </a:solidFill>
                <a:latin typeface="Fira Sans"/>
                <a:ea typeface="Fira Sans"/>
                <a:cs typeface="Fira Sans"/>
                <a:sym typeface="Fira Sans"/>
              </a:defRPr>
            </a:lvl1pPr>
            <a:lvl2pPr lvl="1"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9pPr>
          </a:lstStyle>
          <a:p>
            <a:endParaRPr/>
          </a:p>
        </p:txBody>
      </p:sp>
      <p:sp>
        <p:nvSpPr>
          <p:cNvPr id="247" name="Google Shape;247;p13"/>
          <p:cNvSpPr txBox="1">
            <a:spLocks noGrp="1"/>
          </p:cNvSpPr>
          <p:nvPr>
            <p:ph type="subTitle" idx="13"/>
          </p:nvPr>
        </p:nvSpPr>
        <p:spPr>
          <a:xfrm>
            <a:off x="1998252" y="4800467"/>
            <a:ext cx="3107493" cy="598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059" b="1">
                <a:solidFill>
                  <a:schemeClr val="lt1"/>
                </a:solidFill>
                <a:latin typeface="Fira Sans"/>
                <a:ea typeface="Fira Sans"/>
                <a:cs typeface="Fira Sans"/>
                <a:sym typeface="Fira Sans"/>
              </a:defRPr>
            </a:lvl1pPr>
            <a:lvl2pPr lvl="1"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9pPr>
          </a:lstStyle>
          <a:p>
            <a:endParaRPr/>
          </a:p>
        </p:txBody>
      </p:sp>
      <p:sp>
        <p:nvSpPr>
          <p:cNvPr id="248" name="Google Shape;248;p13"/>
          <p:cNvSpPr txBox="1">
            <a:spLocks noGrp="1"/>
          </p:cNvSpPr>
          <p:nvPr>
            <p:ph type="subTitle" idx="14"/>
          </p:nvPr>
        </p:nvSpPr>
        <p:spPr>
          <a:xfrm>
            <a:off x="6908858" y="4800467"/>
            <a:ext cx="3107493" cy="598800"/>
          </a:xfrm>
          <a:prstGeom prst="rect">
            <a:avLst/>
          </a:prstGeom>
          <a:ln>
            <a:noFill/>
          </a:ln>
        </p:spPr>
        <p:txBody>
          <a:bodyPr spcFirstLastPara="1" wrap="square" lIns="91425" tIns="91425" rIns="91425" bIns="91425" anchor="b" anchorCtr="0">
            <a:noAutofit/>
          </a:bodyPr>
          <a:lstStyle>
            <a:lvl1pPr lvl="0" algn="ctr" rtl="0">
              <a:lnSpc>
                <a:spcPct val="100000"/>
              </a:lnSpc>
              <a:spcBef>
                <a:spcPts val="0"/>
              </a:spcBef>
              <a:spcAft>
                <a:spcPts val="0"/>
              </a:spcAft>
              <a:buClr>
                <a:schemeClr val="dk1"/>
              </a:buClr>
              <a:buSzPts val="2400"/>
              <a:buFont typeface="Bebas Neue"/>
              <a:buNone/>
              <a:defRPr sz="3059" b="1">
                <a:solidFill>
                  <a:schemeClr val="lt1"/>
                </a:solidFill>
                <a:latin typeface="Fira Sans"/>
                <a:ea typeface="Fira Sans"/>
                <a:cs typeface="Fira Sans"/>
                <a:sym typeface="Fira Sans"/>
              </a:defRPr>
            </a:lvl1pPr>
            <a:lvl2pPr lvl="1"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2pPr>
            <a:lvl3pPr lvl="2"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3pPr>
            <a:lvl4pPr lvl="3"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4pPr>
            <a:lvl5pPr lvl="4"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5pPr>
            <a:lvl6pPr lvl="5"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6pPr>
            <a:lvl7pPr lvl="6"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7pPr>
            <a:lvl8pPr lvl="7"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8pPr>
            <a:lvl9pPr lvl="8" rtl="0">
              <a:lnSpc>
                <a:spcPct val="100000"/>
              </a:lnSpc>
              <a:spcBef>
                <a:spcPts val="0"/>
              </a:spcBef>
              <a:spcAft>
                <a:spcPts val="0"/>
              </a:spcAft>
              <a:buClr>
                <a:schemeClr val="dk1"/>
              </a:buClr>
              <a:buSzPts val="2400"/>
              <a:buFont typeface="Bebas Neue"/>
              <a:buNone/>
              <a:defRPr sz="3192">
                <a:solidFill>
                  <a:schemeClr val="dk1"/>
                </a:solidFill>
                <a:latin typeface="Bebas Neue"/>
                <a:ea typeface="Bebas Neue"/>
                <a:cs typeface="Bebas Neue"/>
                <a:sym typeface="Bebas Neue"/>
              </a:defRPr>
            </a:lvl9pPr>
          </a:lstStyle>
          <a:p>
            <a:endParaRPr/>
          </a:p>
        </p:txBody>
      </p:sp>
      <p:sp>
        <p:nvSpPr>
          <p:cNvPr id="249" name="Google Shape;249;p13"/>
          <p:cNvSpPr txBox="1">
            <a:spLocks noGrp="1"/>
          </p:cNvSpPr>
          <p:nvPr>
            <p:ph type="title" idx="15"/>
          </p:nvPr>
        </p:nvSpPr>
        <p:spPr>
          <a:xfrm>
            <a:off x="900766" y="796567"/>
            <a:ext cx="10360306" cy="7636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400"/>
              <a:buNone/>
              <a:defRPr/>
            </a:lvl1pPr>
            <a:lvl2pPr lvl="1" rtl="0">
              <a:spcBef>
                <a:spcPts val="0"/>
              </a:spcBef>
              <a:spcAft>
                <a:spcPts val="0"/>
              </a:spcAft>
              <a:buSzPts val="3400"/>
              <a:buNone/>
              <a:defRPr/>
            </a:lvl2pPr>
            <a:lvl3pPr lvl="2" rtl="0">
              <a:spcBef>
                <a:spcPts val="0"/>
              </a:spcBef>
              <a:spcAft>
                <a:spcPts val="0"/>
              </a:spcAft>
              <a:buSzPts val="3400"/>
              <a:buNone/>
              <a:defRPr/>
            </a:lvl3pPr>
            <a:lvl4pPr lvl="3" rtl="0">
              <a:spcBef>
                <a:spcPts val="0"/>
              </a:spcBef>
              <a:spcAft>
                <a:spcPts val="0"/>
              </a:spcAft>
              <a:buSzPts val="3400"/>
              <a:buNone/>
              <a:defRPr/>
            </a:lvl4pPr>
            <a:lvl5pPr lvl="4" rtl="0">
              <a:spcBef>
                <a:spcPts val="0"/>
              </a:spcBef>
              <a:spcAft>
                <a:spcPts val="0"/>
              </a:spcAft>
              <a:buSzPts val="3400"/>
              <a:buNone/>
              <a:defRPr/>
            </a:lvl5pPr>
            <a:lvl6pPr lvl="5" rtl="0">
              <a:spcBef>
                <a:spcPts val="0"/>
              </a:spcBef>
              <a:spcAft>
                <a:spcPts val="0"/>
              </a:spcAft>
              <a:buSzPts val="3400"/>
              <a:buNone/>
              <a:defRPr/>
            </a:lvl6pPr>
            <a:lvl7pPr lvl="6" rtl="0">
              <a:spcBef>
                <a:spcPts val="0"/>
              </a:spcBef>
              <a:spcAft>
                <a:spcPts val="0"/>
              </a:spcAft>
              <a:buSzPts val="3400"/>
              <a:buNone/>
              <a:defRPr/>
            </a:lvl7pPr>
            <a:lvl8pPr lvl="7" rtl="0">
              <a:spcBef>
                <a:spcPts val="0"/>
              </a:spcBef>
              <a:spcAft>
                <a:spcPts val="0"/>
              </a:spcAft>
              <a:buSzPts val="3400"/>
              <a:buNone/>
              <a:defRPr/>
            </a:lvl8pPr>
            <a:lvl9pPr lvl="8" rtl="0">
              <a:spcBef>
                <a:spcPts val="0"/>
              </a:spcBef>
              <a:spcAft>
                <a:spcPts val="0"/>
              </a:spcAft>
              <a:buSzPts val="3400"/>
              <a:buNone/>
              <a:defRPr/>
            </a:lvl9pPr>
          </a:lstStyle>
          <a:p>
            <a:endParaRPr/>
          </a:p>
        </p:txBody>
      </p:sp>
      <p:grpSp>
        <p:nvGrpSpPr>
          <p:cNvPr id="250" name="Google Shape;250;p13"/>
          <p:cNvGrpSpPr/>
          <p:nvPr/>
        </p:nvGrpSpPr>
        <p:grpSpPr>
          <a:xfrm>
            <a:off x="-120266" y="4338866"/>
            <a:ext cx="2180252" cy="2659509"/>
            <a:chOff x="-90425" y="3953877"/>
            <a:chExt cx="1064375" cy="1295131"/>
          </a:xfrm>
        </p:grpSpPr>
        <p:sp>
          <p:nvSpPr>
            <p:cNvPr id="251" name="Google Shape;251;p13"/>
            <p:cNvSpPr/>
            <p:nvPr/>
          </p:nvSpPr>
          <p:spPr>
            <a:xfrm>
              <a:off x="-14577" y="3953877"/>
              <a:ext cx="988527" cy="1250824"/>
            </a:xfrm>
            <a:custGeom>
              <a:avLst/>
              <a:gdLst/>
              <a:ahLst/>
              <a:cxnLst/>
              <a:rect l="l" t="t" r="r" b="b"/>
              <a:pathLst>
                <a:path w="60767" h="76891" extrusionOk="0">
                  <a:moveTo>
                    <a:pt x="0" y="0"/>
                  </a:moveTo>
                  <a:cubicBezTo>
                    <a:pt x="2167" y="419"/>
                    <a:pt x="9477" y="848"/>
                    <a:pt x="13001" y="2516"/>
                  </a:cubicBezTo>
                  <a:cubicBezTo>
                    <a:pt x="16525" y="4184"/>
                    <a:pt x="18941" y="5427"/>
                    <a:pt x="21146" y="10007"/>
                  </a:cubicBezTo>
                  <a:cubicBezTo>
                    <a:pt x="23352" y="14588"/>
                    <a:pt x="24174" y="25213"/>
                    <a:pt x="26234" y="29999"/>
                  </a:cubicBezTo>
                  <a:cubicBezTo>
                    <a:pt x="28294" y="34785"/>
                    <a:pt x="29263" y="35815"/>
                    <a:pt x="33504" y="38723"/>
                  </a:cubicBezTo>
                  <a:cubicBezTo>
                    <a:pt x="37745" y="41631"/>
                    <a:pt x="47438" y="44176"/>
                    <a:pt x="51679" y="47447"/>
                  </a:cubicBezTo>
                  <a:cubicBezTo>
                    <a:pt x="55920" y="50718"/>
                    <a:pt x="57434" y="53444"/>
                    <a:pt x="58949" y="58351"/>
                  </a:cubicBezTo>
                  <a:cubicBezTo>
                    <a:pt x="60464" y="63258"/>
                    <a:pt x="60464" y="73801"/>
                    <a:pt x="60767" y="76891"/>
                  </a:cubicBezTo>
                </a:path>
              </a:pathLst>
            </a:custGeom>
            <a:noFill/>
            <a:ln w="9525" cap="flat" cmpd="sng">
              <a:solidFill>
                <a:schemeClr val="lt2"/>
              </a:solidFill>
              <a:prstDash val="solid"/>
              <a:round/>
              <a:headEnd type="none" w="med" len="med"/>
              <a:tailEnd type="none" w="med" len="med"/>
            </a:ln>
          </p:spPr>
        </p:sp>
        <p:sp>
          <p:nvSpPr>
            <p:cNvPr id="252" name="Google Shape;252;p13"/>
            <p:cNvSpPr/>
            <p:nvPr/>
          </p:nvSpPr>
          <p:spPr>
            <a:xfrm>
              <a:off x="-90425" y="4042513"/>
              <a:ext cx="988072" cy="1206495"/>
            </a:xfrm>
            <a:custGeom>
              <a:avLst/>
              <a:gdLst/>
              <a:ahLst/>
              <a:cxnLst/>
              <a:rect l="l" t="t" r="r" b="b"/>
              <a:pathLst>
                <a:path w="60739" h="74166" extrusionOk="0">
                  <a:moveTo>
                    <a:pt x="3271" y="924"/>
                  </a:moveTo>
                  <a:cubicBezTo>
                    <a:pt x="5134" y="-440"/>
                    <a:pt x="9663" y="-111"/>
                    <a:pt x="12631" y="737"/>
                  </a:cubicBezTo>
                  <a:cubicBezTo>
                    <a:pt x="15600" y="1585"/>
                    <a:pt x="19068" y="2710"/>
                    <a:pt x="21082" y="6012"/>
                  </a:cubicBezTo>
                  <a:cubicBezTo>
                    <a:pt x="23097" y="9315"/>
                    <a:pt x="23506" y="16372"/>
                    <a:pt x="24718" y="20552"/>
                  </a:cubicBezTo>
                  <a:cubicBezTo>
                    <a:pt x="25930" y="24732"/>
                    <a:pt x="26777" y="28064"/>
                    <a:pt x="28352" y="31093"/>
                  </a:cubicBezTo>
                  <a:cubicBezTo>
                    <a:pt x="29927" y="34122"/>
                    <a:pt x="31443" y="36789"/>
                    <a:pt x="34169" y="38728"/>
                  </a:cubicBezTo>
                  <a:cubicBezTo>
                    <a:pt x="36895" y="40667"/>
                    <a:pt x="41681" y="41515"/>
                    <a:pt x="44710" y="42726"/>
                  </a:cubicBezTo>
                  <a:cubicBezTo>
                    <a:pt x="47739" y="43938"/>
                    <a:pt x="50041" y="44422"/>
                    <a:pt x="52343" y="45997"/>
                  </a:cubicBezTo>
                  <a:cubicBezTo>
                    <a:pt x="54645" y="47572"/>
                    <a:pt x="57130" y="49330"/>
                    <a:pt x="58523" y="52177"/>
                  </a:cubicBezTo>
                  <a:cubicBezTo>
                    <a:pt x="59917" y="55024"/>
                    <a:pt x="60946" y="59870"/>
                    <a:pt x="60704" y="63081"/>
                  </a:cubicBezTo>
                  <a:cubicBezTo>
                    <a:pt x="60462" y="66292"/>
                    <a:pt x="60946" y="69625"/>
                    <a:pt x="57069" y="71443"/>
                  </a:cubicBezTo>
                  <a:cubicBezTo>
                    <a:pt x="53192" y="73261"/>
                    <a:pt x="45922" y="73806"/>
                    <a:pt x="37440" y="73987"/>
                  </a:cubicBezTo>
                  <a:cubicBezTo>
                    <a:pt x="28958" y="74169"/>
                    <a:pt x="12177" y="74653"/>
                    <a:pt x="6179" y="72532"/>
                  </a:cubicBezTo>
                  <a:cubicBezTo>
                    <a:pt x="181" y="70412"/>
                    <a:pt x="2484" y="68716"/>
                    <a:pt x="1454" y="61264"/>
                  </a:cubicBezTo>
                  <a:cubicBezTo>
                    <a:pt x="424" y="53812"/>
                    <a:pt x="0" y="36546"/>
                    <a:pt x="0" y="27822"/>
                  </a:cubicBezTo>
                  <a:cubicBezTo>
                    <a:pt x="0" y="19098"/>
                    <a:pt x="909" y="13404"/>
                    <a:pt x="1454" y="8921"/>
                  </a:cubicBezTo>
                  <a:cubicBezTo>
                    <a:pt x="1999" y="4438"/>
                    <a:pt x="1408" y="2288"/>
                    <a:pt x="3271" y="924"/>
                  </a:cubicBezTo>
                  <a:close/>
                </a:path>
              </a:pathLst>
            </a:custGeom>
            <a:solidFill>
              <a:schemeClr val="lt2"/>
            </a:solidFill>
            <a:ln>
              <a:noFill/>
            </a:ln>
          </p:spPr>
        </p:sp>
      </p:grpSp>
      <p:grpSp>
        <p:nvGrpSpPr>
          <p:cNvPr id="253" name="Google Shape;253;p13"/>
          <p:cNvGrpSpPr/>
          <p:nvPr/>
        </p:nvGrpSpPr>
        <p:grpSpPr>
          <a:xfrm>
            <a:off x="8257288" y="-124562"/>
            <a:ext cx="4097949" cy="1163329"/>
            <a:chOff x="6208325" y="-93422"/>
            <a:chExt cx="3081084" cy="872497"/>
          </a:xfrm>
        </p:grpSpPr>
        <p:sp>
          <p:nvSpPr>
            <p:cNvPr id="254" name="Google Shape;254;p13"/>
            <p:cNvSpPr/>
            <p:nvPr/>
          </p:nvSpPr>
          <p:spPr>
            <a:xfrm>
              <a:off x="6208325" y="-45250"/>
              <a:ext cx="3081084" cy="824325"/>
            </a:xfrm>
            <a:custGeom>
              <a:avLst/>
              <a:gdLst/>
              <a:ahLst/>
              <a:cxnLst/>
              <a:rect l="l" t="t" r="r" b="b"/>
              <a:pathLst>
                <a:path w="103098" h="32973" extrusionOk="0">
                  <a:moveTo>
                    <a:pt x="0" y="1176"/>
                  </a:moveTo>
                  <a:cubicBezTo>
                    <a:pt x="203" y="2751"/>
                    <a:pt x="554" y="7976"/>
                    <a:pt x="1216" y="10627"/>
                  </a:cubicBezTo>
                  <a:cubicBezTo>
                    <a:pt x="1878" y="13278"/>
                    <a:pt x="2498" y="15449"/>
                    <a:pt x="3974" y="17084"/>
                  </a:cubicBezTo>
                  <a:cubicBezTo>
                    <a:pt x="5450" y="18719"/>
                    <a:pt x="7482" y="20032"/>
                    <a:pt x="10074" y="20438"/>
                  </a:cubicBezTo>
                  <a:cubicBezTo>
                    <a:pt x="12666" y="20844"/>
                    <a:pt x="15563" y="20132"/>
                    <a:pt x="19528" y="19522"/>
                  </a:cubicBezTo>
                  <a:cubicBezTo>
                    <a:pt x="23493" y="18912"/>
                    <a:pt x="29948" y="17083"/>
                    <a:pt x="33862" y="16778"/>
                  </a:cubicBezTo>
                  <a:cubicBezTo>
                    <a:pt x="37776" y="16473"/>
                    <a:pt x="39606" y="16422"/>
                    <a:pt x="43011" y="17693"/>
                  </a:cubicBezTo>
                  <a:cubicBezTo>
                    <a:pt x="46417" y="18964"/>
                    <a:pt x="50280" y="22166"/>
                    <a:pt x="54295" y="24402"/>
                  </a:cubicBezTo>
                  <a:cubicBezTo>
                    <a:pt x="58311" y="26638"/>
                    <a:pt x="62631" y="29688"/>
                    <a:pt x="67104" y="31110"/>
                  </a:cubicBezTo>
                  <a:cubicBezTo>
                    <a:pt x="71577" y="32532"/>
                    <a:pt x="76814" y="33138"/>
                    <a:pt x="81134" y="32934"/>
                  </a:cubicBezTo>
                  <a:cubicBezTo>
                    <a:pt x="85455" y="32730"/>
                    <a:pt x="89673" y="31561"/>
                    <a:pt x="93027" y="29885"/>
                  </a:cubicBezTo>
                  <a:cubicBezTo>
                    <a:pt x="96382" y="28209"/>
                    <a:pt x="99584" y="25265"/>
                    <a:pt x="101261" y="22877"/>
                  </a:cubicBezTo>
                  <a:cubicBezTo>
                    <a:pt x="102939" y="20489"/>
                    <a:pt x="102990" y="19372"/>
                    <a:pt x="103092" y="15559"/>
                  </a:cubicBezTo>
                  <a:cubicBezTo>
                    <a:pt x="103194" y="11746"/>
                    <a:pt x="102075" y="2593"/>
                    <a:pt x="101871" y="0"/>
                  </a:cubicBezTo>
                </a:path>
              </a:pathLst>
            </a:custGeom>
            <a:noFill/>
            <a:ln w="9525" cap="flat" cmpd="sng">
              <a:solidFill>
                <a:schemeClr val="lt2"/>
              </a:solidFill>
              <a:prstDash val="solid"/>
              <a:round/>
              <a:headEnd type="none" w="med" len="med"/>
              <a:tailEnd type="none" w="med" len="med"/>
            </a:ln>
          </p:spPr>
        </p:sp>
        <p:sp>
          <p:nvSpPr>
            <p:cNvPr id="255" name="Google Shape;255;p13"/>
            <p:cNvSpPr/>
            <p:nvPr/>
          </p:nvSpPr>
          <p:spPr>
            <a:xfrm>
              <a:off x="6295577" y="-93422"/>
              <a:ext cx="2906755" cy="764951"/>
            </a:xfrm>
            <a:custGeom>
              <a:avLst/>
              <a:gdLst/>
              <a:ahLst/>
              <a:cxnLst/>
              <a:rect l="l" t="t" r="r" b="b"/>
              <a:pathLst>
                <a:path w="115934" h="36474" extrusionOk="0">
                  <a:moveTo>
                    <a:pt x="1319" y="2188"/>
                  </a:moveTo>
                  <a:cubicBezTo>
                    <a:pt x="653" y="4308"/>
                    <a:pt x="1137" y="9821"/>
                    <a:pt x="2046" y="12729"/>
                  </a:cubicBezTo>
                  <a:cubicBezTo>
                    <a:pt x="2955" y="15637"/>
                    <a:pt x="4106" y="18303"/>
                    <a:pt x="6772" y="19636"/>
                  </a:cubicBezTo>
                  <a:cubicBezTo>
                    <a:pt x="9438" y="20969"/>
                    <a:pt x="13436" y="21150"/>
                    <a:pt x="18040" y="20726"/>
                  </a:cubicBezTo>
                  <a:cubicBezTo>
                    <a:pt x="22644" y="20302"/>
                    <a:pt x="29915" y="17697"/>
                    <a:pt x="34398" y="17091"/>
                  </a:cubicBezTo>
                  <a:cubicBezTo>
                    <a:pt x="38881" y="16485"/>
                    <a:pt x="40941" y="16182"/>
                    <a:pt x="44939" y="17091"/>
                  </a:cubicBezTo>
                  <a:cubicBezTo>
                    <a:pt x="48937" y="18000"/>
                    <a:pt x="53905" y="20242"/>
                    <a:pt x="58388" y="22544"/>
                  </a:cubicBezTo>
                  <a:cubicBezTo>
                    <a:pt x="62871" y="24846"/>
                    <a:pt x="67294" y="28663"/>
                    <a:pt x="71838" y="30904"/>
                  </a:cubicBezTo>
                  <a:cubicBezTo>
                    <a:pt x="76382" y="33146"/>
                    <a:pt x="80744" y="35327"/>
                    <a:pt x="85651" y="35993"/>
                  </a:cubicBezTo>
                  <a:cubicBezTo>
                    <a:pt x="90558" y="36660"/>
                    <a:pt x="96616" y="36902"/>
                    <a:pt x="101281" y="34903"/>
                  </a:cubicBezTo>
                  <a:cubicBezTo>
                    <a:pt x="105946" y="32904"/>
                    <a:pt x="111338" y="29148"/>
                    <a:pt x="113640" y="23998"/>
                  </a:cubicBezTo>
                  <a:cubicBezTo>
                    <a:pt x="115942" y="18848"/>
                    <a:pt x="116669" y="7822"/>
                    <a:pt x="115094" y="4005"/>
                  </a:cubicBezTo>
                  <a:cubicBezTo>
                    <a:pt x="113519" y="188"/>
                    <a:pt x="112731" y="1521"/>
                    <a:pt x="104189" y="1097"/>
                  </a:cubicBezTo>
                  <a:cubicBezTo>
                    <a:pt x="95647" y="673"/>
                    <a:pt x="80198" y="1643"/>
                    <a:pt x="63841" y="1461"/>
                  </a:cubicBezTo>
                  <a:cubicBezTo>
                    <a:pt x="47484" y="1279"/>
                    <a:pt x="16465" y="-114"/>
                    <a:pt x="6045" y="7"/>
                  </a:cubicBezTo>
                  <a:cubicBezTo>
                    <a:pt x="-4375" y="128"/>
                    <a:pt x="1986" y="68"/>
                    <a:pt x="1319" y="2188"/>
                  </a:cubicBezTo>
                  <a:close/>
                </a:path>
              </a:pathLst>
            </a:custGeom>
            <a:solidFill>
              <a:schemeClr val="lt2"/>
            </a:solidFill>
            <a:ln>
              <a:noFill/>
            </a:ln>
          </p:spPr>
        </p:sp>
      </p:grpSp>
      <p:grpSp>
        <p:nvGrpSpPr>
          <p:cNvPr id="256" name="Google Shape;256;p13"/>
          <p:cNvGrpSpPr/>
          <p:nvPr/>
        </p:nvGrpSpPr>
        <p:grpSpPr>
          <a:xfrm>
            <a:off x="-120270" y="-124567"/>
            <a:ext cx="3107432" cy="1536096"/>
            <a:chOff x="-90429" y="-93427"/>
            <a:chExt cx="1639202" cy="1152072"/>
          </a:xfrm>
        </p:grpSpPr>
        <p:sp>
          <p:nvSpPr>
            <p:cNvPr id="257" name="Google Shape;257;p13"/>
            <p:cNvSpPr/>
            <p:nvPr/>
          </p:nvSpPr>
          <p:spPr>
            <a:xfrm>
              <a:off x="-90429" y="-93427"/>
              <a:ext cx="1492772" cy="1011790"/>
            </a:xfrm>
            <a:custGeom>
              <a:avLst/>
              <a:gdLst/>
              <a:ahLst/>
              <a:cxnLst/>
              <a:rect l="l" t="t" r="r" b="b"/>
              <a:pathLst>
                <a:path w="65703" h="44533" extrusionOk="0">
                  <a:moveTo>
                    <a:pt x="409" y="3407"/>
                  </a:moveTo>
                  <a:cubicBezTo>
                    <a:pt x="-318" y="7830"/>
                    <a:pt x="-76" y="20552"/>
                    <a:pt x="1136" y="27034"/>
                  </a:cubicBezTo>
                  <a:cubicBezTo>
                    <a:pt x="2348" y="33516"/>
                    <a:pt x="4589" y="39575"/>
                    <a:pt x="7679" y="42301"/>
                  </a:cubicBezTo>
                  <a:cubicBezTo>
                    <a:pt x="10769" y="45027"/>
                    <a:pt x="16464" y="45087"/>
                    <a:pt x="19675" y="43391"/>
                  </a:cubicBezTo>
                  <a:cubicBezTo>
                    <a:pt x="22886" y="41695"/>
                    <a:pt x="24461" y="34365"/>
                    <a:pt x="26945" y="32123"/>
                  </a:cubicBezTo>
                  <a:cubicBezTo>
                    <a:pt x="29429" y="29882"/>
                    <a:pt x="31246" y="30184"/>
                    <a:pt x="34578" y="29942"/>
                  </a:cubicBezTo>
                  <a:cubicBezTo>
                    <a:pt x="37910" y="29700"/>
                    <a:pt x="42878" y="30790"/>
                    <a:pt x="46937" y="30669"/>
                  </a:cubicBezTo>
                  <a:cubicBezTo>
                    <a:pt x="50996" y="30548"/>
                    <a:pt x="55843" y="30608"/>
                    <a:pt x="58933" y="29215"/>
                  </a:cubicBezTo>
                  <a:cubicBezTo>
                    <a:pt x="62023" y="27822"/>
                    <a:pt x="64810" y="25278"/>
                    <a:pt x="65476" y="22309"/>
                  </a:cubicBezTo>
                  <a:cubicBezTo>
                    <a:pt x="66142" y="19341"/>
                    <a:pt x="65354" y="14797"/>
                    <a:pt x="62931" y="11404"/>
                  </a:cubicBezTo>
                  <a:cubicBezTo>
                    <a:pt x="60508" y="8011"/>
                    <a:pt x="56146" y="3831"/>
                    <a:pt x="50936" y="1953"/>
                  </a:cubicBezTo>
                  <a:cubicBezTo>
                    <a:pt x="45726" y="75"/>
                    <a:pt x="39243" y="377"/>
                    <a:pt x="31670" y="135"/>
                  </a:cubicBezTo>
                  <a:cubicBezTo>
                    <a:pt x="24097" y="-107"/>
                    <a:pt x="10708" y="-46"/>
                    <a:pt x="5498" y="499"/>
                  </a:cubicBezTo>
                  <a:cubicBezTo>
                    <a:pt x="288" y="1044"/>
                    <a:pt x="1136" y="-1015"/>
                    <a:pt x="409" y="3407"/>
                  </a:cubicBezTo>
                  <a:close/>
                </a:path>
              </a:pathLst>
            </a:custGeom>
            <a:solidFill>
              <a:schemeClr val="lt2"/>
            </a:solidFill>
            <a:ln>
              <a:noFill/>
            </a:ln>
          </p:spPr>
        </p:sp>
        <p:sp>
          <p:nvSpPr>
            <p:cNvPr id="258" name="Google Shape;258;p13"/>
            <p:cNvSpPr/>
            <p:nvPr/>
          </p:nvSpPr>
          <p:spPr>
            <a:xfrm>
              <a:off x="-72867" y="-60633"/>
              <a:ext cx="1621640" cy="1119278"/>
            </a:xfrm>
            <a:custGeom>
              <a:avLst/>
              <a:gdLst/>
              <a:ahLst/>
              <a:cxnLst/>
              <a:rect l="l" t="t" r="r" b="b"/>
              <a:pathLst>
                <a:path w="71375" h="49264" extrusionOk="0">
                  <a:moveTo>
                    <a:pt x="0" y="40494"/>
                  </a:moveTo>
                  <a:cubicBezTo>
                    <a:pt x="1661" y="41863"/>
                    <a:pt x="6274" y="47582"/>
                    <a:pt x="9964" y="48709"/>
                  </a:cubicBezTo>
                  <a:cubicBezTo>
                    <a:pt x="13654" y="49836"/>
                    <a:pt x="19112" y="49194"/>
                    <a:pt x="22141" y="47255"/>
                  </a:cubicBezTo>
                  <a:cubicBezTo>
                    <a:pt x="25170" y="45316"/>
                    <a:pt x="25716" y="39349"/>
                    <a:pt x="28139" y="37077"/>
                  </a:cubicBezTo>
                  <a:cubicBezTo>
                    <a:pt x="30562" y="34805"/>
                    <a:pt x="31622" y="34169"/>
                    <a:pt x="36681" y="33624"/>
                  </a:cubicBezTo>
                  <a:cubicBezTo>
                    <a:pt x="41740" y="33079"/>
                    <a:pt x="53069" y="34927"/>
                    <a:pt x="58491" y="33806"/>
                  </a:cubicBezTo>
                  <a:cubicBezTo>
                    <a:pt x="63913" y="32685"/>
                    <a:pt x="67185" y="30261"/>
                    <a:pt x="69214" y="26899"/>
                  </a:cubicBezTo>
                  <a:cubicBezTo>
                    <a:pt x="71244" y="23537"/>
                    <a:pt x="72092" y="18115"/>
                    <a:pt x="70668" y="13632"/>
                  </a:cubicBezTo>
                  <a:cubicBezTo>
                    <a:pt x="69244" y="9149"/>
                    <a:pt x="62338" y="2272"/>
                    <a:pt x="60672" y="0"/>
                  </a:cubicBezTo>
                </a:path>
              </a:pathLst>
            </a:custGeom>
            <a:noFill/>
            <a:ln w="9525" cap="flat" cmpd="sng">
              <a:solidFill>
                <a:schemeClr val="lt2"/>
              </a:solidFill>
              <a:prstDash val="solid"/>
              <a:round/>
              <a:headEnd type="none" w="med" len="med"/>
              <a:tailEnd type="none" w="med" len="med"/>
            </a:ln>
          </p:spPr>
        </p:sp>
      </p:grpSp>
      <p:grpSp>
        <p:nvGrpSpPr>
          <p:cNvPr id="259" name="Google Shape;259;p13"/>
          <p:cNvGrpSpPr/>
          <p:nvPr/>
        </p:nvGrpSpPr>
        <p:grpSpPr>
          <a:xfrm>
            <a:off x="8664602" y="6148414"/>
            <a:ext cx="3641864" cy="763637"/>
            <a:chOff x="6934899" y="4699196"/>
            <a:chExt cx="2317931" cy="484829"/>
          </a:xfrm>
        </p:grpSpPr>
        <p:sp>
          <p:nvSpPr>
            <p:cNvPr id="260" name="Google Shape;260;p13"/>
            <p:cNvSpPr/>
            <p:nvPr/>
          </p:nvSpPr>
          <p:spPr>
            <a:xfrm>
              <a:off x="7047293" y="4803034"/>
              <a:ext cx="2205537" cy="380991"/>
            </a:xfrm>
            <a:custGeom>
              <a:avLst/>
              <a:gdLst/>
              <a:ahLst/>
              <a:cxnLst/>
              <a:rect l="l" t="t" r="r" b="b"/>
              <a:pathLst>
                <a:path w="128584" h="22212" extrusionOk="0">
                  <a:moveTo>
                    <a:pt x="1750" y="20195"/>
                  </a:moveTo>
                  <a:cubicBezTo>
                    <a:pt x="902" y="18014"/>
                    <a:pt x="3931" y="12199"/>
                    <a:pt x="6839" y="8927"/>
                  </a:cubicBezTo>
                  <a:cubicBezTo>
                    <a:pt x="9747" y="5656"/>
                    <a:pt x="14473" y="1778"/>
                    <a:pt x="19198" y="566"/>
                  </a:cubicBezTo>
                  <a:cubicBezTo>
                    <a:pt x="23924" y="-646"/>
                    <a:pt x="29316" y="264"/>
                    <a:pt x="35192" y="1657"/>
                  </a:cubicBezTo>
                  <a:cubicBezTo>
                    <a:pt x="41069" y="3051"/>
                    <a:pt x="48096" y="7110"/>
                    <a:pt x="54457" y="8927"/>
                  </a:cubicBezTo>
                  <a:cubicBezTo>
                    <a:pt x="60818" y="10745"/>
                    <a:pt x="68149" y="12562"/>
                    <a:pt x="73359" y="12562"/>
                  </a:cubicBezTo>
                  <a:cubicBezTo>
                    <a:pt x="78569" y="12562"/>
                    <a:pt x="81538" y="10199"/>
                    <a:pt x="85718" y="8927"/>
                  </a:cubicBezTo>
                  <a:cubicBezTo>
                    <a:pt x="89898" y="7655"/>
                    <a:pt x="94624" y="5534"/>
                    <a:pt x="98441" y="4928"/>
                  </a:cubicBezTo>
                  <a:cubicBezTo>
                    <a:pt x="102258" y="4322"/>
                    <a:pt x="105529" y="4444"/>
                    <a:pt x="108619" y="5292"/>
                  </a:cubicBezTo>
                  <a:cubicBezTo>
                    <a:pt x="111709" y="6140"/>
                    <a:pt x="114253" y="7897"/>
                    <a:pt x="116979" y="10017"/>
                  </a:cubicBezTo>
                  <a:cubicBezTo>
                    <a:pt x="119705" y="12137"/>
                    <a:pt x="123219" y="16015"/>
                    <a:pt x="124976" y="18014"/>
                  </a:cubicBezTo>
                  <a:cubicBezTo>
                    <a:pt x="126733" y="20013"/>
                    <a:pt x="128975" y="21407"/>
                    <a:pt x="127521" y="22013"/>
                  </a:cubicBezTo>
                  <a:cubicBezTo>
                    <a:pt x="126067" y="22619"/>
                    <a:pt x="135518" y="21649"/>
                    <a:pt x="116252" y="21649"/>
                  </a:cubicBezTo>
                  <a:cubicBezTo>
                    <a:pt x="96987" y="21649"/>
                    <a:pt x="31012" y="22255"/>
                    <a:pt x="11928" y="22013"/>
                  </a:cubicBezTo>
                  <a:cubicBezTo>
                    <a:pt x="-7156" y="21771"/>
                    <a:pt x="2598" y="22376"/>
                    <a:pt x="1750" y="20195"/>
                  </a:cubicBezTo>
                  <a:close/>
                </a:path>
              </a:pathLst>
            </a:custGeom>
            <a:solidFill>
              <a:schemeClr val="lt2"/>
            </a:solidFill>
            <a:ln>
              <a:noFill/>
            </a:ln>
          </p:spPr>
        </p:sp>
        <p:sp>
          <p:nvSpPr>
            <p:cNvPr id="261" name="Google Shape;261;p13"/>
            <p:cNvSpPr/>
            <p:nvPr/>
          </p:nvSpPr>
          <p:spPr>
            <a:xfrm>
              <a:off x="6934899" y="4699196"/>
              <a:ext cx="2280991" cy="469292"/>
            </a:xfrm>
            <a:custGeom>
              <a:avLst/>
              <a:gdLst/>
              <a:ahLst/>
              <a:cxnLst/>
              <a:rect l="l" t="t" r="r" b="b"/>
              <a:pathLst>
                <a:path w="132983" h="27360" extrusionOk="0">
                  <a:moveTo>
                    <a:pt x="0" y="27360"/>
                  </a:moveTo>
                  <a:cubicBezTo>
                    <a:pt x="805" y="24947"/>
                    <a:pt x="2413" y="16881"/>
                    <a:pt x="4827" y="12879"/>
                  </a:cubicBezTo>
                  <a:cubicBezTo>
                    <a:pt x="7241" y="8877"/>
                    <a:pt x="11118" y="5484"/>
                    <a:pt x="14484" y="3350"/>
                  </a:cubicBezTo>
                  <a:cubicBezTo>
                    <a:pt x="17850" y="1217"/>
                    <a:pt x="20783" y="381"/>
                    <a:pt x="25024" y="78"/>
                  </a:cubicBezTo>
                  <a:cubicBezTo>
                    <a:pt x="29265" y="-225"/>
                    <a:pt x="34960" y="381"/>
                    <a:pt x="39928" y="1532"/>
                  </a:cubicBezTo>
                  <a:cubicBezTo>
                    <a:pt x="44896" y="2683"/>
                    <a:pt x="50106" y="5227"/>
                    <a:pt x="54831" y="6984"/>
                  </a:cubicBezTo>
                  <a:cubicBezTo>
                    <a:pt x="59556" y="8741"/>
                    <a:pt x="63857" y="11105"/>
                    <a:pt x="68280" y="12074"/>
                  </a:cubicBezTo>
                  <a:cubicBezTo>
                    <a:pt x="72703" y="13043"/>
                    <a:pt x="76642" y="13467"/>
                    <a:pt x="81367" y="12800"/>
                  </a:cubicBezTo>
                  <a:cubicBezTo>
                    <a:pt x="86093" y="12134"/>
                    <a:pt x="91787" y="9347"/>
                    <a:pt x="96633" y="8075"/>
                  </a:cubicBezTo>
                  <a:cubicBezTo>
                    <a:pt x="101480" y="6803"/>
                    <a:pt x="106084" y="5107"/>
                    <a:pt x="110446" y="5167"/>
                  </a:cubicBezTo>
                  <a:cubicBezTo>
                    <a:pt x="114808" y="5228"/>
                    <a:pt x="119049" y="6257"/>
                    <a:pt x="122805" y="8438"/>
                  </a:cubicBezTo>
                  <a:cubicBezTo>
                    <a:pt x="126561" y="10619"/>
                    <a:pt x="131287" y="16617"/>
                    <a:pt x="132983" y="18253"/>
                  </a:cubicBezTo>
                </a:path>
              </a:pathLst>
            </a:custGeom>
            <a:noFill/>
            <a:ln w="9525" cap="flat" cmpd="sng">
              <a:solidFill>
                <a:schemeClr val="lt2"/>
              </a:solidFill>
              <a:prstDash val="solid"/>
              <a:round/>
              <a:headEnd type="none" w="med" len="med"/>
              <a:tailEnd type="none" w="med" len="med"/>
            </a:ln>
          </p:spPr>
        </p:sp>
      </p:grpSp>
      <p:sp>
        <p:nvSpPr>
          <p:cNvPr id="262" name="Google Shape;262;p13"/>
          <p:cNvSpPr/>
          <p:nvPr/>
        </p:nvSpPr>
        <p:spPr>
          <a:xfrm flipH="1">
            <a:off x="7547775" y="167949"/>
            <a:ext cx="274050" cy="274540"/>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63" name="Google Shape;263;p13"/>
          <p:cNvSpPr/>
          <p:nvPr/>
        </p:nvSpPr>
        <p:spPr>
          <a:xfrm flipH="1">
            <a:off x="11341847" y="3041738"/>
            <a:ext cx="228344" cy="228725"/>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64" name="Google Shape;264;p13"/>
          <p:cNvSpPr/>
          <p:nvPr/>
        </p:nvSpPr>
        <p:spPr>
          <a:xfrm flipH="1">
            <a:off x="533355" y="1805899"/>
            <a:ext cx="274050" cy="274540"/>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65" name="Google Shape;265;p13"/>
          <p:cNvSpPr/>
          <p:nvPr/>
        </p:nvSpPr>
        <p:spPr>
          <a:xfrm flipH="1">
            <a:off x="11314935" y="1805884"/>
            <a:ext cx="458858" cy="460181"/>
          </a:xfrm>
          <a:custGeom>
            <a:avLst/>
            <a:gdLst/>
            <a:ahLst/>
            <a:cxnLst/>
            <a:rect l="l" t="t" r="r" b="b"/>
            <a:pathLst>
              <a:path w="9943" h="9947" extrusionOk="0">
                <a:moveTo>
                  <a:pt x="9942" y="4960"/>
                </a:moveTo>
                <a:lnTo>
                  <a:pt x="9942" y="4960"/>
                </a:lnTo>
                <a:cubicBezTo>
                  <a:pt x="9938" y="4033"/>
                  <a:pt x="9186" y="3280"/>
                  <a:pt x="8255" y="3284"/>
                </a:cubicBezTo>
                <a:lnTo>
                  <a:pt x="6651" y="3288"/>
                </a:lnTo>
                <a:lnTo>
                  <a:pt x="6647" y="1680"/>
                </a:lnTo>
                <a:cubicBezTo>
                  <a:pt x="6643" y="753"/>
                  <a:pt x="5890" y="1"/>
                  <a:pt x="4960" y="5"/>
                </a:cubicBezTo>
                <a:cubicBezTo>
                  <a:pt x="4033" y="5"/>
                  <a:pt x="3280" y="761"/>
                  <a:pt x="3284" y="1688"/>
                </a:cubicBezTo>
                <a:lnTo>
                  <a:pt x="3288" y="3296"/>
                </a:lnTo>
                <a:lnTo>
                  <a:pt x="1680" y="3300"/>
                </a:lnTo>
                <a:cubicBezTo>
                  <a:pt x="753" y="3300"/>
                  <a:pt x="1" y="4057"/>
                  <a:pt x="4" y="4983"/>
                </a:cubicBezTo>
                <a:cubicBezTo>
                  <a:pt x="4" y="5914"/>
                  <a:pt x="761" y="6667"/>
                  <a:pt x="1688" y="6663"/>
                </a:cubicBezTo>
                <a:lnTo>
                  <a:pt x="3296" y="6659"/>
                </a:lnTo>
                <a:lnTo>
                  <a:pt x="3300" y="8263"/>
                </a:lnTo>
                <a:cubicBezTo>
                  <a:pt x="3300" y="9194"/>
                  <a:pt x="4056" y="9946"/>
                  <a:pt x="4983" y="9942"/>
                </a:cubicBezTo>
                <a:cubicBezTo>
                  <a:pt x="5914" y="9942"/>
                  <a:pt x="6663" y="9186"/>
                  <a:pt x="6663" y="8255"/>
                </a:cubicBezTo>
                <a:lnTo>
                  <a:pt x="6659" y="6651"/>
                </a:lnTo>
                <a:lnTo>
                  <a:pt x="8263" y="6647"/>
                </a:lnTo>
                <a:cubicBezTo>
                  <a:pt x="9194" y="6647"/>
                  <a:pt x="9942" y="5890"/>
                  <a:pt x="9942" y="4960"/>
                </a:cubicBezTo>
                <a:close/>
              </a:path>
            </a:pathLst>
          </a:custGeom>
          <a:solidFill>
            <a:srgbClr val="FFFFFF">
              <a:alpha val="119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66" name="Google Shape;266;p13"/>
          <p:cNvSpPr/>
          <p:nvPr/>
        </p:nvSpPr>
        <p:spPr>
          <a:xfrm flipH="1">
            <a:off x="3835881" y="6392966"/>
            <a:ext cx="274050" cy="274540"/>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67" name="Google Shape;267;p13"/>
          <p:cNvSpPr/>
          <p:nvPr/>
        </p:nvSpPr>
        <p:spPr>
          <a:xfrm>
            <a:off x="470752" y="3233471"/>
            <a:ext cx="760741" cy="762901"/>
          </a:xfrm>
          <a:custGeom>
            <a:avLst/>
            <a:gdLst/>
            <a:ahLst/>
            <a:cxnLst/>
            <a:rect l="l" t="t" r="r" b="b"/>
            <a:pathLst>
              <a:path w="9943" h="9947" extrusionOk="0">
                <a:moveTo>
                  <a:pt x="9942" y="4960"/>
                </a:moveTo>
                <a:lnTo>
                  <a:pt x="9942" y="4960"/>
                </a:lnTo>
                <a:cubicBezTo>
                  <a:pt x="9938" y="4033"/>
                  <a:pt x="9186" y="3280"/>
                  <a:pt x="8255" y="3284"/>
                </a:cubicBezTo>
                <a:lnTo>
                  <a:pt x="6651" y="3288"/>
                </a:lnTo>
                <a:lnTo>
                  <a:pt x="6647" y="1680"/>
                </a:lnTo>
                <a:cubicBezTo>
                  <a:pt x="6643" y="753"/>
                  <a:pt x="5890" y="1"/>
                  <a:pt x="4960" y="5"/>
                </a:cubicBezTo>
                <a:cubicBezTo>
                  <a:pt x="4033" y="5"/>
                  <a:pt x="3280" y="761"/>
                  <a:pt x="3284" y="1688"/>
                </a:cubicBezTo>
                <a:lnTo>
                  <a:pt x="3288" y="3296"/>
                </a:lnTo>
                <a:lnTo>
                  <a:pt x="1680" y="3300"/>
                </a:lnTo>
                <a:cubicBezTo>
                  <a:pt x="753" y="3300"/>
                  <a:pt x="1" y="4057"/>
                  <a:pt x="4" y="4983"/>
                </a:cubicBezTo>
                <a:cubicBezTo>
                  <a:pt x="4" y="5914"/>
                  <a:pt x="761" y="6667"/>
                  <a:pt x="1688" y="6663"/>
                </a:cubicBezTo>
                <a:lnTo>
                  <a:pt x="3296" y="6659"/>
                </a:lnTo>
                <a:lnTo>
                  <a:pt x="3300" y="8263"/>
                </a:lnTo>
                <a:cubicBezTo>
                  <a:pt x="3300" y="9194"/>
                  <a:pt x="4056" y="9946"/>
                  <a:pt x="4983" y="9942"/>
                </a:cubicBezTo>
                <a:cubicBezTo>
                  <a:pt x="5914" y="9942"/>
                  <a:pt x="6663" y="9186"/>
                  <a:pt x="6663" y="8255"/>
                </a:cubicBezTo>
                <a:lnTo>
                  <a:pt x="6659" y="6651"/>
                </a:lnTo>
                <a:lnTo>
                  <a:pt x="8263" y="6647"/>
                </a:lnTo>
                <a:cubicBezTo>
                  <a:pt x="9194" y="6647"/>
                  <a:pt x="9942" y="5890"/>
                  <a:pt x="9942" y="4960"/>
                </a:cubicBezTo>
                <a:close/>
              </a:path>
            </a:pathLst>
          </a:custGeom>
          <a:solidFill>
            <a:srgbClr val="FFFFFF">
              <a:alpha val="119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68" name="Google Shape;268;p13"/>
          <p:cNvSpPr/>
          <p:nvPr/>
        </p:nvSpPr>
        <p:spPr>
          <a:xfrm>
            <a:off x="11142964" y="4851619"/>
            <a:ext cx="760741" cy="762901"/>
          </a:xfrm>
          <a:custGeom>
            <a:avLst/>
            <a:gdLst/>
            <a:ahLst/>
            <a:cxnLst/>
            <a:rect l="l" t="t" r="r" b="b"/>
            <a:pathLst>
              <a:path w="9943" h="9947" extrusionOk="0">
                <a:moveTo>
                  <a:pt x="9942" y="4960"/>
                </a:moveTo>
                <a:lnTo>
                  <a:pt x="9942" y="4960"/>
                </a:lnTo>
                <a:cubicBezTo>
                  <a:pt x="9938" y="4033"/>
                  <a:pt x="9186" y="3280"/>
                  <a:pt x="8255" y="3284"/>
                </a:cubicBezTo>
                <a:lnTo>
                  <a:pt x="6651" y="3288"/>
                </a:lnTo>
                <a:lnTo>
                  <a:pt x="6647" y="1680"/>
                </a:lnTo>
                <a:cubicBezTo>
                  <a:pt x="6643" y="753"/>
                  <a:pt x="5890" y="1"/>
                  <a:pt x="4960" y="5"/>
                </a:cubicBezTo>
                <a:cubicBezTo>
                  <a:pt x="4033" y="5"/>
                  <a:pt x="3280" y="761"/>
                  <a:pt x="3284" y="1688"/>
                </a:cubicBezTo>
                <a:lnTo>
                  <a:pt x="3288" y="3296"/>
                </a:lnTo>
                <a:lnTo>
                  <a:pt x="1680" y="3300"/>
                </a:lnTo>
                <a:cubicBezTo>
                  <a:pt x="753" y="3300"/>
                  <a:pt x="1" y="4057"/>
                  <a:pt x="4" y="4983"/>
                </a:cubicBezTo>
                <a:cubicBezTo>
                  <a:pt x="4" y="5914"/>
                  <a:pt x="761" y="6667"/>
                  <a:pt x="1688" y="6663"/>
                </a:cubicBezTo>
                <a:lnTo>
                  <a:pt x="3296" y="6659"/>
                </a:lnTo>
                <a:lnTo>
                  <a:pt x="3300" y="8263"/>
                </a:lnTo>
                <a:cubicBezTo>
                  <a:pt x="3300" y="9194"/>
                  <a:pt x="4056" y="9946"/>
                  <a:pt x="4983" y="9942"/>
                </a:cubicBezTo>
                <a:cubicBezTo>
                  <a:pt x="5914" y="9942"/>
                  <a:pt x="6663" y="9186"/>
                  <a:pt x="6663" y="8255"/>
                </a:cubicBezTo>
                <a:lnTo>
                  <a:pt x="6659" y="6651"/>
                </a:lnTo>
                <a:lnTo>
                  <a:pt x="8263" y="6647"/>
                </a:lnTo>
                <a:cubicBezTo>
                  <a:pt x="9194" y="6647"/>
                  <a:pt x="9942" y="5890"/>
                  <a:pt x="9942" y="4960"/>
                </a:cubicBezTo>
                <a:close/>
              </a:path>
            </a:pathLst>
          </a:custGeom>
          <a:solidFill>
            <a:srgbClr val="FFFFFF">
              <a:alpha val="11900"/>
            </a:srgbClr>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
        <p:nvSpPr>
          <p:cNvPr id="269" name="Google Shape;269;p13"/>
          <p:cNvSpPr/>
          <p:nvPr/>
        </p:nvSpPr>
        <p:spPr>
          <a:xfrm flipH="1">
            <a:off x="10632407" y="6034438"/>
            <a:ext cx="228344" cy="228725"/>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121598" tIns="121598" rIns="121598" bIns="121598" anchor="ctr" anchorCtr="0">
            <a:noAutofit/>
          </a:bodyPr>
          <a:lstStyle/>
          <a:p>
            <a:pPr marL="0" lvl="0" indent="0" algn="l" rtl="0">
              <a:spcBef>
                <a:spcPts val="0"/>
              </a:spcBef>
              <a:spcAft>
                <a:spcPts val="0"/>
              </a:spcAft>
              <a:buNone/>
            </a:pPr>
            <a:endParaRPr sz="2479"/>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solidFill>
          <a:schemeClr val="dk2"/>
        </a:soli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414572" y="593367"/>
            <a:ext cx="11332694" cy="763600"/>
          </a:xfrm>
          <a:prstGeom prst="rect">
            <a:avLst/>
          </a:prstGeom>
          <a:noFill/>
          <a:ln>
            <a:noFill/>
          </a:ln>
        </p:spPr>
        <p:txBody>
          <a:bodyPr spcFirstLastPara="1" wrap="square" lIns="91425" tIns="91425" rIns="91425" bIns="91425" anchor="t" anchorCtr="0">
            <a:noAutofit/>
          </a:bodyPr>
          <a:lstStyle>
            <a:lvl1pPr lvl="0" rtl="0">
              <a:spcBef>
                <a:spcPts val="0"/>
              </a:spcBef>
              <a:spcAft>
                <a:spcPts val="0"/>
              </a:spcAft>
              <a:buClr>
                <a:schemeClr val="dk1"/>
              </a:buClr>
              <a:buSzPts val="3400"/>
              <a:buFont typeface="Fira Sans"/>
              <a:buNone/>
              <a:defRPr sz="3400" b="1">
                <a:solidFill>
                  <a:schemeClr val="dk1"/>
                </a:solidFill>
                <a:latin typeface="Fira Sans"/>
                <a:ea typeface="Fira Sans"/>
                <a:cs typeface="Fira Sans"/>
                <a:sym typeface="Fira Sans"/>
              </a:defRPr>
            </a:lvl1pPr>
            <a:lvl2pPr lvl="1" rtl="0">
              <a:spcBef>
                <a:spcPts val="0"/>
              </a:spcBef>
              <a:spcAft>
                <a:spcPts val="0"/>
              </a:spcAft>
              <a:buClr>
                <a:schemeClr val="dk1"/>
              </a:buClr>
              <a:buSzPts val="3400"/>
              <a:buFont typeface="Fira Sans"/>
              <a:buNone/>
              <a:defRPr sz="3400" b="1">
                <a:solidFill>
                  <a:schemeClr val="dk1"/>
                </a:solidFill>
                <a:latin typeface="Fira Sans"/>
                <a:ea typeface="Fira Sans"/>
                <a:cs typeface="Fira Sans"/>
                <a:sym typeface="Fira Sans"/>
              </a:defRPr>
            </a:lvl2pPr>
            <a:lvl3pPr lvl="2" rtl="0">
              <a:spcBef>
                <a:spcPts val="0"/>
              </a:spcBef>
              <a:spcAft>
                <a:spcPts val="0"/>
              </a:spcAft>
              <a:buClr>
                <a:schemeClr val="dk1"/>
              </a:buClr>
              <a:buSzPts val="3400"/>
              <a:buFont typeface="Fira Sans"/>
              <a:buNone/>
              <a:defRPr sz="3400" b="1">
                <a:solidFill>
                  <a:schemeClr val="dk1"/>
                </a:solidFill>
                <a:latin typeface="Fira Sans"/>
                <a:ea typeface="Fira Sans"/>
                <a:cs typeface="Fira Sans"/>
                <a:sym typeface="Fira Sans"/>
              </a:defRPr>
            </a:lvl3pPr>
            <a:lvl4pPr lvl="3" rtl="0">
              <a:spcBef>
                <a:spcPts val="0"/>
              </a:spcBef>
              <a:spcAft>
                <a:spcPts val="0"/>
              </a:spcAft>
              <a:buClr>
                <a:schemeClr val="dk1"/>
              </a:buClr>
              <a:buSzPts val="3400"/>
              <a:buFont typeface="Fira Sans"/>
              <a:buNone/>
              <a:defRPr sz="3400" b="1">
                <a:solidFill>
                  <a:schemeClr val="dk1"/>
                </a:solidFill>
                <a:latin typeface="Fira Sans"/>
                <a:ea typeface="Fira Sans"/>
                <a:cs typeface="Fira Sans"/>
                <a:sym typeface="Fira Sans"/>
              </a:defRPr>
            </a:lvl4pPr>
            <a:lvl5pPr lvl="4" rtl="0">
              <a:spcBef>
                <a:spcPts val="0"/>
              </a:spcBef>
              <a:spcAft>
                <a:spcPts val="0"/>
              </a:spcAft>
              <a:buClr>
                <a:schemeClr val="dk1"/>
              </a:buClr>
              <a:buSzPts val="3400"/>
              <a:buFont typeface="Fira Sans"/>
              <a:buNone/>
              <a:defRPr sz="3400" b="1">
                <a:solidFill>
                  <a:schemeClr val="dk1"/>
                </a:solidFill>
                <a:latin typeface="Fira Sans"/>
                <a:ea typeface="Fira Sans"/>
                <a:cs typeface="Fira Sans"/>
                <a:sym typeface="Fira Sans"/>
              </a:defRPr>
            </a:lvl5pPr>
            <a:lvl6pPr lvl="5" rtl="0">
              <a:spcBef>
                <a:spcPts val="0"/>
              </a:spcBef>
              <a:spcAft>
                <a:spcPts val="0"/>
              </a:spcAft>
              <a:buClr>
                <a:schemeClr val="dk1"/>
              </a:buClr>
              <a:buSzPts val="3400"/>
              <a:buFont typeface="Fira Sans"/>
              <a:buNone/>
              <a:defRPr sz="3400" b="1">
                <a:solidFill>
                  <a:schemeClr val="dk1"/>
                </a:solidFill>
                <a:latin typeface="Fira Sans"/>
                <a:ea typeface="Fira Sans"/>
                <a:cs typeface="Fira Sans"/>
                <a:sym typeface="Fira Sans"/>
              </a:defRPr>
            </a:lvl6pPr>
            <a:lvl7pPr lvl="6" rtl="0">
              <a:spcBef>
                <a:spcPts val="0"/>
              </a:spcBef>
              <a:spcAft>
                <a:spcPts val="0"/>
              </a:spcAft>
              <a:buClr>
                <a:schemeClr val="dk1"/>
              </a:buClr>
              <a:buSzPts val="3400"/>
              <a:buFont typeface="Fira Sans"/>
              <a:buNone/>
              <a:defRPr sz="3400" b="1">
                <a:solidFill>
                  <a:schemeClr val="dk1"/>
                </a:solidFill>
                <a:latin typeface="Fira Sans"/>
                <a:ea typeface="Fira Sans"/>
                <a:cs typeface="Fira Sans"/>
                <a:sym typeface="Fira Sans"/>
              </a:defRPr>
            </a:lvl7pPr>
            <a:lvl8pPr lvl="7" rtl="0">
              <a:spcBef>
                <a:spcPts val="0"/>
              </a:spcBef>
              <a:spcAft>
                <a:spcPts val="0"/>
              </a:spcAft>
              <a:buClr>
                <a:schemeClr val="dk1"/>
              </a:buClr>
              <a:buSzPts val="3400"/>
              <a:buFont typeface="Fira Sans"/>
              <a:buNone/>
              <a:defRPr sz="3400" b="1">
                <a:solidFill>
                  <a:schemeClr val="dk1"/>
                </a:solidFill>
                <a:latin typeface="Fira Sans"/>
                <a:ea typeface="Fira Sans"/>
                <a:cs typeface="Fira Sans"/>
                <a:sym typeface="Fira Sans"/>
              </a:defRPr>
            </a:lvl8pPr>
            <a:lvl9pPr lvl="8" rtl="0">
              <a:spcBef>
                <a:spcPts val="0"/>
              </a:spcBef>
              <a:spcAft>
                <a:spcPts val="0"/>
              </a:spcAft>
              <a:buClr>
                <a:schemeClr val="dk1"/>
              </a:buClr>
              <a:buSzPts val="3400"/>
              <a:buFont typeface="Fira Sans"/>
              <a:buNone/>
              <a:defRPr sz="3400" b="1">
                <a:solidFill>
                  <a:schemeClr val="dk1"/>
                </a:solidFill>
                <a:latin typeface="Fira Sans"/>
                <a:ea typeface="Fira Sans"/>
                <a:cs typeface="Fira Sans"/>
                <a:sym typeface="Fira Sans"/>
              </a:defRPr>
            </a:lvl9pPr>
          </a:lstStyle>
          <a:p>
            <a:endParaRPr/>
          </a:p>
        </p:txBody>
      </p:sp>
      <p:sp>
        <p:nvSpPr>
          <p:cNvPr id="7" name="Google Shape;7;p1"/>
          <p:cNvSpPr txBox="1">
            <a:spLocks noGrp="1"/>
          </p:cNvSpPr>
          <p:nvPr>
            <p:ph type="body" idx="1"/>
          </p:nvPr>
        </p:nvSpPr>
        <p:spPr>
          <a:xfrm>
            <a:off x="414572" y="1536633"/>
            <a:ext cx="11332694" cy="4555200"/>
          </a:xfrm>
          <a:prstGeom prst="rect">
            <a:avLst/>
          </a:prstGeom>
          <a:noFill/>
          <a:ln>
            <a:noFill/>
          </a:ln>
        </p:spPr>
        <p:txBody>
          <a:bodyPr spcFirstLastPara="1" wrap="square" lIns="91425" tIns="91425" rIns="91425" bIns="91425" anchor="t" anchorCtr="0">
            <a:noAutofit/>
          </a:bodyPr>
          <a:lstStyle>
            <a:lvl1pPr marL="457200" lvl="0" indent="-317500">
              <a:lnSpc>
                <a:spcPct val="100000"/>
              </a:lnSpc>
              <a:spcBef>
                <a:spcPts val="0"/>
              </a:spcBef>
              <a:spcAft>
                <a:spcPts val="0"/>
              </a:spcAft>
              <a:buClr>
                <a:schemeClr val="dk1"/>
              </a:buClr>
              <a:buSzPts val="1400"/>
              <a:buFont typeface="Fira Sans Medium"/>
              <a:buChar char="●"/>
              <a:defRPr>
                <a:solidFill>
                  <a:schemeClr val="dk1"/>
                </a:solidFill>
                <a:latin typeface="Fira Sans Medium"/>
                <a:ea typeface="Fira Sans Medium"/>
                <a:cs typeface="Fira Sans Medium"/>
                <a:sym typeface="Fira Sans Medium"/>
              </a:defRPr>
            </a:lvl1pPr>
            <a:lvl2pPr marL="914400" lvl="1" indent="-317500">
              <a:lnSpc>
                <a:spcPct val="100000"/>
              </a:lnSpc>
              <a:spcBef>
                <a:spcPts val="1600"/>
              </a:spcBef>
              <a:spcAft>
                <a:spcPts val="0"/>
              </a:spcAft>
              <a:buClr>
                <a:schemeClr val="dk1"/>
              </a:buClr>
              <a:buSzPts val="1400"/>
              <a:buFont typeface="Fira Sans Medium"/>
              <a:buChar char="○"/>
              <a:defRPr>
                <a:solidFill>
                  <a:schemeClr val="dk1"/>
                </a:solidFill>
                <a:latin typeface="Fira Sans Medium"/>
                <a:ea typeface="Fira Sans Medium"/>
                <a:cs typeface="Fira Sans Medium"/>
                <a:sym typeface="Fira Sans Medium"/>
              </a:defRPr>
            </a:lvl2pPr>
            <a:lvl3pPr marL="1371600" lvl="2" indent="-317500">
              <a:lnSpc>
                <a:spcPct val="100000"/>
              </a:lnSpc>
              <a:spcBef>
                <a:spcPts val="1600"/>
              </a:spcBef>
              <a:spcAft>
                <a:spcPts val="0"/>
              </a:spcAft>
              <a:buClr>
                <a:schemeClr val="dk1"/>
              </a:buClr>
              <a:buSzPts val="1400"/>
              <a:buFont typeface="Fira Sans Medium"/>
              <a:buChar char="■"/>
              <a:defRPr>
                <a:solidFill>
                  <a:schemeClr val="dk1"/>
                </a:solidFill>
                <a:latin typeface="Fira Sans Medium"/>
                <a:ea typeface="Fira Sans Medium"/>
                <a:cs typeface="Fira Sans Medium"/>
                <a:sym typeface="Fira Sans Medium"/>
              </a:defRPr>
            </a:lvl3pPr>
            <a:lvl4pPr marL="1828800" lvl="3" indent="-317500">
              <a:lnSpc>
                <a:spcPct val="100000"/>
              </a:lnSpc>
              <a:spcBef>
                <a:spcPts val="1600"/>
              </a:spcBef>
              <a:spcAft>
                <a:spcPts val="0"/>
              </a:spcAft>
              <a:buClr>
                <a:schemeClr val="dk1"/>
              </a:buClr>
              <a:buSzPts val="1400"/>
              <a:buFont typeface="Fira Sans Medium"/>
              <a:buChar char="●"/>
              <a:defRPr>
                <a:solidFill>
                  <a:schemeClr val="dk1"/>
                </a:solidFill>
                <a:latin typeface="Fira Sans Medium"/>
                <a:ea typeface="Fira Sans Medium"/>
                <a:cs typeface="Fira Sans Medium"/>
                <a:sym typeface="Fira Sans Medium"/>
              </a:defRPr>
            </a:lvl4pPr>
            <a:lvl5pPr marL="2286000" lvl="4" indent="-317500">
              <a:lnSpc>
                <a:spcPct val="100000"/>
              </a:lnSpc>
              <a:spcBef>
                <a:spcPts val="1600"/>
              </a:spcBef>
              <a:spcAft>
                <a:spcPts val="0"/>
              </a:spcAft>
              <a:buClr>
                <a:schemeClr val="dk1"/>
              </a:buClr>
              <a:buSzPts val="1400"/>
              <a:buFont typeface="Fira Sans Medium"/>
              <a:buChar char="○"/>
              <a:defRPr>
                <a:solidFill>
                  <a:schemeClr val="dk1"/>
                </a:solidFill>
                <a:latin typeface="Fira Sans Medium"/>
                <a:ea typeface="Fira Sans Medium"/>
                <a:cs typeface="Fira Sans Medium"/>
                <a:sym typeface="Fira Sans Medium"/>
              </a:defRPr>
            </a:lvl5pPr>
            <a:lvl6pPr marL="2743200" lvl="5" indent="-317500">
              <a:lnSpc>
                <a:spcPct val="100000"/>
              </a:lnSpc>
              <a:spcBef>
                <a:spcPts val="1600"/>
              </a:spcBef>
              <a:spcAft>
                <a:spcPts val="0"/>
              </a:spcAft>
              <a:buClr>
                <a:schemeClr val="dk1"/>
              </a:buClr>
              <a:buSzPts val="1400"/>
              <a:buFont typeface="Fira Sans Medium"/>
              <a:buChar char="■"/>
              <a:defRPr>
                <a:solidFill>
                  <a:schemeClr val="dk1"/>
                </a:solidFill>
                <a:latin typeface="Fira Sans Medium"/>
                <a:ea typeface="Fira Sans Medium"/>
                <a:cs typeface="Fira Sans Medium"/>
                <a:sym typeface="Fira Sans Medium"/>
              </a:defRPr>
            </a:lvl6pPr>
            <a:lvl7pPr marL="3200400" lvl="6" indent="-317500">
              <a:lnSpc>
                <a:spcPct val="100000"/>
              </a:lnSpc>
              <a:spcBef>
                <a:spcPts val="1600"/>
              </a:spcBef>
              <a:spcAft>
                <a:spcPts val="0"/>
              </a:spcAft>
              <a:buClr>
                <a:schemeClr val="dk1"/>
              </a:buClr>
              <a:buSzPts val="1400"/>
              <a:buFont typeface="Fira Sans Medium"/>
              <a:buChar char="●"/>
              <a:defRPr>
                <a:solidFill>
                  <a:schemeClr val="dk1"/>
                </a:solidFill>
                <a:latin typeface="Fira Sans Medium"/>
                <a:ea typeface="Fira Sans Medium"/>
                <a:cs typeface="Fira Sans Medium"/>
                <a:sym typeface="Fira Sans Medium"/>
              </a:defRPr>
            </a:lvl7pPr>
            <a:lvl8pPr marL="3657600" lvl="7" indent="-317500">
              <a:lnSpc>
                <a:spcPct val="100000"/>
              </a:lnSpc>
              <a:spcBef>
                <a:spcPts val="1600"/>
              </a:spcBef>
              <a:spcAft>
                <a:spcPts val="0"/>
              </a:spcAft>
              <a:buClr>
                <a:schemeClr val="dk1"/>
              </a:buClr>
              <a:buSzPts val="1400"/>
              <a:buFont typeface="Fira Sans Medium"/>
              <a:buChar char="○"/>
              <a:defRPr>
                <a:solidFill>
                  <a:schemeClr val="dk1"/>
                </a:solidFill>
                <a:latin typeface="Fira Sans Medium"/>
                <a:ea typeface="Fira Sans Medium"/>
                <a:cs typeface="Fira Sans Medium"/>
                <a:sym typeface="Fira Sans Medium"/>
              </a:defRPr>
            </a:lvl8pPr>
            <a:lvl9pPr marL="4114800" lvl="8" indent="-317500">
              <a:lnSpc>
                <a:spcPct val="100000"/>
              </a:lnSpc>
              <a:spcBef>
                <a:spcPts val="1600"/>
              </a:spcBef>
              <a:spcAft>
                <a:spcPts val="1600"/>
              </a:spcAft>
              <a:buClr>
                <a:schemeClr val="dk1"/>
              </a:buClr>
              <a:buSzPts val="1400"/>
              <a:buFont typeface="Fira Sans Medium"/>
              <a:buChar char="■"/>
              <a:defRPr>
                <a:solidFill>
                  <a:schemeClr val="dk1"/>
                </a:solidFill>
                <a:latin typeface="Fira Sans Medium"/>
                <a:ea typeface="Fira Sans Medium"/>
                <a:cs typeface="Fira Sans Medium"/>
                <a:sym typeface="Fira Sans Medium"/>
              </a:defRPr>
            </a:lvl9pPr>
          </a:lstStyle>
          <a:p>
            <a:endParaRPr/>
          </a:p>
        </p:txBody>
      </p:sp>
      <p:sp>
        <p:nvSpPr>
          <p:cNvPr id="2" name="TextBox 1">
            <a:extLst>
              <a:ext uri="{FF2B5EF4-FFF2-40B4-BE49-F238E27FC236}">
                <a16:creationId xmlns:a16="http://schemas.microsoft.com/office/drawing/2014/main" id="{04C6D405-215E-5ADD-7695-25246CD71B9C}"/>
              </a:ext>
            </a:extLst>
          </p:cNvPr>
          <p:cNvSpPr txBox="1"/>
          <p:nvPr userDrawn="1"/>
        </p:nvSpPr>
        <p:spPr>
          <a:xfrm rot="16200000">
            <a:off x="-3879669" y="3108769"/>
            <a:ext cx="6596743" cy="379206"/>
          </a:xfrm>
          <a:prstGeom prst="rect">
            <a:avLst/>
          </a:prstGeom>
          <a:noFill/>
        </p:spPr>
        <p:txBody>
          <a:bodyPr wrap="square" rtlCol="0">
            <a:spAutoFit/>
          </a:bodyPr>
          <a:lstStyle/>
          <a:p>
            <a:pPr algn="ctr"/>
            <a:r>
              <a:rPr lang="en-US">
                <a:solidFill>
                  <a:srgbClr val="FF0000"/>
                </a:solidFill>
                <a:latin typeface="Annifont" panose="020B0603050302020204" pitchFamily="34" charset="0"/>
              </a:rPr>
              <a:t>Kho ppt Phan Linh_0916.604.268</a:t>
            </a: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5" r:id="rId7"/>
    <p:sldLayoutId id="2147483658" r:id="rId8"/>
    <p:sldLayoutId id="2147483659" r:id="rId9"/>
    <p:sldLayoutId id="2147483660" r:id="rId10"/>
    <p:sldLayoutId id="2147483672" r:id="rId11"/>
    <p:sldLayoutId id="2147483676" r:id="rId12"/>
    <p:sldLayoutId id="2147483677" r:id="rId13"/>
    <p:sldLayoutId id="2147483678" r:id="rId14"/>
    <p:sldLayoutId id="2147483679" r:id="rId15"/>
    <p:sldLayoutId id="2147483687" r:id="rId16"/>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862"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7"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5.xml"/><Relationship Id="rId6" Type="http://schemas.openxmlformats.org/officeDocument/2006/relationships/image" Target="../media/image3.png"/><Relationship Id="rId5" Type="http://schemas.openxmlformats.org/officeDocument/2006/relationships/image" Target="../media/image2.png"/><Relationship Id="rId4" Type="http://schemas.microsoft.com/office/2007/relationships/hdphoto" Target="../media/hdphoto1.wdp"/></Relationships>
</file>

<file path=ppt/slides/_rels/slide10.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audio" Target="../media/audio2.wav"/><Relationship Id="rId7" Type="http://schemas.openxmlformats.org/officeDocument/2006/relationships/image" Target="../media/image11.png"/><Relationship Id="rId2" Type="http://schemas.openxmlformats.org/officeDocument/2006/relationships/notesSlide" Target="../notesSlides/notesSlide9.xml"/><Relationship Id="rId1" Type="http://schemas.openxmlformats.org/officeDocument/2006/relationships/slideLayout" Target="../slideLayouts/slideLayout9.xml"/><Relationship Id="rId6" Type="http://schemas.microsoft.com/office/2007/relationships/hdphoto" Target="../media/hdphoto4.wdp"/><Relationship Id="rId5" Type="http://schemas.openxmlformats.org/officeDocument/2006/relationships/image" Target="../media/image10.png"/><Relationship Id="rId4" Type="http://schemas.openxmlformats.org/officeDocument/2006/relationships/audio" Target="../media/audio3.wav"/><Relationship Id="rId9" Type="http://schemas.openxmlformats.org/officeDocument/2006/relationships/image" Target="../media/image12.png"/></Relationships>
</file>

<file path=ppt/slides/_rels/slide1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0.xml"/><Relationship Id="rId1" Type="http://schemas.openxmlformats.org/officeDocument/2006/relationships/slideLayout" Target="../slideLayouts/slideLayout13.xml"/><Relationship Id="rId4" Type="http://schemas.microsoft.com/office/2007/relationships/hdphoto" Target="../media/hdphoto4.wdp"/></Relationships>
</file>

<file path=ppt/slides/_rels/slide12.xml.rels><?xml version="1.0" encoding="UTF-8" standalone="yes"?>
<Relationships xmlns="http://schemas.openxmlformats.org/package/2006/relationships"><Relationship Id="rId8" Type="http://schemas.openxmlformats.org/officeDocument/2006/relationships/image" Target="../media/image17.jpeg"/><Relationship Id="rId3" Type="http://schemas.openxmlformats.org/officeDocument/2006/relationships/audio" Target="../media/audio1.wav"/><Relationship Id="rId7" Type="http://schemas.openxmlformats.org/officeDocument/2006/relationships/image" Target="../media/image16.jpeg"/><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image" Target="../media/image15.jpeg"/><Relationship Id="rId5" Type="http://schemas.openxmlformats.org/officeDocument/2006/relationships/image" Target="../media/image14.jpeg"/><Relationship Id="rId4" Type="http://schemas.openxmlformats.org/officeDocument/2006/relationships/image" Target="../media/image13.png"/></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2.xml"/><Relationship Id="rId1" Type="http://schemas.openxmlformats.org/officeDocument/2006/relationships/slideLayout" Target="../slideLayouts/slideLayout1.xml"/><Relationship Id="rId4" Type="http://schemas.microsoft.com/office/2007/relationships/hdphoto" Target="../media/hdphoto4.wdp"/></Relationships>
</file>

<file path=ppt/slides/_rels/slide14.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microsoft.com/office/2007/relationships/hdphoto" Target="../media/hdphoto6.wdp"/></Relationships>
</file>

<file path=ppt/slides/_rels/slide15.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4.xml"/><Relationship Id="rId1" Type="http://schemas.openxmlformats.org/officeDocument/2006/relationships/slideLayout" Target="../slideLayouts/slideLayout2.xml"/><Relationship Id="rId6" Type="http://schemas.microsoft.com/office/2007/relationships/hdphoto" Target="../media/hdphoto4.wdp"/><Relationship Id="rId5" Type="http://schemas.openxmlformats.org/officeDocument/2006/relationships/image" Target="../media/image10.png"/><Relationship Id="rId4" Type="http://schemas.microsoft.com/office/2007/relationships/hdphoto" Target="../media/hdphoto6.wdp"/></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3.mp4"/><Relationship Id="rId1" Type="http://schemas.microsoft.com/office/2007/relationships/media" Target="../media/media3.mp4"/><Relationship Id="rId4" Type="http://schemas.openxmlformats.org/officeDocument/2006/relationships/image" Target="../media/image19.png"/></Relationships>
</file>

<file path=ppt/slides/_rels/slide1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15.xml"/><Relationship Id="rId1" Type="http://schemas.openxmlformats.org/officeDocument/2006/relationships/slideLayout" Target="../slideLayouts/slideLayout1.xml"/><Relationship Id="rId4" Type="http://schemas.microsoft.com/office/2007/relationships/hdphoto" Target="../media/hdphoto4.wdp"/></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7.xml"/><Relationship Id="rId1" Type="http://schemas.openxmlformats.org/officeDocument/2006/relationships/slideLayout" Target="../slideLayouts/slideLayout1.xml"/><Relationship Id="rId4" Type="http://schemas.microsoft.com/office/2007/relationships/hdphoto" Target="../media/hdphoto7.wdp"/></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16.xml"/><Relationship Id="rId2" Type="http://schemas.openxmlformats.org/officeDocument/2006/relationships/video" Target="../media/media1.mp4"/><Relationship Id="rId1" Type="http://schemas.microsoft.com/office/2007/relationships/media" Target="../media/media1.mp4"/><Relationship Id="rId4" Type="http://schemas.openxmlformats.org/officeDocument/2006/relationships/image" Target="../media/image5.png"/></Relationships>
</file>

<file path=ppt/slides/_rels/slide20.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8.xml"/><Relationship Id="rId1" Type="http://schemas.openxmlformats.org/officeDocument/2006/relationships/slideLayout" Target="../slideLayouts/slideLayout7.xml"/><Relationship Id="rId6" Type="http://schemas.microsoft.com/office/2007/relationships/hdphoto" Target="../media/hdphoto7.wdp"/><Relationship Id="rId5" Type="http://schemas.openxmlformats.org/officeDocument/2006/relationships/image" Target="../media/image20.png"/><Relationship Id="rId4" Type="http://schemas.microsoft.com/office/2007/relationships/hdphoto" Target="../media/hdphoto8.wdp"/></Relationships>
</file>

<file path=ppt/slides/_rels/slide21.xml.rels><?xml version="1.0" encoding="UTF-8" standalone="yes"?>
<Relationships xmlns="http://schemas.openxmlformats.org/package/2006/relationships"><Relationship Id="rId8" Type="http://schemas.microsoft.com/office/2007/relationships/hdphoto" Target="../media/hdphoto10.wdp"/><Relationship Id="rId13" Type="http://schemas.microsoft.com/office/2007/relationships/hdphoto" Target="../media/hdphoto12.wdp"/><Relationship Id="rId3" Type="http://schemas.openxmlformats.org/officeDocument/2006/relationships/audio" Target="../media/audio2.wav"/><Relationship Id="rId7" Type="http://schemas.openxmlformats.org/officeDocument/2006/relationships/image" Target="../media/image23.png"/><Relationship Id="rId12" Type="http://schemas.openxmlformats.org/officeDocument/2006/relationships/image" Target="../media/image25.png"/><Relationship Id="rId2" Type="http://schemas.openxmlformats.org/officeDocument/2006/relationships/notesSlide" Target="../notesSlides/notesSlide19.xml"/><Relationship Id="rId1" Type="http://schemas.openxmlformats.org/officeDocument/2006/relationships/slideLayout" Target="../slideLayouts/slideLayout4.xml"/><Relationship Id="rId6" Type="http://schemas.microsoft.com/office/2007/relationships/hdphoto" Target="../media/hdphoto9.wdp"/><Relationship Id="rId11" Type="http://schemas.openxmlformats.org/officeDocument/2006/relationships/image" Target="../media/image12.png"/><Relationship Id="rId5" Type="http://schemas.openxmlformats.org/officeDocument/2006/relationships/image" Target="../media/image22.png"/><Relationship Id="rId10" Type="http://schemas.microsoft.com/office/2007/relationships/hdphoto" Target="../media/hdphoto11.wdp"/><Relationship Id="rId4" Type="http://schemas.openxmlformats.org/officeDocument/2006/relationships/audio" Target="../media/audio3.wav"/><Relationship Id="rId9" Type="http://schemas.openxmlformats.org/officeDocument/2006/relationships/image" Target="../media/image24.png"/></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0.xml"/><Relationship Id="rId1" Type="http://schemas.openxmlformats.org/officeDocument/2006/relationships/slideLayout" Target="../slideLayouts/slideLayout6.xml"/><Relationship Id="rId4" Type="http://schemas.microsoft.com/office/2007/relationships/hdphoto" Target="../media/hdphoto7.wdp"/></Relationships>
</file>

<file path=ppt/slides/_rels/slide23.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1.xml"/><Relationship Id="rId1" Type="http://schemas.openxmlformats.org/officeDocument/2006/relationships/slideLayout" Target="../slideLayouts/slideLayout1.xml"/><Relationship Id="rId4" Type="http://schemas.microsoft.com/office/2007/relationships/hdphoto" Target="../media/hdphoto7.wdp"/></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12.xml"/></Relationships>
</file>

<file path=ppt/slides/_rels/slide25.xml.rels><?xml version="1.0" encoding="UTF-8" standalone="yes"?>
<Relationships xmlns="http://schemas.openxmlformats.org/package/2006/relationships"><Relationship Id="rId3" Type="http://schemas.openxmlformats.org/officeDocument/2006/relationships/slideLayout" Target="../slideLayouts/slideLayout5.xml"/><Relationship Id="rId2" Type="http://schemas.openxmlformats.org/officeDocument/2006/relationships/video" Target="../media/media4.mp4"/><Relationship Id="rId1" Type="http://schemas.microsoft.com/office/2007/relationships/media" Target="../media/media4.mp4"/><Relationship Id="rId5" Type="http://schemas.openxmlformats.org/officeDocument/2006/relationships/image" Target="../media/image26.png"/><Relationship Id="rId4" Type="http://schemas.openxmlformats.org/officeDocument/2006/relationships/notesSlide" Target="../notesSlides/notesSlide23.xml"/></Relationships>
</file>

<file path=ppt/slides/_rels/slide26.xml.rels><?xml version="1.0" encoding="UTF-8" standalone="yes"?>
<Relationships xmlns="http://schemas.openxmlformats.org/package/2006/relationships"><Relationship Id="rId8" Type="http://schemas.openxmlformats.org/officeDocument/2006/relationships/image" Target="../media/image29.png"/><Relationship Id="rId3" Type="http://schemas.openxmlformats.org/officeDocument/2006/relationships/audio" Target="../media/media5.mp3"/><Relationship Id="rId7" Type="http://schemas.openxmlformats.org/officeDocument/2006/relationships/image" Target="../media/image28.png"/><Relationship Id="rId12" Type="http://schemas.openxmlformats.org/officeDocument/2006/relationships/image" Target="../media/image33.png"/><Relationship Id="rId2" Type="http://schemas.microsoft.com/office/2007/relationships/media" Target="../media/media5.mp3"/><Relationship Id="rId1" Type="http://schemas.openxmlformats.org/officeDocument/2006/relationships/tags" Target="../tags/tag1.xml"/><Relationship Id="rId6" Type="http://schemas.openxmlformats.org/officeDocument/2006/relationships/image" Target="../media/image27.png"/><Relationship Id="rId11" Type="http://schemas.openxmlformats.org/officeDocument/2006/relationships/image" Target="../media/image32.png"/><Relationship Id="rId5" Type="http://schemas.openxmlformats.org/officeDocument/2006/relationships/notesSlide" Target="../notesSlides/notesSlide24.xml"/><Relationship Id="rId10" Type="http://schemas.openxmlformats.org/officeDocument/2006/relationships/image" Target="../media/image31.png"/><Relationship Id="rId4" Type="http://schemas.openxmlformats.org/officeDocument/2006/relationships/slideLayout" Target="../slideLayouts/slideLayout8.xml"/><Relationship Id="rId9" Type="http://schemas.openxmlformats.org/officeDocument/2006/relationships/image" Target="../media/image30.png"/></Relationships>
</file>

<file path=ppt/slides/_rels/slide27.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png"/><Relationship Id="rId18" Type="http://schemas.openxmlformats.org/officeDocument/2006/relationships/image" Target="../media/image43.png"/><Relationship Id="rId3" Type="http://schemas.openxmlformats.org/officeDocument/2006/relationships/slideLayout" Target="../slideLayouts/slideLayout8.xml"/><Relationship Id="rId21" Type="http://schemas.openxmlformats.org/officeDocument/2006/relationships/audio" Target="../media/audio5.wav"/><Relationship Id="rId7" Type="http://schemas.openxmlformats.org/officeDocument/2006/relationships/audio" Target="../media/audio7.wav"/><Relationship Id="rId12" Type="http://schemas.openxmlformats.org/officeDocument/2006/relationships/image" Target="../media/image38.emf"/><Relationship Id="rId17" Type="http://schemas.openxmlformats.org/officeDocument/2006/relationships/image" Target="../media/image42.png"/><Relationship Id="rId2" Type="http://schemas.openxmlformats.org/officeDocument/2006/relationships/audio" Target="../media/media6.mp3"/><Relationship Id="rId16" Type="http://schemas.openxmlformats.org/officeDocument/2006/relationships/image" Target="../media/image41.png"/><Relationship Id="rId20" Type="http://schemas.openxmlformats.org/officeDocument/2006/relationships/audio" Target="../media/audio4.wav"/><Relationship Id="rId1" Type="http://schemas.microsoft.com/office/2007/relationships/media" Target="../media/media6.mp3"/><Relationship Id="rId6" Type="http://schemas.openxmlformats.org/officeDocument/2006/relationships/audio" Target="../media/audio6.wav"/><Relationship Id="rId11" Type="http://schemas.openxmlformats.org/officeDocument/2006/relationships/image" Target="../media/image37.png"/><Relationship Id="rId5" Type="http://schemas.openxmlformats.org/officeDocument/2006/relationships/audio" Target="../media/audio5.wav"/><Relationship Id="rId15" Type="http://schemas.openxmlformats.org/officeDocument/2006/relationships/image" Target="../media/image32.png"/><Relationship Id="rId23" Type="http://schemas.openxmlformats.org/officeDocument/2006/relationships/audio" Target="../media/audio7.wav"/><Relationship Id="rId10" Type="http://schemas.openxmlformats.org/officeDocument/2006/relationships/image" Target="../media/image36.png"/><Relationship Id="rId19" Type="http://schemas.openxmlformats.org/officeDocument/2006/relationships/image" Target="../media/image44.png"/><Relationship Id="rId4" Type="http://schemas.openxmlformats.org/officeDocument/2006/relationships/audio" Target="../media/audio4.wav"/><Relationship Id="rId9" Type="http://schemas.openxmlformats.org/officeDocument/2006/relationships/image" Target="../media/image35.emf"/><Relationship Id="rId14" Type="http://schemas.openxmlformats.org/officeDocument/2006/relationships/image" Target="../media/image40.png"/><Relationship Id="rId22" Type="http://schemas.openxmlformats.org/officeDocument/2006/relationships/audio" Target="../media/audio6.wav"/></Relationships>
</file>

<file path=ppt/slides/_rels/slide28.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png"/><Relationship Id="rId18" Type="http://schemas.openxmlformats.org/officeDocument/2006/relationships/image" Target="../media/image43.png"/><Relationship Id="rId3" Type="http://schemas.openxmlformats.org/officeDocument/2006/relationships/slideLayout" Target="../slideLayouts/slideLayout8.xml"/><Relationship Id="rId21" Type="http://schemas.openxmlformats.org/officeDocument/2006/relationships/audio" Target="../media/audio5.wav"/><Relationship Id="rId7" Type="http://schemas.openxmlformats.org/officeDocument/2006/relationships/audio" Target="../media/audio7.wav"/><Relationship Id="rId12" Type="http://schemas.openxmlformats.org/officeDocument/2006/relationships/image" Target="../media/image38.emf"/><Relationship Id="rId17" Type="http://schemas.openxmlformats.org/officeDocument/2006/relationships/image" Target="../media/image42.png"/><Relationship Id="rId2" Type="http://schemas.openxmlformats.org/officeDocument/2006/relationships/audio" Target="../media/media6.mp3"/><Relationship Id="rId16" Type="http://schemas.openxmlformats.org/officeDocument/2006/relationships/image" Target="../media/image41.png"/><Relationship Id="rId20" Type="http://schemas.openxmlformats.org/officeDocument/2006/relationships/audio" Target="../media/audio4.wav"/><Relationship Id="rId1" Type="http://schemas.microsoft.com/office/2007/relationships/media" Target="../media/media6.mp3"/><Relationship Id="rId6" Type="http://schemas.openxmlformats.org/officeDocument/2006/relationships/audio" Target="../media/audio6.wav"/><Relationship Id="rId11" Type="http://schemas.openxmlformats.org/officeDocument/2006/relationships/image" Target="../media/image37.png"/><Relationship Id="rId5" Type="http://schemas.openxmlformats.org/officeDocument/2006/relationships/audio" Target="../media/audio5.wav"/><Relationship Id="rId15" Type="http://schemas.openxmlformats.org/officeDocument/2006/relationships/image" Target="../media/image32.png"/><Relationship Id="rId23" Type="http://schemas.openxmlformats.org/officeDocument/2006/relationships/audio" Target="../media/audio7.wav"/><Relationship Id="rId10" Type="http://schemas.openxmlformats.org/officeDocument/2006/relationships/image" Target="../media/image36.png"/><Relationship Id="rId19" Type="http://schemas.openxmlformats.org/officeDocument/2006/relationships/image" Target="../media/image44.png"/><Relationship Id="rId4" Type="http://schemas.openxmlformats.org/officeDocument/2006/relationships/audio" Target="../media/audio4.wav"/><Relationship Id="rId9" Type="http://schemas.openxmlformats.org/officeDocument/2006/relationships/image" Target="../media/image35.emf"/><Relationship Id="rId14" Type="http://schemas.openxmlformats.org/officeDocument/2006/relationships/image" Target="../media/image40.png"/><Relationship Id="rId22" Type="http://schemas.openxmlformats.org/officeDocument/2006/relationships/audio" Target="../media/audio6.wav"/></Relationships>
</file>

<file path=ppt/slides/_rels/slide29.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png"/><Relationship Id="rId18" Type="http://schemas.openxmlformats.org/officeDocument/2006/relationships/image" Target="../media/image43.png"/><Relationship Id="rId3" Type="http://schemas.openxmlformats.org/officeDocument/2006/relationships/slideLayout" Target="../slideLayouts/slideLayout8.xml"/><Relationship Id="rId21" Type="http://schemas.openxmlformats.org/officeDocument/2006/relationships/audio" Target="../media/audio6.wav"/><Relationship Id="rId7" Type="http://schemas.openxmlformats.org/officeDocument/2006/relationships/audio" Target="../media/audio7.wav"/><Relationship Id="rId12" Type="http://schemas.openxmlformats.org/officeDocument/2006/relationships/image" Target="../media/image38.emf"/><Relationship Id="rId17" Type="http://schemas.openxmlformats.org/officeDocument/2006/relationships/image" Target="../media/image42.png"/><Relationship Id="rId2" Type="http://schemas.openxmlformats.org/officeDocument/2006/relationships/audio" Target="../media/media6.mp3"/><Relationship Id="rId16" Type="http://schemas.openxmlformats.org/officeDocument/2006/relationships/image" Target="../media/image41.png"/><Relationship Id="rId20" Type="http://schemas.openxmlformats.org/officeDocument/2006/relationships/audio" Target="../media/audio5.wav"/><Relationship Id="rId1" Type="http://schemas.microsoft.com/office/2007/relationships/media" Target="../media/media6.mp3"/><Relationship Id="rId6" Type="http://schemas.openxmlformats.org/officeDocument/2006/relationships/audio" Target="../media/audio6.wav"/><Relationship Id="rId11" Type="http://schemas.openxmlformats.org/officeDocument/2006/relationships/image" Target="../media/image37.png"/><Relationship Id="rId5" Type="http://schemas.openxmlformats.org/officeDocument/2006/relationships/audio" Target="../media/audio5.wav"/><Relationship Id="rId15" Type="http://schemas.openxmlformats.org/officeDocument/2006/relationships/image" Target="../media/image32.png"/><Relationship Id="rId10" Type="http://schemas.openxmlformats.org/officeDocument/2006/relationships/image" Target="../media/image36.png"/><Relationship Id="rId19" Type="http://schemas.openxmlformats.org/officeDocument/2006/relationships/audio" Target="../media/audio4.wav"/><Relationship Id="rId4" Type="http://schemas.openxmlformats.org/officeDocument/2006/relationships/audio" Target="../media/audio4.wav"/><Relationship Id="rId9" Type="http://schemas.openxmlformats.org/officeDocument/2006/relationships/image" Target="../media/image35.emf"/><Relationship Id="rId14" Type="http://schemas.openxmlformats.org/officeDocument/2006/relationships/image" Target="../media/image40.png"/><Relationship Id="rId22" Type="http://schemas.openxmlformats.org/officeDocument/2006/relationships/audio" Target="../media/audio7.wav"/></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30.xml.rels><?xml version="1.0" encoding="UTF-8" standalone="yes"?>
<Relationships xmlns="http://schemas.openxmlformats.org/package/2006/relationships"><Relationship Id="rId8" Type="http://schemas.openxmlformats.org/officeDocument/2006/relationships/image" Target="../media/image34.png"/><Relationship Id="rId13" Type="http://schemas.openxmlformats.org/officeDocument/2006/relationships/image" Target="../media/image39.png"/><Relationship Id="rId18" Type="http://schemas.openxmlformats.org/officeDocument/2006/relationships/image" Target="../media/image43.png"/><Relationship Id="rId3" Type="http://schemas.openxmlformats.org/officeDocument/2006/relationships/slideLayout" Target="../slideLayouts/slideLayout8.xml"/><Relationship Id="rId21" Type="http://schemas.openxmlformats.org/officeDocument/2006/relationships/audio" Target="../media/audio6.wav"/><Relationship Id="rId7" Type="http://schemas.openxmlformats.org/officeDocument/2006/relationships/audio" Target="../media/audio7.wav"/><Relationship Id="rId12" Type="http://schemas.openxmlformats.org/officeDocument/2006/relationships/image" Target="../media/image38.emf"/><Relationship Id="rId17" Type="http://schemas.openxmlformats.org/officeDocument/2006/relationships/image" Target="../media/image42.png"/><Relationship Id="rId2" Type="http://schemas.openxmlformats.org/officeDocument/2006/relationships/audio" Target="../media/media6.mp3"/><Relationship Id="rId16" Type="http://schemas.openxmlformats.org/officeDocument/2006/relationships/image" Target="../media/image41.png"/><Relationship Id="rId20" Type="http://schemas.openxmlformats.org/officeDocument/2006/relationships/audio" Target="../media/audio5.wav"/><Relationship Id="rId1" Type="http://schemas.microsoft.com/office/2007/relationships/media" Target="../media/media6.mp3"/><Relationship Id="rId6" Type="http://schemas.openxmlformats.org/officeDocument/2006/relationships/audio" Target="../media/audio6.wav"/><Relationship Id="rId11" Type="http://schemas.openxmlformats.org/officeDocument/2006/relationships/image" Target="../media/image37.png"/><Relationship Id="rId5" Type="http://schemas.openxmlformats.org/officeDocument/2006/relationships/audio" Target="../media/audio5.wav"/><Relationship Id="rId15" Type="http://schemas.openxmlformats.org/officeDocument/2006/relationships/image" Target="../media/image32.png"/><Relationship Id="rId10" Type="http://schemas.openxmlformats.org/officeDocument/2006/relationships/image" Target="../media/image36.png"/><Relationship Id="rId19" Type="http://schemas.openxmlformats.org/officeDocument/2006/relationships/audio" Target="../media/audio4.wav"/><Relationship Id="rId4" Type="http://schemas.openxmlformats.org/officeDocument/2006/relationships/audio" Target="../media/audio4.wav"/><Relationship Id="rId9" Type="http://schemas.openxmlformats.org/officeDocument/2006/relationships/image" Target="../media/image35.emf"/><Relationship Id="rId14" Type="http://schemas.openxmlformats.org/officeDocument/2006/relationships/image" Target="../media/image40.png"/><Relationship Id="rId22" Type="http://schemas.openxmlformats.org/officeDocument/2006/relationships/audio" Target="../media/audio7.wav"/></Relationships>
</file>

<file path=ppt/slides/_rels/slide31.xml.rels><?xml version="1.0" encoding="UTF-8" standalone="yes"?>
<Relationships xmlns="http://schemas.openxmlformats.org/package/2006/relationships"><Relationship Id="rId3" Type="http://schemas.openxmlformats.org/officeDocument/2006/relationships/image" Target="../media/image45.png"/><Relationship Id="rId2" Type="http://schemas.openxmlformats.org/officeDocument/2006/relationships/image" Target="../media/image27.png"/><Relationship Id="rId1"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5.xml"/><Relationship Id="rId1" Type="http://schemas.openxmlformats.org/officeDocument/2006/relationships/slideLayout" Target="../slideLayouts/slideLayout11.xml"/></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8.xml"/><Relationship Id="rId2" Type="http://schemas.openxmlformats.org/officeDocument/2006/relationships/video" Target="../media/media2.mp4"/><Relationship Id="rId1" Type="http://schemas.microsoft.com/office/2007/relationships/media" Target="../media/media2.mp4"/><Relationship Id="rId5" Type="http://schemas.openxmlformats.org/officeDocument/2006/relationships/image" Target="../media/image6.png"/><Relationship Id="rId4" Type="http://schemas.openxmlformats.org/officeDocument/2006/relationships/notesSlide" Target="../notesSlides/notesSlide3.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4.xml"/><Relationship Id="rId1" Type="http://schemas.openxmlformats.org/officeDocument/2006/relationships/slideLayout" Target="../slideLayouts/slideLayout3.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1.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3" Type="http://schemas.openxmlformats.org/officeDocument/2006/relationships/audio" Target="../media/audio1.wav"/><Relationship Id="rId7" Type="http://schemas.microsoft.com/office/2007/relationships/hdphoto" Target="../media/hdphoto3.wdp"/><Relationship Id="rId2" Type="http://schemas.openxmlformats.org/officeDocument/2006/relationships/notesSlide" Target="../notesSlides/notesSlide8.xml"/><Relationship Id="rId1" Type="http://schemas.openxmlformats.org/officeDocument/2006/relationships/slideLayout" Target="../slideLayouts/slideLayout9.xml"/><Relationship Id="rId6" Type="http://schemas.openxmlformats.org/officeDocument/2006/relationships/image" Target="../media/image9.png"/><Relationship Id="rId5" Type="http://schemas.microsoft.com/office/2007/relationships/hdphoto" Target="../media/hdphoto2.wdp"/><Relationship Id="rId4" Type="http://schemas.openxmlformats.org/officeDocument/2006/relationships/image" Target="../media/image8.png"/><Relationship Id="rId9" Type="http://schemas.microsoft.com/office/2007/relationships/hdphoto" Target="../media/hdphoto4.wdp"/></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908"/>
        <p:cNvGrpSpPr/>
        <p:nvPr/>
      </p:nvGrpSpPr>
      <p:grpSpPr>
        <a:xfrm>
          <a:off x="0" y="0"/>
          <a:ext cx="0" cy="0"/>
          <a:chOff x="0" y="0"/>
          <a:chExt cx="0" cy="0"/>
        </a:xfrm>
      </p:grpSpPr>
      <p:sp>
        <p:nvSpPr>
          <p:cNvPr id="4" name="TextBox 3">
            <a:extLst>
              <a:ext uri="{FF2B5EF4-FFF2-40B4-BE49-F238E27FC236}">
                <a16:creationId xmlns:a16="http://schemas.microsoft.com/office/drawing/2014/main" id="{53371416-FCF3-A3CE-A465-61A8B51771CD}"/>
              </a:ext>
            </a:extLst>
          </p:cNvPr>
          <p:cNvSpPr txBox="1"/>
          <p:nvPr/>
        </p:nvSpPr>
        <p:spPr>
          <a:xfrm>
            <a:off x="3487087" y="731552"/>
            <a:ext cx="4994558" cy="1072281"/>
          </a:xfrm>
          <a:prstGeom prst="rect">
            <a:avLst/>
          </a:prstGeom>
          <a:noFill/>
        </p:spPr>
        <p:txBody>
          <a:bodyPr wrap="square" rtlCol="0">
            <a:spAutoFit/>
          </a:bodyPr>
          <a:lstStyle/>
          <a:p>
            <a:pPr algn="ctr"/>
            <a:r>
              <a:rPr lang="en-US" sz="6368" b="1" dirty="0">
                <a:solidFill>
                  <a:schemeClr val="tx1"/>
                </a:solidFill>
                <a:latin typeface="AvantGarde" panose="00000400000000000000" pitchFamily="2" charset="0"/>
                <a:ea typeface="AvantGarde" panose="00000400000000000000" pitchFamily="2" charset="0"/>
                <a:cs typeface="AvantGarde" panose="00000400000000000000" pitchFamily="2" charset="0"/>
              </a:rPr>
              <a:t>CHUẨN BỊ</a:t>
            </a:r>
          </a:p>
        </p:txBody>
      </p:sp>
      <p:pic>
        <p:nvPicPr>
          <p:cNvPr id="5" name="Picture 4">
            <a:extLst>
              <a:ext uri="{FF2B5EF4-FFF2-40B4-BE49-F238E27FC236}">
                <a16:creationId xmlns:a16="http://schemas.microsoft.com/office/drawing/2014/main" id="{EF9DF39C-B5C9-CC65-8FE4-2CDB8232C010}"/>
              </a:ext>
            </a:extLst>
          </p:cNvPr>
          <p:cNvPicPr>
            <a:picLocks noChangeAspect="1"/>
          </p:cNvPicPr>
          <p:nvPr/>
        </p:nvPicPr>
        <p:blipFill>
          <a:blip r:embed="rId3">
            <a:extLst>
              <a:ext uri="{BEBA8EAE-BF5A-486C-A8C5-ECC9F3942E4B}">
                <a14:imgProps xmlns:a14="http://schemas.microsoft.com/office/drawing/2010/main">
                  <a14:imgLayer r:embed="rId4">
                    <a14:imgEffect>
                      <a14:sharpenSoften amount="25000"/>
                    </a14:imgEffect>
                    <a14:imgEffect>
                      <a14:saturation sat="200000"/>
                    </a14:imgEffect>
                  </a14:imgLayer>
                </a14:imgProps>
              </a:ext>
            </a:extLst>
          </a:blip>
          <a:stretch>
            <a:fillRect/>
          </a:stretch>
        </p:blipFill>
        <p:spPr>
          <a:xfrm>
            <a:off x="1486003" y="1834334"/>
            <a:ext cx="3175979" cy="4354695"/>
          </a:xfrm>
          <a:prstGeom prst="rect">
            <a:avLst/>
          </a:prstGeom>
          <a:ln>
            <a:noFill/>
          </a:ln>
          <a:effectLst>
            <a:outerShdw blurRad="292100" dist="139700" dir="2700000" algn="tl" rotWithShape="0">
              <a:srgbClr val="333333">
                <a:alpha val="65000"/>
              </a:srgbClr>
            </a:outerShdw>
          </a:effectLst>
        </p:spPr>
      </p:pic>
      <p:grpSp>
        <p:nvGrpSpPr>
          <p:cNvPr id="6" name="Group 5">
            <a:extLst>
              <a:ext uri="{FF2B5EF4-FFF2-40B4-BE49-F238E27FC236}">
                <a16:creationId xmlns:a16="http://schemas.microsoft.com/office/drawing/2014/main" id="{E5F3F370-10A8-5525-383F-46DDD072246E}"/>
              </a:ext>
            </a:extLst>
          </p:cNvPr>
          <p:cNvGrpSpPr/>
          <p:nvPr/>
        </p:nvGrpSpPr>
        <p:grpSpPr>
          <a:xfrm>
            <a:off x="6427537" y="1480772"/>
            <a:ext cx="4125325" cy="4514589"/>
            <a:chOff x="5364185" y="1458232"/>
            <a:chExt cx="5806735" cy="5149677"/>
          </a:xfrm>
        </p:grpSpPr>
        <p:pic>
          <p:nvPicPr>
            <p:cNvPr id="7" name="Picture 6">
              <a:extLst>
                <a:ext uri="{FF2B5EF4-FFF2-40B4-BE49-F238E27FC236}">
                  <a16:creationId xmlns:a16="http://schemas.microsoft.com/office/drawing/2014/main" id="{796388E6-E075-1FC7-6E67-6433EC60ADA9}"/>
                </a:ext>
              </a:extLst>
            </p:cNvPr>
            <p:cNvPicPr>
              <a:picLocks noChangeAspect="1"/>
            </p:cNvPicPr>
            <p:nvPr/>
          </p:nvPicPr>
          <p:blipFill>
            <a:blip r:embed="rId5"/>
            <a:stretch>
              <a:fillRect/>
            </a:stretch>
          </p:blipFill>
          <p:spPr>
            <a:xfrm>
              <a:off x="5669280" y="3000417"/>
              <a:ext cx="5501640" cy="3607492"/>
            </a:xfrm>
            <a:prstGeom prst="rect">
              <a:avLst/>
            </a:prstGeom>
            <a:ln>
              <a:noFill/>
            </a:ln>
            <a:effectLst>
              <a:outerShdw blurRad="292100" dist="139700" dir="2700000" algn="tl" rotWithShape="0">
                <a:srgbClr val="333333">
                  <a:alpha val="65000"/>
                </a:srgbClr>
              </a:outerShdw>
            </a:effectLst>
          </p:spPr>
        </p:pic>
        <p:pic>
          <p:nvPicPr>
            <p:cNvPr id="8" name="Picture 7">
              <a:extLst>
                <a:ext uri="{FF2B5EF4-FFF2-40B4-BE49-F238E27FC236}">
                  <a16:creationId xmlns:a16="http://schemas.microsoft.com/office/drawing/2014/main" id="{A2DC25AC-180D-FD9B-AE79-ED19DA8035FA}"/>
                </a:ext>
              </a:extLst>
            </p:cNvPr>
            <p:cNvPicPr>
              <a:picLocks noChangeAspect="1"/>
            </p:cNvPicPr>
            <p:nvPr/>
          </p:nvPicPr>
          <p:blipFill>
            <a:blip r:embed="rId6"/>
            <a:stretch>
              <a:fillRect/>
            </a:stretch>
          </p:blipFill>
          <p:spPr>
            <a:xfrm rot="16363534">
              <a:off x="5364185" y="1754176"/>
              <a:ext cx="1682825" cy="1682825"/>
            </a:xfrm>
            <a:prstGeom prst="rect">
              <a:avLst/>
            </a:prstGeom>
            <a:ln>
              <a:noFill/>
            </a:ln>
            <a:effectLst>
              <a:outerShdw blurRad="292100" dist="139700" dir="2700000" algn="tl" rotWithShape="0">
                <a:srgbClr val="333333">
                  <a:alpha val="65000"/>
                </a:srgbClr>
              </a:outerShdw>
            </a:effectLst>
          </p:spPr>
        </p:pic>
        <p:pic>
          <p:nvPicPr>
            <p:cNvPr id="9" name="Picture 8">
              <a:extLst>
                <a:ext uri="{FF2B5EF4-FFF2-40B4-BE49-F238E27FC236}">
                  <a16:creationId xmlns:a16="http://schemas.microsoft.com/office/drawing/2014/main" id="{02C43518-2464-5859-D453-2AD085E87F17}"/>
                </a:ext>
              </a:extLst>
            </p:cNvPr>
            <p:cNvPicPr>
              <a:picLocks noChangeAspect="1"/>
            </p:cNvPicPr>
            <p:nvPr/>
          </p:nvPicPr>
          <p:blipFill>
            <a:blip r:embed="rId7"/>
            <a:stretch>
              <a:fillRect/>
            </a:stretch>
          </p:blipFill>
          <p:spPr>
            <a:xfrm>
              <a:off x="6500792" y="1458232"/>
              <a:ext cx="1932151" cy="1932151"/>
            </a:xfrm>
            <a:prstGeom prst="rect">
              <a:avLst/>
            </a:prstGeom>
            <a:ln>
              <a:noFill/>
            </a:ln>
            <a:effectLst>
              <a:outerShdw blurRad="292100" dist="139700" dir="2700000" algn="tl" rotWithShape="0">
                <a:srgbClr val="333333">
                  <a:alpha val="65000"/>
                </a:srgbClr>
              </a:outerShdw>
            </a:effectLst>
          </p:spPr>
        </p:pic>
      </p:gr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864"/>
        <p:cNvGrpSpPr/>
        <p:nvPr/>
      </p:nvGrpSpPr>
      <p:grpSpPr>
        <a:xfrm>
          <a:off x="0" y="0"/>
          <a:ext cx="0" cy="0"/>
          <a:chOff x="0" y="0"/>
          <a:chExt cx="0" cy="0"/>
        </a:xfrm>
      </p:grpSpPr>
      <p:pic>
        <p:nvPicPr>
          <p:cNvPr id="29" name="Picture 28">
            <a:extLst>
              <a:ext uri="{FF2B5EF4-FFF2-40B4-BE49-F238E27FC236}">
                <a16:creationId xmlns:a16="http://schemas.microsoft.com/office/drawing/2014/main" id="{128A1BE6-E3CB-28A5-0163-68CBF89976F2}"/>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469985" y="707094"/>
            <a:ext cx="1307443" cy="748397"/>
          </a:xfrm>
          <a:prstGeom prst="rect">
            <a:avLst/>
          </a:prstGeom>
        </p:spPr>
      </p:pic>
      <p:sp>
        <p:nvSpPr>
          <p:cNvPr id="2049" name="Google Shape;901;p37">
            <a:extLst>
              <a:ext uri="{FF2B5EF4-FFF2-40B4-BE49-F238E27FC236}">
                <a16:creationId xmlns:a16="http://schemas.microsoft.com/office/drawing/2014/main" id="{460E148B-8B77-5E13-6F77-FB09C45C6F1D}"/>
              </a:ext>
            </a:extLst>
          </p:cNvPr>
          <p:cNvSpPr txBox="1">
            <a:spLocks/>
          </p:cNvSpPr>
          <p:nvPr/>
        </p:nvSpPr>
        <p:spPr>
          <a:xfrm>
            <a:off x="113102" y="5327739"/>
            <a:ext cx="12161838" cy="1530261"/>
          </a:xfrm>
          <a:prstGeom prst="rect">
            <a:avLst/>
          </a:prstGeom>
          <a:solidFill>
            <a:srgbClr val="3B59CB"/>
          </a:solid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Fira Sans"/>
              <a:buNone/>
              <a:defRPr sz="4123" b="1" i="0" u="none" strike="noStrike" cap="none">
                <a:solidFill>
                  <a:schemeClr val="dk1"/>
                </a:solidFill>
                <a:latin typeface="Fira Sans"/>
                <a:ea typeface="Fira Sans"/>
                <a:cs typeface="Fira Sans"/>
                <a:sym typeface="Fira Sans"/>
              </a:defRPr>
            </a:lvl1pPr>
            <a:lvl2pPr marR="0" lvl="1" algn="l"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2pPr>
            <a:lvl3pPr marR="0" lvl="2" algn="l"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3pPr>
            <a:lvl4pPr marR="0" lvl="3" algn="l"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4pPr>
            <a:lvl5pPr marR="0" lvl="4" algn="l"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5pPr>
            <a:lvl6pPr marR="0" lvl="5" algn="l"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6pPr>
            <a:lvl7pPr marR="0" lvl="6" algn="l"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7pPr>
            <a:lvl8pPr marR="0" lvl="7" algn="l"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8pPr>
            <a:lvl9pPr marR="0" lvl="8" algn="l"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9pPr>
          </a:lstStyle>
          <a:p>
            <a:pPr algn="just"/>
            <a:r>
              <a:rPr lang="en-US" sz="4000" b="0" dirty="0">
                <a:latin typeface="AvantGarde" panose="00000400000000000000" pitchFamily="2" charset="0"/>
                <a:ea typeface="AvantGarde" panose="00000400000000000000" pitchFamily="2" charset="0"/>
                <a:cs typeface="AvantGarde" panose="00000400000000000000" pitchFamily="2" charset="0"/>
              </a:rPr>
              <a:t>       </a:t>
            </a:r>
            <a:r>
              <a:rPr lang="en-US" sz="4000" b="0" dirty="0" err="1">
                <a:latin typeface="AvantGarde" panose="00000400000000000000" pitchFamily="2" charset="0"/>
                <a:ea typeface="AvantGarde" panose="00000400000000000000" pitchFamily="2" charset="0"/>
                <a:cs typeface="AvantGarde" panose="00000400000000000000" pitchFamily="2" charset="0"/>
              </a:rPr>
              <a:t>Kết</a:t>
            </a:r>
            <a:r>
              <a:rPr lang="en-US" sz="4000" b="0" dirty="0">
                <a:latin typeface="AvantGarde" panose="00000400000000000000" pitchFamily="2" charset="0"/>
                <a:ea typeface="AvantGarde" panose="00000400000000000000" pitchFamily="2" charset="0"/>
                <a:cs typeface="AvantGarde" panose="00000400000000000000" pitchFamily="2" charset="0"/>
              </a:rPr>
              <a:t> </a:t>
            </a:r>
            <a:r>
              <a:rPr lang="en-US" sz="4000" b="0" dirty="0" err="1">
                <a:latin typeface="AvantGarde" panose="00000400000000000000" pitchFamily="2" charset="0"/>
                <a:ea typeface="AvantGarde" panose="00000400000000000000" pitchFamily="2" charset="0"/>
                <a:cs typeface="AvantGarde" panose="00000400000000000000" pitchFamily="2" charset="0"/>
              </a:rPr>
              <a:t>luận</a:t>
            </a:r>
            <a:r>
              <a:rPr lang="en-US" sz="4000" b="0" dirty="0">
                <a:latin typeface="AvantGarde" panose="00000400000000000000" pitchFamily="2" charset="0"/>
                <a:ea typeface="AvantGarde" panose="00000400000000000000" pitchFamily="2" charset="0"/>
                <a:cs typeface="AvantGarde" panose="00000400000000000000" pitchFamily="2" charset="0"/>
              </a:rPr>
              <a:t>: </a:t>
            </a:r>
            <a:r>
              <a:rPr lang="en-US" sz="4000" b="0" dirty="0" err="1">
                <a:latin typeface="AvantGarde" panose="00000400000000000000" pitchFamily="2" charset="0"/>
                <a:ea typeface="AvantGarde" panose="00000400000000000000" pitchFamily="2" charset="0"/>
                <a:cs typeface="AvantGarde" panose="00000400000000000000" pitchFamily="2" charset="0"/>
              </a:rPr>
              <a:t>Giữ</a:t>
            </a:r>
            <a:r>
              <a:rPr lang="en-US" sz="4000" b="0" dirty="0">
                <a:latin typeface="AvantGarde" panose="00000400000000000000" pitchFamily="2" charset="0"/>
                <a:ea typeface="AvantGarde" panose="00000400000000000000" pitchFamily="2" charset="0"/>
                <a:cs typeface="AvantGarde" panose="00000400000000000000" pitchFamily="2" charset="0"/>
              </a:rPr>
              <a:t> </a:t>
            </a:r>
            <a:r>
              <a:rPr lang="en-US" sz="4000" b="0" dirty="0" err="1">
                <a:latin typeface="AvantGarde" panose="00000400000000000000" pitchFamily="2" charset="0"/>
                <a:ea typeface="AvantGarde" panose="00000400000000000000" pitchFamily="2" charset="0"/>
                <a:cs typeface="AvantGarde" panose="00000400000000000000" pitchFamily="2" charset="0"/>
              </a:rPr>
              <a:t>vệ</a:t>
            </a:r>
            <a:r>
              <a:rPr lang="en-US" sz="4000" b="0" dirty="0">
                <a:latin typeface="AvantGarde" panose="00000400000000000000" pitchFamily="2" charset="0"/>
                <a:ea typeface="AvantGarde" panose="00000400000000000000" pitchFamily="2" charset="0"/>
                <a:cs typeface="AvantGarde" panose="00000400000000000000" pitchFamily="2" charset="0"/>
              </a:rPr>
              <a:t> </a:t>
            </a:r>
            <a:r>
              <a:rPr lang="en-US" sz="4000" b="0" dirty="0" err="1">
                <a:latin typeface="AvantGarde" panose="00000400000000000000" pitchFamily="2" charset="0"/>
                <a:ea typeface="AvantGarde" panose="00000400000000000000" pitchFamily="2" charset="0"/>
                <a:cs typeface="AvantGarde" panose="00000400000000000000" pitchFamily="2" charset="0"/>
              </a:rPr>
              <a:t>sinh</a:t>
            </a:r>
            <a:r>
              <a:rPr lang="en-US" sz="4000" b="0" dirty="0">
                <a:latin typeface="AvantGarde" panose="00000400000000000000" pitchFamily="2" charset="0"/>
                <a:ea typeface="AvantGarde" panose="00000400000000000000" pitchFamily="2" charset="0"/>
                <a:cs typeface="AvantGarde" panose="00000400000000000000" pitchFamily="2" charset="0"/>
              </a:rPr>
              <a:t> </a:t>
            </a:r>
            <a:r>
              <a:rPr lang="en-US" sz="4000" b="0" dirty="0" err="1">
                <a:latin typeface="AvantGarde" panose="00000400000000000000" pitchFamily="2" charset="0"/>
                <a:ea typeface="AvantGarde" panose="00000400000000000000" pitchFamily="2" charset="0"/>
                <a:cs typeface="AvantGarde" panose="00000400000000000000" pitchFamily="2" charset="0"/>
              </a:rPr>
              <a:t>răng</a:t>
            </a:r>
            <a:r>
              <a:rPr lang="en-US" sz="4000" b="0" dirty="0">
                <a:latin typeface="AvantGarde" panose="00000400000000000000" pitchFamily="2" charset="0"/>
                <a:ea typeface="AvantGarde" panose="00000400000000000000" pitchFamily="2" charset="0"/>
                <a:cs typeface="AvantGarde" panose="00000400000000000000" pitchFamily="2" charset="0"/>
              </a:rPr>
              <a:t> </a:t>
            </a:r>
            <a:r>
              <a:rPr lang="en-US" sz="4000" b="0" dirty="0" err="1">
                <a:latin typeface="AvantGarde" panose="00000400000000000000" pitchFamily="2" charset="0"/>
                <a:ea typeface="AvantGarde" panose="00000400000000000000" pitchFamily="2" charset="0"/>
                <a:cs typeface="AvantGarde" panose="00000400000000000000" pitchFamily="2" charset="0"/>
              </a:rPr>
              <a:t>miệng</a:t>
            </a:r>
            <a:r>
              <a:rPr lang="en-US" sz="4000" b="0" dirty="0">
                <a:latin typeface="AvantGarde" panose="00000400000000000000" pitchFamily="2" charset="0"/>
                <a:ea typeface="AvantGarde" panose="00000400000000000000" pitchFamily="2" charset="0"/>
                <a:cs typeface="AvantGarde" panose="00000400000000000000" pitchFamily="2" charset="0"/>
              </a:rPr>
              <a:t> </a:t>
            </a:r>
            <a:r>
              <a:rPr lang="en-US" sz="4000" b="0" dirty="0" err="1">
                <a:latin typeface="AvantGarde" panose="00000400000000000000" pitchFamily="2" charset="0"/>
                <a:ea typeface="AvantGarde" panose="00000400000000000000" pitchFamily="2" charset="0"/>
                <a:cs typeface="AvantGarde" panose="00000400000000000000" pitchFamily="2" charset="0"/>
              </a:rPr>
              <a:t>giúp</a:t>
            </a:r>
            <a:r>
              <a:rPr lang="en-US" sz="4000" b="0" dirty="0">
                <a:latin typeface="AvantGarde" panose="00000400000000000000" pitchFamily="2" charset="0"/>
                <a:ea typeface="AvantGarde" panose="00000400000000000000" pitchFamily="2" charset="0"/>
                <a:cs typeface="AvantGarde" panose="00000400000000000000" pitchFamily="2" charset="0"/>
              </a:rPr>
              <a:t> </a:t>
            </a:r>
            <a:r>
              <a:rPr lang="en-US" sz="4000" b="0" dirty="0" err="1">
                <a:latin typeface="AvantGarde" panose="00000400000000000000" pitchFamily="2" charset="0"/>
                <a:ea typeface="AvantGarde" panose="00000400000000000000" pitchFamily="2" charset="0"/>
                <a:cs typeface="AvantGarde" panose="00000400000000000000" pitchFamily="2" charset="0"/>
              </a:rPr>
              <a:t>em</a:t>
            </a:r>
            <a:r>
              <a:rPr lang="en-US" sz="4000" b="0" dirty="0">
                <a:latin typeface="AvantGarde" panose="00000400000000000000" pitchFamily="2" charset="0"/>
                <a:ea typeface="AvantGarde" panose="00000400000000000000" pitchFamily="2" charset="0"/>
                <a:cs typeface="AvantGarde" panose="00000400000000000000" pitchFamily="2" charset="0"/>
              </a:rPr>
              <a:t> </a:t>
            </a:r>
            <a:r>
              <a:rPr lang="en-US" sz="4000" b="0" dirty="0" err="1">
                <a:latin typeface="AvantGarde" panose="00000400000000000000" pitchFamily="2" charset="0"/>
                <a:ea typeface="AvantGarde" panose="00000400000000000000" pitchFamily="2" charset="0"/>
                <a:cs typeface="AvantGarde" panose="00000400000000000000" pitchFamily="2" charset="0"/>
              </a:rPr>
              <a:t>không</a:t>
            </a:r>
            <a:r>
              <a:rPr lang="en-US" sz="4000" b="0" dirty="0">
                <a:latin typeface="AvantGarde" panose="00000400000000000000" pitchFamily="2" charset="0"/>
                <a:ea typeface="AvantGarde" panose="00000400000000000000" pitchFamily="2" charset="0"/>
                <a:cs typeface="AvantGarde" panose="00000400000000000000" pitchFamily="2" charset="0"/>
              </a:rPr>
              <a:t> </a:t>
            </a:r>
            <a:r>
              <a:rPr lang="en-US" sz="4000" b="0" dirty="0" err="1">
                <a:latin typeface="AvantGarde" panose="00000400000000000000" pitchFamily="2" charset="0"/>
                <a:ea typeface="AvantGarde" panose="00000400000000000000" pitchFamily="2" charset="0"/>
                <a:cs typeface="AvantGarde" panose="00000400000000000000" pitchFamily="2" charset="0"/>
              </a:rPr>
              <a:t>bị</a:t>
            </a:r>
            <a:r>
              <a:rPr lang="en-US" sz="4000" b="0" dirty="0">
                <a:latin typeface="AvantGarde" panose="00000400000000000000" pitchFamily="2" charset="0"/>
                <a:ea typeface="AvantGarde" panose="00000400000000000000" pitchFamily="2" charset="0"/>
                <a:cs typeface="AvantGarde" panose="00000400000000000000" pitchFamily="2" charset="0"/>
              </a:rPr>
              <a:t> </a:t>
            </a:r>
            <a:r>
              <a:rPr lang="en-US" sz="4000" b="0" dirty="0" err="1">
                <a:latin typeface="AvantGarde" panose="00000400000000000000" pitchFamily="2" charset="0"/>
                <a:ea typeface="AvantGarde" panose="00000400000000000000" pitchFamily="2" charset="0"/>
                <a:cs typeface="AvantGarde" panose="00000400000000000000" pitchFamily="2" charset="0"/>
              </a:rPr>
              <a:t>đau</a:t>
            </a:r>
            <a:r>
              <a:rPr lang="en-US" sz="4000" b="0" dirty="0">
                <a:latin typeface="AvantGarde" panose="00000400000000000000" pitchFamily="2" charset="0"/>
                <a:ea typeface="AvantGarde" panose="00000400000000000000" pitchFamily="2" charset="0"/>
                <a:cs typeface="AvantGarde" panose="00000400000000000000" pitchFamily="2" charset="0"/>
              </a:rPr>
              <a:t> </a:t>
            </a:r>
            <a:r>
              <a:rPr lang="en-US" sz="4000" b="0" dirty="0" err="1">
                <a:latin typeface="AvantGarde" panose="00000400000000000000" pitchFamily="2" charset="0"/>
                <a:ea typeface="AvantGarde" panose="00000400000000000000" pitchFamily="2" charset="0"/>
                <a:cs typeface="AvantGarde" panose="00000400000000000000" pitchFamily="2" charset="0"/>
              </a:rPr>
              <a:t>răng</a:t>
            </a:r>
            <a:r>
              <a:rPr lang="en-US" sz="4000" b="0" dirty="0">
                <a:latin typeface="AvantGarde" panose="00000400000000000000" pitchFamily="2" charset="0"/>
                <a:ea typeface="AvantGarde" panose="00000400000000000000" pitchFamily="2" charset="0"/>
                <a:cs typeface="AvantGarde" panose="00000400000000000000" pitchFamily="2" charset="0"/>
              </a:rPr>
              <a:t> </a:t>
            </a:r>
            <a:r>
              <a:rPr lang="en-US" sz="4000" b="0" dirty="0" err="1">
                <a:latin typeface="AvantGarde" panose="00000400000000000000" pitchFamily="2" charset="0"/>
                <a:ea typeface="AvantGarde" panose="00000400000000000000" pitchFamily="2" charset="0"/>
                <a:cs typeface="AvantGarde" panose="00000400000000000000" pitchFamily="2" charset="0"/>
              </a:rPr>
              <a:t>và</a:t>
            </a:r>
            <a:r>
              <a:rPr lang="en-US" sz="4000" b="0" dirty="0">
                <a:latin typeface="AvantGarde" panose="00000400000000000000" pitchFamily="2" charset="0"/>
                <a:ea typeface="AvantGarde" panose="00000400000000000000" pitchFamily="2" charset="0"/>
                <a:cs typeface="AvantGarde" panose="00000400000000000000" pitchFamily="2" charset="0"/>
              </a:rPr>
              <a:t> </a:t>
            </a:r>
            <a:r>
              <a:rPr lang="en-US" sz="4000" b="0" dirty="0" err="1">
                <a:latin typeface="AvantGarde" panose="00000400000000000000" pitchFamily="2" charset="0"/>
                <a:ea typeface="AvantGarde" panose="00000400000000000000" pitchFamily="2" charset="0"/>
                <a:cs typeface="AvantGarde" panose="00000400000000000000" pitchFamily="2" charset="0"/>
              </a:rPr>
              <a:t>luôn</a:t>
            </a:r>
            <a:r>
              <a:rPr lang="en-US" sz="4000" b="0" dirty="0">
                <a:latin typeface="AvantGarde" panose="00000400000000000000" pitchFamily="2" charset="0"/>
                <a:ea typeface="AvantGarde" panose="00000400000000000000" pitchFamily="2" charset="0"/>
                <a:cs typeface="AvantGarde" panose="00000400000000000000" pitchFamily="2" charset="0"/>
              </a:rPr>
              <a:t> </a:t>
            </a:r>
            <a:r>
              <a:rPr lang="en-US" sz="4000" b="0" dirty="0" err="1">
                <a:latin typeface="AvantGarde" panose="00000400000000000000" pitchFamily="2" charset="0"/>
                <a:ea typeface="AvantGarde" panose="00000400000000000000" pitchFamily="2" charset="0"/>
                <a:cs typeface="AvantGarde" panose="00000400000000000000" pitchFamily="2" charset="0"/>
              </a:rPr>
              <a:t>khoẻ</a:t>
            </a:r>
            <a:r>
              <a:rPr lang="en-US" sz="4000" b="0" dirty="0">
                <a:latin typeface="AvantGarde" panose="00000400000000000000" pitchFamily="2" charset="0"/>
                <a:ea typeface="AvantGarde" panose="00000400000000000000" pitchFamily="2" charset="0"/>
                <a:cs typeface="AvantGarde" panose="00000400000000000000" pitchFamily="2" charset="0"/>
              </a:rPr>
              <a:t> </a:t>
            </a:r>
            <a:r>
              <a:rPr lang="en-US" sz="4000" b="0" dirty="0" err="1">
                <a:latin typeface="AvantGarde" panose="00000400000000000000" pitchFamily="2" charset="0"/>
                <a:ea typeface="AvantGarde" panose="00000400000000000000" pitchFamily="2" charset="0"/>
                <a:cs typeface="AvantGarde" panose="00000400000000000000" pitchFamily="2" charset="0"/>
              </a:rPr>
              <a:t>mạnh</a:t>
            </a:r>
            <a:r>
              <a:rPr lang="en-US" sz="4000" b="0" dirty="0">
                <a:latin typeface="AvantGarde" panose="00000400000000000000" pitchFamily="2" charset="0"/>
                <a:ea typeface="AvantGarde" panose="00000400000000000000" pitchFamily="2" charset="0"/>
                <a:cs typeface="AvantGarde" panose="00000400000000000000" pitchFamily="2" charset="0"/>
              </a:rPr>
              <a:t>.</a:t>
            </a:r>
          </a:p>
        </p:txBody>
      </p:sp>
      <p:sp>
        <p:nvSpPr>
          <p:cNvPr id="2051" name="Google Shape;901;p37">
            <a:extLst>
              <a:ext uri="{FF2B5EF4-FFF2-40B4-BE49-F238E27FC236}">
                <a16:creationId xmlns:a16="http://schemas.microsoft.com/office/drawing/2014/main" id="{D2F37ABC-CA62-EE41-5228-C4FD6B0352C5}"/>
              </a:ext>
            </a:extLst>
          </p:cNvPr>
          <p:cNvSpPr txBox="1">
            <a:spLocks/>
          </p:cNvSpPr>
          <p:nvPr/>
        </p:nvSpPr>
        <p:spPr>
          <a:xfrm>
            <a:off x="1658130" y="937182"/>
            <a:ext cx="9572625" cy="832118"/>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Fira Sans"/>
              <a:buNone/>
              <a:defRPr sz="4123" b="1" i="0" u="none" strike="noStrike" cap="none">
                <a:solidFill>
                  <a:schemeClr val="dk1"/>
                </a:solidFill>
                <a:latin typeface="Fira Sans"/>
                <a:ea typeface="Fira Sans"/>
                <a:cs typeface="Fira Sans"/>
                <a:sym typeface="Fira Sans"/>
              </a:defRPr>
            </a:lvl1pPr>
            <a:lvl2pPr marR="0" lvl="1" algn="l"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2pPr>
            <a:lvl3pPr marR="0" lvl="2" algn="l"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3pPr>
            <a:lvl4pPr marR="0" lvl="3" algn="l"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4pPr>
            <a:lvl5pPr marR="0" lvl="4" algn="l"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5pPr>
            <a:lvl6pPr marR="0" lvl="5" algn="l"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6pPr>
            <a:lvl7pPr marR="0" lvl="6" algn="l"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7pPr>
            <a:lvl8pPr marR="0" lvl="7" algn="l"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8pPr>
            <a:lvl9pPr marR="0" lvl="8" algn="l"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9pPr>
          </a:lstStyle>
          <a:p>
            <a:r>
              <a:rPr lang="en-US" sz="4000" dirty="0">
                <a:latin typeface="AvantGarde" panose="00000400000000000000" pitchFamily="2" charset="0"/>
                <a:ea typeface="AvantGarde" panose="00000400000000000000" pitchFamily="2" charset="0"/>
                <a:cs typeface="AvantGarde" panose="00000400000000000000" pitchFamily="2" charset="0"/>
              </a:rPr>
              <a:t>Theo </a:t>
            </a:r>
            <a:r>
              <a:rPr lang="en-US" sz="4000" dirty="0" err="1">
                <a:latin typeface="AvantGarde" panose="00000400000000000000" pitchFamily="2" charset="0"/>
                <a:ea typeface="AvantGarde" panose="00000400000000000000" pitchFamily="2" charset="0"/>
                <a:cs typeface="AvantGarde" panose="00000400000000000000" pitchFamily="2" charset="0"/>
              </a:rPr>
              <a:t>em</a:t>
            </a:r>
            <a:r>
              <a:rPr lang="en-US" sz="4000" dirty="0">
                <a:latin typeface="AvantGarde" panose="00000400000000000000" pitchFamily="2" charset="0"/>
                <a:ea typeface="AvantGarde" panose="00000400000000000000" pitchFamily="2" charset="0"/>
                <a:cs typeface="AvantGarde" panose="00000400000000000000" pitchFamily="2" charset="0"/>
              </a:rPr>
              <a:t>, </a:t>
            </a:r>
            <a:r>
              <a:rPr lang="en-US" sz="4000" dirty="0" err="1">
                <a:latin typeface="AvantGarde" panose="00000400000000000000" pitchFamily="2" charset="0"/>
                <a:ea typeface="AvantGarde" panose="00000400000000000000" pitchFamily="2" charset="0"/>
                <a:cs typeface="AvantGarde" panose="00000400000000000000" pitchFamily="2" charset="0"/>
              </a:rPr>
              <a:t>bạn</a:t>
            </a:r>
            <a:r>
              <a:rPr lang="en-US" sz="4000" dirty="0">
                <a:latin typeface="AvantGarde" panose="00000400000000000000" pitchFamily="2" charset="0"/>
                <a:ea typeface="AvantGarde" panose="00000400000000000000" pitchFamily="2" charset="0"/>
                <a:cs typeface="AvantGarde" panose="00000400000000000000" pitchFamily="2" charset="0"/>
              </a:rPr>
              <a:t> </a:t>
            </a:r>
            <a:r>
              <a:rPr lang="en-US" sz="4000" dirty="0" err="1">
                <a:latin typeface="AvantGarde" panose="00000400000000000000" pitchFamily="2" charset="0"/>
                <a:ea typeface="AvantGarde" panose="00000400000000000000" pitchFamily="2" charset="0"/>
                <a:cs typeface="AvantGarde" panose="00000400000000000000" pitchFamily="2" charset="0"/>
              </a:rPr>
              <a:t>nào</a:t>
            </a:r>
            <a:r>
              <a:rPr lang="en-US" sz="4000" dirty="0">
                <a:latin typeface="AvantGarde" panose="00000400000000000000" pitchFamily="2" charset="0"/>
                <a:ea typeface="AvantGarde" panose="00000400000000000000" pitchFamily="2" charset="0"/>
                <a:cs typeface="AvantGarde" panose="00000400000000000000" pitchFamily="2" charset="0"/>
              </a:rPr>
              <a:t> </a:t>
            </a:r>
            <a:r>
              <a:rPr lang="en-US" sz="4000" dirty="0" err="1">
                <a:latin typeface="AvantGarde" panose="00000400000000000000" pitchFamily="2" charset="0"/>
                <a:ea typeface="AvantGarde" panose="00000400000000000000" pitchFamily="2" charset="0"/>
                <a:cs typeface="AvantGarde" panose="00000400000000000000" pitchFamily="2" charset="0"/>
              </a:rPr>
              <a:t>đã</a:t>
            </a:r>
            <a:r>
              <a:rPr lang="en-US" sz="4000" dirty="0">
                <a:latin typeface="AvantGarde" panose="00000400000000000000" pitchFamily="2" charset="0"/>
                <a:ea typeface="AvantGarde" panose="00000400000000000000" pitchFamily="2" charset="0"/>
                <a:cs typeface="AvantGarde" panose="00000400000000000000" pitchFamily="2" charset="0"/>
              </a:rPr>
              <a:t> </a:t>
            </a:r>
            <a:r>
              <a:rPr lang="en-US" sz="4000" dirty="0" err="1">
                <a:latin typeface="AvantGarde" panose="00000400000000000000" pitchFamily="2" charset="0"/>
                <a:ea typeface="AvantGarde" panose="00000400000000000000" pitchFamily="2" charset="0"/>
                <a:cs typeface="AvantGarde" panose="00000400000000000000" pitchFamily="2" charset="0"/>
              </a:rPr>
              <a:t>biết</a:t>
            </a:r>
            <a:r>
              <a:rPr lang="en-US" sz="4000" dirty="0">
                <a:latin typeface="AvantGarde" panose="00000400000000000000" pitchFamily="2" charset="0"/>
                <a:ea typeface="AvantGarde" panose="00000400000000000000" pitchFamily="2" charset="0"/>
                <a:cs typeface="AvantGarde" panose="00000400000000000000" pitchFamily="2" charset="0"/>
              </a:rPr>
              <a:t> </a:t>
            </a:r>
            <a:r>
              <a:rPr lang="en-US" sz="4000" dirty="0" err="1">
                <a:latin typeface="AvantGarde" panose="00000400000000000000" pitchFamily="2" charset="0"/>
                <a:ea typeface="AvantGarde" panose="00000400000000000000" pitchFamily="2" charset="0"/>
                <a:cs typeface="AvantGarde" panose="00000400000000000000" pitchFamily="2" charset="0"/>
              </a:rPr>
              <a:t>vệ</a:t>
            </a:r>
            <a:r>
              <a:rPr lang="en-US" sz="4000" dirty="0">
                <a:latin typeface="AvantGarde" panose="00000400000000000000" pitchFamily="2" charset="0"/>
                <a:ea typeface="AvantGarde" panose="00000400000000000000" pitchFamily="2" charset="0"/>
                <a:cs typeface="AvantGarde" panose="00000400000000000000" pitchFamily="2" charset="0"/>
              </a:rPr>
              <a:t> </a:t>
            </a:r>
            <a:r>
              <a:rPr lang="en-US" sz="4000" dirty="0" err="1">
                <a:latin typeface="AvantGarde" panose="00000400000000000000" pitchFamily="2" charset="0"/>
                <a:ea typeface="AvantGarde" panose="00000400000000000000" pitchFamily="2" charset="0"/>
                <a:cs typeface="AvantGarde" panose="00000400000000000000" pitchFamily="2" charset="0"/>
              </a:rPr>
              <a:t>sinh</a:t>
            </a:r>
            <a:r>
              <a:rPr lang="en-US" sz="4000" dirty="0">
                <a:latin typeface="AvantGarde" panose="00000400000000000000" pitchFamily="2" charset="0"/>
                <a:ea typeface="AvantGarde" panose="00000400000000000000" pitchFamily="2" charset="0"/>
                <a:cs typeface="AvantGarde" panose="00000400000000000000" pitchFamily="2" charset="0"/>
              </a:rPr>
              <a:t> </a:t>
            </a:r>
            <a:r>
              <a:rPr lang="en-US" sz="4000" dirty="0" err="1">
                <a:latin typeface="AvantGarde" panose="00000400000000000000" pitchFamily="2" charset="0"/>
                <a:ea typeface="AvantGarde" panose="00000400000000000000" pitchFamily="2" charset="0"/>
                <a:cs typeface="AvantGarde" panose="00000400000000000000" pitchFamily="2" charset="0"/>
              </a:rPr>
              <a:t>răng</a:t>
            </a:r>
            <a:r>
              <a:rPr lang="en-US" sz="4000" dirty="0">
                <a:latin typeface="AvantGarde" panose="00000400000000000000" pitchFamily="2" charset="0"/>
                <a:ea typeface="AvantGarde" panose="00000400000000000000" pitchFamily="2" charset="0"/>
                <a:cs typeface="AvantGarde" panose="00000400000000000000" pitchFamily="2" charset="0"/>
              </a:rPr>
              <a:t> </a:t>
            </a:r>
            <a:r>
              <a:rPr lang="en-US" sz="4000" dirty="0" err="1">
                <a:latin typeface="AvantGarde" panose="00000400000000000000" pitchFamily="2" charset="0"/>
                <a:ea typeface="AvantGarde" panose="00000400000000000000" pitchFamily="2" charset="0"/>
                <a:cs typeface="AvantGarde" panose="00000400000000000000" pitchFamily="2" charset="0"/>
              </a:rPr>
              <a:t>miệng</a:t>
            </a:r>
            <a:r>
              <a:rPr lang="en-US" sz="4000" dirty="0">
                <a:latin typeface="AvantGarde" panose="00000400000000000000" pitchFamily="2" charset="0"/>
                <a:ea typeface="AvantGarde" panose="00000400000000000000" pitchFamily="2" charset="0"/>
                <a:cs typeface="AvantGarde" panose="00000400000000000000" pitchFamily="2" charset="0"/>
              </a:rPr>
              <a:t>?</a:t>
            </a:r>
          </a:p>
        </p:txBody>
      </p:sp>
      <p:pic>
        <p:nvPicPr>
          <p:cNvPr id="3" name="Picture 2">
            <a:extLst>
              <a:ext uri="{FF2B5EF4-FFF2-40B4-BE49-F238E27FC236}">
                <a16:creationId xmlns:a16="http://schemas.microsoft.com/office/drawing/2014/main" id="{24B87E1B-F1D3-900E-D03F-6E28DC3A6C9F}"/>
              </a:ext>
            </a:extLst>
          </p:cNvPr>
          <p:cNvPicPr>
            <a:picLocks noChangeAspect="1"/>
          </p:cNvPicPr>
          <p:nvPr/>
        </p:nvPicPr>
        <p:blipFill>
          <a:blip r:embed="rId7">
            <a:extLst>
              <a:ext uri="{BEBA8EAE-BF5A-486C-A8C5-ECC9F3942E4B}">
                <a14:imgProps xmlns:a14="http://schemas.microsoft.com/office/drawing/2010/main">
                  <a14:imgLayer r:embed="rId8">
                    <a14:imgEffect>
                      <a14:sharpenSoften amount="25000"/>
                    </a14:imgEffect>
                    <a14:imgEffect>
                      <a14:brightnessContrast contrast="20000"/>
                    </a14:imgEffect>
                  </a14:imgLayer>
                </a14:imgProps>
              </a:ext>
            </a:extLst>
          </a:blip>
          <a:stretch>
            <a:fillRect/>
          </a:stretch>
        </p:blipFill>
        <p:spPr>
          <a:xfrm>
            <a:off x="931083" y="1694530"/>
            <a:ext cx="10525876" cy="3707979"/>
          </a:xfrm>
          <a:prstGeom prst="rect">
            <a:avLst/>
          </a:prstGeom>
        </p:spPr>
      </p:pic>
      <p:pic>
        <p:nvPicPr>
          <p:cNvPr id="4" name="Picture 2" descr="Free Like and dislike icon free png 19533420 PNG with Transparent Background">
            <a:extLst>
              <a:ext uri="{FF2B5EF4-FFF2-40B4-BE49-F238E27FC236}">
                <a16:creationId xmlns:a16="http://schemas.microsoft.com/office/drawing/2014/main" id="{3B4B54BB-DD97-91BC-1A64-46DAE2AC3063}"/>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15937" t="18188" r="49401" b="17236"/>
          <a:stretch/>
        </p:blipFill>
        <p:spPr bwMode="auto">
          <a:xfrm>
            <a:off x="1201754" y="2065299"/>
            <a:ext cx="1072169" cy="1123517"/>
          </a:xfrm>
          <a:prstGeom prst="rect">
            <a:avLst/>
          </a:prstGeom>
          <a:noFill/>
          <a:extLst>
            <a:ext uri="{909E8E84-426E-40DD-AFC4-6F175D3DCCD1}">
              <a14:hiddenFill xmlns:a14="http://schemas.microsoft.com/office/drawing/2010/main">
                <a:solidFill>
                  <a:srgbClr val="FFFFFF"/>
                </a:solidFill>
              </a14:hiddenFill>
            </a:ext>
          </a:extLst>
        </p:spPr>
      </p:pic>
      <p:pic>
        <p:nvPicPr>
          <p:cNvPr id="5" name="Picture 2" descr="Free Like and dislike icon free png 19533420 PNG with Transparent Background">
            <a:extLst>
              <a:ext uri="{FF2B5EF4-FFF2-40B4-BE49-F238E27FC236}">
                <a16:creationId xmlns:a16="http://schemas.microsoft.com/office/drawing/2014/main" id="{2A3AC7C5-AA97-6EF6-B61F-5334A0A129CB}"/>
              </a:ext>
            </a:extLst>
          </p:cNvPr>
          <p:cNvPicPr>
            <a:picLocks noChangeAspect="1" noChangeArrowheads="1"/>
          </p:cNvPicPr>
          <p:nvPr/>
        </p:nvPicPr>
        <p:blipFill rotWithShape="1">
          <a:blip r:embed="rId9">
            <a:extLst>
              <a:ext uri="{28A0092B-C50C-407E-A947-70E740481C1C}">
                <a14:useLocalDpi xmlns:a14="http://schemas.microsoft.com/office/drawing/2010/main" val="0"/>
              </a:ext>
            </a:extLst>
          </a:blip>
          <a:srcRect l="49885" t="16349" r="15453" b="19074"/>
          <a:stretch/>
        </p:blipFill>
        <p:spPr bwMode="auto">
          <a:xfrm>
            <a:off x="10257696" y="2043956"/>
            <a:ext cx="1072169" cy="112351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469276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subTnLst>
                                    <p:audio>
                                      <p:cMediaNode>
                                        <p:cTn display="0" masterRel="sameClick">
                                          <p:stCondLst>
                                            <p:cond evt="begin" delay="0">
                                              <p:tn val="5"/>
                                            </p:cond>
                                          </p:stCondLst>
                                          <p:endCondLst>
                                            <p:cond evt="onStopAudio" delay="0">
                                              <p:tgtEl>
                                                <p:sldTgt/>
                                              </p:tgtEl>
                                            </p:cond>
                                          </p:endCondLst>
                                        </p:cTn>
                                        <p:tgtEl>
                                          <p:sndTgt r:embed="rId3" name="Tieng-ting-www_nhacchuongvui_com.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500"/>
                                        <p:tgtEl>
                                          <p:spTgt spid="5"/>
                                        </p:tgtEl>
                                      </p:cBhvr>
                                    </p:animEffect>
                                  </p:childTnLst>
                                  <p:subTnLst>
                                    <p:audio>
                                      <p:cMediaNode>
                                        <p:cTn display="0" masterRel="sameClick">
                                          <p:stCondLst>
                                            <p:cond evt="begin" delay="0">
                                              <p:tn val="10"/>
                                            </p:cond>
                                          </p:stCondLst>
                                          <p:endCondLst>
                                            <p:cond evt="onStopAudio" delay="0">
                                              <p:tgtEl>
                                                <p:sldTgt/>
                                              </p:tgtEl>
                                            </p:cond>
                                          </p:endCondLst>
                                        </p:cTn>
                                        <p:tgtEl>
                                          <p:sndTgt r:embed="rId4" name="Wrong Buzzer.wav"/>
                                        </p:tgtEl>
                                      </p:cMediaNode>
                                    </p:audio>
                                  </p:sub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049"/>
                                        </p:tgtEl>
                                        <p:attrNameLst>
                                          <p:attrName>style.visibility</p:attrName>
                                        </p:attrNameLst>
                                      </p:cBhvr>
                                      <p:to>
                                        <p:strVal val="visible"/>
                                      </p:to>
                                    </p:set>
                                    <p:animEffect transition="in" filter="fade">
                                      <p:cBhvr>
                                        <p:cTn id="17" dur="500"/>
                                        <p:tgtEl>
                                          <p:spTgt spid="2049"/>
                                        </p:tgtEl>
                                      </p:cBhvr>
                                    </p:animEffect>
                                  </p:childTnLst>
                                  <p:subTnLst>
                                    <p:audio>
                                      <p:cMediaNode>
                                        <p:cTn display="0" masterRel="sameClick">
                                          <p:stCondLst>
                                            <p:cond evt="begin" delay="0">
                                              <p:tn val="15"/>
                                            </p:cond>
                                          </p:stCondLst>
                                          <p:endCondLst>
                                            <p:cond evt="onStopAudio" delay="0">
                                              <p:tgtEl>
                                                <p:sldTgt/>
                                              </p:tgtEl>
                                            </p:cond>
                                          </p:endCondLst>
                                        </p:cTn>
                                        <p:tgtEl>
                                          <p:sndTgt r:embed="rId3" name="Tieng-ting-www_nhacchuongvui_com.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9" grpId="0" animBg="1"/>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705"/>
        <p:cNvGrpSpPr/>
        <p:nvPr/>
      </p:nvGrpSpPr>
      <p:grpSpPr>
        <a:xfrm>
          <a:off x="0" y="0"/>
          <a:ext cx="0" cy="0"/>
          <a:chOff x="0" y="0"/>
          <a:chExt cx="0" cy="0"/>
        </a:xfrm>
      </p:grpSpPr>
      <p:grpSp>
        <p:nvGrpSpPr>
          <p:cNvPr id="1706" name="Google Shape;1706;p68"/>
          <p:cNvGrpSpPr/>
          <p:nvPr/>
        </p:nvGrpSpPr>
        <p:grpSpPr>
          <a:xfrm>
            <a:off x="5759766" y="1574510"/>
            <a:ext cx="8344845" cy="7827723"/>
            <a:chOff x="5016550" y="1747942"/>
            <a:chExt cx="5402700" cy="5067900"/>
          </a:xfrm>
        </p:grpSpPr>
        <p:sp>
          <p:nvSpPr>
            <p:cNvPr id="1707" name="Google Shape;1707;p68"/>
            <p:cNvSpPr/>
            <p:nvPr/>
          </p:nvSpPr>
          <p:spPr>
            <a:xfrm rot="-1921157">
              <a:off x="5554773" y="2646008"/>
              <a:ext cx="4326254" cy="3271768"/>
            </a:xfrm>
            <a:prstGeom prst="ellipse">
              <a:avLst/>
            </a:prstGeom>
            <a:noFill/>
            <a:ln w="9525" cap="flat" cmpd="sng">
              <a:solidFill>
                <a:schemeClr val="lt2"/>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1708" name="Google Shape;1708;p68"/>
            <p:cNvSpPr/>
            <p:nvPr/>
          </p:nvSpPr>
          <p:spPr>
            <a:xfrm rot="-1921157">
              <a:off x="5576722" y="2812586"/>
              <a:ext cx="4326254" cy="3070157"/>
            </a:xfrm>
            <a:prstGeom prst="ellipse">
              <a:avLst/>
            </a:prstGeom>
            <a:solidFill>
              <a:srgbClr val="FFFFFF">
                <a:alpha val="11900"/>
              </a:srgbClr>
            </a:solidFill>
            <a:ln>
              <a:noFill/>
            </a:ln>
          </p:spPr>
          <p:txBody>
            <a:bodyPr spcFirstLastPara="1" wrap="square" lIns="121598" tIns="121598" rIns="121598" bIns="121598" anchor="ctr" anchorCtr="0">
              <a:noAutofit/>
            </a:bodyPr>
            <a:lstStyle/>
            <a:p>
              <a:endParaRPr sz="2479"/>
            </a:p>
          </p:txBody>
        </p:sp>
      </p:grpSp>
      <p:sp>
        <p:nvSpPr>
          <p:cNvPr id="1711" name="Google Shape;1711;p68"/>
          <p:cNvSpPr txBox="1">
            <a:spLocks noGrp="1"/>
          </p:cNvSpPr>
          <p:nvPr>
            <p:ph type="subTitle" idx="4294967295"/>
          </p:nvPr>
        </p:nvSpPr>
        <p:spPr>
          <a:xfrm>
            <a:off x="1196200" y="5609991"/>
            <a:ext cx="5271327" cy="392626"/>
          </a:xfrm>
          <a:prstGeom prst="rect">
            <a:avLst/>
          </a:prstGeom>
        </p:spPr>
        <p:txBody>
          <a:bodyPr spcFirstLastPara="1" wrap="square" lIns="121598" tIns="121598" rIns="121598" bIns="121598" anchor="t" anchorCtr="0">
            <a:noAutofit/>
          </a:bodyPr>
          <a:lstStyle/>
          <a:p>
            <a:pPr marL="0" indent="0">
              <a:spcAft>
                <a:spcPts val="2128"/>
              </a:spcAft>
              <a:buNone/>
            </a:pPr>
            <a:r>
              <a:rPr lang="en" sz="1596">
                <a:latin typeface="Fira Sans"/>
                <a:ea typeface="Fira Sans"/>
                <a:cs typeface="Fira Sans"/>
                <a:sym typeface="Fira Sans"/>
              </a:rPr>
              <a:t>Please keep this slide for attribution</a:t>
            </a:r>
            <a:endParaRPr sz="1596">
              <a:latin typeface="Fira Sans"/>
              <a:ea typeface="Fira Sans"/>
              <a:cs typeface="Fira Sans"/>
              <a:sym typeface="Fira Sans"/>
            </a:endParaRPr>
          </a:p>
        </p:txBody>
      </p:sp>
      <p:grpSp>
        <p:nvGrpSpPr>
          <p:cNvPr id="1731" name="Google Shape;1731;p68"/>
          <p:cNvGrpSpPr/>
          <p:nvPr/>
        </p:nvGrpSpPr>
        <p:grpSpPr>
          <a:xfrm rot="1528349">
            <a:off x="8475003" y="2875902"/>
            <a:ext cx="2809064" cy="2810362"/>
            <a:chOff x="5819423" y="768421"/>
            <a:chExt cx="1957615" cy="1958520"/>
          </a:xfrm>
        </p:grpSpPr>
        <p:sp>
          <p:nvSpPr>
            <p:cNvPr id="1732" name="Google Shape;1732;p68"/>
            <p:cNvSpPr/>
            <p:nvPr/>
          </p:nvSpPr>
          <p:spPr>
            <a:xfrm rot="-2974704">
              <a:off x="6101613" y="1055304"/>
              <a:ext cx="1393229" cy="1384757"/>
            </a:xfrm>
            <a:custGeom>
              <a:avLst/>
              <a:gdLst/>
              <a:ahLst/>
              <a:cxnLst/>
              <a:rect l="l" t="t" r="r" b="b"/>
              <a:pathLst>
                <a:path w="26202" h="26040" extrusionOk="0">
                  <a:moveTo>
                    <a:pt x="9320" y="298"/>
                  </a:moveTo>
                  <a:cubicBezTo>
                    <a:pt x="7625" y="943"/>
                    <a:pt x="6619" y="2654"/>
                    <a:pt x="5787" y="4262"/>
                  </a:cubicBezTo>
                  <a:lnTo>
                    <a:pt x="5787" y="4262"/>
                  </a:lnTo>
                  <a:cubicBezTo>
                    <a:pt x="3775" y="8128"/>
                    <a:pt x="1977" y="12105"/>
                    <a:pt x="404" y="16169"/>
                  </a:cubicBezTo>
                  <a:lnTo>
                    <a:pt x="404" y="16169"/>
                  </a:lnTo>
                  <a:cubicBezTo>
                    <a:pt x="202" y="16688"/>
                    <a:pt x="0" y="17226"/>
                    <a:pt x="8" y="17785"/>
                  </a:cubicBezTo>
                  <a:lnTo>
                    <a:pt x="8" y="17785"/>
                  </a:lnTo>
                  <a:cubicBezTo>
                    <a:pt x="24" y="19088"/>
                    <a:pt x="1387" y="20197"/>
                    <a:pt x="2666" y="19951"/>
                  </a:cubicBezTo>
                  <a:lnTo>
                    <a:pt x="2666" y="19951"/>
                  </a:lnTo>
                  <a:cubicBezTo>
                    <a:pt x="3260" y="19837"/>
                    <a:pt x="3783" y="19484"/>
                    <a:pt x="4373" y="19341"/>
                  </a:cubicBezTo>
                  <a:lnTo>
                    <a:pt x="4373" y="19341"/>
                  </a:lnTo>
                  <a:cubicBezTo>
                    <a:pt x="4373" y="19341"/>
                    <a:pt x="5542" y="18827"/>
                    <a:pt x="6274" y="19611"/>
                  </a:cubicBezTo>
                  <a:lnTo>
                    <a:pt x="6274" y="19611"/>
                  </a:lnTo>
                  <a:cubicBezTo>
                    <a:pt x="7007" y="20399"/>
                    <a:pt x="6409" y="21528"/>
                    <a:pt x="6409" y="21528"/>
                  </a:cubicBezTo>
                  <a:lnTo>
                    <a:pt x="6409" y="21528"/>
                  </a:lnTo>
                  <a:cubicBezTo>
                    <a:pt x="6227" y="22102"/>
                    <a:pt x="5839" y="22605"/>
                    <a:pt x="5684" y="23188"/>
                  </a:cubicBezTo>
                  <a:lnTo>
                    <a:pt x="5684" y="23188"/>
                  </a:lnTo>
                  <a:cubicBezTo>
                    <a:pt x="5344" y="24447"/>
                    <a:pt x="6358" y="25885"/>
                    <a:pt x="7653" y="25992"/>
                  </a:cubicBezTo>
                  <a:lnTo>
                    <a:pt x="7653" y="25992"/>
                  </a:lnTo>
                  <a:cubicBezTo>
                    <a:pt x="8211" y="26039"/>
                    <a:pt x="8762" y="25873"/>
                    <a:pt x="9296" y="25711"/>
                  </a:cubicBezTo>
                  <a:lnTo>
                    <a:pt x="9296" y="25711"/>
                  </a:lnTo>
                  <a:cubicBezTo>
                    <a:pt x="13459" y="24427"/>
                    <a:pt x="17551" y="22914"/>
                    <a:pt x="21551" y="21183"/>
                  </a:cubicBezTo>
                  <a:lnTo>
                    <a:pt x="21551" y="21183"/>
                  </a:lnTo>
                  <a:cubicBezTo>
                    <a:pt x="23215" y="20462"/>
                    <a:pt x="24990" y="19579"/>
                    <a:pt x="25754" y="17935"/>
                  </a:cubicBezTo>
                  <a:lnTo>
                    <a:pt x="25754" y="17935"/>
                  </a:lnTo>
                  <a:cubicBezTo>
                    <a:pt x="26106" y="17179"/>
                    <a:pt x="26202" y="16327"/>
                    <a:pt x="26198" y="15495"/>
                  </a:cubicBezTo>
                  <a:lnTo>
                    <a:pt x="26198" y="15495"/>
                  </a:lnTo>
                  <a:cubicBezTo>
                    <a:pt x="26190" y="13864"/>
                    <a:pt x="25742" y="12125"/>
                    <a:pt x="24490" y="11079"/>
                  </a:cubicBezTo>
                  <a:lnTo>
                    <a:pt x="24490" y="11079"/>
                  </a:lnTo>
                  <a:cubicBezTo>
                    <a:pt x="23595" y="10334"/>
                    <a:pt x="22423" y="10045"/>
                    <a:pt x="21334" y="9633"/>
                  </a:cubicBezTo>
                  <a:lnTo>
                    <a:pt x="21334" y="9633"/>
                  </a:lnTo>
                  <a:cubicBezTo>
                    <a:pt x="21334" y="9633"/>
                    <a:pt x="19001" y="8829"/>
                    <a:pt x="18335" y="8116"/>
                  </a:cubicBezTo>
                  <a:lnTo>
                    <a:pt x="18335" y="8116"/>
                  </a:lnTo>
                  <a:cubicBezTo>
                    <a:pt x="17674" y="7407"/>
                    <a:pt x="17290" y="5292"/>
                    <a:pt x="17290" y="5292"/>
                  </a:cubicBezTo>
                  <a:lnTo>
                    <a:pt x="17290" y="5292"/>
                  </a:lnTo>
                  <a:cubicBezTo>
                    <a:pt x="16953" y="4179"/>
                    <a:pt x="16747" y="2987"/>
                    <a:pt x="16070" y="2044"/>
                  </a:cubicBezTo>
                  <a:lnTo>
                    <a:pt x="16070" y="2044"/>
                  </a:lnTo>
                  <a:cubicBezTo>
                    <a:pt x="15115" y="721"/>
                    <a:pt x="13412" y="151"/>
                    <a:pt x="11784" y="28"/>
                  </a:cubicBezTo>
                  <a:lnTo>
                    <a:pt x="11784" y="28"/>
                  </a:lnTo>
                  <a:cubicBezTo>
                    <a:pt x="11570" y="12"/>
                    <a:pt x="11348" y="1"/>
                    <a:pt x="11130" y="1"/>
                  </a:cubicBezTo>
                  <a:lnTo>
                    <a:pt x="11130" y="1"/>
                  </a:lnTo>
                  <a:cubicBezTo>
                    <a:pt x="10512" y="1"/>
                    <a:pt x="9895" y="80"/>
                    <a:pt x="9320" y="298"/>
                  </a:cubicBezTo>
                  <a:close/>
                </a:path>
              </a:pathLst>
            </a:custGeom>
            <a:solidFill>
              <a:srgbClr val="FFFFFF"/>
            </a:solidFill>
            <a:ln>
              <a:noFill/>
            </a:ln>
          </p:spPr>
          <p:txBody>
            <a:bodyPr spcFirstLastPara="1" wrap="square" lIns="121598" tIns="121598" rIns="121598" bIns="121598" anchor="ctr" anchorCtr="0">
              <a:noAutofit/>
            </a:bodyPr>
            <a:lstStyle/>
            <a:p>
              <a:endParaRPr sz="2479"/>
            </a:p>
          </p:txBody>
        </p:sp>
        <p:sp>
          <p:nvSpPr>
            <p:cNvPr id="1733" name="Google Shape;1733;p68"/>
            <p:cNvSpPr/>
            <p:nvPr/>
          </p:nvSpPr>
          <p:spPr>
            <a:xfrm rot="-2974704">
              <a:off x="6556151" y="1099526"/>
              <a:ext cx="430751" cy="455045"/>
            </a:xfrm>
            <a:custGeom>
              <a:avLst/>
              <a:gdLst/>
              <a:ahLst/>
              <a:cxnLst/>
              <a:rect l="l" t="t" r="r" b="b"/>
              <a:pathLst>
                <a:path w="8101" h="8557" extrusionOk="0">
                  <a:moveTo>
                    <a:pt x="1292" y="416"/>
                  </a:moveTo>
                  <a:cubicBezTo>
                    <a:pt x="1" y="1617"/>
                    <a:pt x="405" y="4144"/>
                    <a:pt x="2187" y="6061"/>
                  </a:cubicBezTo>
                  <a:lnTo>
                    <a:pt x="2187" y="6061"/>
                  </a:lnTo>
                  <a:cubicBezTo>
                    <a:pt x="3973" y="7978"/>
                    <a:pt x="6469" y="8556"/>
                    <a:pt x="7760" y="7356"/>
                  </a:cubicBezTo>
                  <a:lnTo>
                    <a:pt x="7760" y="7356"/>
                  </a:lnTo>
                  <a:cubicBezTo>
                    <a:pt x="7891" y="7233"/>
                    <a:pt x="8002" y="7095"/>
                    <a:pt x="8101" y="6948"/>
                  </a:cubicBezTo>
                  <a:lnTo>
                    <a:pt x="8101" y="6948"/>
                  </a:lnTo>
                  <a:cubicBezTo>
                    <a:pt x="7602" y="6754"/>
                    <a:pt x="7087" y="6592"/>
                    <a:pt x="6588" y="6401"/>
                  </a:cubicBezTo>
                  <a:lnTo>
                    <a:pt x="6588" y="6401"/>
                  </a:lnTo>
                  <a:cubicBezTo>
                    <a:pt x="6588" y="6401"/>
                    <a:pt x="4255" y="5597"/>
                    <a:pt x="3589" y="4884"/>
                  </a:cubicBezTo>
                  <a:lnTo>
                    <a:pt x="3589" y="4884"/>
                  </a:lnTo>
                  <a:cubicBezTo>
                    <a:pt x="2928" y="4175"/>
                    <a:pt x="2544" y="2060"/>
                    <a:pt x="2544" y="2060"/>
                  </a:cubicBezTo>
                  <a:lnTo>
                    <a:pt x="2544" y="2060"/>
                  </a:lnTo>
                  <a:cubicBezTo>
                    <a:pt x="2338" y="1379"/>
                    <a:pt x="2179" y="666"/>
                    <a:pt x="1934" y="1"/>
                  </a:cubicBezTo>
                  <a:lnTo>
                    <a:pt x="1934" y="1"/>
                  </a:lnTo>
                  <a:cubicBezTo>
                    <a:pt x="1696" y="100"/>
                    <a:pt x="1482" y="238"/>
                    <a:pt x="1292" y="416"/>
                  </a:cubicBezTo>
                </a:path>
              </a:pathLst>
            </a:custGeom>
            <a:solidFill>
              <a:srgbClr val="000000">
                <a:alpha val="5090"/>
              </a:srgbClr>
            </a:solidFill>
            <a:ln>
              <a:noFill/>
            </a:ln>
          </p:spPr>
          <p:txBody>
            <a:bodyPr spcFirstLastPara="1" wrap="square" lIns="121598" tIns="121598" rIns="121598" bIns="121598" anchor="ctr" anchorCtr="0">
              <a:noAutofit/>
            </a:bodyPr>
            <a:lstStyle/>
            <a:p>
              <a:endParaRPr sz="2479"/>
            </a:p>
          </p:txBody>
        </p:sp>
        <p:sp>
          <p:nvSpPr>
            <p:cNvPr id="1734" name="Google Shape;1734;p68"/>
            <p:cNvSpPr/>
            <p:nvPr/>
          </p:nvSpPr>
          <p:spPr>
            <a:xfrm rot="-2974704">
              <a:off x="6885941" y="2171520"/>
              <a:ext cx="112141" cy="310134"/>
            </a:xfrm>
            <a:custGeom>
              <a:avLst/>
              <a:gdLst/>
              <a:ahLst/>
              <a:cxnLst/>
              <a:rect l="l" t="t" r="r" b="b"/>
              <a:pathLst>
                <a:path w="2109" h="5832" extrusionOk="0">
                  <a:moveTo>
                    <a:pt x="108" y="1"/>
                  </a:moveTo>
                  <a:lnTo>
                    <a:pt x="108" y="5"/>
                  </a:lnTo>
                  <a:cubicBezTo>
                    <a:pt x="338" y="60"/>
                    <a:pt x="567" y="179"/>
                    <a:pt x="765" y="389"/>
                  </a:cubicBezTo>
                  <a:cubicBezTo>
                    <a:pt x="1498" y="1177"/>
                    <a:pt x="900" y="2306"/>
                    <a:pt x="900" y="2306"/>
                  </a:cubicBezTo>
                  <a:cubicBezTo>
                    <a:pt x="718" y="2880"/>
                    <a:pt x="330" y="3383"/>
                    <a:pt x="175" y="3966"/>
                  </a:cubicBezTo>
                  <a:cubicBezTo>
                    <a:pt x="1" y="4607"/>
                    <a:pt x="179" y="5296"/>
                    <a:pt x="571" y="5831"/>
                  </a:cubicBezTo>
                  <a:cubicBezTo>
                    <a:pt x="603" y="5403"/>
                    <a:pt x="714" y="4983"/>
                    <a:pt x="904" y="4599"/>
                  </a:cubicBezTo>
                  <a:cubicBezTo>
                    <a:pt x="1213" y="3977"/>
                    <a:pt x="1720" y="3451"/>
                    <a:pt x="1922" y="2781"/>
                  </a:cubicBezTo>
                  <a:cubicBezTo>
                    <a:pt x="2108" y="2179"/>
                    <a:pt x="2009" y="1498"/>
                    <a:pt x="1664" y="967"/>
                  </a:cubicBezTo>
                  <a:cubicBezTo>
                    <a:pt x="1320" y="440"/>
                    <a:pt x="734" y="76"/>
                    <a:pt x="108" y="1"/>
                  </a:cubicBezTo>
                  <a:close/>
                </a:path>
              </a:pathLst>
            </a:custGeom>
            <a:solidFill>
              <a:srgbClr val="000000">
                <a:alpha val="5090"/>
              </a:srgbClr>
            </a:solidFill>
            <a:ln>
              <a:noFill/>
            </a:ln>
          </p:spPr>
          <p:txBody>
            <a:bodyPr spcFirstLastPara="1" wrap="square" lIns="121598" tIns="121598" rIns="121598" bIns="121598" anchor="ctr" anchorCtr="0">
              <a:noAutofit/>
            </a:bodyPr>
            <a:lstStyle/>
            <a:p>
              <a:endParaRPr sz="2479"/>
            </a:p>
          </p:txBody>
        </p:sp>
        <p:sp>
          <p:nvSpPr>
            <p:cNvPr id="1735" name="Google Shape;1735;p68"/>
            <p:cNvSpPr/>
            <p:nvPr/>
          </p:nvSpPr>
          <p:spPr>
            <a:xfrm rot="-2974704">
              <a:off x="6044189" y="1416070"/>
              <a:ext cx="627012" cy="818570"/>
            </a:xfrm>
            <a:custGeom>
              <a:avLst/>
              <a:gdLst/>
              <a:ahLst/>
              <a:cxnLst/>
              <a:rect l="l" t="t" r="r" b="b"/>
              <a:pathLst>
                <a:path w="11792" h="15393" extrusionOk="0">
                  <a:moveTo>
                    <a:pt x="11198" y="6671"/>
                  </a:moveTo>
                  <a:cubicBezTo>
                    <a:pt x="11075" y="5764"/>
                    <a:pt x="10493" y="4999"/>
                    <a:pt x="10037" y="4207"/>
                  </a:cubicBezTo>
                  <a:cubicBezTo>
                    <a:pt x="9582" y="3411"/>
                    <a:pt x="9241" y="2425"/>
                    <a:pt x="9629" y="1597"/>
                  </a:cubicBezTo>
                  <a:cubicBezTo>
                    <a:pt x="9938" y="948"/>
                    <a:pt x="10627" y="563"/>
                    <a:pt x="11301" y="314"/>
                  </a:cubicBezTo>
                  <a:cubicBezTo>
                    <a:pt x="11463" y="254"/>
                    <a:pt x="11629" y="199"/>
                    <a:pt x="11792" y="151"/>
                  </a:cubicBezTo>
                  <a:cubicBezTo>
                    <a:pt x="11550" y="112"/>
                    <a:pt x="11305" y="84"/>
                    <a:pt x="11063" y="64"/>
                  </a:cubicBezTo>
                  <a:cubicBezTo>
                    <a:pt x="10231" y="1"/>
                    <a:pt x="9376" y="37"/>
                    <a:pt x="8599" y="334"/>
                  </a:cubicBezTo>
                  <a:cubicBezTo>
                    <a:pt x="6904" y="979"/>
                    <a:pt x="5898" y="2690"/>
                    <a:pt x="5066" y="4298"/>
                  </a:cubicBezTo>
                  <a:cubicBezTo>
                    <a:pt x="3189" y="7907"/>
                    <a:pt x="1497" y="11610"/>
                    <a:pt x="0" y="15393"/>
                  </a:cubicBezTo>
                  <a:cubicBezTo>
                    <a:pt x="2496" y="13551"/>
                    <a:pt x="5490" y="12474"/>
                    <a:pt x="8179" y="10909"/>
                  </a:cubicBezTo>
                  <a:cubicBezTo>
                    <a:pt x="8979" y="10446"/>
                    <a:pt x="9764" y="9931"/>
                    <a:pt x="10354" y="9222"/>
                  </a:cubicBezTo>
                  <a:cubicBezTo>
                    <a:pt x="10944" y="8513"/>
                    <a:pt x="11320" y="7586"/>
                    <a:pt x="11198" y="6671"/>
                  </a:cubicBezTo>
                  <a:close/>
                </a:path>
              </a:pathLst>
            </a:custGeom>
            <a:solidFill>
              <a:srgbClr val="000000">
                <a:alpha val="5090"/>
              </a:srgbClr>
            </a:solidFill>
            <a:ln>
              <a:noFill/>
            </a:ln>
          </p:spPr>
          <p:txBody>
            <a:bodyPr spcFirstLastPara="1" wrap="square" lIns="121598" tIns="121598" rIns="121598" bIns="121598" anchor="ctr" anchorCtr="0">
              <a:noAutofit/>
            </a:bodyPr>
            <a:lstStyle/>
            <a:p>
              <a:endParaRPr sz="2479"/>
            </a:p>
          </p:txBody>
        </p:sp>
        <p:sp>
          <p:nvSpPr>
            <p:cNvPr id="1736" name="Google Shape;1736;p68"/>
            <p:cNvSpPr/>
            <p:nvPr/>
          </p:nvSpPr>
          <p:spPr>
            <a:xfrm rot="-2974704">
              <a:off x="6101619" y="1055300"/>
              <a:ext cx="1393229" cy="1384757"/>
            </a:xfrm>
            <a:custGeom>
              <a:avLst/>
              <a:gdLst/>
              <a:ahLst/>
              <a:cxnLst/>
              <a:rect l="l" t="t" r="r" b="b"/>
              <a:pathLst>
                <a:path w="26202" h="26040" extrusionOk="0">
                  <a:moveTo>
                    <a:pt x="9320" y="298"/>
                  </a:moveTo>
                  <a:cubicBezTo>
                    <a:pt x="7625" y="943"/>
                    <a:pt x="6619" y="2654"/>
                    <a:pt x="5787" y="4262"/>
                  </a:cubicBezTo>
                  <a:lnTo>
                    <a:pt x="5787" y="4262"/>
                  </a:lnTo>
                  <a:cubicBezTo>
                    <a:pt x="3775" y="8128"/>
                    <a:pt x="1977" y="12105"/>
                    <a:pt x="404" y="16169"/>
                  </a:cubicBezTo>
                  <a:lnTo>
                    <a:pt x="404" y="16169"/>
                  </a:lnTo>
                  <a:cubicBezTo>
                    <a:pt x="202" y="16688"/>
                    <a:pt x="0" y="17226"/>
                    <a:pt x="8" y="17785"/>
                  </a:cubicBezTo>
                  <a:lnTo>
                    <a:pt x="8" y="17785"/>
                  </a:lnTo>
                  <a:cubicBezTo>
                    <a:pt x="24" y="19088"/>
                    <a:pt x="1387" y="20197"/>
                    <a:pt x="2666" y="19951"/>
                  </a:cubicBezTo>
                  <a:lnTo>
                    <a:pt x="2666" y="19951"/>
                  </a:lnTo>
                  <a:cubicBezTo>
                    <a:pt x="3260" y="19837"/>
                    <a:pt x="3783" y="19484"/>
                    <a:pt x="4373" y="19341"/>
                  </a:cubicBezTo>
                  <a:lnTo>
                    <a:pt x="4373" y="19341"/>
                  </a:lnTo>
                  <a:cubicBezTo>
                    <a:pt x="4373" y="19341"/>
                    <a:pt x="5542" y="18827"/>
                    <a:pt x="6274" y="19611"/>
                  </a:cubicBezTo>
                  <a:lnTo>
                    <a:pt x="6274" y="19611"/>
                  </a:lnTo>
                  <a:cubicBezTo>
                    <a:pt x="7007" y="20399"/>
                    <a:pt x="6409" y="21528"/>
                    <a:pt x="6409" y="21528"/>
                  </a:cubicBezTo>
                  <a:lnTo>
                    <a:pt x="6409" y="21528"/>
                  </a:lnTo>
                  <a:cubicBezTo>
                    <a:pt x="6227" y="22102"/>
                    <a:pt x="5839" y="22605"/>
                    <a:pt x="5684" y="23188"/>
                  </a:cubicBezTo>
                  <a:lnTo>
                    <a:pt x="5684" y="23188"/>
                  </a:lnTo>
                  <a:cubicBezTo>
                    <a:pt x="5344" y="24447"/>
                    <a:pt x="6358" y="25885"/>
                    <a:pt x="7653" y="25992"/>
                  </a:cubicBezTo>
                  <a:lnTo>
                    <a:pt x="7653" y="25992"/>
                  </a:lnTo>
                  <a:cubicBezTo>
                    <a:pt x="8211" y="26039"/>
                    <a:pt x="8762" y="25873"/>
                    <a:pt x="9296" y="25711"/>
                  </a:cubicBezTo>
                  <a:lnTo>
                    <a:pt x="9296" y="25711"/>
                  </a:lnTo>
                  <a:cubicBezTo>
                    <a:pt x="13459" y="24427"/>
                    <a:pt x="17551" y="22914"/>
                    <a:pt x="21551" y="21183"/>
                  </a:cubicBezTo>
                  <a:lnTo>
                    <a:pt x="21551" y="21183"/>
                  </a:lnTo>
                  <a:cubicBezTo>
                    <a:pt x="23215" y="20462"/>
                    <a:pt x="24990" y="19579"/>
                    <a:pt x="25754" y="17935"/>
                  </a:cubicBezTo>
                  <a:lnTo>
                    <a:pt x="25754" y="17935"/>
                  </a:lnTo>
                  <a:cubicBezTo>
                    <a:pt x="26106" y="17179"/>
                    <a:pt x="26202" y="16327"/>
                    <a:pt x="26198" y="15495"/>
                  </a:cubicBezTo>
                  <a:lnTo>
                    <a:pt x="26198" y="15495"/>
                  </a:lnTo>
                  <a:cubicBezTo>
                    <a:pt x="26190" y="13864"/>
                    <a:pt x="25742" y="12125"/>
                    <a:pt x="24490" y="11079"/>
                  </a:cubicBezTo>
                  <a:lnTo>
                    <a:pt x="24490" y="11079"/>
                  </a:lnTo>
                  <a:cubicBezTo>
                    <a:pt x="23595" y="10334"/>
                    <a:pt x="22423" y="10045"/>
                    <a:pt x="21334" y="9633"/>
                  </a:cubicBezTo>
                  <a:lnTo>
                    <a:pt x="21334" y="9633"/>
                  </a:lnTo>
                  <a:cubicBezTo>
                    <a:pt x="21334" y="9633"/>
                    <a:pt x="19001" y="8829"/>
                    <a:pt x="18335" y="8116"/>
                  </a:cubicBezTo>
                  <a:lnTo>
                    <a:pt x="18335" y="8116"/>
                  </a:lnTo>
                  <a:cubicBezTo>
                    <a:pt x="17674" y="7407"/>
                    <a:pt x="17290" y="5292"/>
                    <a:pt x="17290" y="5292"/>
                  </a:cubicBezTo>
                  <a:lnTo>
                    <a:pt x="17290" y="5292"/>
                  </a:lnTo>
                  <a:cubicBezTo>
                    <a:pt x="16953" y="4179"/>
                    <a:pt x="16747" y="2987"/>
                    <a:pt x="16070" y="2044"/>
                  </a:cubicBezTo>
                  <a:lnTo>
                    <a:pt x="16070" y="2044"/>
                  </a:lnTo>
                  <a:cubicBezTo>
                    <a:pt x="15115" y="721"/>
                    <a:pt x="13412" y="151"/>
                    <a:pt x="11784" y="28"/>
                  </a:cubicBezTo>
                  <a:lnTo>
                    <a:pt x="11784" y="28"/>
                  </a:lnTo>
                  <a:cubicBezTo>
                    <a:pt x="11570" y="12"/>
                    <a:pt x="11348" y="1"/>
                    <a:pt x="11130" y="1"/>
                  </a:cubicBezTo>
                  <a:lnTo>
                    <a:pt x="11130" y="1"/>
                  </a:lnTo>
                  <a:cubicBezTo>
                    <a:pt x="10512" y="1"/>
                    <a:pt x="9895" y="80"/>
                    <a:pt x="9320" y="298"/>
                  </a:cubicBezTo>
                  <a:close/>
                </a:path>
              </a:pathLst>
            </a:custGeom>
            <a:gradFill>
              <a:gsLst>
                <a:gs pos="0">
                  <a:srgbClr val="FFFFFF">
                    <a:alpha val="0"/>
                  </a:srgbClr>
                </a:gs>
                <a:gs pos="16000">
                  <a:srgbClr val="FFFFFF">
                    <a:alpha val="0"/>
                  </a:srgbClr>
                </a:gs>
                <a:gs pos="100000">
                  <a:srgbClr val="022363">
                    <a:alpha val="13725"/>
                  </a:srgbClr>
                </a:gs>
              </a:gsLst>
              <a:lin ang="2698631" scaled="0"/>
            </a:gradFill>
            <a:ln>
              <a:noFill/>
            </a:ln>
          </p:spPr>
          <p:txBody>
            <a:bodyPr spcFirstLastPara="1" wrap="square" lIns="121598" tIns="121598" rIns="121598" bIns="121598" anchor="ctr" anchorCtr="0">
              <a:noAutofit/>
            </a:bodyPr>
            <a:lstStyle/>
            <a:p>
              <a:endParaRPr sz="2479"/>
            </a:p>
          </p:txBody>
        </p:sp>
      </p:grpSp>
      <p:grpSp>
        <p:nvGrpSpPr>
          <p:cNvPr id="1737" name="Google Shape;1737;p68"/>
          <p:cNvGrpSpPr/>
          <p:nvPr/>
        </p:nvGrpSpPr>
        <p:grpSpPr>
          <a:xfrm>
            <a:off x="7189561" y="1876116"/>
            <a:ext cx="1689486" cy="3372967"/>
            <a:chOff x="5149400" y="967950"/>
            <a:chExt cx="738350" cy="1474075"/>
          </a:xfrm>
        </p:grpSpPr>
        <p:sp>
          <p:nvSpPr>
            <p:cNvPr id="1738" name="Google Shape;1738;p68"/>
            <p:cNvSpPr/>
            <p:nvPr/>
          </p:nvSpPr>
          <p:spPr>
            <a:xfrm>
              <a:off x="5149400" y="1214025"/>
              <a:ext cx="735975" cy="220850"/>
            </a:xfrm>
            <a:custGeom>
              <a:avLst/>
              <a:gdLst/>
              <a:ahLst/>
              <a:cxnLst/>
              <a:rect l="l" t="t" r="r" b="b"/>
              <a:pathLst>
                <a:path w="29439" h="8834" extrusionOk="0">
                  <a:moveTo>
                    <a:pt x="4544" y="52"/>
                  </a:moveTo>
                  <a:lnTo>
                    <a:pt x="4556" y="4135"/>
                  </a:lnTo>
                  <a:lnTo>
                    <a:pt x="1" y="8833"/>
                  </a:lnTo>
                  <a:lnTo>
                    <a:pt x="29438" y="8762"/>
                  </a:lnTo>
                  <a:lnTo>
                    <a:pt x="25774" y="4084"/>
                  </a:lnTo>
                  <a:lnTo>
                    <a:pt x="25762" y="0"/>
                  </a:ln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739" name="Google Shape;1739;p68"/>
            <p:cNvSpPr/>
            <p:nvPr/>
          </p:nvSpPr>
          <p:spPr>
            <a:xfrm>
              <a:off x="5149400" y="1215100"/>
              <a:ext cx="735975" cy="219775"/>
            </a:xfrm>
            <a:custGeom>
              <a:avLst/>
              <a:gdLst/>
              <a:ahLst/>
              <a:cxnLst/>
              <a:rect l="l" t="t" r="r" b="b"/>
              <a:pathLst>
                <a:path w="29439" h="8791" extrusionOk="0">
                  <a:moveTo>
                    <a:pt x="6909" y="1"/>
                  </a:moveTo>
                  <a:lnTo>
                    <a:pt x="4544" y="9"/>
                  </a:lnTo>
                  <a:lnTo>
                    <a:pt x="4556" y="4092"/>
                  </a:lnTo>
                  <a:lnTo>
                    <a:pt x="1" y="8790"/>
                  </a:lnTo>
                  <a:lnTo>
                    <a:pt x="29438" y="8719"/>
                  </a:lnTo>
                  <a:lnTo>
                    <a:pt x="28492" y="7515"/>
                  </a:lnTo>
                  <a:lnTo>
                    <a:pt x="2797" y="7574"/>
                  </a:lnTo>
                  <a:lnTo>
                    <a:pt x="2797" y="7574"/>
                  </a:lnTo>
                  <a:lnTo>
                    <a:pt x="6921" y="3522"/>
                  </a:lnTo>
                  <a:lnTo>
                    <a:pt x="6909" y="1"/>
                  </a:lnTo>
                  <a:close/>
                </a:path>
              </a:pathLst>
            </a:custGeom>
            <a:solidFill>
              <a:srgbClr val="022363">
                <a:alpha val="6050"/>
              </a:srgbClr>
            </a:solidFill>
            <a:ln>
              <a:noFill/>
            </a:ln>
          </p:spPr>
          <p:txBody>
            <a:bodyPr spcFirstLastPara="1" wrap="square" lIns="121598" tIns="121598" rIns="121598" bIns="121598" anchor="ctr" anchorCtr="0">
              <a:noAutofit/>
            </a:bodyPr>
            <a:lstStyle/>
            <a:p>
              <a:endParaRPr sz="2479"/>
            </a:p>
          </p:txBody>
        </p:sp>
        <p:sp>
          <p:nvSpPr>
            <p:cNvPr id="1740" name="Google Shape;1740;p68"/>
            <p:cNvSpPr/>
            <p:nvPr/>
          </p:nvSpPr>
          <p:spPr>
            <a:xfrm>
              <a:off x="5178425" y="967950"/>
              <a:ext cx="694375" cy="247475"/>
            </a:xfrm>
            <a:custGeom>
              <a:avLst/>
              <a:gdLst/>
              <a:ahLst/>
              <a:cxnLst/>
              <a:rect l="l" t="t" r="r" b="b"/>
              <a:pathLst>
                <a:path w="27775" h="9899" extrusionOk="0">
                  <a:moveTo>
                    <a:pt x="25116" y="0"/>
                  </a:moveTo>
                  <a:lnTo>
                    <a:pt x="2634" y="52"/>
                  </a:lnTo>
                  <a:cubicBezTo>
                    <a:pt x="1177" y="56"/>
                    <a:pt x="0" y="1240"/>
                    <a:pt x="0" y="2698"/>
                  </a:cubicBezTo>
                  <a:lnTo>
                    <a:pt x="0" y="2698"/>
                  </a:lnTo>
                  <a:lnTo>
                    <a:pt x="12" y="7265"/>
                  </a:lnTo>
                  <a:cubicBezTo>
                    <a:pt x="16" y="8722"/>
                    <a:pt x="1201" y="9899"/>
                    <a:pt x="2658" y="9895"/>
                  </a:cubicBezTo>
                  <a:lnTo>
                    <a:pt x="2658" y="9895"/>
                  </a:lnTo>
                  <a:lnTo>
                    <a:pt x="25140" y="9843"/>
                  </a:lnTo>
                  <a:cubicBezTo>
                    <a:pt x="26594" y="9839"/>
                    <a:pt x="27774" y="8655"/>
                    <a:pt x="27770" y="7197"/>
                  </a:cubicBezTo>
                  <a:lnTo>
                    <a:pt x="27770" y="7197"/>
                  </a:lnTo>
                  <a:lnTo>
                    <a:pt x="27758" y="2631"/>
                  </a:lnTo>
                  <a:cubicBezTo>
                    <a:pt x="27758" y="1177"/>
                    <a:pt x="26574" y="0"/>
                    <a:pt x="25120" y="0"/>
                  </a:cubicBezTo>
                  <a:lnTo>
                    <a:pt x="25120" y="0"/>
                  </a:lnTo>
                  <a:lnTo>
                    <a:pt x="25116" y="0"/>
                  </a:lnTo>
                </a:path>
              </a:pathLst>
            </a:custGeom>
            <a:gradFill>
              <a:gsLst>
                <a:gs pos="0">
                  <a:schemeClr val="accent4"/>
                </a:gs>
                <a:gs pos="100000">
                  <a:schemeClr val="accent3"/>
                </a:gs>
              </a:gsLst>
              <a:lin ang="5400012" scaled="0"/>
            </a:gradFill>
            <a:ln>
              <a:noFill/>
            </a:ln>
          </p:spPr>
          <p:txBody>
            <a:bodyPr spcFirstLastPara="1" wrap="square" lIns="121598" tIns="121598" rIns="121598" bIns="121598" anchor="ctr" anchorCtr="0">
              <a:noAutofit/>
            </a:bodyPr>
            <a:lstStyle/>
            <a:p>
              <a:endParaRPr sz="2479"/>
            </a:p>
          </p:txBody>
        </p:sp>
        <p:sp>
          <p:nvSpPr>
            <p:cNvPr id="1741" name="Google Shape;1741;p68"/>
            <p:cNvSpPr/>
            <p:nvPr/>
          </p:nvSpPr>
          <p:spPr>
            <a:xfrm>
              <a:off x="5178425" y="969825"/>
              <a:ext cx="682275" cy="245500"/>
            </a:xfrm>
            <a:custGeom>
              <a:avLst/>
              <a:gdLst/>
              <a:ahLst/>
              <a:cxnLst/>
              <a:rect l="l" t="t" r="r" b="b"/>
              <a:pathLst>
                <a:path w="27291" h="9820" extrusionOk="0">
                  <a:moveTo>
                    <a:pt x="2294" y="1"/>
                  </a:moveTo>
                  <a:lnTo>
                    <a:pt x="2294" y="1"/>
                  </a:lnTo>
                  <a:cubicBezTo>
                    <a:pt x="999" y="171"/>
                    <a:pt x="0" y="1280"/>
                    <a:pt x="0" y="2623"/>
                  </a:cubicBezTo>
                  <a:lnTo>
                    <a:pt x="12" y="7190"/>
                  </a:lnTo>
                  <a:cubicBezTo>
                    <a:pt x="16" y="8641"/>
                    <a:pt x="1197" y="9820"/>
                    <a:pt x="2651" y="9820"/>
                  </a:cubicBezTo>
                  <a:cubicBezTo>
                    <a:pt x="2653" y="9820"/>
                    <a:pt x="2656" y="9820"/>
                    <a:pt x="2658" y="9820"/>
                  </a:cubicBezTo>
                  <a:lnTo>
                    <a:pt x="25140" y="9768"/>
                  </a:lnTo>
                  <a:cubicBezTo>
                    <a:pt x="26027" y="9764"/>
                    <a:pt x="26816" y="9321"/>
                    <a:pt x="27291" y="8647"/>
                  </a:cubicBezTo>
                  <a:lnTo>
                    <a:pt x="27291" y="8647"/>
                  </a:lnTo>
                  <a:cubicBezTo>
                    <a:pt x="27180" y="8659"/>
                    <a:pt x="27065" y="8667"/>
                    <a:pt x="26950" y="8671"/>
                  </a:cubicBezTo>
                  <a:lnTo>
                    <a:pt x="4468" y="8723"/>
                  </a:lnTo>
                  <a:cubicBezTo>
                    <a:pt x="4466" y="8723"/>
                    <a:pt x="4463" y="8723"/>
                    <a:pt x="4461" y="8723"/>
                  </a:cubicBezTo>
                  <a:cubicBezTo>
                    <a:pt x="3007" y="8723"/>
                    <a:pt x="1826" y="7544"/>
                    <a:pt x="1822" y="6089"/>
                  </a:cubicBezTo>
                  <a:lnTo>
                    <a:pt x="1815" y="1526"/>
                  </a:lnTo>
                  <a:cubicBezTo>
                    <a:pt x="1811" y="959"/>
                    <a:pt x="1989" y="432"/>
                    <a:pt x="2294" y="1"/>
                  </a:cubicBez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1742" name="Google Shape;1742;p68"/>
            <p:cNvSpPr/>
            <p:nvPr/>
          </p:nvSpPr>
          <p:spPr>
            <a:xfrm>
              <a:off x="5149400" y="1433050"/>
              <a:ext cx="738350" cy="1008975"/>
            </a:xfrm>
            <a:custGeom>
              <a:avLst/>
              <a:gdLst/>
              <a:ahLst/>
              <a:cxnLst/>
              <a:rect l="l" t="t" r="r" b="b"/>
              <a:pathLst>
                <a:path w="29534" h="40359" extrusionOk="0">
                  <a:moveTo>
                    <a:pt x="1" y="72"/>
                  </a:moveTo>
                  <a:lnTo>
                    <a:pt x="88" y="36635"/>
                  </a:lnTo>
                  <a:cubicBezTo>
                    <a:pt x="92" y="38695"/>
                    <a:pt x="1763" y="40358"/>
                    <a:pt x="3823" y="40354"/>
                  </a:cubicBezTo>
                  <a:lnTo>
                    <a:pt x="3823" y="40354"/>
                  </a:lnTo>
                  <a:lnTo>
                    <a:pt x="26028" y="40303"/>
                  </a:lnTo>
                  <a:cubicBezTo>
                    <a:pt x="27965" y="40299"/>
                    <a:pt x="29533" y="38722"/>
                    <a:pt x="29525" y="36789"/>
                  </a:cubicBezTo>
                  <a:lnTo>
                    <a:pt x="29525" y="36789"/>
                  </a:lnTo>
                  <a:lnTo>
                    <a:pt x="29438" y="1"/>
                  </a:lnTo>
                  <a:close/>
                </a:path>
              </a:pathLst>
            </a:custGeom>
            <a:gradFill>
              <a:gsLst>
                <a:gs pos="0">
                  <a:schemeClr val="accent4"/>
                </a:gs>
                <a:gs pos="100000">
                  <a:schemeClr val="accent3"/>
                </a:gs>
              </a:gsLst>
              <a:lin ang="5400012" scaled="0"/>
            </a:gradFill>
            <a:ln>
              <a:noFill/>
            </a:ln>
          </p:spPr>
          <p:txBody>
            <a:bodyPr spcFirstLastPara="1" wrap="square" lIns="121598" tIns="121598" rIns="121598" bIns="121598" anchor="ctr" anchorCtr="0">
              <a:noAutofit/>
            </a:bodyPr>
            <a:lstStyle/>
            <a:p>
              <a:endParaRPr sz="2479"/>
            </a:p>
          </p:txBody>
        </p:sp>
        <p:sp>
          <p:nvSpPr>
            <p:cNvPr id="1743" name="Google Shape;1743;p68"/>
            <p:cNvSpPr/>
            <p:nvPr/>
          </p:nvSpPr>
          <p:spPr>
            <a:xfrm>
              <a:off x="5149800" y="1625450"/>
              <a:ext cx="737450" cy="586250"/>
            </a:xfrm>
            <a:custGeom>
              <a:avLst/>
              <a:gdLst/>
              <a:ahLst/>
              <a:cxnLst/>
              <a:rect l="l" t="t" r="r" b="b"/>
              <a:pathLst>
                <a:path w="29498" h="23450" extrusionOk="0">
                  <a:moveTo>
                    <a:pt x="1" y="68"/>
                  </a:moveTo>
                  <a:lnTo>
                    <a:pt x="56" y="23449"/>
                  </a:lnTo>
                  <a:lnTo>
                    <a:pt x="29497" y="23378"/>
                  </a:lnTo>
                  <a:lnTo>
                    <a:pt x="29442" y="1"/>
                  </a:ln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744" name="Google Shape;1744;p68"/>
            <p:cNvSpPr/>
            <p:nvPr/>
          </p:nvSpPr>
          <p:spPr>
            <a:xfrm>
              <a:off x="5149800" y="1625450"/>
              <a:ext cx="736150" cy="56675"/>
            </a:xfrm>
            <a:custGeom>
              <a:avLst/>
              <a:gdLst/>
              <a:ahLst/>
              <a:cxnLst/>
              <a:rect l="l" t="t" r="r" b="b"/>
              <a:pathLst>
                <a:path w="29446" h="2267" extrusionOk="0">
                  <a:moveTo>
                    <a:pt x="29442" y="1"/>
                  </a:moveTo>
                  <a:lnTo>
                    <a:pt x="1" y="68"/>
                  </a:lnTo>
                  <a:lnTo>
                    <a:pt x="9" y="2266"/>
                  </a:lnTo>
                  <a:lnTo>
                    <a:pt x="29446" y="2195"/>
                  </a:lnTo>
                  <a:lnTo>
                    <a:pt x="29442" y="1"/>
                  </a:lnTo>
                  <a:close/>
                </a:path>
              </a:pathLst>
            </a:custGeom>
            <a:solidFill>
              <a:srgbClr val="022363">
                <a:alpha val="6050"/>
              </a:srgbClr>
            </a:solidFill>
            <a:ln>
              <a:noFill/>
            </a:ln>
          </p:spPr>
          <p:txBody>
            <a:bodyPr spcFirstLastPara="1" wrap="square" lIns="121598" tIns="121598" rIns="121598" bIns="121598" anchor="ctr" anchorCtr="0">
              <a:noAutofit/>
            </a:bodyPr>
            <a:lstStyle/>
            <a:p>
              <a:endParaRPr sz="2479"/>
            </a:p>
          </p:txBody>
        </p:sp>
        <p:sp>
          <p:nvSpPr>
            <p:cNvPr id="1745" name="Google Shape;1745;p68"/>
            <p:cNvSpPr/>
            <p:nvPr/>
          </p:nvSpPr>
          <p:spPr>
            <a:xfrm>
              <a:off x="5151100" y="2154925"/>
              <a:ext cx="736150" cy="56775"/>
            </a:xfrm>
            <a:custGeom>
              <a:avLst/>
              <a:gdLst/>
              <a:ahLst/>
              <a:cxnLst/>
              <a:rect l="l" t="t" r="r" b="b"/>
              <a:pathLst>
                <a:path w="29446" h="2271" extrusionOk="0">
                  <a:moveTo>
                    <a:pt x="29445" y="2199"/>
                  </a:moveTo>
                  <a:lnTo>
                    <a:pt x="29441" y="1"/>
                  </a:lnTo>
                  <a:lnTo>
                    <a:pt x="0" y="72"/>
                  </a:lnTo>
                  <a:lnTo>
                    <a:pt x="4" y="2270"/>
                  </a:lnTo>
                  <a:close/>
                </a:path>
              </a:pathLst>
            </a:custGeom>
            <a:solidFill>
              <a:srgbClr val="022363">
                <a:alpha val="6050"/>
              </a:srgbClr>
            </a:solidFill>
            <a:ln>
              <a:noFill/>
            </a:ln>
          </p:spPr>
          <p:txBody>
            <a:bodyPr spcFirstLastPara="1" wrap="square" lIns="121598" tIns="121598" rIns="121598" bIns="121598" anchor="ctr" anchorCtr="0">
              <a:noAutofit/>
            </a:bodyPr>
            <a:lstStyle/>
            <a:p>
              <a:endParaRPr sz="2479"/>
            </a:p>
          </p:txBody>
        </p:sp>
        <p:sp>
          <p:nvSpPr>
            <p:cNvPr id="1746" name="Google Shape;1746;p68"/>
            <p:cNvSpPr/>
            <p:nvPr/>
          </p:nvSpPr>
          <p:spPr>
            <a:xfrm>
              <a:off x="5317350" y="1717550"/>
              <a:ext cx="402350" cy="402150"/>
            </a:xfrm>
            <a:custGeom>
              <a:avLst/>
              <a:gdLst/>
              <a:ahLst/>
              <a:cxnLst/>
              <a:rect l="l" t="t" r="r" b="b"/>
              <a:pathLst>
                <a:path w="16094" h="16086" extrusionOk="0">
                  <a:moveTo>
                    <a:pt x="8029" y="0"/>
                  </a:moveTo>
                  <a:cubicBezTo>
                    <a:pt x="3589" y="12"/>
                    <a:pt x="1" y="3621"/>
                    <a:pt x="8" y="8057"/>
                  </a:cubicBezTo>
                  <a:lnTo>
                    <a:pt x="8" y="8057"/>
                  </a:lnTo>
                  <a:cubicBezTo>
                    <a:pt x="20" y="12497"/>
                    <a:pt x="3629" y="16085"/>
                    <a:pt x="8065" y="16078"/>
                  </a:cubicBezTo>
                  <a:lnTo>
                    <a:pt x="8065" y="16078"/>
                  </a:lnTo>
                  <a:cubicBezTo>
                    <a:pt x="12505" y="16066"/>
                    <a:pt x="16094" y="12457"/>
                    <a:pt x="16086" y="8021"/>
                  </a:cubicBezTo>
                  <a:lnTo>
                    <a:pt x="16086" y="8021"/>
                  </a:lnTo>
                  <a:cubicBezTo>
                    <a:pt x="16074" y="3589"/>
                    <a:pt x="12477" y="0"/>
                    <a:pt x="8049" y="0"/>
                  </a:cubicBezTo>
                  <a:lnTo>
                    <a:pt x="8049" y="0"/>
                  </a:lnTo>
                  <a:lnTo>
                    <a:pt x="8029" y="0"/>
                  </a:lnTo>
                </a:path>
              </a:pathLst>
            </a:custGeom>
            <a:gradFill>
              <a:gsLst>
                <a:gs pos="0">
                  <a:schemeClr val="accent4"/>
                </a:gs>
                <a:gs pos="100000">
                  <a:schemeClr val="accent3"/>
                </a:gs>
              </a:gsLst>
              <a:lin ang="5400012" scaled="0"/>
            </a:gradFill>
            <a:ln>
              <a:noFill/>
            </a:ln>
          </p:spPr>
          <p:txBody>
            <a:bodyPr spcFirstLastPara="1" wrap="square" lIns="121598" tIns="121598" rIns="121598" bIns="121598" anchor="ctr" anchorCtr="0">
              <a:noAutofit/>
            </a:bodyPr>
            <a:lstStyle/>
            <a:p>
              <a:endParaRPr sz="2479"/>
            </a:p>
          </p:txBody>
        </p:sp>
        <p:sp>
          <p:nvSpPr>
            <p:cNvPr id="1747" name="Google Shape;1747;p68"/>
            <p:cNvSpPr/>
            <p:nvPr/>
          </p:nvSpPr>
          <p:spPr>
            <a:xfrm>
              <a:off x="5461125" y="1803400"/>
              <a:ext cx="109650" cy="45575"/>
            </a:xfrm>
            <a:custGeom>
              <a:avLst/>
              <a:gdLst/>
              <a:ahLst/>
              <a:cxnLst/>
              <a:rect l="l" t="t" r="r" b="b"/>
              <a:pathLst>
                <a:path w="4386" h="1823" extrusionOk="0">
                  <a:moveTo>
                    <a:pt x="1" y="345"/>
                  </a:moveTo>
                  <a:cubicBezTo>
                    <a:pt x="1" y="1161"/>
                    <a:pt x="979" y="1822"/>
                    <a:pt x="2191" y="1822"/>
                  </a:cubicBezTo>
                  <a:lnTo>
                    <a:pt x="2191" y="1822"/>
                  </a:lnTo>
                  <a:cubicBezTo>
                    <a:pt x="3403" y="1822"/>
                    <a:pt x="4385" y="1161"/>
                    <a:pt x="4385" y="345"/>
                  </a:cubicBezTo>
                  <a:lnTo>
                    <a:pt x="4385" y="345"/>
                  </a:lnTo>
                  <a:cubicBezTo>
                    <a:pt x="4385" y="262"/>
                    <a:pt x="4374" y="183"/>
                    <a:pt x="4354" y="103"/>
                  </a:cubicBezTo>
                  <a:lnTo>
                    <a:pt x="4354" y="103"/>
                  </a:lnTo>
                  <a:cubicBezTo>
                    <a:pt x="4132" y="210"/>
                    <a:pt x="3914" y="333"/>
                    <a:pt x="3692" y="440"/>
                  </a:cubicBezTo>
                  <a:lnTo>
                    <a:pt x="3692" y="440"/>
                  </a:lnTo>
                  <a:cubicBezTo>
                    <a:pt x="3692" y="440"/>
                    <a:pt x="2686" y="979"/>
                    <a:pt x="2235" y="979"/>
                  </a:cubicBezTo>
                  <a:lnTo>
                    <a:pt x="2235" y="979"/>
                  </a:lnTo>
                  <a:cubicBezTo>
                    <a:pt x="1787" y="979"/>
                    <a:pt x="951" y="440"/>
                    <a:pt x="951" y="440"/>
                  </a:cubicBezTo>
                  <a:lnTo>
                    <a:pt x="951" y="440"/>
                  </a:lnTo>
                  <a:cubicBezTo>
                    <a:pt x="654" y="298"/>
                    <a:pt x="365" y="123"/>
                    <a:pt x="60" y="0"/>
                  </a:cubicBezTo>
                  <a:lnTo>
                    <a:pt x="60" y="0"/>
                  </a:lnTo>
                  <a:cubicBezTo>
                    <a:pt x="21" y="111"/>
                    <a:pt x="1" y="226"/>
                    <a:pt x="1" y="345"/>
                  </a:cubicBezTo>
                  <a:close/>
                </a:path>
              </a:pathLst>
            </a:custGeom>
            <a:solidFill>
              <a:srgbClr val="022363">
                <a:alpha val="6050"/>
              </a:srgbClr>
            </a:solidFill>
            <a:ln>
              <a:noFill/>
            </a:ln>
          </p:spPr>
          <p:txBody>
            <a:bodyPr spcFirstLastPara="1" wrap="square" lIns="121598" tIns="121598" rIns="121598" bIns="121598" anchor="ctr" anchorCtr="0">
              <a:noAutofit/>
            </a:bodyPr>
            <a:lstStyle/>
            <a:p>
              <a:endParaRPr sz="2479"/>
            </a:p>
          </p:txBody>
        </p:sp>
        <p:sp>
          <p:nvSpPr>
            <p:cNvPr id="1748" name="Google Shape;1748;p68"/>
            <p:cNvSpPr/>
            <p:nvPr/>
          </p:nvSpPr>
          <p:spPr>
            <a:xfrm>
              <a:off x="5510650" y="2016900"/>
              <a:ext cx="53000" cy="47950"/>
            </a:xfrm>
            <a:custGeom>
              <a:avLst/>
              <a:gdLst/>
              <a:ahLst/>
              <a:cxnLst/>
              <a:rect l="l" t="t" r="r" b="b"/>
              <a:pathLst>
                <a:path w="2120" h="1918" extrusionOk="0">
                  <a:moveTo>
                    <a:pt x="650" y="1"/>
                  </a:moveTo>
                  <a:cubicBezTo>
                    <a:pt x="415" y="1"/>
                    <a:pt x="182" y="85"/>
                    <a:pt x="0" y="238"/>
                  </a:cubicBezTo>
                  <a:lnTo>
                    <a:pt x="4" y="238"/>
                  </a:lnTo>
                  <a:cubicBezTo>
                    <a:pt x="95" y="178"/>
                    <a:pt x="206" y="139"/>
                    <a:pt x="341" y="139"/>
                  </a:cubicBezTo>
                  <a:cubicBezTo>
                    <a:pt x="836" y="139"/>
                    <a:pt x="1030" y="693"/>
                    <a:pt x="1030" y="693"/>
                  </a:cubicBezTo>
                  <a:cubicBezTo>
                    <a:pt x="1169" y="939"/>
                    <a:pt x="1216" y="1224"/>
                    <a:pt x="1363" y="1462"/>
                  </a:cubicBezTo>
                  <a:cubicBezTo>
                    <a:pt x="1525" y="1723"/>
                    <a:pt x="1814" y="1882"/>
                    <a:pt x="2119" y="1917"/>
                  </a:cubicBezTo>
                  <a:cubicBezTo>
                    <a:pt x="1985" y="1771"/>
                    <a:pt x="1878" y="1600"/>
                    <a:pt x="1806" y="1414"/>
                  </a:cubicBezTo>
                  <a:cubicBezTo>
                    <a:pt x="1695" y="1113"/>
                    <a:pt x="1676" y="776"/>
                    <a:pt x="1513" y="499"/>
                  </a:cubicBezTo>
                  <a:cubicBezTo>
                    <a:pt x="1367" y="246"/>
                    <a:pt x="1105" y="63"/>
                    <a:pt x="820" y="16"/>
                  </a:cubicBezTo>
                  <a:cubicBezTo>
                    <a:pt x="764" y="6"/>
                    <a:pt x="707" y="1"/>
                    <a:pt x="650" y="1"/>
                  </a:cubicBezTo>
                  <a:close/>
                </a:path>
              </a:pathLst>
            </a:custGeom>
            <a:solidFill>
              <a:srgbClr val="022363">
                <a:alpha val="6050"/>
              </a:srgbClr>
            </a:solidFill>
            <a:ln>
              <a:noFill/>
            </a:ln>
          </p:spPr>
          <p:txBody>
            <a:bodyPr spcFirstLastPara="1" wrap="square" lIns="121598" tIns="121598" rIns="121598" bIns="121598" anchor="ctr" anchorCtr="0">
              <a:noAutofit/>
            </a:bodyPr>
            <a:lstStyle/>
            <a:p>
              <a:endParaRPr sz="2479"/>
            </a:p>
          </p:txBody>
        </p:sp>
        <p:sp>
          <p:nvSpPr>
            <p:cNvPr id="1749" name="Google Shape;1749;p68"/>
            <p:cNvSpPr/>
            <p:nvPr/>
          </p:nvSpPr>
          <p:spPr>
            <a:xfrm>
              <a:off x="5372000" y="1814000"/>
              <a:ext cx="98175" cy="219750"/>
            </a:xfrm>
            <a:custGeom>
              <a:avLst/>
              <a:gdLst/>
              <a:ahLst/>
              <a:cxnLst/>
              <a:rect l="l" t="t" r="r" b="b"/>
              <a:pathLst>
                <a:path w="3927" h="8790" extrusionOk="0">
                  <a:moveTo>
                    <a:pt x="3277" y="2254"/>
                  </a:moveTo>
                  <a:cubicBezTo>
                    <a:pt x="2932" y="2012"/>
                    <a:pt x="2488" y="1969"/>
                    <a:pt x="2076" y="1874"/>
                  </a:cubicBezTo>
                  <a:cubicBezTo>
                    <a:pt x="1665" y="1775"/>
                    <a:pt x="1225" y="1581"/>
                    <a:pt x="1070" y="1189"/>
                  </a:cubicBezTo>
                  <a:cubicBezTo>
                    <a:pt x="944" y="880"/>
                    <a:pt x="1031" y="527"/>
                    <a:pt x="1161" y="218"/>
                  </a:cubicBezTo>
                  <a:cubicBezTo>
                    <a:pt x="1193" y="143"/>
                    <a:pt x="1225" y="72"/>
                    <a:pt x="1261" y="0"/>
                  </a:cubicBezTo>
                  <a:cubicBezTo>
                    <a:pt x="1169" y="72"/>
                    <a:pt x="1086" y="143"/>
                    <a:pt x="1003" y="218"/>
                  </a:cubicBezTo>
                  <a:cubicBezTo>
                    <a:pt x="718" y="480"/>
                    <a:pt x="460" y="781"/>
                    <a:pt x="318" y="1137"/>
                  </a:cubicBezTo>
                  <a:cubicBezTo>
                    <a:pt x="1" y="1913"/>
                    <a:pt x="262" y="2793"/>
                    <a:pt x="544" y="3581"/>
                  </a:cubicBezTo>
                  <a:cubicBezTo>
                    <a:pt x="1173" y="5351"/>
                    <a:pt x="1894" y="7090"/>
                    <a:pt x="2698" y="8789"/>
                  </a:cubicBezTo>
                  <a:cubicBezTo>
                    <a:pt x="2861" y="7364"/>
                    <a:pt x="3443" y="6013"/>
                    <a:pt x="3760" y="4611"/>
                  </a:cubicBezTo>
                  <a:cubicBezTo>
                    <a:pt x="3855" y="4195"/>
                    <a:pt x="3926" y="3767"/>
                    <a:pt x="3875" y="3347"/>
                  </a:cubicBezTo>
                  <a:cubicBezTo>
                    <a:pt x="3819" y="2923"/>
                    <a:pt x="3625" y="2504"/>
                    <a:pt x="3277" y="2254"/>
                  </a:cubicBezTo>
                  <a:close/>
                </a:path>
              </a:pathLst>
            </a:custGeom>
            <a:solidFill>
              <a:srgbClr val="022363">
                <a:alpha val="6050"/>
              </a:srgbClr>
            </a:solidFill>
            <a:ln>
              <a:noFill/>
            </a:ln>
          </p:spPr>
          <p:txBody>
            <a:bodyPr spcFirstLastPara="1" wrap="square" lIns="121598" tIns="121598" rIns="121598" bIns="121598" anchor="ctr" anchorCtr="0">
              <a:noAutofit/>
            </a:bodyPr>
            <a:lstStyle/>
            <a:p>
              <a:endParaRPr sz="2479"/>
            </a:p>
          </p:txBody>
        </p:sp>
        <p:sp>
          <p:nvSpPr>
            <p:cNvPr id="1750" name="Google Shape;1750;p68"/>
            <p:cNvSpPr/>
            <p:nvPr/>
          </p:nvSpPr>
          <p:spPr>
            <a:xfrm>
              <a:off x="5149400" y="1433050"/>
              <a:ext cx="735975" cy="1008975"/>
            </a:xfrm>
            <a:custGeom>
              <a:avLst/>
              <a:gdLst/>
              <a:ahLst/>
              <a:cxnLst/>
              <a:rect l="l" t="t" r="r" b="b"/>
              <a:pathLst>
                <a:path w="29439" h="40359" extrusionOk="0">
                  <a:moveTo>
                    <a:pt x="27767" y="38607"/>
                  </a:moveTo>
                  <a:lnTo>
                    <a:pt x="5914" y="38659"/>
                  </a:lnTo>
                  <a:cubicBezTo>
                    <a:pt x="3887" y="38667"/>
                    <a:pt x="2243" y="37071"/>
                    <a:pt x="2239" y="35098"/>
                  </a:cubicBezTo>
                  <a:lnTo>
                    <a:pt x="2156" y="68"/>
                  </a:lnTo>
                  <a:lnTo>
                    <a:pt x="29438" y="1"/>
                  </a:lnTo>
                  <a:lnTo>
                    <a:pt x="29438" y="1"/>
                  </a:lnTo>
                  <a:lnTo>
                    <a:pt x="1" y="72"/>
                  </a:lnTo>
                  <a:lnTo>
                    <a:pt x="88" y="36635"/>
                  </a:lnTo>
                  <a:cubicBezTo>
                    <a:pt x="92" y="38695"/>
                    <a:pt x="1763" y="40358"/>
                    <a:pt x="3823" y="40354"/>
                  </a:cubicBezTo>
                  <a:lnTo>
                    <a:pt x="26028" y="40303"/>
                  </a:lnTo>
                  <a:cubicBezTo>
                    <a:pt x="27422" y="40299"/>
                    <a:pt x="28622" y="39483"/>
                    <a:pt x="29185" y="38306"/>
                  </a:cubicBezTo>
                  <a:cubicBezTo>
                    <a:pt x="28753" y="38500"/>
                    <a:pt x="28274" y="38607"/>
                    <a:pt x="27767" y="38607"/>
                  </a:cubicBez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1751" name="Google Shape;1751;p68"/>
            <p:cNvSpPr/>
            <p:nvPr/>
          </p:nvSpPr>
          <p:spPr>
            <a:xfrm>
              <a:off x="5372000" y="1796775"/>
              <a:ext cx="294325" cy="272225"/>
            </a:xfrm>
            <a:custGeom>
              <a:avLst/>
              <a:gdLst/>
              <a:ahLst/>
              <a:cxnLst/>
              <a:rect l="l" t="t" r="r" b="b"/>
              <a:pathLst>
                <a:path w="11773" h="10889" extrusionOk="0">
                  <a:moveTo>
                    <a:pt x="8739" y="95"/>
                  </a:moveTo>
                  <a:cubicBezTo>
                    <a:pt x="8208" y="162"/>
                    <a:pt x="7741" y="467"/>
                    <a:pt x="7257" y="705"/>
                  </a:cubicBezTo>
                  <a:lnTo>
                    <a:pt x="7257" y="705"/>
                  </a:lnTo>
                  <a:cubicBezTo>
                    <a:pt x="7257" y="705"/>
                    <a:pt x="6251" y="1244"/>
                    <a:pt x="5800" y="1244"/>
                  </a:cubicBezTo>
                  <a:lnTo>
                    <a:pt x="5800" y="1244"/>
                  </a:lnTo>
                  <a:cubicBezTo>
                    <a:pt x="5352" y="1244"/>
                    <a:pt x="4516" y="705"/>
                    <a:pt x="4516" y="705"/>
                  </a:cubicBezTo>
                  <a:lnTo>
                    <a:pt x="4516" y="705"/>
                  </a:lnTo>
                  <a:cubicBezTo>
                    <a:pt x="4033" y="467"/>
                    <a:pt x="3566" y="162"/>
                    <a:pt x="3031" y="95"/>
                  </a:cubicBezTo>
                  <a:lnTo>
                    <a:pt x="3031" y="95"/>
                  </a:lnTo>
                  <a:cubicBezTo>
                    <a:pt x="2286" y="0"/>
                    <a:pt x="1554" y="396"/>
                    <a:pt x="1003" y="907"/>
                  </a:cubicBezTo>
                  <a:lnTo>
                    <a:pt x="1003" y="907"/>
                  </a:lnTo>
                  <a:cubicBezTo>
                    <a:pt x="718" y="1169"/>
                    <a:pt x="460" y="1470"/>
                    <a:pt x="318" y="1826"/>
                  </a:cubicBezTo>
                  <a:lnTo>
                    <a:pt x="318" y="1826"/>
                  </a:lnTo>
                  <a:cubicBezTo>
                    <a:pt x="1" y="2602"/>
                    <a:pt x="262" y="3482"/>
                    <a:pt x="544" y="4270"/>
                  </a:cubicBezTo>
                  <a:lnTo>
                    <a:pt x="544" y="4270"/>
                  </a:lnTo>
                  <a:cubicBezTo>
                    <a:pt x="1217" y="6167"/>
                    <a:pt x="1997" y="8029"/>
                    <a:pt x="2873" y="9843"/>
                  </a:cubicBezTo>
                  <a:lnTo>
                    <a:pt x="2873" y="9843"/>
                  </a:lnTo>
                  <a:cubicBezTo>
                    <a:pt x="2987" y="10073"/>
                    <a:pt x="3102" y="10310"/>
                    <a:pt x="3296" y="10485"/>
                  </a:cubicBezTo>
                  <a:lnTo>
                    <a:pt x="3296" y="10485"/>
                  </a:lnTo>
                  <a:cubicBezTo>
                    <a:pt x="3740" y="10889"/>
                    <a:pt x="4544" y="10778"/>
                    <a:pt x="4865" y="10267"/>
                  </a:cubicBezTo>
                  <a:lnTo>
                    <a:pt x="4865" y="10267"/>
                  </a:lnTo>
                  <a:cubicBezTo>
                    <a:pt x="5011" y="10029"/>
                    <a:pt x="5059" y="9744"/>
                    <a:pt x="5198" y="9498"/>
                  </a:cubicBezTo>
                  <a:lnTo>
                    <a:pt x="5198" y="9498"/>
                  </a:lnTo>
                  <a:cubicBezTo>
                    <a:pt x="5198" y="9498"/>
                    <a:pt x="5392" y="8944"/>
                    <a:pt x="5887" y="8944"/>
                  </a:cubicBezTo>
                  <a:lnTo>
                    <a:pt x="5887" y="8944"/>
                  </a:lnTo>
                  <a:cubicBezTo>
                    <a:pt x="6382" y="8944"/>
                    <a:pt x="6576" y="9498"/>
                    <a:pt x="6576" y="9498"/>
                  </a:cubicBezTo>
                  <a:lnTo>
                    <a:pt x="6576" y="9498"/>
                  </a:lnTo>
                  <a:cubicBezTo>
                    <a:pt x="6715" y="9744"/>
                    <a:pt x="6762" y="10029"/>
                    <a:pt x="6909" y="10267"/>
                  </a:cubicBezTo>
                  <a:lnTo>
                    <a:pt x="6909" y="10267"/>
                  </a:lnTo>
                  <a:cubicBezTo>
                    <a:pt x="7230" y="10778"/>
                    <a:pt x="8034" y="10889"/>
                    <a:pt x="8477" y="10485"/>
                  </a:cubicBezTo>
                  <a:lnTo>
                    <a:pt x="8477" y="10485"/>
                  </a:lnTo>
                  <a:cubicBezTo>
                    <a:pt x="8667" y="10310"/>
                    <a:pt x="8786" y="10073"/>
                    <a:pt x="8901" y="9843"/>
                  </a:cubicBezTo>
                  <a:lnTo>
                    <a:pt x="8901" y="9843"/>
                  </a:lnTo>
                  <a:cubicBezTo>
                    <a:pt x="9776" y="8029"/>
                    <a:pt x="10557" y="6167"/>
                    <a:pt x="11230" y="4270"/>
                  </a:cubicBezTo>
                  <a:lnTo>
                    <a:pt x="11230" y="4270"/>
                  </a:lnTo>
                  <a:cubicBezTo>
                    <a:pt x="11511" y="3482"/>
                    <a:pt x="11773" y="2602"/>
                    <a:pt x="11456" y="1826"/>
                  </a:cubicBezTo>
                  <a:lnTo>
                    <a:pt x="11456" y="1826"/>
                  </a:lnTo>
                  <a:cubicBezTo>
                    <a:pt x="11313" y="1470"/>
                    <a:pt x="11056" y="1169"/>
                    <a:pt x="10771" y="907"/>
                  </a:cubicBezTo>
                  <a:lnTo>
                    <a:pt x="10771" y="907"/>
                  </a:lnTo>
                  <a:cubicBezTo>
                    <a:pt x="10272" y="448"/>
                    <a:pt x="9634" y="83"/>
                    <a:pt x="8964" y="83"/>
                  </a:cubicBezTo>
                  <a:lnTo>
                    <a:pt x="8964" y="83"/>
                  </a:lnTo>
                  <a:cubicBezTo>
                    <a:pt x="8889" y="83"/>
                    <a:pt x="8814" y="87"/>
                    <a:pt x="8739" y="95"/>
                  </a:cubicBezTo>
                </a:path>
              </a:pathLst>
            </a:custGeom>
            <a:solidFill>
              <a:schemeClr val="dk1"/>
            </a:solidFill>
            <a:ln>
              <a:noFill/>
            </a:ln>
          </p:spPr>
          <p:txBody>
            <a:bodyPr spcFirstLastPara="1" wrap="square" lIns="121598" tIns="121598" rIns="121598" bIns="121598" anchor="ctr" anchorCtr="0">
              <a:noAutofit/>
            </a:bodyPr>
            <a:lstStyle/>
            <a:p>
              <a:endParaRPr sz="2479"/>
            </a:p>
          </p:txBody>
        </p:sp>
      </p:grpSp>
      <p:sp>
        <p:nvSpPr>
          <p:cNvPr id="6" name="Rectangle 5">
            <a:extLst>
              <a:ext uri="{FF2B5EF4-FFF2-40B4-BE49-F238E27FC236}">
                <a16:creationId xmlns:a16="http://schemas.microsoft.com/office/drawing/2014/main" id="{4CAF3ED8-0EEE-9BD4-03B9-A3157C841D73}"/>
              </a:ext>
            </a:extLst>
          </p:cNvPr>
          <p:cNvSpPr/>
          <p:nvPr/>
        </p:nvSpPr>
        <p:spPr>
          <a:xfrm>
            <a:off x="1196200" y="4511542"/>
            <a:ext cx="4884719" cy="1491075"/>
          </a:xfrm>
          <a:prstGeom prst="rect">
            <a:avLst/>
          </a:prstGeom>
          <a:solidFill>
            <a:srgbClr val="3B59C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Google Shape;901;p37">
            <a:extLst>
              <a:ext uri="{FF2B5EF4-FFF2-40B4-BE49-F238E27FC236}">
                <a16:creationId xmlns:a16="http://schemas.microsoft.com/office/drawing/2014/main" id="{6CACA11E-BA62-9A69-86CA-707100B7268B}"/>
              </a:ext>
            </a:extLst>
          </p:cNvPr>
          <p:cNvSpPr txBox="1">
            <a:spLocks noGrp="1"/>
          </p:cNvSpPr>
          <p:nvPr>
            <p:ph type="ctrTitle"/>
          </p:nvPr>
        </p:nvSpPr>
        <p:spPr>
          <a:xfrm>
            <a:off x="522265" y="1777740"/>
            <a:ext cx="6373832" cy="2724044"/>
          </a:xfrm>
          <a:prstGeom prst="rect">
            <a:avLst/>
          </a:prstGeom>
        </p:spPr>
        <p:txBody>
          <a:bodyPr spcFirstLastPara="1" wrap="square" lIns="121598" tIns="121598" rIns="121598" bIns="121598" anchor="b" anchorCtr="0">
            <a:noAutofit/>
          </a:bodyPr>
          <a:lstStyle/>
          <a:p>
            <a:pPr algn="just"/>
            <a:r>
              <a:rPr lang="en" sz="4400" b="0" dirty="0">
                <a:latin typeface="AvantGarde" panose="00000400000000000000" pitchFamily="2" charset="0"/>
                <a:ea typeface="AvantGarde" panose="00000400000000000000" pitchFamily="2" charset="0"/>
                <a:cs typeface="AvantGarde" panose="00000400000000000000" pitchFamily="2" charset="0"/>
              </a:rPr>
              <a:t>Không giữ vệ sinh răng miệng có thể dẫn đến hậu quả gì?</a:t>
            </a:r>
            <a:endParaRPr sz="4400" b="0" dirty="0">
              <a:latin typeface="AvantGarde" panose="00000400000000000000" pitchFamily="2" charset="0"/>
              <a:ea typeface="AvantGarde" panose="00000400000000000000" pitchFamily="2" charset="0"/>
              <a:cs typeface="AvantGarde" panose="00000400000000000000" pitchFamily="2" charset="0"/>
            </a:endParaRPr>
          </a:p>
        </p:txBody>
      </p:sp>
      <p:pic>
        <p:nvPicPr>
          <p:cNvPr id="8" name="Picture 7">
            <a:extLst>
              <a:ext uri="{FF2B5EF4-FFF2-40B4-BE49-F238E27FC236}">
                <a16:creationId xmlns:a16="http://schemas.microsoft.com/office/drawing/2014/main" id="{65D31731-0994-CEF0-D72F-9FF88A93738E}"/>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469985" y="707094"/>
            <a:ext cx="1307443" cy="748397"/>
          </a:xfrm>
          <a:prstGeom prst="rect">
            <a:avLst/>
          </a:prstGeom>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001"/>
        <p:cNvGrpSpPr/>
        <p:nvPr/>
      </p:nvGrpSpPr>
      <p:grpSpPr>
        <a:xfrm>
          <a:off x="0" y="0"/>
          <a:ext cx="0" cy="0"/>
          <a:chOff x="0" y="0"/>
          <a:chExt cx="0" cy="0"/>
        </a:xfrm>
      </p:grpSpPr>
      <p:pic>
        <p:nvPicPr>
          <p:cNvPr id="3076" name="Picture 4" descr="5 tác hại khôn lường nếu bé lười đánh răng và cách vệ sinh răng miệng">
            <a:extLst>
              <a:ext uri="{FF2B5EF4-FFF2-40B4-BE49-F238E27FC236}">
                <a16:creationId xmlns:a16="http://schemas.microsoft.com/office/drawing/2014/main" id="{75528D5E-2881-947C-8060-26A3361167FD}"/>
              </a:ext>
            </a:extLst>
          </p:cNvPr>
          <p:cNvPicPr>
            <a:picLocks noChangeAspect="1" noChangeArrowheads="1"/>
          </p:cNvPicPr>
          <p:nvPr/>
        </p:nvPicPr>
        <p:blipFill rotWithShape="1">
          <a:blip r:embed="rId4">
            <a:extLst>
              <a:ext uri="{28A0092B-C50C-407E-A947-70E740481C1C}">
                <a14:useLocalDpi xmlns:a14="http://schemas.microsoft.com/office/drawing/2010/main" val="0"/>
              </a:ext>
            </a:extLst>
          </a:blip>
          <a:srcRect l="7916"/>
          <a:stretch/>
        </p:blipFill>
        <p:spPr bwMode="auto">
          <a:xfrm>
            <a:off x="369870" y="220898"/>
            <a:ext cx="3739793" cy="2641477"/>
          </a:xfrm>
          <a:prstGeom prst="rect">
            <a:avLst/>
          </a:prstGeom>
          <a:noFill/>
          <a:extLst>
            <a:ext uri="{909E8E84-426E-40DD-AFC4-6F175D3DCCD1}">
              <a14:hiddenFill xmlns:a14="http://schemas.microsoft.com/office/drawing/2010/main">
                <a:solidFill>
                  <a:srgbClr val="FFFFFF"/>
                </a:solidFill>
              </a14:hiddenFill>
            </a:ext>
          </a:extLst>
        </p:spPr>
      </p:pic>
      <p:sp>
        <p:nvSpPr>
          <p:cNvPr id="6" name="Google Shape;901;p37">
            <a:extLst>
              <a:ext uri="{FF2B5EF4-FFF2-40B4-BE49-F238E27FC236}">
                <a16:creationId xmlns:a16="http://schemas.microsoft.com/office/drawing/2014/main" id="{A806509E-01DD-3840-ACF6-F27C75317315}"/>
              </a:ext>
            </a:extLst>
          </p:cNvPr>
          <p:cNvSpPr txBox="1">
            <a:spLocks/>
          </p:cNvSpPr>
          <p:nvPr/>
        </p:nvSpPr>
        <p:spPr>
          <a:xfrm>
            <a:off x="1039033" y="2561137"/>
            <a:ext cx="10587543" cy="1040513"/>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Fira Sans"/>
              <a:buNone/>
              <a:defRPr sz="2926" b="1" i="0" u="none" strike="noStrike" cap="none">
                <a:solidFill>
                  <a:schemeClr val="dk1"/>
                </a:solidFill>
                <a:latin typeface="Fira Sans"/>
                <a:ea typeface="Fira Sans"/>
                <a:cs typeface="Fira Sans"/>
                <a:sym typeface="Fira Sans"/>
              </a:defRPr>
            </a:lvl1pPr>
            <a:lvl2pPr marR="0" lvl="1" algn="ctr"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2pPr>
            <a:lvl3pPr marR="0" lvl="2" algn="ctr"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3pPr>
            <a:lvl4pPr marR="0" lvl="3" algn="ctr"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4pPr>
            <a:lvl5pPr marR="0" lvl="4" algn="ctr"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5pPr>
            <a:lvl6pPr marR="0" lvl="5" algn="ctr"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6pPr>
            <a:lvl7pPr marR="0" lvl="6" algn="ctr"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7pPr>
            <a:lvl8pPr marR="0" lvl="7" algn="ctr"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8pPr>
            <a:lvl9pPr marR="0" lvl="8" algn="ctr"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9pPr>
          </a:lstStyle>
          <a:p>
            <a:r>
              <a:rPr lang="en-US" sz="3600" b="0" dirty="0" err="1">
                <a:latin typeface="AvantGarde" panose="00000400000000000000" pitchFamily="2" charset="0"/>
                <a:ea typeface="AvantGarde" panose="00000400000000000000" pitchFamily="2" charset="0"/>
                <a:cs typeface="AvantGarde" panose="00000400000000000000" pitchFamily="2" charset="0"/>
              </a:rPr>
              <a:t>Sâu</a:t>
            </a:r>
            <a:r>
              <a:rPr lang="en-US" sz="3600" b="0" dirty="0">
                <a:latin typeface="AvantGarde" panose="00000400000000000000" pitchFamily="2" charset="0"/>
                <a:ea typeface="AvantGarde" panose="00000400000000000000" pitchFamily="2" charset="0"/>
                <a:cs typeface="AvantGarde" panose="00000400000000000000" pitchFamily="2" charset="0"/>
              </a:rPr>
              <a:t> </a:t>
            </a:r>
            <a:r>
              <a:rPr lang="en-US" sz="3600" b="0" dirty="0" err="1">
                <a:latin typeface="AvantGarde" panose="00000400000000000000" pitchFamily="2" charset="0"/>
                <a:ea typeface="AvantGarde" panose="00000400000000000000" pitchFamily="2" charset="0"/>
                <a:cs typeface="AvantGarde" panose="00000400000000000000" pitchFamily="2" charset="0"/>
              </a:rPr>
              <a:t>răng</a:t>
            </a:r>
            <a:r>
              <a:rPr lang="en-US" sz="3600" b="0" dirty="0">
                <a:latin typeface="AvantGarde" panose="00000400000000000000" pitchFamily="2" charset="0"/>
                <a:ea typeface="AvantGarde" panose="00000400000000000000" pitchFamily="2" charset="0"/>
                <a:cs typeface="AvantGarde" panose="00000400000000000000" pitchFamily="2" charset="0"/>
              </a:rPr>
              <a:t>, </a:t>
            </a:r>
            <a:r>
              <a:rPr lang="en-US" sz="3600" b="0" dirty="0" err="1">
                <a:latin typeface="AvantGarde" panose="00000400000000000000" pitchFamily="2" charset="0"/>
                <a:ea typeface="AvantGarde" panose="00000400000000000000" pitchFamily="2" charset="0"/>
                <a:cs typeface="AvantGarde" panose="00000400000000000000" pitchFamily="2" charset="0"/>
              </a:rPr>
              <a:t>đau</a:t>
            </a:r>
            <a:r>
              <a:rPr lang="en-US" sz="3600" b="0" dirty="0">
                <a:latin typeface="AvantGarde" panose="00000400000000000000" pitchFamily="2" charset="0"/>
                <a:ea typeface="AvantGarde" panose="00000400000000000000" pitchFamily="2" charset="0"/>
                <a:cs typeface="AvantGarde" panose="00000400000000000000" pitchFamily="2" charset="0"/>
              </a:rPr>
              <a:t> </a:t>
            </a:r>
            <a:r>
              <a:rPr lang="en-US" sz="3600" b="0" dirty="0" err="1">
                <a:latin typeface="AvantGarde" panose="00000400000000000000" pitchFamily="2" charset="0"/>
                <a:ea typeface="AvantGarde" panose="00000400000000000000" pitchFamily="2" charset="0"/>
                <a:cs typeface="AvantGarde" panose="00000400000000000000" pitchFamily="2" charset="0"/>
              </a:rPr>
              <a:t>răng</a:t>
            </a:r>
            <a:r>
              <a:rPr lang="en-US" sz="3600" b="0" dirty="0">
                <a:latin typeface="AvantGarde" panose="00000400000000000000" pitchFamily="2" charset="0"/>
                <a:ea typeface="AvantGarde" panose="00000400000000000000" pitchFamily="2" charset="0"/>
                <a:cs typeface="AvantGarde" panose="00000400000000000000" pitchFamily="2" charset="0"/>
              </a:rPr>
              <a:t>, </a:t>
            </a:r>
            <a:r>
              <a:rPr lang="en-US" sz="3600" b="0" dirty="0" err="1">
                <a:latin typeface="AvantGarde" panose="00000400000000000000" pitchFamily="2" charset="0"/>
                <a:ea typeface="AvantGarde" panose="00000400000000000000" pitchFamily="2" charset="0"/>
                <a:cs typeface="AvantGarde" panose="00000400000000000000" pitchFamily="2" charset="0"/>
              </a:rPr>
              <a:t>mất</a:t>
            </a:r>
            <a:r>
              <a:rPr lang="en-US" sz="3600" b="0" dirty="0">
                <a:latin typeface="AvantGarde" panose="00000400000000000000" pitchFamily="2" charset="0"/>
                <a:ea typeface="AvantGarde" panose="00000400000000000000" pitchFamily="2" charset="0"/>
                <a:cs typeface="AvantGarde" panose="00000400000000000000" pitchFamily="2" charset="0"/>
              </a:rPr>
              <a:t> </a:t>
            </a:r>
            <a:r>
              <a:rPr lang="en-US" sz="3600" b="0" dirty="0" err="1">
                <a:latin typeface="AvantGarde" panose="00000400000000000000" pitchFamily="2" charset="0"/>
                <a:ea typeface="AvantGarde" panose="00000400000000000000" pitchFamily="2" charset="0"/>
                <a:cs typeface="AvantGarde" panose="00000400000000000000" pitchFamily="2" charset="0"/>
              </a:rPr>
              <a:t>răng</a:t>
            </a:r>
            <a:r>
              <a:rPr lang="en-US" sz="3600" b="0" dirty="0">
                <a:latin typeface="AvantGarde" panose="00000400000000000000" pitchFamily="2" charset="0"/>
                <a:ea typeface="AvantGarde" panose="00000400000000000000" pitchFamily="2" charset="0"/>
                <a:cs typeface="AvantGarde" panose="00000400000000000000" pitchFamily="2" charset="0"/>
              </a:rPr>
              <a:t> </a:t>
            </a:r>
            <a:r>
              <a:rPr lang="en-US" sz="3600" b="0" dirty="0" err="1">
                <a:latin typeface="AvantGarde" panose="00000400000000000000" pitchFamily="2" charset="0"/>
                <a:ea typeface="AvantGarde" panose="00000400000000000000" pitchFamily="2" charset="0"/>
                <a:cs typeface="AvantGarde" panose="00000400000000000000" pitchFamily="2" charset="0"/>
              </a:rPr>
              <a:t>vĩnh</a:t>
            </a:r>
            <a:r>
              <a:rPr lang="en-US" sz="3600" b="0" dirty="0">
                <a:latin typeface="AvantGarde" panose="00000400000000000000" pitchFamily="2" charset="0"/>
                <a:ea typeface="AvantGarde" panose="00000400000000000000" pitchFamily="2" charset="0"/>
                <a:cs typeface="AvantGarde" panose="00000400000000000000" pitchFamily="2" charset="0"/>
              </a:rPr>
              <a:t> </a:t>
            </a:r>
            <a:r>
              <a:rPr lang="en-US" sz="3600" b="0" dirty="0" err="1">
                <a:latin typeface="AvantGarde" panose="00000400000000000000" pitchFamily="2" charset="0"/>
                <a:ea typeface="AvantGarde" panose="00000400000000000000" pitchFamily="2" charset="0"/>
                <a:cs typeface="AvantGarde" panose="00000400000000000000" pitchFamily="2" charset="0"/>
              </a:rPr>
              <a:t>viễn</a:t>
            </a:r>
            <a:endParaRPr lang="en-US" sz="3600" b="0" dirty="0">
              <a:latin typeface="AvantGarde" panose="00000400000000000000" pitchFamily="2" charset="0"/>
              <a:ea typeface="AvantGarde" panose="00000400000000000000" pitchFamily="2" charset="0"/>
              <a:cs typeface="AvantGarde" panose="00000400000000000000" pitchFamily="2" charset="0"/>
            </a:endParaRPr>
          </a:p>
        </p:txBody>
      </p:sp>
      <p:pic>
        <p:nvPicPr>
          <p:cNvPr id="3078" name="Picture 6" descr="Trẻ có 4 thói quen này bố mẹ cần thay đổi ngay, nó sẽ hủy hoại hàm răng của  bé">
            <a:extLst>
              <a:ext uri="{FF2B5EF4-FFF2-40B4-BE49-F238E27FC236}">
                <a16:creationId xmlns:a16="http://schemas.microsoft.com/office/drawing/2014/main" id="{57EDDF2D-C8FC-0A01-396F-200193B2091B}"/>
              </a:ext>
            </a:extLst>
          </p:cNvPr>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4234202" y="220898"/>
            <a:ext cx="4197207" cy="2641477"/>
          </a:xfrm>
          <a:prstGeom prst="rect">
            <a:avLst/>
          </a:prstGeom>
          <a:noFill/>
          <a:extLst>
            <a:ext uri="{909E8E84-426E-40DD-AFC4-6F175D3DCCD1}">
              <a14:hiddenFill xmlns:a14="http://schemas.microsoft.com/office/drawing/2010/main">
                <a:solidFill>
                  <a:srgbClr val="FFFFFF"/>
                </a:solidFill>
              </a14:hiddenFill>
            </a:ext>
          </a:extLst>
        </p:spPr>
      </p:pic>
      <p:pic>
        <p:nvPicPr>
          <p:cNvPr id="3080" name="Picture 8" descr="Để tránh con bị sún hỏng cả hàm răng, ngay từ khi bé 6 tháng tuổi mẹ đã  phải chăm sóc răng miệng con">
            <a:extLst>
              <a:ext uri="{FF2B5EF4-FFF2-40B4-BE49-F238E27FC236}">
                <a16:creationId xmlns:a16="http://schemas.microsoft.com/office/drawing/2014/main" id="{64A870BF-FF81-278B-BEA5-7C183DD00A78}"/>
              </a:ext>
            </a:extLst>
          </p:cNvPr>
          <p:cNvPicPr>
            <a:picLocks noChangeAspect="1" noChangeArrowheads="1"/>
          </p:cNvPicPr>
          <p:nvPr/>
        </p:nvPicPr>
        <p:blipFill rotWithShape="1">
          <a:blip r:embed="rId6">
            <a:extLst>
              <a:ext uri="{28A0092B-C50C-407E-A947-70E740481C1C}">
                <a14:useLocalDpi xmlns:a14="http://schemas.microsoft.com/office/drawing/2010/main" val="0"/>
              </a:ext>
            </a:extLst>
          </a:blip>
          <a:srcRect l="9534" r="7189"/>
          <a:stretch/>
        </p:blipFill>
        <p:spPr bwMode="auto">
          <a:xfrm>
            <a:off x="8573178" y="220898"/>
            <a:ext cx="3242103" cy="2641477"/>
          </a:xfrm>
          <a:prstGeom prst="rect">
            <a:avLst/>
          </a:prstGeom>
          <a:noFill/>
          <a:extLst>
            <a:ext uri="{909E8E84-426E-40DD-AFC4-6F175D3DCCD1}">
              <a14:hiddenFill xmlns:a14="http://schemas.microsoft.com/office/drawing/2010/main">
                <a:solidFill>
                  <a:srgbClr val="FFFFFF"/>
                </a:solidFill>
              </a14:hiddenFill>
            </a:ext>
          </a:extLst>
        </p:spPr>
      </p:pic>
      <p:pic>
        <p:nvPicPr>
          <p:cNvPr id="3082" name="Picture 10" descr="ĐỪNG ĐỂ HÔI MIỆNG LÀM BẠN TRỞ NÊN XẤU ĐI - Vua Yến Mạch">
            <a:extLst>
              <a:ext uri="{FF2B5EF4-FFF2-40B4-BE49-F238E27FC236}">
                <a16:creationId xmlns:a16="http://schemas.microsoft.com/office/drawing/2014/main" id="{7A0AD883-865A-F24B-7ADD-E7E18E30651A}"/>
              </a:ext>
            </a:extLst>
          </p:cNvPr>
          <p:cNvPicPr>
            <a:picLocks noChangeAspect="1" noChangeArrowheads="1"/>
          </p:cNvPicPr>
          <p:nvPr/>
        </p:nvPicPr>
        <p:blipFill rotWithShape="1">
          <a:blip r:embed="rId7">
            <a:extLst>
              <a:ext uri="{28A0092B-C50C-407E-A947-70E740481C1C}">
                <a14:useLocalDpi xmlns:a14="http://schemas.microsoft.com/office/drawing/2010/main" val="0"/>
              </a:ext>
            </a:extLst>
          </a:blip>
          <a:srcRect l="7720" r="7506"/>
          <a:stretch/>
        </p:blipFill>
        <p:spPr bwMode="auto">
          <a:xfrm>
            <a:off x="369870" y="3774726"/>
            <a:ext cx="3894990" cy="2415450"/>
          </a:xfrm>
          <a:prstGeom prst="rect">
            <a:avLst/>
          </a:prstGeom>
          <a:noFill/>
          <a:extLst>
            <a:ext uri="{909E8E84-426E-40DD-AFC4-6F175D3DCCD1}">
              <a14:hiddenFill xmlns:a14="http://schemas.microsoft.com/office/drawing/2010/main">
                <a:solidFill>
                  <a:srgbClr val="FFFFFF"/>
                </a:solidFill>
              </a14:hiddenFill>
            </a:ext>
          </a:extLst>
        </p:spPr>
      </p:pic>
      <p:pic>
        <p:nvPicPr>
          <p:cNvPr id="3084" name="Picture 12" descr="Viêm lợi là gì và điều trị bằng cách nào nhanh, hiệu quả nhất?">
            <a:extLst>
              <a:ext uri="{FF2B5EF4-FFF2-40B4-BE49-F238E27FC236}">
                <a16:creationId xmlns:a16="http://schemas.microsoft.com/office/drawing/2014/main" id="{2BF28E92-A478-22EA-5D58-AC93CB272284}"/>
              </a:ext>
            </a:extLst>
          </p:cNvPr>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a:off x="4439362" y="3773991"/>
            <a:ext cx="3283113" cy="2415449"/>
          </a:xfrm>
          <a:prstGeom prst="rect">
            <a:avLst/>
          </a:prstGeom>
          <a:noFill/>
          <a:extLst>
            <a:ext uri="{909E8E84-426E-40DD-AFC4-6F175D3DCCD1}">
              <a14:hiddenFill xmlns:a14="http://schemas.microsoft.com/office/drawing/2010/main">
                <a:solidFill>
                  <a:srgbClr val="FFFFFF"/>
                </a:solidFill>
              </a14:hiddenFill>
            </a:ext>
          </a:extLst>
        </p:spPr>
      </p:pic>
      <p:sp>
        <p:nvSpPr>
          <p:cNvPr id="7" name="Google Shape;901;p37">
            <a:extLst>
              <a:ext uri="{FF2B5EF4-FFF2-40B4-BE49-F238E27FC236}">
                <a16:creationId xmlns:a16="http://schemas.microsoft.com/office/drawing/2014/main" id="{951A9329-7FFD-24FD-450F-8A319AE2F39B}"/>
              </a:ext>
            </a:extLst>
          </p:cNvPr>
          <p:cNvSpPr txBox="1">
            <a:spLocks/>
          </p:cNvSpPr>
          <p:nvPr/>
        </p:nvSpPr>
        <p:spPr>
          <a:xfrm>
            <a:off x="7722475" y="5596589"/>
            <a:ext cx="4298289" cy="1040513"/>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Fira Sans"/>
              <a:buNone/>
              <a:defRPr sz="2926" b="1" i="0" u="none" strike="noStrike" cap="none">
                <a:solidFill>
                  <a:schemeClr val="dk1"/>
                </a:solidFill>
                <a:latin typeface="Fira Sans"/>
                <a:ea typeface="Fira Sans"/>
                <a:cs typeface="Fira Sans"/>
                <a:sym typeface="Fira Sans"/>
              </a:defRPr>
            </a:lvl1pPr>
            <a:lvl2pPr marR="0" lvl="1" algn="ctr"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2pPr>
            <a:lvl3pPr marR="0" lvl="2" algn="ctr"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3pPr>
            <a:lvl4pPr marR="0" lvl="3" algn="ctr"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4pPr>
            <a:lvl5pPr marR="0" lvl="4" algn="ctr"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5pPr>
            <a:lvl6pPr marR="0" lvl="5" algn="ctr"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6pPr>
            <a:lvl7pPr marR="0" lvl="6" algn="ctr"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7pPr>
            <a:lvl8pPr marR="0" lvl="7" algn="ctr"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8pPr>
            <a:lvl9pPr marR="0" lvl="8" algn="ctr"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9pPr>
          </a:lstStyle>
          <a:p>
            <a:pPr algn="just"/>
            <a:r>
              <a:rPr lang="en-US" sz="3600" b="0" dirty="0" err="1">
                <a:latin typeface="AvantGarde" panose="00000400000000000000" pitchFamily="2" charset="0"/>
                <a:ea typeface="AvantGarde" panose="00000400000000000000" pitchFamily="2" charset="0"/>
                <a:cs typeface="AvantGarde" panose="00000400000000000000" pitchFamily="2" charset="0"/>
              </a:rPr>
              <a:t>Mắc</a:t>
            </a:r>
            <a:r>
              <a:rPr lang="en-US" sz="3600" b="0" dirty="0">
                <a:latin typeface="AvantGarde" panose="00000400000000000000" pitchFamily="2" charset="0"/>
                <a:ea typeface="AvantGarde" panose="00000400000000000000" pitchFamily="2" charset="0"/>
                <a:cs typeface="AvantGarde" panose="00000400000000000000" pitchFamily="2" charset="0"/>
              </a:rPr>
              <a:t> </a:t>
            </a:r>
            <a:r>
              <a:rPr lang="en-US" sz="3600" b="0" dirty="0" err="1">
                <a:latin typeface="AvantGarde" panose="00000400000000000000" pitchFamily="2" charset="0"/>
                <a:ea typeface="AvantGarde" panose="00000400000000000000" pitchFamily="2" charset="0"/>
                <a:cs typeface="AvantGarde" panose="00000400000000000000" pitchFamily="2" charset="0"/>
              </a:rPr>
              <a:t>một</a:t>
            </a:r>
            <a:r>
              <a:rPr lang="en-US" sz="3600" b="0" dirty="0">
                <a:latin typeface="AvantGarde" panose="00000400000000000000" pitchFamily="2" charset="0"/>
                <a:ea typeface="AvantGarde" panose="00000400000000000000" pitchFamily="2" charset="0"/>
                <a:cs typeface="AvantGarde" panose="00000400000000000000" pitchFamily="2" charset="0"/>
              </a:rPr>
              <a:t> </a:t>
            </a:r>
            <a:r>
              <a:rPr lang="en-US" sz="3600" b="0" dirty="0" err="1">
                <a:latin typeface="AvantGarde" panose="00000400000000000000" pitchFamily="2" charset="0"/>
                <a:ea typeface="AvantGarde" panose="00000400000000000000" pitchFamily="2" charset="0"/>
                <a:cs typeface="AvantGarde" panose="00000400000000000000" pitchFamily="2" charset="0"/>
              </a:rPr>
              <a:t>số</a:t>
            </a:r>
            <a:r>
              <a:rPr lang="en-US" sz="3600" b="0" dirty="0">
                <a:latin typeface="AvantGarde" panose="00000400000000000000" pitchFamily="2" charset="0"/>
                <a:ea typeface="AvantGarde" panose="00000400000000000000" pitchFamily="2" charset="0"/>
                <a:cs typeface="AvantGarde" panose="00000400000000000000" pitchFamily="2" charset="0"/>
              </a:rPr>
              <a:t> </a:t>
            </a:r>
            <a:r>
              <a:rPr lang="en-US" sz="3600" b="0" dirty="0" err="1">
                <a:latin typeface="AvantGarde" panose="00000400000000000000" pitchFamily="2" charset="0"/>
                <a:ea typeface="AvantGarde" panose="00000400000000000000" pitchFamily="2" charset="0"/>
                <a:cs typeface="AvantGarde" panose="00000400000000000000" pitchFamily="2" charset="0"/>
              </a:rPr>
              <a:t>bệnh</a:t>
            </a:r>
            <a:r>
              <a:rPr lang="en-US" sz="3600" b="0" dirty="0">
                <a:latin typeface="AvantGarde" panose="00000400000000000000" pitchFamily="2" charset="0"/>
                <a:ea typeface="AvantGarde" panose="00000400000000000000" pitchFamily="2" charset="0"/>
                <a:cs typeface="AvantGarde" panose="00000400000000000000" pitchFamily="2" charset="0"/>
              </a:rPr>
              <a:t> </a:t>
            </a:r>
            <a:r>
              <a:rPr lang="en-US" sz="3600" b="0" dirty="0" err="1">
                <a:latin typeface="AvantGarde" panose="00000400000000000000" pitchFamily="2" charset="0"/>
                <a:ea typeface="AvantGarde" panose="00000400000000000000" pitchFamily="2" charset="0"/>
                <a:cs typeface="AvantGarde" panose="00000400000000000000" pitchFamily="2" charset="0"/>
              </a:rPr>
              <a:t>như</a:t>
            </a:r>
            <a:r>
              <a:rPr lang="en-US" sz="3600" b="0" dirty="0">
                <a:latin typeface="AvantGarde" panose="00000400000000000000" pitchFamily="2" charset="0"/>
                <a:ea typeface="AvantGarde" panose="00000400000000000000" pitchFamily="2" charset="0"/>
                <a:cs typeface="AvantGarde" panose="00000400000000000000" pitchFamily="2" charset="0"/>
              </a:rPr>
              <a:t> </a:t>
            </a:r>
            <a:r>
              <a:rPr lang="en-US" sz="3600" b="0" dirty="0" err="1">
                <a:latin typeface="AvantGarde" panose="00000400000000000000" pitchFamily="2" charset="0"/>
                <a:ea typeface="AvantGarde" panose="00000400000000000000" pitchFamily="2" charset="0"/>
                <a:cs typeface="AvantGarde" panose="00000400000000000000" pitchFamily="2" charset="0"/>
              </a:rPr>
              <a:t>viêm</a:t>
            </a:r>
            <a:r>
              <a:rPr lang="en-US" sz="3600" b="0" dirty="0">
                <a:latin typeface="AvantGarde" panose="00000400000000000000" pitchFamily="2" charset="0"/>
                <a:ea typeface="AvantGarde" panose="00000400000000000000" pitchFamily="2" charset="0"/>
                <a:cs typeface="AvantGarde" panose="00000400000000000000" pitchFamily="2" charset="0"/>
              </a:rPr>
              <a:t> </a:t>
            </a:r>
            <a:r>
              <a:rPr lang="en-US" sz="3600" b="0" dirty="0" err="1">
                <a:latin typeface="AvantGarde" panose="00000400000000000000" pitchFamily="2" charset="0"/>
                <a:ea typeface="AvantGarde" panose="00000400000000000000" pitchFamily="2" charset="0"/>
                <a:cs typeface="AvantGarde" panose="00000400000000000000" pitchFamily="2" charset="0"/>
              </a:rPr>
              <a:t>nướu</a:t>
            </a:r>
            <a:r>
              <a:rPr lang="en-US" sz="3600" b="0" dirty="0">
                <a:latin typeface="AvantGarde" panose="00000400000000000000" pitchFamily="2" charset="0"/>
                <a:ea typeface="AvantGarde" panose="00000400000000000000" pitchFamily="2" charset="0"/>
                <a:cs typeface="AvantGarde" panose="00000400000000000000" pitchFamily="2" charset="0"/>
              </a:rPr>
              <a:t>, </a:t>
            </a:r>
            <a:r>
              <a:rPr lang="en-US" sz="3600" b="0" dirty="0" err="1">
                <a:latin typeface="AvantGarde" panose="00000400000000000000" pitchFamily="2" charset="0"/>
                <a:ea typeface="AvantGarde" panose="00000400000000000000" pitchFamily="2" charset="0"/>
                <a:cs typeface="AvantGarde" panose="00000400000000000000" pitchFamily="2" charset="0"/>
              </a:rPr>
              <a:t>viêm</a:t>
            </a:r>
            <a:r>
              <a:rPr lang="en-US" sz="3600" b="0" dirty="0">
                <a:latin typeface="AvantGarde" panose="00000400000000000000" pitchFamily="2" charset="0"/>
                <a:ea typeface="AvantGarde" panose="00000400000000000000" pitchFamily="2" charset="0"/>
                <a:cs typeface="AvantGarde" panose="00000400000000000000" pitchFamily="2" charset="0"/>
              </a:rPr>
              <a:t> </a:t>
            </a:r>
            <a:r>
              <a:rPr lang="en-US" sz="3600" b="0" dirty="0" err="1">
                <a:latin typeface="AvantGarde" panose="00000400000000000000" pitchFamily="2" charset="0"/>
                <a:ea typeface="AvantGarde" panose="00000400000000000000" pitchFamily="2" charset="0"/>
                <a:cs typeface="AvantGarde" panose="00000400000000000000" pitchFamily="2" charset="0"/>
              </a:rPr>
              <a:t>chân</a:t>
            </a:r>
            <a:r>
              <a:rPr lang="en-US" sz="3600" b="0" dirty="0">
                <a:latin typeface="AvantGarde" panose="00000400000000000000" pitchFamily="2" charset="0"/>
                <a:ea typeface="AvantGarde" panose="00000400000000000000" pitchFamily="2" charset="0"/>
                <a:cs typeface="AvantGarde" panose="00000400000000000000" pitchFamily="2" charset="0"/>
              </a:rPr>
              <a:t> </a:t>
            </a:r>
            <a:r>
              <a:rPr lang="en-US" sz="3600" b="0" dirty="0" err="1">
                <a:latin typeface="AvantGarde" panose="00000400000000000000" pitchFamily="2" charset="0"/>
                <a:ea typeface="AvantGarde" panose="00000400000000000000" pitchFamily="2" charset="0"/>
                <a:cs typeface="AvantGarde" panose="00000400000000000000" pitchFamily="2" charset="0"/>
              </a:rPr>
              <a:t>răng</a:t>
            </a:r>
            <a:r>
              <a:rPr lang="en-US" sz="3600" b="0" dirty="0">
                <a:latin typeface="AvantGarde" panose="00000400000000000000" pitchFamily="2" charset="0"/>
                <a:ea typeface="AvantGarde" panose="00000400000000000000" pitchFamily="2" charset="0"/>
                <a:cs typeface="AvantGarde" panose="00000400000000000000" pitchFamily="2" charset="0"/>
              </a:rPr>
              <a:t>, </a:t>
            </a:r>
            <a:r>
              <a:rPr lang="en-US" sz="3600" b="0" dirty="0" err="1">
                <a:latin typeface="AvantGarde" panose="00000400000000000000" pitchFamily="2" charset="0"/>
                <a:ea typeface="AvantGarde" panose="00000400000000000000" pitchFamily="2" charset="0"/>
                <a:cs typeface="AvantGarde" panose="00000400000000000000" pitchFamily="2" charset="0"/>
              </a:rPr>
              <a:t>hôi</a:t>
            </a:r>
            <a:r>
              <a:rPr lang="en-US" sz="3600" b="0" dirty="0">
                <a:latin typeface="AvantGarde" panose="00000400000000000000" pitchFamily="2" charset="0"/>
                <a:ea typeface="AvantGarde" panose="00000400000000000000" pitchFamily="2" charset="0"/>
                <a:cs typeface="AvantGarde" panose="00000400000000000000" pitchFamily="2" charset="0"/>
              </a:rPr>
              <a:t> </a:t>
            </a:r>
            <a:r>
              <a:rPr lang="en-US" sz="3600" b="0" dirty="0" err="1">
                <a:latin typeface="AvantGarde" panose="00000400000000000000" pitchFamily="2" charset="0"/>
                <a:ea typeface="AvantGarde" panose="00000400000000000000" pitchFamily="2" charset="0"/>
                <a:cs typeface="AvantGarde" panose="00000400000000000000" pitchFamily="2" charset="0"/>
              </a:rPr>
              <a:t>miệng</a:t>
            </a:r>
            <a:r>
              <a:rPr lang="en-US" sz="3600" b="0" dirty="0">
                <a:latin typeface="AvantGarde" panose="00000400000000000000" pitchFamily="2" charset="0"/>
                <a:ea typeface="AvantGarde" panose="00000400000000000000" pitchFamily="2" charset="0"/>
                <a:cs typeface="AvantGarde" panose="00000400000000000000" pitchFamily="2" charset="0"/>
              </a:rPr>
              <a:t>… </a:t>
            </a:r>
            <a:r>
              <a:rPr lang="en-US" sz="3600" b="0" dirty="0" err="1">
                <a:latin typeface="AvantGarde" panose="00000400000000000000" pitchFamily="2" charset="0"/>
                <a:ea typeface="AvantGarde" panose="00000400000000000000" pitchFamily="2" charset="0"/>
                <a:cs typeface="AvantGarde" panose="00000400000000000000" pitchFamily="2" charset="0"/>
              </a:rPr>
              <a:t>mất</a:t>
            </a:r>
            <a:r>
              <a:rPr lang="en-US" sz="3600" b="0" dirty="0">
                <a:latin typeface="AvantGarde" panose="00000400000000000000" pitchFamily="2" charset="0"/>
                <a:ea typeface="AvantGarde" panose="00000400000000000000" pitchFamily="2" charset="0"/>
                <a:cs typeface="AvantGarde" panose="00000400000000000000" pitchFamily="2" charset="0"/>
              </a:rPr>
              <a:t> </a:t>
            </a:r>
            <a:r>
              <a:rPr lang="en-US" sz="3600" b="0" dirty="0" err="1">
                <a:latin typeface="AvantGarde" panose="00000400000000000000" pitchFamily="2" charset="0"/>
                <a:ea typeface="AvantGarde" panose="00000400000000000000" pitchFamily="2" charset="0"/>
                <a:cs typeface="AvantGarde" panose="00000400000000000000" pitchFamily="2" charset="0"/>
              </a:rPr>
              <a:t>tự</a:t>
            </a:r>
            <a:r>
              <a:rPr lang="en-US" sz="3600" b="0" dirty="0">
                <a:latin typeface="AvantGarde" panose="00000400000000000000" pitchFamily="2" charset="0"/>
                <a:ea typeface="AvantGarde" panose="00000400000000000000" pitchFamily="2" charset="0"/>
                <a:cs typeface="AvantGarde" panose="00000400000000000000" pitchFamily="2" charset="0"/>
              </a:rPr>
              <a:t> tin.</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500"/>
                                        <p:tgtEl>
                                          <p:spTgt spid="6"/>
                                        </p:tgtEl>
                                      </p:cBhvr>
                                    </p:animEffect>
                                  </p:childTnLst>
                                  <p:subTnLst>
                                    <p:audio>
                                      <p:cMediaNode>
                                        <p:cTn display="0" masterRel="sameClick">
                                          <p:stCondLst>
                                            <p:cond evt="begin" delay="0">
                                              <p:tn val="5"/>
                                            </p:cond>
                                          </p:stCondLst>
                                          <p:endCondLst>
                                            <p:cond evt="onStopAudio" delay="0">
                                              <p:tgtEl>
                                                <p:sldTgt/>
                                              </p:tgtEl>
                                            </p:cond>
                                          </p:endCondLst>
                                        </p:cTn>
                                        <p:tgtEl>
                                          <p:sndTgt r:embed="rId3" name="camera.wav"/>
                                        </p:tgtEl>
                                      </p:cMediaNode>
                                    </p:audio>
                                  </p:subTnLst>
                                </p:cTn>
                              </p:par>
                              <p:par>
                                <p:cTn id="8" presetID="10" presetClass="entr" presetSubtype="0" fill="hold" nodeType="withEffect">
                                  <p:stCondLst>
                                    <p:cond delay="0"/>
                                  </p:stCondLst>
                                  <p:childTnLst>
                                    <p:set>
                                      <p:cBhvr>
                                        <p:cTn id="9" dur="1" fill="hold">
                                          <p:stCondLst>
                                            <p:cond delay="0"/>
                                          </p:stCondLst>
                                        </p:cTn>
                                        <p:tgtEl>
                                          <p:spTgt spid="3076"/>
                                        </p:tgtEl>
                                        <p:attrNameLst>
                                          <p:attrName>style.visibility</p:attrName>
                                        </p:attrNameLst>
                                      </p:cBhvr>
                                      <p:to>
                                        <p:strVal val="visible"/>
                                      </p:to>
                                    </p:set>
                                    <p:animEffect transition="in" filter="fade">
                                      <p:cBhvr>
                                        <p:cTn id="10" dur="500"/>
                                        <p:tgtEl>
                                          <p:spTgt spid="3076"/>
                                        </p:tgtEl>
                                      </p:cBhvr>
                                    </p:animEffect>
                                  </p:childTnLst>
                                  <p:subTnLst>
                                    <p:audio>
                                      <p:cMediaNode>
                                        <p:cTn display="0" masterRel="sameClick">
                                          <p:stCondLst>
                                            <p:cond evt="begin" delay="0">
                                              <p:tn val="8"/>
                                            </p:cond>
                                          </p:stCondLst>
                                          <p:endCondLst>
                                            <p:cond evt="onStopAudio" delay="0">
                                              <p:tgtEl>
                                                <p:sldTgt/>
                                              </p:tgtEl>
                                            </p:cond>
                                          </p:endCondLst>
                                        </p:cTn>
                                        <p:tgtEl>
                                          <p:sndTgt r:embed="rId3" name="camera.wav"/>
                                        </p:tgtEl>
                                      </p:cMediaNode>
                                    </p:audio>
                                  </p:subTnLst>
                                </p:cTn>
                              </p:par>
                              <p:par>
                                <p:cTn id="11" presetID="10" presetClass="entr" presetSubtype="0" fill="hold" nodeType="withEffect">
                                  <p:stCondLst>
                                    <p:cond delay="0"/>
                                  </p:stCondLst>
                                  <p:childTnLst>
                                    <p:set>
                                      <p:cBhvr>
                                        <p:cTn id="12" dur="1" fill="hold">
                                          <p:stCondLst>
                                            <p:cond delay="0"/>
                                          </p:stCondLst>
                                        </p:cTn>
                                        <p:tgtEl>
                                          <p:spTgt spid="3078"/>
                                        </p:tgtEl>
                                        <p:attrNameLst>
                                          <p:attrName>style.visibility</p:attrName>
                                        </p:attrNameLst>
                                      </p:cBhvr>
                                      <p:to>
                                        <p:strVal val="visible"/>
                                      </p:to>
                                    </p:set>
                                    <p:animEffect transition="in" filter="fade">
                                      <p:cBhvr>
                                        <p:cTn id="13" dur="500"/>
                                        <p:tgtEl>
                                          <p:spTgt spid="3078"/>
                                        </p:tgtEl>
                                      </p:cBhvr>
                                    </p:animEffect>
                                  </p:childTnLst>
                                  <p:subTnLst>
                                    <p:audio>
                                      <p:cMediaNode>
                                        <p:cTn display="0" masterRel="sameClick">
                                          <p:stCondLst>
                                            <p:cond evt="begin" delay="0">
                                              <p:tn val="11"/>
                                            </p:cond>
                                          </p:stCondLst>
                                          <p:endCondLst>
                                            <p:cond evt="onStopAudio" delay="0">
                                              <p:tgtEl>
                                                <p:sldTgt/>
                                              </p:tgtEl>
                                            </p:cond>
                                          </p:endCondLst>
                                        </p:cTn>
                                        <p:tgtEl>
                                          <p:sndTgt r:embed="rId3" name="camera.wav"/>
                                        </p:tgtEl>
                                      </p:cMediaNode>
                                    </p:audio>
                                  </p:subTnLst>
                                </p:cTn>
                              </p:par>
                              <p:par>
                                <p:cTn id="14" presetID="10" presetClass="entr" presetSubtype="0" fill="hold" nodeType="withEffect">
                                  <p:stCondLst>
                                    <p:cond delay="0"/>
                                  </p:stCondLst>
                                  <p:childTnLst>
                                    <p:set>
                                      <p:cBhvr>
                                        <p:cTn id="15" dur="1" fill="hold">
                                          <p:stCondLst>
                                            <p:cond delay="0"/>
                                          </p:stCondLst>
                                        </p:cTn>
                                        <p:tgtEl>
                                          <p:spTgt spid="3080"/>
                                        </p:tgtEl>
                                        <p:attrNameLst>
                                          <p:attrName>style.visibility</p:attrName>
                                        </p:attrNameLst>
                                      </p:cBhvr>
                                      <p:to>
                                        <p:strVal val="visible"/>
                                      </p:to>
                                    </p:set>
                                    <p:animEffect transition="in" filter="fade">
                                      <p:cBhvr>
                                        <p:cTn id="16" dur="500"/>
                                        <p:tgtEl>
                                          <p:spTgt spid="3080"/>
                                        </p:tgtEl>
                                      </p:cBhvr>
                                    </p:animEffect>
                                  </p:childTnLst>
                                  <p:subTnLst>
                                    <p:audio>
                                      <p:cMediaNode>
                                        <p:cTn display="0" masterRel="sameClick">
                                          <p:stCondLst>
                                            <p:cond evt="begin" delay="0">
                                              <p:tn val="14"/>
                                            </p:cond>
                                          </p:stCondLst>
                                          <p:endCondLst>
                                            <p:cond evt="onStopAudio" delay="0">
                                              <p:tgtEl>
                                                <p:sldTgt/>
                                              </p:tgtEl>
                                            </p:cond>
                                          </p:endCondLst>
                                        </p:cTn>
                                        <p:tgtEl>
                                          <p:sndTgt r:embed="rId3" name="camera.wav"/>
                                        </p:tgtEl>
                                      </p:cMediaNode>
                                    </p:audio>
                                  </p:subTnLst>
                                </p:cTn>
                              </p:par>
                            </p:childTnLst>
                          </p:cTn>
                        </p:par>
                      </p:childTnLst>
                    </p:cTn>
                  </p:par>
                  <p:par>
                    <p:cTn id="17" fill="hold">
                      <p:stCondLst>
                        <p:cond delay="indefinite"/>
                      </p:stCondLst>
                      <p:childTnLst>
                        <p:par>
                          <p:cTn id="18" fill="hold">
                            <p:stCondLst>
                              <p:cond delay="0"/>
                            </p:stCondLst>
                            <p:childTnLst>
                              <p:par>
                                <p:cTn id="19" presetID="2" presetClass="entr" presetSubtype="4" fill="hold" grpId="0" nodeType="clickEffect">
                                  <p:stCondLst>
                                    <p:cond delay="0"/>
                                  </p:stCondLst>
                                  <p:childTnLst>
                                    <p:set>
                                      <p:cBhvr>
                                        <p:cTn id="20" dur="1" fill="hold">
                                          <p:stCondLst>
                                            <p:cond delay="0"/>
                                          </p:stCondLst>
                                        </p:cTn>
                                        <p:tgtEl>
                                          <p:spTgt spid="7"/>
                                        </p:tgtEl>
                                        <p:attrNameLst>
                                          <p:attrName>style.visibility</p:attrName>
                                        </p:attrNameLst>
                                      </p:cBhvr>
                                      <p:to>
                                        <p:strVal val="visible"/>
                                      </p:to>
                                    </p:set>
                                    <p:anim calcmode="lin" valueType="num">
                                      <p:cBhvr additive="base">
                                        <p:cTn id="21" dur="500" fill="hold"/>
                                        <p:tgtEl>
                                          <p:spTgt spid="7"/>
                                        </p:tgtEl>
                                        <p:attrNameLst>
                                          <p:attrName>ppt_x</p:attrName>
                                        </p:attrNameLst>
                                      </p:cBhvr>
                                      <p:tavLst>
                                        <p:tav tm="0">
                                          <p:val>
                                            <p:strVal val="#ppt_x"/>
                                          </p:val>
                                        </p:tav>
                                        <p:tav tm="100000">
                                          <p:val>
                                            <p:strVal val="#ppt_x"/>
                                          </p:val>
                                        </p:tav>
                                      </p:tavLst>
                                    </p:anim>
                                    <p:anim calcmode="lin" valueType="num">
                                      <p:cBhvr additive="base">
                                        <p:cTn id="22" dur="500" fill="hold"/>
                                        <p:tgtEl>
                                          <p:spTgt spid="7"/>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19"/>
                                            </p:cond>
                                          </p:stCondLst>
                                          <p:endCondLst>
                                            <p:cond evt="onStopAudio" delay="0">
                                              <p:tgtEl>
                                                <p:sldTgt/>
                                              </p:tgtEl>
                                            </p:cond>
                                          </p:endCondLst>
                                        </p:cTn>
                                        <p:tgtEl>
                                          <p:sndTgt r:embed="rId3" name="camera.wav"/>
                                        </p:tgtEl>
                                      </p:cMediaNode>
                                    </p:audio>
                                  </p:subTnLst>
                                </p:cTn>
                              </p:par>
                              <p:par>
                                <p:cTn id="23" presetID="2" presetClass="entr" presetSubtype="4" fill="hold" nodeType="withEffect">
                                  <p:stCondLst>
                                    <p:cond delay="0"/>
                                  </p:stCondLst>
                                  <p:childTnLst>
                                    <p:set>
                                      <p:cBhvr>
                                        <p:cTn id="24" dur="1" fill="hold">
                                          <p:stCondLst>
                                            <p:cond delay="0"/>
                                          </p:stCondLst>
                                        </p:cTn>
                                        <p:tgtEl>
                                          <p:spTgt spid="3082"/>
                                        </p:tgtEl>
                                        <p:attrNameLst>
                                          <p:attrName>style.visibility</p:attrName>
                                        </p:attrNameLst>
                                      </p:cBhvr>
                                      <p:to>
                                        <p:strVal val="visible"/>
                                      </p:to>
                                    </p:set>
                                    <p:anim calcmode="lin" valueType="num">
                                      <p:cBhvr additive="base">
                                        <p:cTn id="25" dur="500" fill="hold"/>
                                        <p:tgtEl>
                                          <p:spTgt spid="3082"/>
                                        </p:tgtEl>
                                        <p:attrNameLst>
                                          <p:attrName>ppt_x</p:attrName>
                                        </p:attrNameLst>
                                      </p:cBhvr>
                                      <p:tavLst>
                                        <p:tav tm="0">
                                          <p:val>
                                            <p:strVal val="#ppt_x"/>
                                          </p:val>
                                        </p:tav>
                                        <p:tav tm="100000">
                                          <p:val>
                                            <p:strVal val="#ppt_x"/>
                                          </p:val>
                                        </p:tav>
                                      </p:tavLst>
                                    </p:anim>
                                    <p:anim calcmode="lin" valueType="num">
                                      <p:cBhvr additive="base">
                                        <p:cTn id="26" dur="500" fill="hold"/>
                                        <p:tgtEl>
                                          <p:spTgt spid="3082"/>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3"/>
                                            </p:cond>
                                          </p:stCondLst>
                                          <p:endCondLst>
                                            <p:cond evt="onStopAudio" delay="0">
                                              <p:tgtEl>
                                                <p:sldTgt/>
                                              </p:tgtEl>
                                            </p:cond>
                                          </p:endCondLst>
                                        </p:cTn>
                                        <p:tgtEl>
                                          <p:sndTgt r:embed="rId3" name="camera.wav"/>
                                        </p:tgtEl>
                                      </p:cMediaNode>
                                    </p:audio>
                                  </p:subTnLst>
                                </p:cTn>
                              </p:par>
                              <p:par>
                                <p:cTn id="27" presetID="2" presetClass="entr" presetSubtype="4" fill="hold" nodeType="withEffect">
                                  <p:stCondLst>
                                    <p:cond delay="0"/>
                                  </p:stCondLst>
                                  <p:childTnLst>
                                    <p:set>
                                      <p:cBhvr>
                                        <p:cTn id="28" dur="1" fill="hold">
                                          <p:stCondLst>
                                            <p:cond delay="0"/>
                                          </p:stCondLst>
                                        </p:cTn>
                                        <p:tgtEl>
                                          <p:spTgt spid="3084"/>
                                        </p:tgtEl>
                                        <p:attrNameLst>
                                          <p:attrName>style.visibility</p:attrName>
                                        </p:attrNameLst>
                                      </p:cBhvr>
                                      <p:to>
                                        <p:strVal val="visible"/>
                                      </p:to>
                                    </p:set>
                                    <p:anim calcmode="lin" valueType="num">
                                      <p:cBhvr additive="base">
                                        <p:cTn id="29" dur="500" fill="hold"/>
                                        <p:tgtEl>
                                          <p:spTgt spid="3084"/>
                                        </p:tgtEl>
                                        <p:attrNameLst>
                                          <p:attrName>ppt_x</p:attrName>
                                        </p:attrNameLst>
                                      </p:cBhvr>
                                      <p:tavLst>
                                        <p:tav tm="0">
                                          <p:val>
                                            <p:strVal val="#ppt_x"/>
                                          </p:val>
                                        </p:tav>
                                        <p:tav tm="100000">
                                          <p:val>
                                            <p:strVal val="#ppt_x"/>
                                          </p:val>
                                        </p:tav>
                                      </p:tavLst>
                                    </p:anim>
                                    <p:anim calcmode="lin" valueType="num">
                                      <p:cBhvr additive="base">
                                        <p:cTn id="30" dur="500" fill="hold"/>
                                        <p:tgtEl>
                                          <p:spTgt spid="3084"/>
                                        </p:tgtEl>
                                        <p:attrNameLst>
                                          <p:attrName>ppt_y</p:attrName>
                                        </p:attrNameLst>
                                      </p:cBhvr>
                                      <p:tavLst>
                                        <p:tav tm="0">
                                          <p:val>
                                            <p:strVal val="1+#ppt_h/2"/>
                                          </p:val>
                                        </p:tav>
                                        <p:tav tm="100000">
                                          <p:val>
                                            <p:strVal val="#ppt_y"/>
                                          </p:val>
                                        </p:tav>
                                      </p:tavLst>
                                    </p:anim>
                                  </p:childTnLst>
                                  <p:subTnLst>
                                    <p:audio>
                                      <p:cMediaNode>
                                        <p:cTn display="0" masterRel="sameClick">
                                          <p:stCondLst>
                                            <p:cond evt="begin" delay="0">
                                              <p:tn val="27"/>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871"/>
        <p:cNvGrpSpPr/>
        <p:nvPr/>
      </p:nvGrpSpPr>
      <p:grpSpPr>
        <a:xfrm>
          <a:off x="0" y="0"/>
          <a:ext cx="0" cy="0"/>
          <a:chOff x="0" y="0"/>
          <a:chExt cx="0" cy="0"/>
        </a:xfrm>
      </p:grpSpPr>
      <p:grpSp>
        <p:nvGrpSpPr>
          <p:cNvPr id="875" name="Google Shape;875;p37"/>
          <p:cNvGrpSpPr/>
          <p:nvPr/>
        </p:nvGrpSpPr>
        <p:grpSpPr>
          <a:xfrm rot="4890194" flipH="1">
            <a:off x="1170670" y="4866783"/>
            <a:ext cx="1553411" cy="1822160"/>
            <a:chOff x="3109325" y="1544275"/>
            <a:chExt cx="892750" cy="1047200"/>
          </a:xfrm>
        </p:grpSpPr>
        <p:sp>
          <p:nvSpPr>
            <p:cNvPr id="876" name="Google Shape;876;p37"/>
            <p:cNvSpPr/>
            <p:nvPr/>
          </p:nvSpPr>
          <p:spPr>
            <a:xfrm>
              <a:off x="3455725" y="2043075"/>
              <a:ext cx="72225" cy="120025"/>
            </a:xfrm>
            <a:custGeom>
              <a:avLst/>
              <a:gdLst/>
              <a:ahLst/>
              <a:cxnLst/>
              <a:rect l="l" t="t" r="r" b="b"/>
              <a:pathLst>
                <a:path w="2889" h="4801" fill="none" extrusionOk="0">
                  <a:moveTo>
                    <a:pt x="84" y="3862"/>
                  </a:moveTo>
                  <a:cubicBezTo>
                    <a:pt x="96" y="4028"/>
                    <a:pt x="143" y="4195"/>
                    <a:pt x="238" y="4349"/>
                  </a:cubicBezTo>
                  <a:cubicBezTo>
                    <a:pt x="369" y="4539"/>
                    <a:pt x="571" y="4658"/>
                    <a:pt x="797" y="4706"/>
                  </a:cubicBezTo>
                  <a:cubicBezTo>
                    <a:pt x="1320" y="4801"/>
                    <a:pt x="1854" y="4622"/>
                    <a:pt x="2223" y="4242"/>
                  </a:cubicBezTo>
                  <a:cubicBezTo>
                    <a:pt x="2591" y="3850"/>
                    <a:pt x="2805" y="3351"/>
                    <a:pt x="2852" y="2816"/>
                  </a:cubicBezTo>
                  <a:cubicBezTo>
                    <a:pt x="2888" y="2329"/>
                    <a:pt x="2805" y="1806"/>
                    <a:pt x="2472" y="1438"/>
                  </a:cubicBezTo>
                  <a:cubicBezTo>
                    <a:pt x="1189" y="0"/>
                    <a:pt x="1" y="2852"/>
                    <a:pt x="84" y="3862"/>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77" name="Google Shape;877;p37"/>
            <p:cNvSpPr/>
            <p:nvPr/>
          </p:nvSpPr>
          <p:spPr>
            <a:xfrm>
              <a:off x="3525250" y="2382625"/>
              <a:ext cx="168750" cy="208850"/>
            </a:xfrm>
            <a:custGeom>
              <a:avLst/>
              <a:gdLst/>
              <a:ahLst/>
              <a:cxnLst/>
              <a:rect l="l" t="t" r="r" b="b"/>
              <a:pathLst>
                <a:path w="6750" h="8354" fill="none" extrusionOk="0">
                  <a:moveTo>
                    <a:pt x="309" y="4943"/>
                  </a:moveTo>
                  <a:cubicBezTo>
                    <a:pt x="440" y="6108"/>
                    <a:pt x="1105" y="7237"/>
                    <a:pt x="2127" y="7795"/>
                  </a:cubicBezTo>
                  <a:cubicBezTo>
                    <a:pt x="3161" y="8354"/>
                    <a:pt x="4539" y="8283"/>
                    <a:pt x="5419" y="7522"/>
                  </a:cubicBezTo>
                  <a:cubicBezTo>
                    <a:pt x="5906" y="7082"/>
                    <a:pt x="6239" y="6524"/>
                    <a:pt x="6393" y="5894"/>
                  </a:cubicBezTo>
                  <a:cubicBezTo>
                    <a:pt x="6750" y="4528"/>
                    <a:pt x="6286" y="2959"/>
                    <a:pt x="5193" y="2056"/>
                  </a:cubicBezTo>
                  <a:cubicBezTo>
                    <a:pt x="2709" y="0"/>
                    <a:pt x="0" y="2020"/>
                    <a:pt x="309" y="4943"/>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78" name="Google Shape;878;p37"/>
            <p:cNvSpPr/>
            <p:nvPr/>
          </p:nvSpPr>
          <p:spPr>
            <a:xfrm>
              <a:off x="3869850" y="2076325"/>
              <a:ext cx="132225" cy="128675"/>
            </a:xfrm>
            <a:custGeom>
              <a:avLst/>
              <a:gdLst/>
              <a:ahLst/>
              <a:cxnLst/>
              <a:rect l="l" t="t" r="r" b="b"/>
              <a:pathLst>
                <a:path w="5289" h="5147" fill="none" extrusionOk="0">
                  <a:moveTo>
                    <a:pt x="226" y="3209"/>
                  </a:moveTo>
                  <a:cubicBezTo>
                    <a:pt x="84" y="3613"/>
                    <a:pt x="0" y="4089"/>
                    <a:pt x="226" y="4445"/>
                  </a:cubicBezTo>
                  <a:cubicBezTo>
                    <a:pt x="428" y="4778"/>
                    <a:pt x="856" y="4909"/>
                    <a:pt x="1236" y="4968"/>
                  </a:cubicBezTo>
                  <a:cubicBezTo>
                    <a:pt x="2365" y="5146"/>
                    <a:pt x="3601" y="4825"/>
                    <a:pt x="4361" y="3970"/>
                  </a:cubicBezTo>
                  <a:cubicBezTo>
                    <a:pt x="5288" y="2924"/>
                    <a:pt x="5288" y="274"/>
                    <a:pt x="3446" y="120"/>
                  </a:cubicBezTo>
                  <a:cubicBezTo>
                    <a:pt x="2044" y="1"/>
                    <a:pt x="618" y="2080"/>
                    <a:pt x="226" y="3209"/>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79" name="Google Shape;879;p37"/>
            <p:cNvSpPr/>
            <p:nvPr/>
          </p:nvSpPr>
          <p:spPr>
            <a:xfrm>
              <a:off x="3630100" y="1910275"/>
              <a:ext cx="94200" cy="123000"/>
            </a:xfrm>
            <a:custGeom>
              <a:avLst/>
              <a:gdLst/>
              <a:ahLst/>
              <a:cxnLst/>
              <a:rect l="l" t="t" r="r" b="b"/>
              <a:pathLst>
                <a:path w="3768" h="4920" fill="none" extrusionOk="0">
                  <a:moveTo>
                    <a:pt x="96" y="3720"/>
                  </a:moveTo>
                  <a:cubicBezTo>
                    <a:pt x="108" y="3910"/>
                    <a:pt x="155" y="4100"/>
                    <a:pt x="250" y="4266"/>
                  </a:cubicBezTo>
                  <a:cubicBezTo>
                    <a:pt x="429" y="4540"/>
                    <a:pt x="761" y="4682"/>
                    <a:pt x="1082" y="4730"/>
                  </a:cubicBezTo>
                  <a:cubicBezTo>
                    <a:pt x="2306" y="4920"/>
                    <a:pt x="3566" y="3922"/>
                    <a:pt x="3685" y="2698"/>
                  </a:cubicBezTo>
                  <a:cubicBezTo>
                    <a:pt x="3768" y="1747"/>
                    <a:pt x="2793" y="0"/>
                    <a:pt x="1617" y="297"/>
                  </a:cubicBezTo>
                  <a:cubicBezTo>
                    <a:pt x="500" y="594"/>
                    <a:pt x="1" y="2781"/>
                    <a:pt x="96" y="3720"/>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80" name="Google Shape;880;p37"/>
            <p:cNvSpPr/>
            <p:nvPr/>
          </p:nvSpPr>
          <p:spPr>
            <a:xfrm>
              <a:off x="3499400" y="1544275"/>
              <a:ext cx="43400" cy="90925"/>
            </a:xfrm>
            <a:custGeom>
              <a:avLst/>
              <a:gdLst/>
              <a:ahLst/>
              <a:cxnLst/>
              <a:rect l="l" t="t" r="r" b="b"/>
              <a:pathLst>
                <a:path w="1736" h="3637" fill="none" extrusionOk="0">
                  <a:moveTo>
                    <a:pt x="24" y="1997"/>
                  </a:moveTo>
                  <a:cubicBezTo>
                    <a:pt x="0" y="2484"/>
                    <a:pt x="95" y="3007"/>
                    <a:pt x="428" y="3352"/>
                  </a:cubicBezTo>
                  <a:cubicBezTo>
                    <a:pt x="618" y="3554"/>
                    <a:pt x="892" y="3637"/>
                    <a:pt x="1165" y="3565"/>
                  </a:cubicBezTo>
                  <a:cubicBezTo>
                    <a:pt x="1260" y="3518"/>
                    <a:pt x="1343" y="3459"/>
                    <a:pt x="1403" y="3375"/>
                  </a:cubicBezTo>
                  <a:cubicBezTo>
                    <a:pt x="1628" y="3114"/>
                    <a:pt x="1735" y="2769"/>
                    <a:pt x="1712" y="2413"/>
                  </a:cubicBezTo>
                  <a:cubicBezTo>
                    <a:pt x="1688" y="2068"/>
                    <a:pt x="1605" y="1724"/>
                    <a:pt x="1462" y="1403"/>
                  </a:cubicBezTo>
                  <a:cubicBezTo>
                    <a:pt x="1403" y="1236"/>
                    <a:pt x="1319" y="1070"/>
                    <a:pt x="1224" y="916"/>
                  </a:cubicBezTo>
                  <a:cubicBezTo>
                    <a:pt x="523" y="1"/>
                    <a:pt x="36" y="1438"/>
                    <a:pt x="24" y="1997"/>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81" name="Google Shape;881;p37"/>
            <p:cNvSpPr/>
            <p:nvPr/>
          </p:nvSpPr>
          <p:spPr>
            <a:xfrm>
              <a:off x="3382650" y="1848775"/>
              <a:ext cx="50225" cy="65375"/>
            </a:xfrm>
            <a:custGeom>
              <a:avLst/>
              <a:gdLst/>
              <a:ahLst/>
              <a:cxnLst/>
              <a:rect l="l" t="t" r="r" b="b"/>
              <a:pathLst>
                <a:path w="2009" h="2615" fill="none" extrusionOk="0">
                  <a:moveTo>
                    <a:pt x="12" y="1866"/>
                  </a:moveTo>
                  <a:cubicBezTo>
                    <a:pt x="0" y="2056"/>
                    <a:pt x="60" y="2235"/>
                    <a:pt x="179" y="2377"/>
                  </a:cubicBezTo>
                  <a:cubicBezTo>
                    <a:pt x="274" y="2484"/>
                    <a:pt x="416" y="2555"/>
                    <a:pt x="559" y="2567"/>
                  </a:cubicBezTo>
                  <a:cubicBezTo>
                    <a:pt x="880" y="2615"/>
                    <a:pt x="1212" y="2532"/>
                    <a:pt x="1462" y="2330"/>
                  </a:cubicBezTo>
                  <a:cubicBezTo>
                    <a:pt x="1711" y="2116"/>
                    <a:pt x="1890" y="1842"/>
                    <a:pt x="1961" y="1522"/>
                  </a:cubicBezTo>
                  <a:cubicBezTo>
                    <a:pt x="2009" y="1343"/>
                    <a:pt x="2009" y="1141"/>
                    <a:pt x="1961" y="963"/>
                  </a:cubicBezTo>
                  <a:cubicBezTo>
                    <a:pt x="1878" y="690"/>
                    <a:pt x="1688" y="488"/>
                    <a:pt x="1438" y="381"/>
                  </a:cubicBezTo>
                  <a:cubicBezTo>
                    <a:pt x="547" y="1"/>
                    <a:pt x="0" y="1129"/>
                    <a:pt x="12" y="1866"/>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82" name="Google Shape;882;p37"/>
            <p:cNvSpPr/>
            <p:nvPr/>
          </p:nvSpPr>
          <p:spPr>
            <a:xfrm>
              <a:off x="3109325" y="1622400"/>
              <a:ext cx="85900" cy="131625"/>
            </a:xfrm>
            <a:custGeom>
              <a:avLst/>
              <a:gdLst/>
              <a:ahLst/>
              <a:cxnLst/>
              <a:rect l="l" t="t" r="r" b="b"/>
              <a:pathLst>
                <a:path w="3436" h="5265" fill="none" extrusionOk="0">
                  <a:moveTo>
                    <a:pt x="167" y="2936"/>
                  </a:moveTo>
                  <a:cubicBezTo>
                    <a:pt x="13" y="3459"/>
                    <a:pt x="1" y="4053"/>
                    <a:pt x="286" y="4504"/>
                  </a:cubicBezTo>
                  <a:cubicBezTo>
                    <a:pt x="762" y="5229"/>
                    <a:pt x="1926" y="5265"/>
                    <a:pt x="2580" y="4695"/>
                  </a:cubicBezTo>
                  <a:cubicBezTo>
                    <a:pt x="3233" y="4136"/>
                    <a:pt x="3435" y="3174"/>
                    <a:pt x="3281" y="2318"/>
                  </a:cubicBezTo>
                  <a:cubicBezTo>
                    <a:pt x="2865" y="1"/>
                    <a:pt x="571" y="1439"/>
                    <a:pt x="167" y="2936"/>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grpSp>
      <p:grpSp>
        <p:nvGrpSpPr>
          <p:cNvPr id="890" name="Google Shape;890;p37"/>
          <p:cNvGrpSpPr/>
          <p:nvPr/>
        </p:nvGrpSpPr>
        <p:grpSpPr>
          <a:xfrm>
            <a:off x="8827449" y="5777863"/>
            <a:ext cx="3085645" cy="716112"/>
            <a:chOff x="5958575" y="4307050"/>
            <a:chExt cx="1147025" cy="266200"/>
          </a:xfrm>
        </p:grpSpPr>
        <p:sp>
          <p:nvSpPr>
            <p:cNvPr id="891" name="Google Shape;891;p37"/>
            <p:cNvSpPr/>
            <p:nvPr/>
          </p:nvSpPr>
          <p:spPr>
            <a:xfrm>
              <a:off x="5972250" y="4307050"/>
              <a:ext cx="1119400" cy="155400"/>
            </a:xfrm>
            <a:custGeom>
              <a:avLst/>
              <a:gdLst/>
              <a:ahLst/>
              <a:cxnLst/>
              <a:rect l="l" t="t" r="r" b="b"/>
              <a:pathLst>
                <a:path w="44776" h="6216" fill="none" extrusionOk="0">
                  <a:moveTo>
                    <a:pt x="0" y="4552"/>
                  </a:moveTo>
                  <a:cubicBezTo>
                    <a:pt x="1129" y="3138"/>
                    <a:pt x="2294" y="1700"/>
                    <a:pt x="3898" y="868"/>
                  </a:cubicBezTo>
                  <a:cubicBezTo>
                    <a:pt x="5490" y="36"/>
                    <a:pt x="7641" y="1"/>
                    <a:pt x="8936" y="1248"/>
                  </a:cubicBezTo>
                  <a:cubicBezTo>
                    <a:pt x="10065" y="2353"/>
                    <a:pt x="10481" y="4326"/>
                    <a:pt x="12002" y="4730"/>
                  </a:cubicBezTo>
                  <a:cubicBezTo>
                    <a:pt x="14711" y="5443"/>
                    <a:pt x="15983" y="428"/>
                    <a:pt x="18775" y="524"/>
                  </a:cubicBezTo>
                  <a:cubicBezTo>
                    <a:pt x="21722" y="619"/>
                    <a:pt x="22293" y="6144"/>
                    <a:pt x="25228" y="5883"/>
                  </a:cubicBezTo>
                  <a:cubicBezTo>
                    <a:pt x="26535" y="5776"/>
                    <a:pt x="27367" y="4492"/>
                    <a:pt x="28270" y="3530"/>
                  </a:cubicBezTo>
                  <a:cubicBezTo>
                    <a:pt x="29862" y="1854"/>
                    <a:pt x="32797" y="1070"/>
                    <a:pt x="34449" y="2698"/>
                  </a:cubicBezTo>
                  <a:cubicBezTo>
                    <a:pt x="35649" y="3874"/>
                    <a:pt x="36398" y="6215"/>
                    <a:pt x="38014" y="5788"/>
                  </a:cubicBezTo>
                  <a:cubicBezTo>
                    <a:pt x="39060" y="5514"/>
                    <a:pt x="39380" y="4219"/>
                    <a:pt x="40046" y="3364"/>
                  </a:cubicBezTo>
                  <a:cubicBezTo>
                    <a:pt x="41151" y="1938"/>
                    <a:pt x="43623" y="1878"/>
                    <a:pt x="44775" y="3280"/>
                  </a:cubicBezTo>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92" name="Google Shape;892;p37"/>
            <p:cNvSpPr/>
            <p:nvPr/>
          </p:nvSpPr>
          <p:spPr>
            <a:xfrm>
              <a:off x="5958575" y="4444300"/>
              <a:ext cx="1147025" cy="128950"/>
            </a:xfrm>
            <a:custGeom>
              <a:avLst/>
              <a:gdLst/>
              <a:ahLst/>
              <a:cxnLst/>
              <a:rect l="l" t="t" r="r" b="b"/>
              <a:pathLst>
                <a:path w="45881" h="5158" fill="none" extrusionOk="0">
                  <a:moveTo>
                    <a:pt x="1" y="4267"/>
                  </a:moveTo>
                  <a:cubicBezTo>
                    <a:pt x="987" y="2876"/>
                    <a:pt x="2175" y="1545"/>
                    <a:pt x="3708" y="809"/>
                  </a:cubicBezTo>
                  <a:cubicBezTo>
                    <a:pt x="5253" y="60"/>
                    <a:pt x="7214" y="1"/>
                    <a:pt x="8580" y="1023"/>
                  </a:cubicBezTo>
                  <a:cubicBezTo>
                    <a:pt x="10113" y="2175"/>
                    <a:pt x="10874" y="4552"/>
                    <a:pt x="12787" y="4742"/>
                  </a:cubicBezTo>
                  <a:cubicBezTo>
                    <a:pt x="15175" y="4991"/>
                    <a:pt x="16423" y="1545"/>
                    <a:pt x="18788" y="1106"/>
                  </a:cubicBezTo>
                  <a:cubicBezTo>
                    <a:pt x="21830" y="535"/>
                    <a:pt x="23945" y="5158"/>
                    <a:pt x="27011" y="4694"/>
                  </a:cubicBezTo>
                  <a:cubicBezTo>
                    <a:pt x="29566" y="4302"/>
                    <a:pt x="30920" y="500"/>
                    <a:pt x="33475" y="880"/>
                  </a:cubicBezTo>
                  <a:cubicBezTo>
                    <a:pt x="34711" y="1070"/>
                    <a:pt x="35543" y="2199"/>
                    <a:pt x="36386" y="3114"/>
                  </a:cubicBezTo>
                  <a:cubicBezTo>
                    <a:pt x="37230" y="4041"/>
                    <a:pt x="38561" y="4861"/>
                    <a:pt x="39654" y="4267"/>
                  </a:cubicBezTo>
                  <a:cubicBezTo>
                    <a:pt x="40367" y="3886"/>
                    <a:pt x="40688" y="3031"/>
                    <a:pt x="41235" y="2437"/>
                  </a:cubicBezTo>
                  <a:cubicBezTo>
                    <a:pt x="42506" y="1082"/>
                    <a:pt x="45108" y="1510"/>
                    <a:pt x="45881" y="3197"/>
                  </a:cubicBezTo>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grpSp>
      <p:sp>
        <p:nvSpPr>
          <p:cNvPr id="901" name="Google Shape;901;p37"/>
          <p:cNvSpPr txBox="1">
            <a:spLocks noGrp="1"/>
          </p:cNvSpPr>
          <p:nvPr>
            <p:ph type="ctrTitle"/>
          </p:nvPr>
        </p:nvSpPr>
        <p:spPr>
          <a:xfrm>
            <a:off x="853672" y="808490"/>
            <a:ext cx="10658072" cy="2724044"/>
          </a:xfrm>
          <a:prstGeom prst="rect">
            <a:avLst/>
          </a:prstGeom>
        </p:spPr>
        <p:txBody>
          <a:bodyPr spcFirstLastPara="1" wrap="square" lIns="121598" tIns="121598" rIns="121598" bIns="121598" anchor="b" anchorCtr="0">
            <a:noAutofit/>
          </a:bodyPr>
          <a:lstStyle/>
          <a:p>
            <a:pPr algn="ctr"/>
            <a:r>
              <a:rPr lang="en" sz="5400" b="0" dirty="0">
                <a:latin typeface="AvantGarde" panose="00000400000000000000" pitchFamily="2" charset="0"/>
                <a:ea typeface="AvantGarde" panose="00000400000000000000" pitchFamily="2" charset="0"/>
                <a:cs typeface="AvantGarde" panose="00000400000000000000" pitchFamily="2" charset="0"/>
              </a:rPr>
              <a:t>2. Em đánh răng đúng cách</a:t>
            </a:r>
            <a:endParaRPr sz="5400" b="0" dirty="0">
              <a:latin typeface="AvantGarde" panose="00000400000000000000" pitchFamily="2" charset="0"/>
              <a:ea typeface="AvantGarde" panose="00000400000000000000" pitchFamily="2" charset="0"/>
              <a:cs typeface="AvantGarde" panose="00000400000000000000" pitchFamily="2" charset="0"/>
            </a:endParaRPr>
          </a:p>
        </p:txBody>
      </p:sp>
      <p:sp>
        <p:nvSpPr>
          <p:cNvPr id="902" name="Google Shape;902;p37"/>
          <p:cNvSpPr/>
          <p:nvPr/>
        </p:nvSpPr>
        <p:spPr>
          <a:xfrm>
            <a:off x="10335299" y="2080835"/>
            <a:ext cx="163916" cy="213552"/>
          </a:xfrm>
          <a:custGeom>
            <a:avLst/>
            <a:gdLst/>
            <a:ahLst/>
            <a:cxnLst/>
            <a:rect l="l" t="t" r="r" b="b"/>
            <a:pathLst>
              <a:path w="3768" h="4909" fill="none" extrusionOk="0">
                <a:moveTo>
                  <a:pt x="96" y="3708"/>
                </a:moveTo>
                <a:cubicBezTo>
                  <a:pt x="108" y="3910"/>
                  <a:pt x="155" y="4089"/>
                  <a:pt x="250" y="4255"/>
                </a:cubicBezTo>
                <a:cubicBezTo>
                  <a:pt x="428" y="4540"/>
                  <a:pt x="761" y="4671"/>
                  <a:pt x="1082" y="4718"/>
                </a:cubicBezTo>
                <a:cubicBezTo>
                  <a:pt x="2294" y="4909"/>
                  <a:pt x="3566" y="3922"/>
                  <a:pt x="3672" y="2686"/>
                </a:cubicBezTo>
                <a:cubicBezTo>
                  <a:pt x="3768" y="1748"/>
                  <a:pt x="2781" y="1"/>
                  <a:pt x="1617" y="298"/>
                </a:cubicBezTo>
                <a:cubicBezTo>
                  <a:pt x="500" y="595"/>
                  <a:pt x="1" y="2782"/>
                  <a:pt x="96" y="3708"/>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903" name="Google Shape;903;p37"/>
          <p:cNvSpPr/>
          <p:nvPr/>
        </p:nvSpPr>
        <p:spPr>
          <a:xfrm>
            <a:off x="9557675" y="1739123"/>
            <a:ext cx="235259" cy="255923"/>
          </a:xfrm>
          <a:custGeom>
            <a:avLst/>
            <a:gdLst/>
            <a:ahLst/>
            <a:cxnLst/>
            <a:rect l="l" t="t" r="r" b="b"/>
            <a:pathLst>
              <a:path w="5408" h="5883" fill="none" extrusionOk="0">
                <a:moveTo>
                  <a:pt x="892" y="1510"/>
                </a:moveTo>
                <a:cubicBezTo>
                  <a:pt x="1" y="3601"/>
                  <a:pt x="1676" y="5883"/>
                  <a:pt x="3946" y="5645"/>
                </a:cubicBezTo>
                <a:cubicBezTo>
                  <a:pt x="4219" y="5633"/>
                  <a:pt x="4481" y="5538"/>
                  <a:pt x="4695" y="5372"/>
                </a:cubicBezTo>
                <a:cubicBezTo>
                  <a:pt x="4885" y="5182"/>
                  <a:pt x="5016" y="4932"/>
                  <a:pt x="5075" y="4671"/>
                </a:cubicBezTo>
                <a:cubicBezTo>
                  <a:pt x="5408" y="3411"/>
                  <a:pt x="5063" y="2080"/>
                  <a:pt x="4172" y="1129"/>
                </a:cubicBezTo>
                <a:cubicBezTo>
                  <a:pt x="3126" y="48"/>
                  <a:pt x="1522" y="1"/>
                  <a:pt x="892" y="1510"/>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904" name="Google Shape;904;p37"/>
          <p:cNvSpPr/>
          <p:nvPr/>
        </p:nvSpPr>
        <p:spPr>
          <a:xfrm rot="7199914">
            <a:off x="10469258" y="1248812"/>
            <a:ext cx="235251" cy="255915"/>
          </a:xfrm>
          <a:custGeom>
            <a:avLst/>
            <a:gdLst/>
            <a:ahLst/>
            <a:cxnLst/>
            <a:rect l="l" t="t" r="r" b="b"/>
            <a:pathLst>
              <a:path w="5408" h="5883" fill="none" extrusionOk="0">
                <a:moveTo>
                  <a:pt x="892" y="1510"/>
                </a:moveTo>
                <a:cubicBezTo>
                  <a:pt x="1" y="3601"/>
                  <a:pt x="1676" y="5883"/>
                  <a:pt x="3946" y="5645"/>
                </a:cubicBezTo>
                <a:cubicBezTo>
                  <a:pt x="4219" y="5633"/>
                  <a:pt x="4481" y="5538"/>
                  <a:pt x="4695" y="5372"/>
                </a:cubicBezTo>
                <a:cubicBezTo>
                  <a:pt x="4885" y="5182"/>
                  <a:pt x="5016" y="4932"/>
                  <a:pt x="5075" y="4671"/>
                </a:cubicBezTo>
                <a:cubicBezTo>
                  <a:pt x="5408" y="3411"/>
                  <a:pt x="5063" y="2080"/>
                  <a:pt x="4172" y="1129"/>
                </a:cubicBezTo>
                <a:cubicBezTo>
                  <a:pt x="3126" y="48"/>
                  <a:pt x="1522" y="1"/>
                  <a:pt x="892" y="1510"/>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grpSp>
        <p:nvGrpSpPr>
          <p:cNvPr id="2" name="Google Shape;888;p43">
            <a:extLst>
              <a:ext uri="{FF2B5EF4-FFF2-40B4-BE49-F238E27FC236}">
                <a16:creationId xmlns:a16="http://schemas.microsoft.com/office/drawing/2014/main" id="{29A659BE-8761-68CA-C930-8AF574F6197B}"/>
              </a:ext>
            </a:extLst>
          </p:cNvPr>
          <p:cNvGrpSpPr/>
          <p:nvPr/>
        </p:nvGrpSpPr>
        <p:grpSpPr>
          <a:xfrm>
            <a:off x="9466454" y="3821908"/>
            <a:ext cx="1269350" cy="2901158"/>
            <a:chOff x="3294825" y="978150"/>
            <a:chExt cx="513150" cy="1704100"/>
          </a:xfrm>
        </p:grpSpPr>
        <p:sp>
          <p:nvSpPr>
            <p:cNvPr id="3" name="Google Shape;889;p43">
              <a:extLst>
                <a:ext uri="{FF2B5EF4-FFF2-40B4-BE49-F238E27FC236}">
                  <a16:creationId xmlns:a16="http://schemas.microsoft.com/office/drawing/2014/main" id="{50F46A43-B49D-4C2D-636C-DEF681E560EE}"/>
                </a:ext>
              </a:extLst>
            </p:cNvPr>
            <p:cNvSpPr/>
            <p:nvPr/>
          </p:nvSpPr>
          <p:spPr>
            <a:xfrm>
              <a:off x="3294825" y="1008850"/>
              <a:ext cx="241050" cy="376600"/>
            </a:xfrm>
            <a:custGeom>
              <a:avLst/>
              <a:gdLst/>
              <a:ahLst/>
              <a:cxnLst/>
              <a:rect l="l" t="t" r="r" b="b"/>
              <a:pathLst>
                <a:path w="9642" h="15064" extrusionOk="0">
                  <a:moveTo>
                    <a:pt x="175" y="440"/>
                  </a:moveTo>
                  <a:cubicBezTo>
                    <a:pt x="1" y="678"/>
                    <a:pt x="12" y="975"/>
                    <a:pt x="44" y="1248"/>
                  </a:cubicBezTo>
                  <a:lnTo>
                    <a:pt x="44" y="1248"/>
                  </a:lnTo>
                  <a:lnTo>
                    <a:pt x="2504" y="14113"/>
                  </a:lnTo>
                  <a:cubicBezTo>
                    <a:pt x="2575" y="14378"/>
                    <a:pt x="2674" y="14660"/>
                    <a:pt x="2924" y="14818"/>
                  </a:cubicBezTo>
                  <a:lnTo>
                    <a:pt x="2924" y="14818"/>
                  </a:lnTo>
                  <a:cubicBezTo>
                    <a:pt x="3316" y="15064"/>
                    <a:pt x="3882" y="14909"/>
                    <a:pt x="4346" y="14723"/>
                  </a:cubicBezTo>
                  <a:lnTo>
                    <a:pt x="4346" y="14723"/>
                  </a:lnTo>
                  <a:cubicBezTo>
                    <a:pt x="6366" y="13919"/>
                    <a:pt x="8196" y="12719"/>
                    <a:pt x="9641" y="11241"/>
                  </a:cubicBezTo>
                  <a:lnTo>
                    <a:pt x="9641" y="11241"/>
                  </a:lnTo>
                  <a:lnTo>
                    <a:pt x="7740" y="1284"/>
                  </a:lnTo>
                  <a:cubicBezTo>
                    <a:pt x="5847" y="444"/>
                    <a:pt x="3704" y="4"/>
                    <a:pt x="1529" y="0"/>
                  </a:cubicBezTo>
                  <a:lnTo>
                    <a:pt x="1529" y="0"/>
                  </a:lnTo>
                  <a:lnTo>
                    <a:pt x="1525" y="0"/>
                  </a:lnTo>
                  <a:lnTo>
                    <a:pt x="1525" y="0"/>
                  </a:lnTo>
                  <a:cubicBezTo>
                    <a:pt x="1030" y="0"/>
                    <a:pt x="448" y="68"/>
                    <a:pt x="175" y="440"/>
                  </a:cubicBezTo>
                </a:path>
              </a:pathLst>
            </a:custGeom>
            <a:solidFill>
              <a:schemeClr val="dk1"/>
            </a:solidFill>
            <a:ln>
              <a:noFill/>
            </a:ln>
          </p:spPr>
          <p:txBody>
            <a:bodyPr spcFirstLastPara="1" wrap="square" lIns="121598" tIns="121598" rIns="121598" bIns="121598" anchor="ctr" anchorCtr="0">
              <a:noAutofit/>
            </a:bodyPr>
            <a:lstStyle/>
            <a:p>
              <a:endParaRPr sz="2479" dirty="0"/>
            </a:p>
          </p:txBody>
        </p:sp>
        <p:sp>
          <p:nvSpPr>
            <p:cNvPr id="4" name="Google Shape;890;p43">
              <a:extLst>
                <a:ext uri="{FF2B5EF4-FFF2-40B4-BE49-F238E27FC236}">
                  <a16:creationId xmlns:a16="http://schemas.microsoft.com/office/drawing/2014/main" id="{76E91550-DB63-5D4A-1285-40945177E15B}"/>
                </a:ext>
              </a:extLst>
            </p:cNvPr>
            <p:cNvSpPr/>
            <p:nvPr/>
          </p:nvSpPr>
          <p:spPr>
            <a:xfrm>
              <a:off x="3352350" y="1263225"/>
              <a:ext cx="183525" cy="119250"/>
            </a:xfrm>
            <a:custGeom>
              <a:avLst/>
              <a:gdLst/>
              <a:ahLst/>
              <a:cxnLst/>
              <a:rect l="l" t="t" r="r" b="b"/>
              <a:pathLst>
                <a:path w="7341" h="4770" extrusionOk="0">
                  <a:moveTo>
                    <a:pt x="7138" y="1"/>
                  </a:moveTo>
                  <a:cubicBezTo>
                    <a:pt x="5689" y="1478"/>
                    <a:pt x="3859" y="2682"/>
                    <a:pt x="1839" y="3486"/>
                  </a:cubicBezTo>
                  <a:cubicBezTo>
                    <a:pt x="1550" y="3601"/>
                    <a:pt x="1217" y="3705"/>
                    <a:pt x="913" y="3705"/>
                  </a:cubicBezTo>
                  <a:cubicBezTo>
                    <a:pt x="734" y="3705"/>
                    <a:pt x="565" y="3669"/>
                    <a:pt x="421" y="3578"/>
                  </a:cubicBezTo>
                  <a:cubicBezTo>
                    <a:pt x="167" y="3419"/>
                    <a:pt x="72" y="3142"/>
                    <a:pt x="1" y="2876"/>
                  </a:cubicBezTo>
                  <a:lnTo>
                    <a:pt x="1" y="2876"/>
                  </a:lnTo>
                  <a:lnTo>
                    <a:pt x="203" y="3938"/>
                  </a:lnTo>
                  <a:cubicBezTo>
                    <a:pt x="274" y="4203"/>
                    <a:pt x="373" y="4485"/>
                    <a:pt x="623" y="4643"/>
                  </a:cubicBezTo>
                  <a:cubicBezTo>
                    <a:pt x="768" y="4734"/>
                    <a:pt x="937" y="4770"/>
                    <a:pt x="1115" y="4770"/>
                  </a:cubicBezTo>
                  <a:cubicBezTo>
                    <a:pt x="1420" y="4770"/>
                    <a:pt x="1753" y="4665"/>
                    <a:pt x="2045" y="4548"/>
                  </a:cubicBezTo>
                  <a:cubicBezTo>
                    <a:pt x="4065" y="3744"/>
                    <a:pt x="5895" y="2544"/>
                    <a:pt x="7340" y="1066"/>
                  </a:cubicBezTo>
                  <a:lnTo>
                    <a:pt x="7138" y="1"/>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5" name="Google Shape;891;p43">
              <a:extLst>
                <a:ext uri="{FF2B5EF4-FFF2-40B4-BE49-F238E27FC236}">
                  <a16:creationId xmlns:a16="http://schemas.microsoft.com/office/drawing/2014/main" id="{9208F88A-9D07-E6D2-F3C4-E45EE8858B28}"/>
                </a:ext>
              </a:extLst>
            </p:cNvPr>
            <p:cNvSpPr/>
            <p:nvPr/>
          </p:nvSpPr>
          <p:spPr>
            <a:xfrm>
              <a:off x="3370875" y="1057775"/>
              <a:ext cx="123500" cy="30800"/>
            </a:xfrm>
            <a:custGeom>
              <a:avLst/>
              <a:gdLst/>
              <a:ahLst/>
              <a:cxnLst/>
              <a:rect l="l" t="t" r="r" b="b"/>
              <a:pathLst>
                <a:path w="4940" h="1232" extrusionOk="0">
                  <a:moveTo>
                    <a:pt x="4940" y="602"/>
                  </a:moveTo>
                  <a:lnTo>
                    <a:pt x="0" y="1232"/>
                  </a:lnTo>
                  <a:lnTo>
                    <a:pt x="4825" y="0"/>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6" name="Google Shape;892;p43">
              <a:extLst>
                <a:ext uri="{FF2B5EF4-FFF2-40B4-BE49-F238E27FC236}">
                  <a16:creationId xmlns:a16="http://schemas.microsoft.com/office/drawing/2014/main" id="{54FF8DDC-EE6A-52B6-E88C-0DAF7BAF1A08}"/>
                </a:ext>
              </a:extLst>
            </p:cNvPr>
            <p:cNvSpPr/>
            <p:nvPr/>
          </p:nvSpPr>
          <p:spPr>
            <a:xfrm>
              <a:off x="3379600" y="1103325"/>
              <a:ext cx="123500" cy="30900"/>
            </a:xfrm>
            <a:custGeom>
              <a:avLst/>
              <a:gdLst/>
              <a:ahLst/>
              <a:cxnLst/>
              <a:rect l="l" t="t" r="r" b="b"/>
              <a:pathLst>
                <a:path w="4940" h="1236" extrusionOk="0">
                  <a:moveTo>
                    <a:pt x="4939" y="602"/>
                  </a:moveTo>
                  <a:lnTo>
                    <a:pt x="0" y="1236"/>
                  </a:lnTo>
                  <a:lnTo>
                    <a:pt x="4824" y="0"/>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7" name="Google Shape;893;p43">
              <a:extLst>
                <a:ext uri="{FF2B5EF4-FFF2-40B4-BE49-F238E27FC236}">
                  <a16:creationId xmlns:a16="http://schemas.microsoft.com/office/drawing/2014/main" id="{E08BECE6-60C0-3CE2-4AF4-7A0D6E88D268}"/>
                </a:ext>
              </a:extLst>
            </p:cNvPr>
            <p:cNvSpPr/>
            <p:nvPr/>
          </p:nvSpPr>
          <p:spPr>
            <a:xfrm>
              <a:off x="3388300" y="1148950"/>
              <a:ext cx="123500" cy="30925"/>
            </a:xfrm>
            <a:custGeom>
              <a:avLst/>
              <a:gdLst/>
              <a:ahLst/>
              <a:cxnLst/>
              <a:rect l="l" t="t" r="r" b="b"/>
              <a:pathLst>
                <a:path w="4940" h="1237" extrusionOk="0">
                  <a:moveTo>
                    <a:pt x="4940" y="603"/>
                  </a:moveTo>
                  <a:lnTo>
                    <a:pt x="1" y="1237"/>
                  </a:lnTo>
                  <a:lnTo>
                    <a:pt x="4825" y="1"/>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8" name="Google Shape;894;p43">
              <a:extLst>
                <a:ext uri="{FF2B5EF4-FFF2-40B4-BE49-F238E27FC236}">
                  <a16:creationId xmlns:a16="http://schemas.microsoft.com/office/drawing/2014/main" id="{3E0636C2-B9BA-B3B9-4DB2-B909BC04B8C9}"/>
                </a:ext>
              </a:extLst>
            </p:cNvPr>
            <p:cNvSpPr/>
            <p:nvPr/>
          </p:nvSpPr>
          <p:spPr>
            <a:xfrm>
              <a:off x="3397025" y="1194500"/>
              <a:ext cx="123600" cy="30925"/>
            </a:xfrm>
            <a:custGeom>
              <a:avLst/>
              <a:gdLst/>
              <a:ahLst/>
              <a:cxnLst/>
              <a:rect l="l" t="t" r="r" b="b"/>
              <a:pathLst>
                <a:path w="4944" h="1237" extrusionOk="0">
                  <a:moveTo>
                    <a:pt x="4943" y="603"/>
                  </a:moveTo>
                  <a:lnTo>
                    <a:pt x="0" y="1237"/>
                  </a:lnTo>
                  <a:lnTo>
                    <a:pt x="4825" y="1"/>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9" name="Google Shape;895;p43">
              <a:extLst>
                <a:ext uri="{FF2B5EF4-FFF2-40B4-BE49-F238E27FC236}">
                  <a16:creationId xmlns:a16="http://schemas.microsoft.com/office/drawing/2014/main" id="{AD8D8E59-3F08-ADD1-1162-E091F5015517}"/>
                </a:ext>
              </a:extLst>
            </p:cNvPr>
            <p:cNvSpPr/>
            <p:nvPr/>
          </p:nvSpPr>
          <p:spPr>
            <a:xfrm>
              <a:off x="3405725" y="1240150"/>
              <a:ext cx="123600" cy="30925"/>
            </a:xfrm>
            <a:custGeom>
              <a:avLst/>
              <a:gdLst/>
              <a:ahLst/>
              <a:cxnLst/>
              <a:rect l="l" t="t" r="r" b="b"/>
              <a:pathLst>
                <a:path w="4944" h="1237" extrusionOk="0">
                  <a:moveTo>
                    <a:pt x="4944" y="603"/>
                  </a:moveTo>
                  <a:lnTo>
                    <a:pt x="1" y="1237"/>
                  </a:lnTo>
                  <a:lnTo>
                    <a:pt x="4825" y="1"/>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10" name="Google Shape;896;p43">
              <a:extLst>
                <a:ext uri="{FF2B5EF4-FFF2-40B4-BE49-F238E27FC236}">
                  <a16:creationId xmlns:a16="http://schemas.microsoft.com/office/drawing/2014/main" id="{0A7304AC-2D02-9DF9-9528-F1783AE0976B}"/>
                </a:ext>
              </a:extLst>
            </p:cNvPr>
            <p:cNvSpPr/>
            <p:nvPr/>
          </p:nvSpPr>
          <p:spPr>
            <a:xfrm>
              <a:off x="3455550" y="978150"/>
              <a:ext cx="352425" cy="1704100"/>
            </a:xfrm>
            <a:custGeom>
              <a:avLst/>
              <a:gdLst/>
              <a:ahLst/>
              <a:cxnLst/>
              <a:rect l="l" t="t" r="r" b="b"/>
              <a:pathLst>
                <a:path w="14097" h="68164" extrusionOk="0">
                  <a:moveTo>
                    <a:pt x="1105" y="12"/>
                  </a:moveTo>
                  <a:cubicBezTo>
                    <a:pt x="0" y="222"/>
                    <a:pt x="475" y="1953"/>
                    <a:pt x="475" y="1953"/>
                  </a:cubicBezTo>
                  <a:lnTo>
                    <a:pt x="475" y="1953"/>
                  </a:lnTo>
                  <a:cubicBezTo>
                    <a:pt x="1398" y="6183"/>
                    <a:pt x="2179" y="10445"/>
                    <a:pt x="2824" y="14723"/>
                  </a:cubicBezTo>
                  <a:lnTo>
                    <a:pt x="2824" y="14723"/>
                  </a:lnTo>
                  <a:cubicBezTo>
                    <a:pt x="3280" y="17765"/>
                    <a:pt x="3656" y="20961"/>
                    <a:pt x="2777" y="23786"/>
                  </a:cubicBezTo>
                  <a:lnTo>
                    <a:pt x="2777" y="23786"/>
                  </a:lnTo>
                  <a:cubicBezTo>
                    <a:pt x="2230" y="25536"/>
                    <a:pt x="1216" y="27077"/>
                    <a:pt x="970" y="28935"/>
                  </a:cubicBezTo>
                  <a:lnTo>
                    <a:pt x="970" y="28935"/>
                  </a:lnTo>
                  <a:cubicBezTo>
                    <a:pt x="598" y="31747"/>
                    <a:pt x="2052" y="34508"/>
                    <a:pt x="2951" y="37245"/>
                  </a:cubicBezTo>
                  <a:lnTo>
                    <a:pt x="2951" y="37245"/>
                  </a:lnTo>
                  <a:cubicBezTo>
                    <a:pt x="5807" y="45963"/>
                    <a:pt x="3149" y="56003"/>
                    <a:pt x="6789" y="64369"/>
                  </a:cubicBezTo>
                  <a:lnTo>
                    <a:pt x="6789" y="64369"/>
                  </a:lnTo>
                  <a:cubicBezTo>
                    <a:pt x="6789" y="64369"/>
                    <a:pt x="8643" y="68163"/>
                    <a:pt x="10960" y="67720"/>
                  </a:cubicBezTo>
                  <a:lnTo>
                    <a:pt x="10960" y="67720"/>
                  </a:lnTo>
                  <a:cubicBezTo>
                    <a:pt x="13843" y="67169"/>
                    <a:pt x="13800" y="63030"/>
                    <a:pt x="13800" y="63030"/>
                  </a:cubicBezTo>
                  <a:lnTo>
                    <a:pt x="13800" y="63030"/>
                  </a:lnTo>
                  <a:cubicBezTo>
                    <a:pt x="14097" y="53908"/>
                    <a:pt x="8290" y="45543"/>
                    <a:pt x="7359" y="36401"/>
                  </a:cubicBezTo>
                  <a:lnTo>
                    <a:pt x="7359" y="36401"/>
                  </a:lnTo>
                  <a:cubicBezTo>
                    <a:pt x="7042" y="33308"/>
                    <a:pt x="7411" y="28047"/>
                    <a:pt x="7411" y="28047"/>
                  </a:cubicBezTo>
                  <a:lnTo>
                    <a:pt x="7411" y="28047"/>
                  </a:lnTo>
                  <a:cubicBezTo>
                    <a:pt x="7795" y="23849"/>
                    <a:pt x="5355" y="14656"/>
                    <a:pt x="5355" y="14656"/>
                  </a:cubicBezTo>
                  <a:lnTo>
                    <a:pt x="5355" y="14656"/>
                  </a:lnTo>
                  <a:lnTo>
                    <a:pt x="2309" y="1549"/>
                  </a:lnTo>
                  <a:cubicBezTo>
                    <a:pt x="2309" y="1549"/>
                    <a:pt x="1897" y="0"/>
                    <a:pt x="1196" y="0"/>
                  </a:cubicBezTo>
                  <a:lnTo>
                    <a:pt x="1196" y="0"/>
                  </a:lnTo>
                  <a:cubicBezTo>
                    <a:pt x="1168" y="0"/>
                    <a:pt x="1137" y="4"/>
                    <a:pt x="1105" y="12"/>
                  </a:cubicBezTo>
                </a:path>
              </a:pathLst>
            </a:custGeom>
            <a:gradFill>
              <a:gsLst>
                <a:gs pos="0">
                  <a:schemeClr val="accent1"/>
                </a:gs>
                <a:gs pos="100000">
                  <a:schemeClr val="lt2"/>
                </a:gs>
              </a:gsLst>
              <a:lin ang="5400700" scaled="0"/>
            </a:gradFill>
            <a:ln>
              <a:noFill/>
            </a:ln>
          </p:spPr>
          <p:txBody>
            <a:bodyPr spcFirstLastPara="1" wrap="square" lIns="121598" tIns="121598" rIns="121598" bIns="121598" anchor="ctr" anchorCtr="0">
              <a:noAutofit/>
            </a:bodyPr>
            <a:lstStyle/>
            <a:p>
              <a:endParaRPr sz="2479"/>
            </a:p>
          </p:txBody>
        </p:sp>
        <p:sp>
          <p:nvSpPr>
            <p:cNvPr id="11" name="Google Shape;897;p43">
              <a:extLst>
                <a:ext uri="{FF2B5EF4-FFF2-40B4-BE49-F238E27FC236}">
                  <a16:creationId xmlns:a16="http://schemas.microsoft.com/office/drawing/2014/main" id="{999D9495-6338-D4DA-A3C2-5D24571F0B64}"/>
                </a:ext>
              </a:extLst>
            </p:cNvPr>
            <p:cNvSpPr/>
            <p:nvPr/>
          </p:nvSpPr>
          <p:spPr>
            <a:xfrm>
              <a:off x="3472175" y="1533750"/>
              <a:ext cx="107650" cy="339275"/>
            </a:xfrm>
            <a:custGeom>
              <a:avLst/>
              <a:gdLst/>
              <a:ahLst/>
              <a:cxnLst/>
              <a:rect l="l" t="t" r="r" b="b"/>
              <a:pathLst>
                <a:path w="4306" h="13571" extrusionOk="0">
                  <a:moveTo>
                    <a:pt x="2472" y="1"/>
                  </a:moveTo>
                  <a:cubicBezTo>
                    <a:pt x="2385" y="532"/>
                    <a:pt x="2270" y="1055"/>
                    <a:pt x="2112" y="1562"/>
                  </a:cubicBezTo>
                  <a:cubicBezTo>
                    <a:pt x="1565" y="3312"/>
                    <a:pt x="551" y="4853"/>
                    <a:pt x="305" y="6711"/>
                  </a:cubicBezTo>
                  <a:cubicBezTo>
                    <a:pt x="0" y="9028"/>
                    <a:pt x="935" y="11309"/>
                    <a:pt x="1771" y="13571"/>
                  </a:cubicBezTo>
                  <a:cubicBezTo>
                    <a:pt x="2108" y="13222"/>
                    <a:pt x="2357" y="12767"/>
                    <a:pt x="2559" y="12323"/>
                  </a:cubicBezTo>
                  <a:cubicBezTo>
                    <a:pt x="4306" y="8461"/>
                    <a:pt x="4239" y="3843"/>
                    <a:pt x="2472" y="1"/>
                  </a:cubicBezTo>
                  <a:close/>
                </a:path>
              </a:pathLst>
            </a:custGeom>
            <a:solidFill>
              <a:srgbClr val="000000">
                <a:alpha val="5090"/>
              </a:srgbClr>
            </a:solidFill>
            <a:ln>
              <a:noFill/>
            </a:ln>
          </p:spPr>
          <p:txBody>
            <a:bodyPr spcFirstLastPara="1" wrap="square" lIns="121598" tIns="121598" rIns="121598" bIns="121598" anchor="ctr" anchorCtr="0">
              <a:noAutofit/>
            </a:bodyPr>
            <a:lstStyle/>
            <a:p>
              <a:endParaRPr sz="2479"/>
            </a:p>
          </p:txBody>
        </p:sp>
        <p:sp>
          <p:nvSpPr>
            <p:cNvPr id="12" name="Google Shape;898;p43">
              <a:extLst>
                <a:ext uri="{FF2B5EF4-FFF2-40B4-BE49-F238E27FC236}">
                  <a16:creationId xmlns:a16="http://schemas.microsoft.com/office/drawing/2014/main" id="{12EBC62F-38B2-24B7-1CEE-6BE5611C45AC}"/>
                </a:ext>
              </a:extLst>
            </p:cNvPr>
            <p:cNvSpPr/>
            <p:nvPr/>
          </p:nvSpPr>
          <p:spPr>
            <a:xfrm>
              <a:off x="3455550" y="978250"/>
              <a:ext cx="323925" cy="1704000"/>
            </a:xfrm>
            <a:custGeom>
              <a:avLst/>
              <a:gdLst/>
              <a:ahLst/>
              <a:cxnLst/>
              <a:rect l="l" t="t" r="r" b="b"/>
              <a:pathLst>
                <a:path w="12957" h="68160" extrusionOk="0">
                  <a:moveTo>
                    <a:pt x="11827" y="66809"/>
                  </a:moveTo>
                  <a:cubicBezTo>
                    <a:pt x="9641" y="67228"/>
                    <a:pt x="7850" y="63430"/>
                    <a:pt x="7850" y="63430"/>
                  </a:cubicBezTo>
                  <a:cubicBezTo>
                    <a:pt x="4325" y="55053"/>
                    <a:pt x="6730" y="45075"/>
                    <a:pt x="3945" y="36357"/>
                  </a:cubicBezTo>
                  <a:cubicBezTo>
                    <a:pt x="3070" y="33624"/>
                    <a:pt x="1668" y="30860"/>
                    <a:pt x="1988" y="28059"/>
                  </a:cubicBezTo>
                  <a:cubicBezTo>
                    <a:pt x="2202" y="26214"/>
                    <a:pt x="3141" y="24685"/>
                    <a:pt x="3640" y="22950"/>
                  </a:cubicBezTo>
                  <a:cubicBezTo>
                    <a:pt x="4444" y="20141"/>
                    <a:pt x="4056" y="16953"/>
                    <a:pt x="3593" y="13919"/>
                  </a:cubicBezTo>
                  <a:cubicBezTo>
                    <a:pt x="2939" y="9645"/>
                    <a:pt x="2159" y="5391"/>
                    <a:pt x="1244" y="1169"/>
                  </a:cubicBezTo>
                  <a:cubicBezTo>
                    <a:pt x="1244" y="1169"/>
                    <a:pt x="1077" y="543"/>
                    <a:pt x="1168" y="0"/>
                  </a:cubicBezTo>
                  <a:cubicBezTo>
                    <a:pt x="1149" y="0"/>
                    <a:pt x="1125" y="4"/>
                    <a:pt x="1105" y="8"/>
                  </a:cubicBezTo>
                  <a:cubicBezTo>
                    <a:pt x="0" y="218"/>
                    <a:pt x="479" y="1949"/>
                    <a:pt x="479" y="1949"/>
                  </a:cubicBezTo>
                  <a:cubicBezTo>
                    <a:pt x="1398" y="6179"/>
                    <a:pt x="2179" y="10441"/>
                    <a:pt x="2824" y="14719"/>
                  </a:cubicBezTo>
                  <a:cubicBezTo>
                    <a:pt x="3280" y="17761"/>
                    <a:pt x="3656" y="20957"/>
                    <a:pt x="2777" y="23782"/>
                  </a:cubicBezTo>
                  <a:cubicBezTo>
                    <a:pt x="2230" y="25532"/>
                    <a:pt x="1216" y="27073"/>
                    <a:pt x="970" y="28931"/>
                  </a:cubicBezTo>
                  <a:cubicBezTo>
                    <a:pt x="598" y="31743"/>
                    <a:pt x="2052" y="34504"/>
                    <a:pt x="2951" y="37241"/>
                  </a:cubicBezTo>
                  <a:cubicBezTo>
                    <a:pt x="5807" y="45959"/>
                    <a:pt x="3149" y="55999"/>
                    <a:pt x="6789" y="64365"/>
                  </a:cubicBezTo>
                  <a:cubicBezTo>
                    <a:pt x="6789" y="64365"/>
                    <a:pt x="8643" y="68159"/>
                    <a:pt x="10960" y="67716"/>
                  </a:cubicBezTo>
                  <a:cubicBezTo>
                    <a:pt x="11906" y="67533"/>
                    <a:pt x="12536" y="66967"/>
                    <a:pt x="12956" y="66290"/>
                  </a:cubicBezTo>
                  <a:cubicBezTo>
                    <a:pt x="12647" y="66539"/>
                    <a:pt x="12275" y="66721"/>
                    <a:pt x="11827" y="66809"/>
                  </a:cubicBezTo>
                  <a:close/>
                </a:path>
              </a:pathLst>
            </a:custGeom>
            <a:solidFill>
              <a:srgbClr val="000000">
                <a:alpha val="5090"/>
              </a:srgbClr>
            </a:solidFill>
            <a:ln>
              <a:noFill/>
            </a:ln>
          </p:spPr>
          <p:txBody>
            <a:bodyPr spcFirstLastPara="1" wrap="square" lIns="121598" tIns="121598" rIns="121598" bIns="121598" anchor="ctr" anchorCtr="0">
              <a:noAutofit/>
            </a:bodyPr>
            <a:lstStyle/>
            <a:p>
              <a:endParaRPr sz="2479"/>
            </a:p>
          </p:txBody>
        </p:sp>
      </p:grpSp>
      <p:grpSp>
        <p:nvGrpSpPr>
          <p:cNvPr id="13" name="Google Shape;899;p43">
            <a:extLst>
              <a:ext uri="{FF2B5EF4-FFF2-40B4-BE49-F238E27FC236}">
                <a16:creationId xmlns:a16="http://schemas.microsoft.com/office/drawing/2014/main" id="{5BC3F497-E8AF-57C5-8EDA-1C2CAF6AE6B0}"/>
              </a:ext>
            </a:extLst>
          </p:cNvPr>
          <p:cNvGrpSpPr/>
          <p:nvPr/>
        </p:nvGrpSpPr>
        <p:grpSpPr>
          <a:xfrm>
            <a:off x="9952698" y="3388422"/>
            <a:ext cx="2055377" cy="3190587"/>
            <a:chOff x="2163844" y="668390"/>
            <a:chExt cx="1632740" cy="3682619"/>
          </a:xfrm>
        </p:grpSpPr>
        <p:sp>
          <p:nvSpPr>
            <p:cNvPr id="14" name="Google Shape;900;p43">
              <a:extLst>
                <a:ext uri="{FF2B5EF4-FFF2-40B4-BE49-F238E27FC236}">
                  <a16:creationId xmlns:a16="http://schemas.microsoft.com/office/drawing/2014/main" id="{E4248644-CB69-2AAD-D79B-FE9E462109E6}"/>
                </a:ext>
              </a:extLst>
            </p:cNvPr>
            <p:cNvSpPr/>
            <p:nvPr/>
          </p:nvSpPr>
          <p:spPr>
            <a:xfrm rot="-10238531">
              <a:off x="2611339" y="760983"/>
              <a:ext cx="1165952" cy="332588"/>
            </a:xfrm>
            <a:custGeom>
              <a:avLst/>
              <a:gdLst/>
              <a:ahLst/>
              <a:cxnLst/>
              <a:rect l="l" t="t" r="r" b="b"/>
              <a:pathLst>
                <a:path w="23735" h="6330" extrusionOk="0">
                  <a:moveTo>
                    <a:pt x="1" y="1569"/>
                  </a:moveTo>
                  <a:lnTo>
                    <a:pt x="318" y="6330"/>
                  </a:lnTo>
                  <a:lnTo>
                    <a:pt x="23734" y="4761"/>
                  </a:lnTo>
                  <a:lnTo>
                    <a:pt x="23417" y="0"/>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5" name="Google Shape;901;p43">
              <a:extLst>
                <a:ext uri="{FF2B5EF4-FFF2-40B4-BE49-F238E27FC236}">
                  <a16:creationId xmlns:a16="http://schemas.microsoft.com/office/drawing/2014/main" id="{06BF7A58-4A0F-A685-9BA6-C32724F6108B}"/>
                </a:ext>
              </a:extLst>
            </p:cNvPr>
            <p:cNvSpPr/>
            <p:nvPr/>
          </p:nvSpPr>
          <p:spPr>
            <a:xfrm rot="-10238531">
              <a:off x="2618897" y="761586"/>
              <a:ext cx="1165952" cy="239773"/>
            </a:xfrm>
            <a:custGeom>
              <a:avLst/>
              <a:gdLst/>
              <a:ahLst/>
              <a:cxnLst/>
              <a:rect l="l" t="t" r="r" b="b"/>
              <a:pathLst>
                <a:path w="23735" h="4881" extrusionOk="0">
                  <a:moveTo>
                    <a:pt x="1755" y="1"/>
                  </a:moveTo>
                  <a:lnTo>
                    <a:pt x="1" y="120"/>
                  </a:lnTo>
                  <a:lnTo>
                    <a:pt x="318" y="4881"/>
                  </a:lnTo>
                  <a:lnTo>
                    <a:pt x="23734" y="3312"/>
                  </a:lnTo>
                  <a:lnTo>
                    <a:pt x="23659" y="2207"/>
                  </a:lnTo>
                  <a:cubicBezTo>
                    <a:pt x="18819" y="2532"/>
                    <a:pt x="3633" y="3550"/>
                    <a:pt x="2856" y="3601"/>
                  </a:cubicBezTo>
                  <a:cubicBezTo>
                    <a:pt x="2834" y="3603"/>
                    <a:pt x="2813" y="3603"/>
                    <a:pt x="2791" y="3603"/>
                  </a:cubicBezTo>
                  <a:cubicBezTo>
                    <a:pt x="1933" y="3603"/>
                    <a:pt x="1914" y="2381"/>
                    <a:pt x="1914" y="2381"/>
                  </a:cubicBezTo>
                  <a:lnTo>
                    <a:pt x="1755" y="1"/>
                  </a:lnTo>
                  <a:close/>
                </a:path>
              </a:pathLst>
            </a:custGeom>
            <a:solidFill>
              <a:srgbClr val="000000">
                <a:alpha val="5090"/>
              </a:srgbClr>
            </a:solidFill>
            <a:ln>
              <a:noFill/>
            </a:ln>
          </p:spPr>
          <p:txBody>
            <a:bodyPr spcFirstLastPara="1" wrap="square" lIns="121598" tIns="121598" rIns="121598" bIns="121598" anchor="ctr" anchorCtr="0">
              <a:noAutofit/>
            </a:bodyPr>
            <a:lstStyle/>
            <a:p>
              <a:endParaRPr sz="2479"/>
            </a:p>
          </p:txBody>
        </p:sp>
        <p:sp>
          <p:nvSpPr>
            <p:cNvPr id="16" name="Google Shape;902;p43">
              <a:extLst>
                <a:ext uri="{FF2B5EF4-FFF2-40B4-BE49-F238E27FC236}">
                  <a16:creationId xmlns:a16="http://schemas.microsoft.com/office/drawing/2014/main" id="{AD29F4A0-C559-847A-9AEB-7A53BBA2DA84}"/>
                </a:ext>
              </a:extLst>
            </p:cNvPr>
            <p:cNvSpPr/>
            <p:nvPr/>
          </p:nvSpPr>
          <p:spPr>
            <a:xfrm rot="-10238531">
              <a:off x="2386010" y="976404"/>
              <a:ext cx="1150380" cy="2826825"/>
            </a:xfrm>
            <a:custGeom>
              <a:avLst/>
              <a:gdLst/>
              <a:ahLst/>
              <a:cxnLst/>
              <a:rect l="l" t="t" r="r" b="b"/>
              <a:pathLst>
                <a:path w="23418" h="57545" extrusionOk="0">
                  <a:moveTo>
                    <a:pt x="12367" y="21"/>
                  </a:moveTo>
                  <a:lnTo>
                    <a:pt x="7926" y="310"/>
                  </a:lnTo>
                  <a:lnTo>
                    <a:pt x="3486" y="615"/>
                  </a:lnTo>
                  <a:cubicBezTo>
                    <a:pt x="3486" y="615"/>
                    <a:pt x="682" y="393"/>
                    <a:pt x="456" y="6390"/>
                  </a:cubicBezTo>
                  <a:lnTo>
                    <a:pt x="456" y="6390"/>
                  </a:lnTo>
                  <a:cubicBezTo>
                    <a:pt x="230" y="12390"/>
                    <a:pt x="1" y="57545"/>
                    <a:pt x="1" y="57545"/>
                  </a:cubicBezTo>
                  <a:lnTo>
                    <a:pt x="1" y="57545"/>
                  </a:lnTo>
                  <a:lnTo>
                    <a:pt x="11709" y="56760"/>
                  </a:lnTo>
                  <a:lnTo>
                    <a:pt x="23417" y="55976"/>
                  </a:lnTo>
                  <a:cubicBezTo>
                    <a:pt x="23417" y="55976"/>
                    <a:pt x="17163" y="11254"/>
                    <a:pt x="16137" y="5340"/>
                  </a:cubicBezTo>
                  <a:lnTo>
                    <a:pt x="16137" y="5340"/>
                  </a:lnTo>
                  <a:cubicBezTo>
                    <a:pt x="15286" y="413"/>
                    <a:pt x="13234" y="1"/>
                    <a:pt x="12573" y="1"/>
                  </a:cubicBezTo>
                  <a:lnTo>
                    <a:pt x="12573" y="1"/>
                  </a:lnTo>
                  <a:cubicBezTo>
                    <a:pt x="12442" y="1"/>
                    <a:pt x="12367" y="21"/>
                    <a:pt x="12367" y="21"/>
                  </a:cubicBezTo>
                </a:path>
              </a:pathLst>
            </a:custGeom>
            <a:solidFill>
              <a:srgbClr val="EFA84B"/>
            </a:solidFill>
            <a:ln>
              <a:noFill/>
            </a:ln>
          </p:spPr>
          <p:txBody>
            <a:bodyPr spcFirstLastPara="1" wrap="square" lIns="121598" tIns="121598" rIns="121598" bIns="121598" anchor="ctr" anchorCtr="0">
              <a:noAutofit/>
            </a:bodyPr>
            <a:lstStyle/>
            <a:p>
              <a:endParaRPr sz="2479"/>
            </a:p>
          </p:txBody>
        </p:sp>
        <p:sp>
          <p:nvSpPr>
            <p:cNvPr id="17" name="Google Shape;903;p43">
              <a:extLst>
                <a:ext uri="{FF2B5EF4-FFF2-40B4-BE49-F238E27FC236}">
                  <a16:creationId xmlns:a16="http://schemas.microsoft.com/office/drawing/2014/main" id="{AB0B232D-FA2A-D03F-BD1B-D2A7E112CFB6}"/>
                </a:ext>
              </a:extLst>
            </p:cNvPr>
            <p:cNvSpPr/>
            <p:nvPr/>
          </p:nvSpPr>
          <p:spPr>
            <a:xfrm rot="-10238531">
              <a:off x="2386010" y="976404"/>
              <a:ext cx="1150380" cy="2826825"/>
            </a:xfrm>
            <a:custGeom>
              <a:avLst/>
              <a:gdLst/>
              <a:ahLst/>
              <a:cxnLst/>
              <a:rect l="l" t="t" r="r" b="b"/>
              <a:pathLst>
                <a:path w="23418" h="57545" extrusionOk="0">
                  <a:moveTo>
                    <a:pt x="12367" y="21"/>
                  </a:moveTo>
                  <a:lnTo>
                    <a:pt x="7926" y="310"/>
                  </a:lnTo>
                  <a:lnTo>
                    <a:pt x="3486" y="615"/>
                  </a:lnTo>
                  <a:cubicBezTo>
                    <a:pt x="3486" y="615"/>
                    <a:pt x="682" y="393"/>
                    <a:pt x="456" y="6390"/>
                  </a:cubicBezTo>
                  <a:lnTo>
                    <a:pt x="456" y="6390"/>
                  </a:lnTo>
                  <a:cubicBezTo>
                    <a:pt x="230" y="12390"/>
                    <a:pt x="1" y="57545"/>
                    <a:pt x="1" y="57545"/>
                  </a:cubicBezTo>
                  <a:lnTo>
                    <a:pt x="1" y="57545"/>
                  </a:lnTo>
                  <a:lnTo>
                    <a:pt x="11709" y="56760"/>
                  </a:lnTo>
                  <a:lnTo>
                    <a:pt x="23417" y="55976"/>
                  </a:lnTo>
                  <a:cubicBezTo>
                    <a:pt x="23417" y="55976"/>
                    <a:pt x="17163" y="11254"/>
                    <a:pt x="16137" y="5340"/>
                  </a:cubicBezTo>
                  <a:lnTo>
                    <a:pt x="16137" y="5340"/>
                  </a:lnTo>
                  <a:cubicBezTo>
                    <a:pt x="15286" y="413"/>
                    <a:pt x="13234" y="1"/>
                    <a:pt x="12573" y="1"/>
                  </a:cubicBezTo>
                  <a:lnTo>
                    <a:pt x="12573" y="1"/>
                  </a:lnTo>
                  <a:cubicBezTo>
                    <a:pt x="12442" y="1"/>
                    <a:pt x="12367" y="21"/>
                    <a:pt x="12367" y="21"/>
                  </a:cubicBezTo>
                </a:path>
              </a:pathLst>
            </a:custGeom>
            <a:gradFill>
              <a:gsLst>
                <a:gs pos="0">
                  <a:schemeClr val="lt1"/>
                </a:gs>
                <a:gs pos="100000">
                  <a:schemeClr val="accent6"/>
                </a:gs>
              </a:gsLst>
              <a:lin ang="5400700" scaled="0"/>
            </a:gradFill>
            <a:ln>
              <a:noFill/>
            </a:ln>
          </p:spPr>
          <p:txBody>
            <a:bodyPr spcFirstLastPara="1" wrap="square" lIns="121598" tIns="121598" rIns="121598" bIns="121598" anchor="ctr" anchorCtr="0">
              <a:noAutofit/>
            </a:bodyPr>
            <a:lstStyle/>
            <a:p>
              <a:endParaRPr sz="2479"/>
            </a:p>
          </p:txBody>
        </p:sp>
        <p:sp>
          <p:nvSpPr>
            <p:cNvPr id="18" name="Google Shape;904;p43">
              <a:extLst>
                <a:ext uri="{FF2B5EF4-FFF2-40B4-BE49-F238E27FC236}">
                  <a16:creationId xmlns:a16="http://schemas.microsoft.com/office/drawing/2014/main" id="{98CB0F21-C1BA-1BC6-B80F-06FFCF154C54}"/>
                </a:ext>
              </a:extLst>
            </p:cNvPr>
            <p:cNvSpPr/>
            <p:nvPr/>
          </p:nvSpPr>
          <p:spPr>
            <a:xfrm rot="-10238531">
              <a:off x="2476318" y="1763813"/>
              <a:ext cx="1043928" cy="1365394"/>
            </a:xfrm>
            <a:custGeom>
              <a:avLst/>
              <a:gdLst/>
              <a:ahLst/>
              <a:cxnLst/>
              <a:rect l="l" t="t" r="r" b="b"/>
              <a:pathLst>
                <a:path w="21251" h="27795" extrusionOk="0">
                  <a:moveTo>
                    <a:pt x="174" y="1"/>
                  </a:moveTo>
                  <a:cubicBezTo>
                    <a:pt x="111" y="5249"/>
                    <a:pt x="52" y="12375"/>
                    <a:pt x="0" y="19350"/>
                  </a:cubicBezTo>
                  <a:cubicBezTo>
                    <a:pt x="864" y="20542"/>
                    <a:pt x="2088" y="21513"/>
                    <a:pt x="3414" y="22166"/>
                  </a:cubicBezTo>
                  <a:cubicBezTo>
                    <a:pt x="5807" y="23338"/>
                    <a:pt x="8516" y="23659"/>
                    <a:pt x="11162" y="23996"/>
                  </a:cubicBezTo>
                  <a:cubicBezTo>
                    <a:pt x="13808" y="24329"/>
                    <a:pt x="16517" y="24717"/>
                    <a:pt x="18854" y="26000"/>
                  </a:cubicBezTo>
                  <a:cubicBezTo>
                    <a:pt x="19733" y="26483"/>
                    <a:pt x="20537" y="27089"/>
                    <a:pt x="21250" y="27794"/>
                  </a:cubicBezTo>
                  <a:cubicBezTo>
                    <a:pt x="20327" y="21247"/>
                    <a:pt x="19226" y="13472"/>
                    <a:pt x="18256" y="6742"/>
                  </a:cubicBezTo>
                  <a:cubicBezTo>
                    <a:pt x="17757" y="6311"/>
                    <a:pt x="17214" y="5930"/>
                    <a:pt x="16632" y="5614"/>
                  </a:cubicBezTo>
                  <a:cubicBezTo>
                    <a:pt x="14568" y="4477"/>
                    <a:pt x="12172" y="4136"/>
                    <a:pt x="9835" y="3839"/>
                  </a:cubicBezTo>
                  <a:cubicBezTo>
                    <a:pt x="7498" y="3546"/>
                    <a:pt x="5102" y="3261"/>
                    <a:pt x="2987" y="2223"/>
                  </a:cubicBezTo>
                  <a:cubicBezTo>
                    <a:pt x="1917" y="1696"/>
                    <a:pt x="919" y="932"/>
                    <a:pt x="174"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9" name="Google Shape;905;p43">
              <a:extLst>
                <a:ext uri="{FF2B5EF4-FFF2-40B4-BE49-F238E27FC236}">
                  <a16:creationId xmlns:a16="http://schemas.microsoft.com/office/drawing/2014/main" id="{D552895F-3554-7E12-3B3A-9360677565DB}"/>
                </a:ext>
              </a:extLst>
            </p:cNvPr>
            <p:cNvSpPr/>
            <p:nvPr/>
          </p:nvSpPr>
          <p:spPr>
            <a:xfrm rot="-10238531">
              <a:off x="2772004" y="2173475"/>
              <a:ext cx="568755" cy="568755"/>
            </a:xfrm>
            <a:custGeom>
              <a:avLst/>
              <a:gdLst/>
              <a:ahLst/>
              <a:cxnLst/>
              <a:rect l="l" t="t" r="r" b="b"/>
              <a:pathLst>
                <a:path w="11578" h="11578" extrusionOk="0">
                  <a:moveTo>
                    <a:pt x="11372" y="5415"/>
                  </a:moveTo>
                  <a:cubicBezTo>
                    <a:pt x="11578" y="8496"/>
                    <a:pt x="9245" y="11166"/>
                    <a:pt x="6163" y="11372"/>
                  </a:cubicBezTo>
                  <a:cubicBezTo>
                    <a:pt x="3082" y="11578"/>
                    <a:pt x="416" y="9245"/>
                    <a:pt x="206" y="6163"/>
                  </a:cubicBezTo>
                  <a:cubicBezTo>
                    <a:pt x="0" y="3082"/>
                    <a:pt x="2333" y="412"/>
                    <a:pt x="5415" y="206"/>
                  </a:cubicBezTo>
                  <a:cubicBezTo>
                    <a:pt x="8500" y="0"/>
                    <a:pt x="11166" y="2333"/>
                    <a:pt x="11372" y="5415"/>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0" name="Google Shape;906;p43">
              <a:extLst>
                <a:ext uri="{FF2B5EF4-FFF2-40B4-BE49-F238E27FC236}">
                  <a16:creationId xmlns:a16="http://schemas.microsoft.com/office/drawing/2014/main" id="{FE9BE514-94A9-9956-6B29-97E429E663CA}"/>
                </a:ext>
              </a:extLst>
            </p:cNvPr>
            <p:cNvSpPr/>
            <p:nvPr/>
          </p:nvSpPr>
          <p:spPr>
            <a:xfrm rot="-10238531">
              <a:off x="2389129" y="976659"/>
              <a:ext cx="1150380" cy="2788460"/>
            </a:xfrm>
            <a:custGeom>
              <a:avLst/>
              <a:gdLst/>
              <a:ahLst/>
              <a:cxnLst/>
              <a:rect l="l" t="t" r="r" b="b"/>
              <a:pathLst>
                <a:path w="23418" h="56764" extrusionOk="0">
                  <a:moveTo>
                    <a:pt x="23417" y="55195"/>
                  </a:moveTo>
                  <a:lnTo>
                    <a:pt x="11709" y="55979"/>
                  </a:lnTo>
                  <a:lnTo>
                    <a:pt x="1" y="56764"/>
                  </a:lnTo>
                  <a:cubicBezTo>
                    <a:pt x="1" y="56764"/>
                    <a:pt x="230" y="11609"/>
                    <a:pt x="456" y="5609"/>
                  </a:cubicBezTo>
                  <a:cubicBezTo>
                    <a:pt x="607" y="1612"/>
                    <a:pt x="1902" y="376"/>
                    <a:pt x="2750" y="0"/>
                  </a:cubicBezTo>
                  <a:cubicBezTo>
                    <a:pt x="2290" y="852"/>
                    <a:pt x="1918" y="2171"/>
                    <a:pt x="1839" y="4211"/>
                  </a:cubicBezTo>
                  <a:cubicBezTo>
                    <a:pt x="1613" y="10207"/>
                    <a:pt x="1391" y="54118"/>
                    <a:pt x="1391" y="54118"/>
                  </a:cubicBezTo>
                  <a:cubicBezTo>
                    <a:pt x="1391" y="54118"/>
                    <a:pt x="1351" y="55532"/>
                    <a:pt x="2219" y="55476"/>
                  </a:cubicBezTo>
                  <a:cubicBezTo>
                    <a:pt x="3082" y="55417"/>
                    <a:pt x="23259" y="54066"/>
                    <a:pt x="23259" y="54066"/>
                  </a:cubicBezTo>
                  <a:close/>
                </a:path>
              </a:pathLst>
            </a:custGeom>
            <a:solidFill>
              <a:srgbClr val="000000">
                <a:alpha val="5090"/>
              </a:srgbClr>
            </a:solidFill>
            <a:ln>
              <a:noFill/>
            </a:ln>
          </p:spPr>
          <p:txBody>
            <a:bodyPr spcFirstLastPara="1" wrap="square" lIns="121598" tIns="121598" rIns="121598" bIns="121598" anchor="ctr" anchorCtr="0">
              <a:noAutofit/>
            </a:bodyPr>
            <a:lstStyle/>
            <a:p>
              <a:endParaRPr sz="2479"/>
            </a:p>
          </p:txBody>
        </p:sp>
        <p:sp>
          <p:nvSpPr>
            <p:cNvPr id="21" name="Google Shape;907;p43">
              <a:extLst>
                <a:ext uri="{FF2B5EF4-FFF2-40B4-BE49-F238E27FC236}">
                  <a16:creationId xmlns:a16="http://schemas.microsoft.com/office/drawing/2014/main" id="{377C24CE-3A0C-6282-AA14-EFFDB05DF777}"/>
                </a:ext>
              </a:extLst>
            </p:cNvPr>
            <p:cNvSpPr/>
            <p:nvPr/>
          </p:nvSpPr>
          <p:spPr>
            <a:xfrm rot="-10238531">
              <a:off x="2614814" y="3823914"/>
              <a:ext cx="522677" cy="487848"/>
            </a:xfrm>
            <a:custGeom>
              <a:avLst/>
              <a:gdLst/>
              <a:ahLst/>
              <a:cxnLst/>
              <a:rect l="l" t="t" r="r" b="b"/>
              <a:pathLst>
                <a:path w="10640" h="9931" extrusionOk="0">
                  <a:moveTo>
                    <a:pt x="6595" y="24"/>
                  </a:moveTo>
                  <a:lnTo>
                    <a:pt x="4690" y="143"/>
                  </a:lnTo>
                  <a:lnTo>
                    <a:pt x="2781" y="278"/>
                  </a:lnTo>
                  <a:cubicBezTo>
                    <a:pt x="2781" y="278"/>
                    <a:pt x="1220" y="147"/>
                    <a:pt x="1015" y="2135"/>
                  </a:cubicBezTo>
                  <a:lnTo>
                    <a:pt x="1015" y="2135"/>
                  </a:lnTo>
                  <a:cubicBezTo>
                    <a:pt x="805" y="4120"/>
                    <a:pt x="242" y="8223"/>
                    <a:pt x="242" y="8223"/>
                  </a:cubicBezTo>
                  <a:lnTo>
                    <a:pt x="242" y="8223"/>
                  </a:lnTo>
                  <a:cubicBezTo>
                    <a:pt x="242" y="8223"/>
                    <a:pt x="1" y="9930"/>
                    <a:pt x="828" y="9875"/>
                  </a:cubicBezTo>
                  <a:lnTo>
                    <a:pt x="828" y="9875"/>
                  </a:lnTo>
                  <a:cubicBezTo>
                    <a:pt x="1656" y="9819"/>
                    <a:pt x="5320" y="9574"/>
                    <a:pt x="5320" y="9574"/>
                  </a:cubicBezTo>
                  <a:lnTo>
                    <a:pt x="5320" y="9574"/>
                  </a:lnTo>
                  <a:cubicBezTo>
                    <a:pt x="5320" y="9574"/>
                    <a:pt x="8984" y="9328"/>
                    <a:pt x="9812" y="9273"/>
                  </a:cubicBezTo>
                  <a:lnTo>
                    <a:pt x="9812" y="9273"/>
                  </a:lnTo>
                  <a:cubicBezTo>
                    <a:pt x="10639" y="9217"/>
                    <a:pt x="10176" y="7558"/>
                    <a:pt x="10176" y="7558"/>
                  </a:cubicBezTo>
                  <a:lnTo>
                    <a:pt x="10176" y="7558"/>
                  </a:lnTo>
                  <a:cubicBezTo>
                    <a:pt x="10176" y="7558"/>
                    <a:pt x="9067" y="3565"/>
                    <a:pt x="8596" y="1624"/>
                  </a:cubicBezTo>
                  <a:lnTo>
                    <a:pt x="8596" y="1624"/>
                  </a:lnTo>
                  <a:cubicBezTo>
                    <a:pt x="8247" y="187"/>
                    <a:pt x="7316" y="0"/>
                    <a:pt x="6861" y="0"/>
                  </a:cubicBezTo>
                  <a:lnTo>
                    <a:pt x="6861" y="0"/>
                  </a:lnTo>
                  <a:cubicBezTo>
                    <a:pt x="6698" y="0"/>
                    <a:pt x="6595" y="24"/>
                    <a:pt x="6595" y="24"/>
                  </a:cubicBezTo>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2" name="Google Shape;908;p43">
              <a:extLst>
                <a:ext uri="{FF2B5EF4-FFF2-40B4-BE49-F238E27FC236}">
                  <a16:creationId xmlns:a16="http://schemas.microsoft.com/office/drawing/2014/main" id="{4EFCDE0E-FE13-FF6C-BA6D-F47029B73843}"/>
                </a:ext>
              </a:extLst>
            </p:cNvPr>
            <p:cNvSpPr/>
            <p:nvPr/>
          </p:nvSpPr>
          <p:spPr>
            <a:xfrm rot="-10238531">
              <a:off x="2721696" y="3786318"/>
              <a:ext cx="387046" cy="71082"/>
            </a:xfrm>
            <a:custGeom>
              <a:avLst/>
              <a:gdLst/>
              <a:ahLst/>
              <a:cxnLst/>
              <a:rect l="l" t="t" r="r" b="b"/>
              <a:pathLst>
                <a:path w="7879" h="1447" extrusionOk="0">
                  <a:moveTo>
                    <a:pt x="1" y="523"/>
                  </a:moveTo>
                  <a:lnTo>
                    <a:pt x="64" y="1446"/>
                  </a:lnTo>
                  <a:lnTo>
                    <a:pt x="7879" y="919"/>
                  </a:lnTo>
                  <a:lnTo>
                    <a:pt x="7819" y="0"/>
                  </a:lnTo>
                  <a:close/>
                </a:path>
              </a:pathLst>
            </a:custGeom>
            <a:solidFill>
              <a:srgbClr val="E38629"/>
            </a:solidFill>
            <a:ln>
              <a:noFill/>
            </a:ln>
          </p:spPr>
          <p:txBody>
            <a:bodyPr spcFirstLastPara="1" wrap="square" lIns="121598" tIns="121598" rIns="121598" bIns="121598" anchor="ctr" anchorCtr="0">
              <a:noAutofit/>
            </a:bodyPr>
            <a:lstStyle/>
            <a:p>
              <a:endParaRPr sz="2479"/>
            </a:p>
          </p:txBody>
        </p:sp>
        <p:sp>
          <p:nvSpPr>
            <p:cNvPr id="23" name="Google Shape;909;p43">
              <a:extLst>
                <a:ext uri="{FF2B5EF4-FFF2-40B4-BE49-F238E27FC236}">
                  <a16:creationId xmlns:a16="http://schemas.microsoft.com/office/drawing/2014/main" id="{B6BC7B47-59EB-F770-153C-8768C31D4F86}"/>
                </a:ext>
              </a:extLst>
            </p:cNvPr>
            <p:cNvSpPr/>
            <p:nvPr/>
          </p:nvSpPr>
          <p:spPr>
            <a:xfrm rot="-10238531">
              <a:off x="2723705" y="3786483"/>
              <a:ext cx="387046" cy="46373"/>
            </a:xfrm>
            <a:custGeom>
              <a:avLst/>
              <a:gdLst/>
              <a:ahLst/>
              <a:cxnLst/>
              <a:rect l="l" t="t" r="r" b="b"/>
              <a:pathLst>
                <a:path w="7879" h="944" extrusionOk="0">
                  <a:moveTo>
                    <a:pt x="302" y="0"/>
                  </a:moveTo>
                  <a:lnTo>
                    <a:pt x="1" y="20"/>
                  </a:lnTo>
                  <a:lnTo>
                    <a:pt x="64" y="943"/>
                  </a:lnTo>
                  <a:lnTo>
                    <a:pt x="7879" y="416"/>
                  </a:lnTo>
                  <a:lnTo>
                    <a:pt x="7859" y="80"/>
                  </a:lnTo>
                  <a:lnTo>
                    <a:pt x="341" y="583"/>
                  </a:lnTo>
                  <a:lnTo>
                    <a:pt x="302" y="0"/>
                  </a:lnTo>
                  <a:close/>
                </a:path>
              </a:pathLst>
            </a:custGeom>
            <a:solidFill>
              <a:srgbClr val="000000">
                <a:alpha val="5090"/>
              </a:srgbClr>
            </a:solidFill>
            <a:ln>
              <a:noFill/>
            </a:ln>
          </p:spPr>
          <p:txBody>
            <a:bodyPr spcFirstLastPara="1" wrap="square" lIns="121598" tIns="121598" rIns="121598" bIns="121598" anchor="ctr" anchorCtr="0">
              <a:noAutofit/>
            </a:bodyPr>
            <a:lstStyle/>
            <a:p>
              <a:endParaRPr sz="2479"/>
            </a:p>
          </p:txBody>
        </p:sp>
        <p:sp>
          <p:nvSpPr>
            <p:cNvPr id="24" name="Google Shape;910;p43">
              <a:extLst>
                <a:ext uri="{FF2B5EF4-FFF2-40B4-BE49-F238E27FC236}">
                  <a16:creationId xmlns:a16="http://schemas.microsoft.com/office/drawing/2014/main" id="{08428184-A0EF-9AC0-15E6-51D5E3FEC2F4}"/>
                </a:ext>
              </a:extLst>
            </p:cNvPr>
            <p:cNvSpPr/>
            <p:nvPr/>
          </p:nvSpPr>
          <p:spPr>
            <a:xfrm rot="-10238531">
              <a:off x="2768431" y="3885831"/>
              <a:ext cx="62731" cy="335712"/>
            </a:xfrm>
            <a:custGeom>
              <a:avLst/>
              <a:gdLst/>
              <a:ahLst/>
              <a:cxnLst/>
              <a:rect l="l" t="t" r="r" b="b"/>
              <a:pathLst>
                <a:path w="1277" h="6834" extrusionOk="0">
                  <a:moveTo>
                    <a:pt x="1" y="1"/>
                  </a:moveTo>
                  <a:lnTo>
                    <a:pt x="840" y="6833"/>
                  </a:lnTo>
                  <a:cubicBezTo>
                    <a:pt x="983" y="6821"/>
                    <a:pt x="1130" y="6814"/>
                    <a:pt x="1276" y="6802"/>
                  </a:cubicBezTo>
                  <a:lnTo>
                    <a:pt x="1" y="1"/>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25" name="Google Shape;911;p43">
              <a:extLst>
                <a:ext uri="{FF2B5EF4-FFF2-40B4-BE49-F238E27FC236}">
                  <a16:creationId xmlns:a16="http://schemas.microsoft.com/office/drawing/2014/main" id="{6FF7A10C-F740-92C2-9A18-EE523B6A2AB4}"/>
                </a:ext>
              </a:extLst>
            </p:cNvPr>
            <p:cNvSpPr/>
            <p:nvPr/>
          </p:nvSpPr>
          <p:spPr>
            <a:xfrm rot="-10238531">
              <a:off x="3029623" y="3908191"/>
              <a:ext cx="48289" cy="339199"/>
            </a:xfrm>
            <a:custGeom>
              <a:avLst/>
              <a:gdLst/>
              <a:ahLst/>
              <a:cxnLst/>
              <a:rect l="l" t="t" r="r" b="b"/>
              <a:pathLst>
                <a:path w="983" h="6905" extrusionOk="0">
                  <a:moveTo>
                    <a:pt x="983" y="1"/>
                  </a:moveTo>
                  <a:lnTo>
                    <a:pt x="0" y="6904"/>
                  </a:lnTo>
                  <a:cubicBezTo>
                    <a:pt x="123" y="6897"/>
                    <a:pt x="278" y="6885"/>
                    <a:pt x="448" y="6873"/>
                  </a:cubicBezTo>
                  <a:lnTo>
                    <a:pt x="983" y="1"/>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26" name="Google Shape;912;p43">
              <a:extLst>
                <a:ext uri="{FF2B5EF4-FFF2-40B4-BE49-F238E27FC236}">
                  <a16:creationId xmlns:a16="http://schemas.microsoft.com/office/drawing/2014/main" id="{45F6BA6E-895A-4500-35CA-2826CC003C92}"/>
                </a:ext>
              </a:extLst>
            </p:cNvPr>
            <p:cNvSpPr/>
            <p:nvPr/>
          </p:nvSpPr>
          <p:spPr>
            <a:xfrm rot="-10238531">
              <a:off x="2964258" y="3901533"/>
              <a:ext cx="21467" cy="339396"/>
            </a:xfrm>
            <a:custGeom>
              <a:avLst/>
              <a:gdLst/>
              <a:ahLst/>
              <a:cxnLst/>
              <a:rect l="l" t="t" r="r" b="b"/>
              <a:pathLst>
                <a:path w="437" h="6909" extrusionOk="0">
                  <a:moveTo>
                    <a:pt x="357" y="1"/>
                  </a:moveTo>
                  <a:lnTo>
                    <a:pt x="1" y="6909"/>
                  </a:lnTo>
                  <a:cubicBezTo>
                    <a:pt x="147" y="6901"/>
                    <a:pt x="290" y="6889"/>
                    <a:pt x="437" y="6881"/>
                  </a:cubicBezTo>
                  <a:lnTo>
                    <a:pt x="357" y="1"/>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27" name="Google Shape;913;p43">
              <a:extLst>
                <a:ext uri="{FF2B5EF4-FFF2-40B4-BE49-F238E27FC236}">
                  <a16:creationId xmlns:a16="http://schemas.microsoft.com/office/drawing/2014/main" id="{29CC98D4-6142-FE3E-1C8E-42772A8ED8D7}"/>
                </a:ext>
              </a:extLst>
            </p:cNvPr>
            <p:cNvSpPr/>
            <p:nvPr/>
          </p:nvSpPr>
          <p:spPr>
            <a:xfrm rot="-10238531">
              <a:off x="2865885" y="3892861"/>
              <a:ext cx="33895" cy="338364"/>
            </a:xfrm>
            <a:custGeom>
              <a:avLst/>
              <a:gdLst/>
              <a:ahLst/>
              <a:cxnLst/>
              <a:rect l="l" t="t" r="r" b="b"/>
              <a:pathLst>
                <a:path w="690" h="6888" extrusionOk="0">
                  <a:moveTo>
                    <a:pt x="1" y="0"/>
                  </a:moveTo>
                  <a:lnTo>
                    <a:pt x="230" y="6888"/>
                  </a:lnTo>
                  <a:cubicBezTo>
                    <a:pt x="337" y="6880"/>
                    <a:pt x="397" y="6876"/>
                    <a:pt x="397" y="6876"/>
                  </a:cubicBezTo>
                  <a:cubicBezTo>
                    <a:pt x="397" y="6876"/>
                    <a:pt x="508" y="6868"/>
                    <a:pt x="690" y="6856"/>
                  </a:cubicBezTo>
                  <a:lnTo>
                    <a:pt x="1" y="0"/>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28" name="Google Shape;914;p43">
              <a:extLst>
                <a:ext uri="{FF2B5EF4-FFF2-40B4-BE49-F238E27FC236}">
                  <a16:creationId xmlns:a16="http://schemas.microsoft.com/office/drawing/2014/main" id="{E64CBF7C-F126-56AB-4234-9D1B0DE8492B}"/>
                </a:ext>
              </a:extLst>
            </p:cNvPr>
            <p:cNvSpPr/>
            <p:nvPr/>
          </p:nvSpPr>
          <p:spPr>
            <a:xfrm rot="-10238531">
              <a:off x="2676603" y="3879504"/>
              <a:ext cx="93237" cy="331192"/>
            </a:xfrm>
            <a:custGeom>
              <a:avLst/>
              <a:gdLst/>
              <a:ahLst/>
              <a:cxnLst/>
              <a:rect l="l" t="t" r="r" b="b"/>
              <a:pathLst>
                <a:path w="1898" h="6742" extrusionOk="0">
                  <a:moveTo>
                    <a:pt x="0" y="0"/>
                  </a:moveTo>
                  <a:lnTo>
                    <a:pt x="1450" y="6742"/>
                  </a:lnTo>
                  <a:cubicBezTo>
                    <a:pt x="1632" y="6730"/>
                    <a:pt x="1783" y="6718"/>
                    <a:pt x="1898" y="6710"/>
                  </a:cubicBezTo>
                  <a:lnTo>
                    <a:pt x="0" y="0"/>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29" name="Google Shape;915;p43">
              <a:extLst>
                <a:ext uri="{FF2B5EF4-FFF2-40B4-BE49-F238E27FC236}">
                  <a16:creationId xmlns:a16="http://schemas.microsoft.com/office/drawing/2014/main" id="{BE182B9B-945C-C82B-AEF5-562F33AE0B09}"/>
                </a:ext>
              </a:extLst>
            </p:cNvPr>
            <p:cNvSpPr/>
            <p:nvPr/>
          </p:nvSpPr>
          <p:spPr>
            <a:xfrm rot="-10238531">
              <a:off x="2633785" y="3825467"/>
              <a:ext cx="505729" cy="461567"/>
            </a:xfrm>
            <a:custGeom>
              <a:avLst/>
              <a:gdLst/>
              <a:ahLst/>
              <a:cxnLst/>
              <a:rect l="l" t="t" r="r" b="b"/>
              <a:pathLst>
                <a:path w="10295" h="9396" extrusionOk="0">
                  <a:moveTo>
                    <a:pt x="5871" y="8433"/>
                  </a:moveTo>
                  <a:cubicBezTo>
                    <a:pt x="5871" y="8433"/>
                    <a:pt x="2207" y="8678"/>
                    <a:pt x="1379" y="8734"/>
                  </a:cubicBezTo>
                  <a:cubicBezTo>
                    <a:pt x="551" y="8789"/>
                    <a:pt x="793" y="7082"/>
                    <a:pt x="793" y="7082"/>
                  </a:cubicBezTo>
                  <a:cubicBezTo>
                    <a:pt x="793" y="7082"/>
                    <a:pt x="1355" y="2983"/>
                    <a:pt x="1565" y="994"/>
                  </a:cubicBezTo>
                  <a:cubicBezTo>
                    <a:pt x="1609" y="574"/>
                    <a:pt x="1712" y="250"/>
                    <a:pt x="1850" y="0"/>
                  </a:cubicBezTo>
                  <a:cubicBezTo>
                    <a:pt x="1474" y="242"/>
                    <a:pt x="1110" y="705"/>
                    <a:pt x="1015" y="1600"/>
                  </a:cubicBezTo>
                  <a:cubicBezTo>
                    <a:pt x="805" y="3585"/>
                    <a:pt x="242" y="7688"/>
                    <a:pt x="242" y="7688"/>
                  </a:cubicBezTo>
                  <a:cubicBezTo>
                    <a:pt x="242" y="7688"/>
                    <a:pt x="1" y="9395"/>
                    <a:pt x="828" y="9340"/>
                  </a:cubicBezTo>
                  <a:cubicBezTo>
                    <a:pt x="1656" y="9284"/>
                    <a:pt x="5320" y="9039"/>
                    <a:pt x="5320" y="9039"/>
                  </a:cubicBezTo>
                  <a:cubicBezTo>
                    <a:pt x="5320" y="9039"/>
                    <a:pt x="8984" y="8793"/>
                    <a:pt x="9812" y="8738"/>
                  </a:cubicBezTo>
                  <a:cubicBezTo>
                    <a:pt x="10132" y="8714"/>
                    <a:pt x="10259" y="8453"/>
                    <a:pt x="10295" y="8140"/>
                  </a:cubicBezTo>
                  <a:cubicBezTo>
                    <a:pt x="9352" y="8199"/>
                    <a:pt x="5871" y="8433"/>
                    <a:pt x="5871" y="8433"/>
                  </a:cubicBezTo>
                  <a:close/>
                </a:path>
              </a:pathLst>
            </a:custGeom>
            <a:solidFill>
              <a:srgbClr val="5E609C">
                <a:alpha val="13429"/>
              </a:srgbClr>
            </a:solidFill>
            <a:ln>
              <a:noFill/>
            </a:ln>
          </p:spPr>
          <p:txBody>
            <a:bodyPr spcFirstLastPara="1" wrap="square" lIns="121598" tIns="121598" rIns="121598" bIns="121598" anchor="ctr" anchorCtr="0">
              <a:noAutofit/>
            </a:bodyPr>
            <a:lstStyle/>
            <a:p>
              <a:endParaRPr sz="2479"/>
            </a:p>
          </p:txBody>
        </p:sp>
      </p:grpSp>
      <p:pic>
        <p:nvPicPr>
          <p:cNvPr id="30" name="Picture 29">
            <a:extLst>
              <a:ext uri="{FF2B5EF4-FFF2-40B4-BE49-F238E27FC236}">
                <a16:creationId xmlns:a16="http://schemas.microsoft.com/office/drawing/2014/main" id="{1FFC785D-DE52-3A46-4C1C-0429DB8B82D6}"/>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469985" y="707094"/>
            <a:ext cx="1307443" cy="748397"/>
          </a:xfrm>
          <a:prstGeom prst="rect">
            <a:avLst/>
          </a:prstGeom>
        </p:spPr>
      </p:pic>
    </p:spTree>
    <p:extLst>
      <p:ext uri="{BB962C8B-B14F-4D97-AF65-F5344CB8AC3E}">
        <p14:creationId xmlns:p14="http://schemas.microsoft.com/office/powerpoint/2010/main" val="171376040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881"/>
        <p:cNvGrpSpPr/>
        <p:nvPr/>
      </p:nvGrpSpPr>
      <p:grpSpPr>
        <a:xfrm>
          <a:off x="0" y="0"/>
          <a:ext cx="0" cy="0"/>
          <a:chOff x="0" y="0"/>
          <a:chExt cx="0" cy="0"/>
        </a:xfrm>
      </p:grpSpPr>
      <p:grpSp>
        <p:nvGrpSpPr>
          <p:cNvPr id="882" name="Google Shape;882;p43"/>
          <p:cNvGrpSpPr/>
          <p:nvPr/>
        </p:nvGrpSpPr>
        <p:grpSpPr>
          <a:xfrm rot="5134410">
            <a:off x="-2061914" y="1725956"/>
            <a:ext cx="7951067" cy="7458348"/>
            <a:chOff x="5016550" y="1747942"/>
            <a:chExt cx="5402700" cy="5067900"/>
          </a:xfrm>
        </p:grpSpPr>
        <p:sp>
          <p:nvSpPr>
            <p:cNvPr id="883" name="Google Shape;883;p43"/>
            <p:cNvSpPr/>
            <p:nvPr/>
          </p:nvSpPr>
          <p:spPr>
            <a:xfrm rot="-1921157">
              <a:off x="5554773" y="2646008"/>
              <a:ext cx="4326254" cy="3271768"/>
            </a:xfrm>
            <a:prstGeom prst="ellipse">
              <a:avLst/>
            </a:prstGeom>
            <a:noFill/>
            <a:ln w="9525" cap="flat" cmpd="sng">
              <a:solidFill>
                <a:schemeClr val="lt2"/>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884" name="Google Shape;884;p43"/>
            <p:cNvSpPr/>
            <p:nvPr/>
          </p:nvSpPr>
          <p:spPr>
            <a:xfrm rot="-1921157">
              <a:off x="5576722" y="2812586"/>
              <a:ext cx="4326254" cy="3070157"/>
            </a:xfrm>
            <a:prstGeom prst="ellipse">
              <a:avLst/>
            </a:prstGeom>
            <a:solidFill>
              <a:srgbClr val="FFFFFF">
                <a:alpha val="11900"/>
              </a:srgbClr>
            </a:solidFill>
            <a:ln>
              <a:noFill/>
            </a:ln>
          </p:spPr>
          <p:txBody>
            <a:bodyPr spcFirstLastPara="1" wrap="square" lIns="121598" tIns="121598" rIns="121598" bIns="121598" anchor="ctr" anchorCtr="0">
              <a:noAutofit/>
            </a:bodyPr>
            <a:lstStyle/>
            <a:p>
              <a:endParaRPr sz="2479"/>
            </a:p>
          </p:txBody>
        </p:sp>
      </p:grpSp>
      <p:grpSp>
        <p:nvGrpSpPr>
          <p:cNvPr id="888" name="Google Shape;888;p43"/>
          <p:cNvGrpSpPr/>
          <p:nvPr/>
        </p:nvGrpSpPr>
        <p:grpSpPr>
          <a:xfrm>
            <a:off x="667388" y="412917"/>
            <a:ext cx="482567" cy="1510875"/>
            <a:chOff x="3294825" y="978150"/>
            <a:chExt cx="513150" cy="1704100"/>
          </a:xfrm>
        </p:grpSpPr>
        <p:sp>
          <p:nvSpPr>
            <p:cNvPr id="889" name="Google Shape;889;p43"/>
            <p:cNvSpPr/>
            <p:nvPr/>
          </p:nvSpPr>
          <p:spPr>
            <a:xfrm>
              <a:off x="3294825" y="1008850"/>
              <a:ext cx="241050" cy="376600"/>
            </a:xfrm>
            <a:custGeom>
              <a:avLst/>
              <a:gdLst/>
              <a:ahLst/>
              <a:cxnLst/>
              <a:rect l="l" t="t" r="r" b="b"/>
              <a:pathLst>
                <a:path w="9642" h="15064" extrusionOk="0">
                  <a:moveTo>
                    <a:pt x="175" y="440"/>
                  </a:moveTo>
                  <a:cubicBezTo>
                    <a:pt x="1" y="678"/>
                    <a:pt x="12" y="975"/>
                    <a:pt x="44" y="1248"/>
                  </a:cubicBezTo>
                  <a:lnTo>
                    <a:pt x="44" y="1248"/>
                  </a:lnTo>
                  <a:lnTo>
                    <a:pt x="2504" y="14113"/>
                  </a:lnTo>
                  <a:cubicBezTo>
                    <a:pt x="2575" y="14378"/>
                    <a:pt x="2674" y="14660"/>
                    <a:pt x="2924" y="14818"/>
                  </a:cubicBezTo>
                  <a:lnTo>
                    <a:pt x="2924" y="14818"/>
                  </a:lnTo>
                  <a:cubicBezTo>
                    <a:pt x="3316" y="15064"/>
                    <a:pt x="3882" y="14909"/>
                    <a:pt x="4346" y="14723"/>
                  </a:cubicBezTo>
                  <a:lnTo>
                    <a:pt x="4346" y="14723"/>
                  </a:lnTo>
                  <a:cubicBezTo>
                    <a:pt x="6366" y="13919"/>
                    <a:pt x="8196" y="12719"/>
                    <a:pt x="9641" y="11241"/>
                  </a:cubicBezTo>
                  <a:lnTo>
                    <a:pt x="9641" y="11241"/>
                  </a:lnTo>
                  <a:lnTo>
                    <a:pt x="7740" y="1284"/>
                  </a:lnTo>
                  <a:cubicBezTo>
                    <a:pt x="5847" y="444"/>
                    <a:pt x="3704" y="4"/>
                    <a:pt x="1529" y="0"/>
                  </a:cubicBezTo>
                  <a:lnTo>
                    <a:pt x="1529" y="0"/>
                  </a:lnTo>
                  <a:lnTo>
                    <a:pt x="1525" y="0"/>
                  </a:lnTo>
                  <a:lnTo>
                    <a:pt x="1525" y="0"/>
                  </a:lnTo>
                  <a:cubicBezTo>
                    <a:pt x="1030" y="0"/>
                    <a:pt x="448" y="68"/>
                    <a:pt x="175" y="440"/>
                  </a:cubicBezTo>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890" name="Google Shape;890;p43"/>
            <p:cNvSpPr/>
            <p:nvPr/>
          </p:nvSpPr>
          <p:spPr>
            <a:xfrm>
              <a:off x="3352350" y="1263225"/>
              <a:ext cx="183525" cy="119250"/>
            </a:xfrm>
            <a:custGeom>
              <a:avLst/>
              <a:gdLst/>
              <a:ahLst/>
              <a:cxnLst/>
              <a:rect l="l" t="t" r="r" b="b"/>
              <a:pathLst>
                <a:path w="7341" h="4770" extrusionOk="0">
                  <a:moveTo>
                    <a:pt x="7138" y="1"/>
                  </a:moveTo>
                  <a:cubicBezTo>
                    <a:pt x="5689" y="1478"/>
                    <a:pt x="3859" y="2682"/>
                    <a:pt x="1839" y="3486"/>
                  </a:cubicBezTo>
                  <a:cubicBezTo>
                    <a:pt x="1550" y="3601"/>
                    <a:pt x="1217" y="3705"/>
                    <a:pt x="913" y="3705"/>
                  </a:cubicBezTo>
                  <a:cubicBezTo>
                    <a:pt x="734" y="3705"/>
                    <a:pt x="565" y="3669"/>
                    <a:pt x="421" y="3578"/>
                  </a:cubicBezTo>
                  <a:cubicBezTo>
                    <a:pt x="167" y="3419"/>
                    <a:pt x="72" y="3142"/>
                    <a:pt x="1" y="2876"/>
                  </a:cubicBezTo>
                  <a:lnTo>
                    <a:pt x="1" y="2876"/>
                  </a:lnTo>
                  <a:lnTo>
                    <a:pt x="203" y="3938"/>
                  </a:lnTo>
                  <a:cubicBezTo>
                    <a:pt x="274" y="4203"/>
                    <a:pt x="373" y="4485"/>
                    <a:pt x="623" y="4643"/>
                  </a:cubicBezTo>
                  <a:cubicBezTo>
                    <a:pt x="768" y="4734"/>
                    <a:pt x="937" y="4770"/>
                    <a:pt x="1115" y="4770"/>
                  </a:cubicBezTo>
                  <a:cubicBezTo>
                    <a:pt x="1420" y="4770"/>
                    <a:pt x="1753" y="4665"/>
                    <a:pt x="2045" y="4548"/>
                  </a:cubicBezTo>
                  <a:cubicBezTo>
                    <a:pt x="4065" y="3744"/>
                    <a:pt x="5895" y="2544"/>
                    <a:pt x="7340" y="1066"/>
                  </a:cubicBezTo>
                  <a:lnTo>
                    <a:pt x="7138" y="1"/>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891" name="Google Shape;891;p43"/>
            <p:cNvSpPr/>
            <p:nvPr/>
          </p:nvSpPr>
          <p:spPr>
            <a:xfrm>
              <a:off x="3370875" y="1057775"/>
              <a:ext cx="123500" cy="30800"/>
            </a:xfrm>
            <a:custGeom>
              <a:avLst/>
              <a:gdLst/>
              <a:ahLst/>
              <a:cxnLst/>
              <a:rect l="l" t="t" r="r" b="b"/>
              <a:pathLst>
                <a:path w="4940" h="1232" extrusionOk="0">
                  <a:moveTo>
                    <a:pt x="4940" y="602"/>
                  </a:moveTo>
                  <a:lnTo>
                    <a:pt x="0" y="1232"/>
                  </a:lnTo>
                  <a:lnTo>
                    <a:pt x="4825" y="0"/>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892" name="Google Shape;892;p43"/>
            <p:cNvSpPr/>
            <p:nvPr/>
          </p:nvSpPr>
          <p:spPr>
            <a:xfrm>
              <a:off x="3379600" y="1103325"/>
              <a:ext cx="123500" cy="30900"/>
            </a:xfrm>
            <a:custGeom>
              <a:avLst/>
              <a:gdLst/>
              <a:ahLst/>
              <a:cxnLst/>
              <a:rect l="l" t="t" r="r" b="b"/>
              <a:pathLst>
                <a:path w="4940" h="1236" extrusionOk="0">
                  <a:moveTo>
                    <a:pt x="4939" y="602"/>
                  </a:moveTo>
                  <a:lnTo>
                    <a:pt x="0" y="1236"/>
                  </a:lnTo>
                  <a:lnTo>
                    <a:pt x="4824" y="0"/>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893" name="Google Shape;893;p43"/>
            <p:cNvSpPr/>
            <p:nvPr/>
          </p:nvSpPr>
          <p:spPr>
            <a:xfrm>
              <a:off x="3388300" y="1148950"/>
              <a:ext cx="123500" cy="30925"/>
            </a:xfrm>
            <a:custGeom>
              <a:avLst/>
              <a:gdLst/>
              <a:ahLst/>
              <a:cxnLst/>
              <a:rect l="l" t="t" r="r" b="b"/>
              <a:pathLst>
                <a:path w="4940" h="1237" extrusionOk="0">
                  <a:moveTo>
                    <a:pt x="4940" y="603"/>
                  </a:moveTo>
                  <a:lnTo>
                    <a:pt x="1" y="1237"/>
                  </a:lnTo>
                  <a:lnTo>
                    <a:pt x="4825" y="1"/>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894" name="Google Shape;894;p43"/>
            <p:cNvSpPr/>
            <p:nvPr/>
          </p:nvSpPr>
          <p:spPr>
            <a:xfrm>
              <a:off x="3397025" y="1194500"/>
              <a:ext cx="123600" cy="30925"/>
            </a:xfrm>
            <a:custGeom>
              <a:avLst/>
              <a:gdLst/>
              <a:ahLst/>
              <a:cxnLst/>
              <a:rect l="l" t="t" r="r" b="b"/>
              <a:pathLst>
                <a:path w="4944" h="1237" extrusionOk="0">
                  <a:moveTo>
                    <a:pt x="4943" y="603"/>
                  </a:moveTo>
                  <a:lnTo>
                    <a:pt x="0" y="1237"/>
                  </a:lnTo>
                  <a:lnTo>
                    <a:pt x="4825" y="1"/>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895" name="Google Shape;895;p43"/>
            <p:cNvSpPr/>
            <p:nvPr/>
          </p:nvSpPr>
          <p:spPr>
            <a:xfrm>
              <a:off x="3405725" y="1240150"/>
              <a:ext cx="123600" cy="30925"/>
            </a:xfrm>
            <a:custGeom>
              <a:avLst/>
              <a:gdLst/>
              <a:ahLst/>
              <a:cxnLst/>
              <a:rect l="l" t="t" r="r" b="b"/>
              <a:pathLst>
                <a:path w="4944" h="1237" extrusionOk="0">
                  <a:moveTo>
                    <a:pt x="4944" y="603"/>
                  </a:moveTo>
                  <a:lnTo>
                    <a:pt x="1" y="1237"/>
                  </a:lnTo>
                  <a:lnTo>
                    <a:pt x="4825" y="1"/>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896" name="Google Shape;896;p43"/>
            <p:cNvSpPr/>
            <p:nvPr/>
          </p:nvSpPr>
          <p:spPr>
            <a:xfrm>
              <a:off x="3455550" y="978150"/>
              <a:ext cx="352425" cy="1704100"/>
            </a:xfrm>
            <a:custGeom>
              <a:avLst/>
              <a:gdLst/>
              <a:ahLst/>
              <a:cxnLst/>
              <a:rect l="l" t="t" r="r" b="b"/>
              <a:pathLst>
                <a:path w="14097" h="68164" extrusionOk="0">
                  <a:moveTo>
                    <a:pt x="1105" y="12"/>
                  </a:moveTo>
                  <a:cubicBezTo>
                    <a:pt x="0" y="222"/>
                    <a:pt x="475" y="1953"/>
                    <a:pt x="475" y="1953"/>
                  </a:cubicBezTo>
                  <a:lnTo>
                    <a:pt x="475" y="1953"/>
                  </a:lnTo>
                  <a:cubicBezTo>
                    <a:pt x="1398" y="6183"/>
                    <a:pt x="2179" y="10445"/>
                    <a:pt x="2824" y="14723"/>
                  </a:cubicBezTo>
                  <a:lnTo>
                    <a:pt x="2824" y="14723"/>
                  </a:lnTo>
                  <a:cubicBezTo>
                    <a:pt x="3280" y="17765"/>
                    <a:pt x="3656" y="20961"/>
                    <a:pt x="2777" y="23786"/>
                  </a:cubicBezTo>
                  <a:lnTo>
                    <a:pt x="2777" y="23786"/>
                  </a:lnTo>
                  <a:cubicBezTo>
                    <a:pt x="2230" y="25536"/>
                    <a:pt x="1216" y="27077"/>
                    <a:pt x="970" y="28935"/>
                  </a:cubicBezTo>
                  <a:lnTo>
                    <a:pt x="970" y="28935"/>
                  </a:lnTo>
                  <a:cubicBezTo>
                    <a:pt x="598" y="31747"/>
                    <a:pt x="2052" y="34508"/>
                    <a:pt x="2951" y="37245"/>
                  </a:cubicBezTo>
                  <a:lnTo>
                    <a:pt x="2951" y="37245"/>
                  </a:lnTo>
                  <a:cubicBezTo>
                    <a:pt x="5807" y="45963"/>
                    <a:pt x="3149" y="56003"/>
                    <a:pt x="6789" y="64369"/>
                  </a:cubicBezTo>
                  <a:lnTo>
                    <a:pt x="6789" y="64369"/>
                  </a:lnTo>
                  <a:cubicBezTo>
                    <a:pt x="6789" y="64369"/>
                    <a:pt x="8643" y="68163"/>
                    <a:pt x="10960" y="67720"/>
                  </a:cubicBezTo>
                  <a:lnTo>
                    <a:pt x="10960" y="67720"/>
                  </a:lnTo>
                  <a:cubicBezTo>
                    <a:pt x="13843" y="67169"/>
                    <a:pt x="13800" y="63030"/>
                    <a:pt x="13800" y="63030"/>
                  </a:cubicBezTo>
                  <a:lnTo>
                    <a:pt x="13800" y="63030"/>
                  </a:lnTo>
                  <a:cubicBezTo>
                    <a:pt x="14097" y="53908"/>
                    <a:pt x="8290" y="45543"/>
                    <a:pt x="7359" y="36401"/>
                  </a:cubicBezTo>
                  <a:lnTo>
                    <a:pt x="7359" y="36401"/>
                  </a:lnTo>
                  <a:cubicBezTo>
                    <a:pt x="7042" y="33308"/>
                    <a:pt x="7411" y="28047"/>
                    <a:pt x="7411" y="28047"/>
                  </a:cubicBezTo>
                  <a:lnTo>
                    <a:pt x="7411" y="28047"/>
                  </a:lnTo>
                  <a:cubicBezTo>
                    <a:pt x="7795" y="23849"/>
                    <a:pt x="5355" y="14656"/>
                    <a:pt x="5355" y="14656"/>
                  </a:cubicBezTo>
                  <a:lnTo>
                    <a:pt x="5355" y="14656"/>
                  </a:lnTo>
                  <a:lnTo>
                    <a:pt x="2309" y="1549"/>
                  </a:lnTo>
                  <a:cubicBezTo>
                    <a:pt x="2309" y="1549"/>
                    <a:pt x="1897" y="0"/>
                    <a:pt x="1196" y="0"/>
                  </a:cubicBezTo>
                  <a:lnTo>
                    <a:pt x="1196" y="0"/>
                  </a:lnTo>
                  <a:cubicBezTo>
                    <a:pt x="1168" y="0"/>
                    <a:pt x="1137" y="4"/>
                    <a:pt x="1105" y="12"/>
                  </a:cubicBezTo>
                </a:path>
              </a:pathLst>
            </a:custGeom>
            <a:gradFill>
              <a:gsLst>
                <a:gs pos="0">
                  <a:schemeClr val="accent1"/>
                </a:gs>
                <a:gs pos="100000">
                  <a:schemeClr val="lt2"/>
                </a:gs>
              </a:gsLst>
              <a:lin ang="5400700" scaled="0"/>
            </a:gradFill>
            <a:ln>
              <a:noFill/>
            </a:ln>
          </p:spPr>
          <p:txBody>
            <a:bodyPr spcFirstLastPara="1" wrap="square" lIns="121598" tIns="121598" rIns="121598" bIns="121598" anchor="ctr" anchorCtr="0">
              <a:noAutofit/>
            </a:bodyPr>
            <a:lstStyle/>
            <a:p>
              <a:endParaRPr sz="2479"/>
            </a:p>
          </p:txBody>
        </p:sp>
        <p:sp>
          <p:nvSpPr>
            <p:cNvPr id="897" name="Google Shape;897;p43"/>
            <p:cNvSpPr/>
            <p:nvPr/>
          </p:nvSpPr>
          <p:spPr>
            <a:xfrm>
              <a:off x="3472175" y="1533750"/>
              <a:ext cx="107650" cy="339275"/>
            </a:xfrm>
            <a:custGeom>
              <a:avLst/>
              <a:gdLst/>
              <a:ahLst/>
              <a:cxnLst/>
              <a:rect l="l" t="t" r="r" b="b"/>
              <a:pathLst>
                <a:path w="4306" h="13571" extrusionOk="0">
                  <a:moveTo>
                    <a:pt x="2472" y="1"/>
                  </a:moveTo>
                  <a:cubicBezTo>
                    <a:pt x="2385" y="532"/>
                    <a:pt x="2270" y="1055"/>
                    <a:pt x="2112" y="1562"/>
                  </a:cubicBezTo>
                  <a:cubicBezTo>
                    <a:pt x="1565" y="3312"/>
                    <a:pt x="551" y="4853"/>
                    <a:pt x="305" y="6711"/>
                  </a:cubicBezTo>
                  <a:cubicBezTo>
                    <a:pt x="0" y="9028"/>
                    <a:pt x="935" y="11309"/>
                    <a:pt x="1771" y="13571"/>
                  </a:cubicBezTo>
                  <a:cubicBezTo>
                    <a:pt x="2108" y="13222"/>
                    <a:pt x="2357" y="12767"/>
                    <a:pt x="2559" y="12323"/>
                  </a:cubicBezTo>
                  <a:cubicBezTo>
                    <a:pt x="4306" y="8461"/>
                    <a:pt x="4239" y="3843"/>
                    <a:pt x="2472" y="1"/>
                  </a:cubicBezTo>
                  <a:close/>
                </a:path>
              </a:pathLst>
            </a:custGeom>
            <a:solidFill>
              <a:srgbClr val="000000">
                <a:alpha val="5090"/>
              </a:srgbClr>
            </a:solidFill>
            <a:ln>
              <a:noFill/>
            </a:ln>
          </p:spPr>
          <p:txBody>
            <a:bodyPr spcFirstLastPara="1" wrap="square" lIns="121598" tIns="121598" rIns="121598" bIns="121598" anchor="ctr" anchorCtr="0">
              <a:noAutofit/>
            </a:bodyPr>
            <a:lstStyle/>
            <a:p>
              <a:endParaRPr sz="2479"/>
            </a:p>
          </p:txBody>
        </p:sp>
        <p:sp>
          <p:nvSpPr>
            <p:cNvPr id="898" name="Google Shape;898;p43"/>
            <p:cNvSpPr/>
            <p:nvPr/>
          </p:nvSpPr>
          <p:spPr>
            <a:xfrm>
              <a:off x="3455550" y="978250"/>
              <a:ext cx="323925" cy="1704000"/>
            </a:xfrm>
            <a:custGeom>
              <a:avLst/>
              <a:gdLst/>
              <a:ahLst/>
              <a:cxnLst/>
              <a:rect l="l" t="t" r="r" b="b"/>
              <a:pathLst>
                <a:path w="12957" h="68160" extrusionOk="0">
                  <a:moveTo>
                    <a:pt x="11827" y="66809"/>
                  </a:moveTo>
                  <a:cubicBezTo>
                    <a:pt x="9641" y="67228"/>
                    <a:pt x="7850" y="63430"/>
                    <a:pt x="7850" y="63430"/>
                  </a:cubicBezTo>
                  <a:cubicBezTo>
                    <a:pt x="4325" y="55053"/>
                    <a:pt x="6730" y="45075"/>
                    <a:pt x="3945" y="36357"/>
                  </a:cubicBezTo>
                  <a:cubicBezTo>
                    <a:pt x="3070" y="33624"/>
                    <a:pt x="1668" y="30860"/>
                    <a:pt x="1988" y="28059"/>
                  </a:cubicBezTo>
                  <a:cubicBezTo>
                    <a:pt x="2202" y="26214"/>
                    <a:pt x="3141" y="24685"/>
                    <a:pt x="3640" y="22950"/>
                  </a:cubicBezTo>
                  <a:cubicBezTo>
                    <a:pt x="4444" y="20141"/>
                    <a:pt x="4056" y="16953"/>
                    <a:pt x="3593" y="13919"/>
                  </a:cubicBezTo>
                  <a:cubicBezTo>
                    <a:pt x="2939" y="9645"/>
                    <a:pt x="2159" y="5391"/>
                    <a:pt x="1244" y="1169"/>
                  </a:cubicBezTo>
                  <a:cubicBezTo>
                    <a:pt x="1244" y="1169"/>
                    <a:pt x="1077" y="543"/>
                    <a:pt x="1168" y="0"/>
                  </a:cubicBezTo>
                  <a:cubicBezTo>
                    <a:pt x="1149" y="0"/>
                    <a:pt x="1125" y="4"/>
                    <a:pt x="1105" y="8"/>
                  </a:cubicBezTo>
                  <a:cubicBezTo>
                    <a:pt x="0" y="218"/>
                    <a:pt x="479" y="1949"/>
                    <a:pt x="479" y="1949"/>
                  </a:cubicBezTo>
                  <a:cubicBezTo>
                    <a:pt x="1398" y="6179"/>
                    <a:pt x="2179" y="10441"/>
                    <a:pt x="2824" y="14719"/>
                  </a:cubicBezTo>
                  <a:cubicBezTo>
                    <a:pt x="3280" y="17761"/>
                    <a:pt x="3656" y="20957"/>
                    <a:pt x="2777" y="23782"/>
                  </a:cubicBezTo>
                  <a:cubicBezTo>
                    <a:pt x="2230" y="25532"/>
                    <a:pt x="1216" y="27073"/>
                    <a:pt x="970" y="28931"/>
                  </a:cubicBezTo>
                  <a:cubicBezTo>
                    <a:pt x="598" y="31743"/>
                    <a:pt x="2052" y="34504"/>
                    <a:pt x="2951" y="37241"/>
                  </a:cubicBezTo>
                  <a:cubicBezTo>
                    <a:pt x="5807" y="45959"/>
                    <a:pt x="3149" y="55999"/>
                    <a:pt x="6789" y="64365"/>
                  </a:cubicBezTo>
                  <a:cubicBezTo>
                    <a:pt x="6789" y="64365"/>
                    <a:pt x="8643" y="68159"/>
                    <a:pt x="10960" y="67716"/>
                  </a:cubicBezTo>
                  <a:cubicBezTo>
                    <a:pt x="11906" y="67533"/>
                    <a:pt x="12536" y="66967"/>
                    <a:pt x="12956" y="66290"/>
                  </a:cubicBezTo>
                  <a:cubicBezTo>
                    <a:pt x="12647" y="66539"/>
                    <a:pt x="12275" y="66721"/>
                    <a:pt x="11827" y="66809"/>
                  </a:cubicBezTo>
                  <a:close/>
                </a:path>
              </a:pathLst>
            </a:custGeom>
            <a:solidFill>
              <a:srgbClr val="000000">
                <a:alpha val="5090"/>
              </a:srgbClr>
            </a:solidFill>
            <a:ln>
              <a:noFill/>
            </a:ln>
          </p:spPr>
          <p:txBody>
            <a:bodyPr spcFirstLastPara="1" wrap="square" lIns="121598" tIns="121598" rIns="121598" bIns="121598" anchor="ctr" anchorCtr="0">
              <a:noAutofit/>
            </a:bodyPr>
            <a:lstStyle/>
            <a:p>
              <a:endParaRPr sz="2479"/>
            </a:p>
          </p:txBody>
        </p:sp>
      </p:grpSp>
      <p:grpSp>
        <p:nvGrpSpPr>
          <p:cNvPr id="899" name="Google Shape;899;p43"/>
          <p:cNvGrpSpPr/>
          <p:nvPr/>
        </p:nvGrpSpPr>
        <p:grpSpPr>
          <a:xfrm>
            <a:off x="1123154" y="235516"/>
            <a:ext cx="781390" cy="1661604"/>
            <a:chOff x="2163844" y="668390"/>
            <a:chExt cx="1632740" cy="3682619"/>
          </a:xfrm>
        </p:grpSpPr>
        <p:sp>
          <p:nvSpPr>
            <p:cNvPr id="900" name="Google Shape;900;p43"/>
            <p:cNvSpPr/>
            <p:nvPr/>
          </p:nvSpPr>
          <p:spPr>
            <a:xfrm rot="-10238531">
              <a:off x="2611339" y="760983"/>
              <a:ext cx="1165952" cy="332588"/>
            </a:xfrm>
            <a:custGeom>
              <a:avLst/>
              <a:gdLst/>
              <a:ahLst/>
              <a:cxnLst/>
              <a:rect l="l" t="t" r="r" b="b"/>
              <a:pathLst>
                <a:path w="23735" h="6330" extrusionOk="0">
                  <a:moveTo>
                    <a:pt x="1" y="1569"/>
                  </a:moveTo>
                  <a:lnTo>
                    <a:pt x="318" y="6330"/>
                  </a:lnTo>
                  <a:lnTo>
                    <a:pt x="23734" y="4761"/>
                  </a:lnTo>
                  <a:lnTo>
                    <a:pt x="23417" y="0"/>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901" name="Google Shape;901;p43"/>
            <p:cNvSpPr/>
            <p:nvPr/>
          </p:nvSpPr>
          <p:spPr>
            <a:xfrm rot="-10238531">
              <a:off x="2618897" y="761586"/>
              <a:ext cx="1165952" cy="239773"/>
            </a:xfrm>
            <a:custGeom>
              <a:avLst/>
              <a:gdLst/>
              <a:ahLst/>
              <a:cxnLst/>
              <a:rect l="l" t="t" r="r" b="b"/>
              <a:pathLst>
                <a:path w="23735" h="4881" extrusionOk="0">
                  <a:moveTo>
                    <a:pt x="1755" y="1"/>
                  </a:moveTo>
                  <a:lnTo>
                    <a:pt x="1" y="120"/>
                  </a:lnTo>
                  <a:lnTo>
                    <a:pt x="318" y="4881"/>
                  </a:lnTo>
                  <a:lnTo>
                    <a:pt x="23734" y="3312"/>
                  </a:lnTo>
                  <a:lnTo>
                    <a:pt x="23659" y="2207"/>
                  </a:lnTo>
                  <a:cubicBezTo>
                    <a:pt x="18819" y="2532"/>
                    <a:pt x="3633" y="3550"/>
                    <a:pt x="2856" y="3601"/>
                  </a:cubicBezTo>
                  <a:cubicBezTo>
                    <a:pt x="2834" y="3603"/>
                    <a:pt x="2813" y="3603"/>
                    <a:pt x="2791" y="3603"/>
                  </a:cubicBezTo>
                  <a:cubicBezTo>
                    <a:pt x="1933" y="3603"/>
                    <a:pt x="1914" y="2381"/>
                    <a:pt x="1914" y="2381"/>
                  </a:cubicBezTo>
                  <a:lnTo>
                    <a:pt x="1755" y="1"/>
                  </a:lnTo>
                  <a:close/>
                </a:path>
              </a:pathLst>
            </a:custGeom>
            <a:solidFill>
              <a:srgbClr val="000000">
                <a:alpha val="5090"/>
              </a:srgbClr>
            </a:solidFill>
            <a:ln>
              <a:noFill/>
            </a:ln>
          </p:spPr>
          <p:txBody>
            <a:bodyPr spcFirstLastPara="1" wrap="square" lIns="121598" tIns="121598" rIns="121598" bIns="121598" anchor="ctr" anchorCtr="0">
              <a:noAutofit/>
            </a:bodyPr>
            <a:lstStyle/>
            <a:p>
              <a:endParaRPr sz="2479"/>
            </a:p>
          </p:txBody>
        </p:sp>
        <p:sp>
          <p:nvSpPr>
            <p:cNvPr id="902" name="Google Shape;902;p43"/>
            <p:cNvSpPr/>
            <p:nvPr/>
          </p:nvSpPr>
          <p:spPr>
            <a:xfrm rot="-10238531">
              <a:off x="2386010" y="976404"/>
              <a:ext cx="1150380" cy="2826825"/>
            </a:xfrm>
            <a:custGeom>
              <a:avLst/>
              <a:gdLst/>
              <a:ahLst/>
              <a:cxnLst/>
              <a:rect l="l" t="t" r="r" b="b"/>
              <a:pathLst>
                <a:path w="23418" h="57545" extrusionOk="0">
                  <a:moveTo>
                    <a:pt x="12367" y="21"/>
                  </a:moveTo>
                  <a:lnTo>
                    <a:pt x="7926" y="310"/>
                  </a:lnTo>
                  <a:lnTo>
                    <a:pt x="3486" y="615"/>
                  </a:lnTo>
                  <a:cubicBezTo>
                    <a:pt x="3486" y="615"/>
                    <a:pt x="682" y="393"/>
                    <a:pt x="456" y="6390"/>
                  </a:cubicBezTo>
                  <a:lnTo>
                    <a:pt x="456" y="6390"/>
                  </a:lnTo>
                  <a:cubicBezTo>
                    <a:pt x="230" y="12390"/>
                    <a:pt x="1" y="57545"/>
                    <a:pt x="1" y="57545"/>
                  </a:cubicBezTo>
                  <a:lnTo>
                    <a:pt x="1" y="57545"/>
                  </a:lnTo>
                  <a:lnTo>
                    <a:pt x="11709" y="56760"/>
                  </a:lnTo>
                  <a:lnTo>
                    <a:pt x="23417" y="55976"/>
                  </a:lnTo>
                  <a:cubicBezTo>
                    <a:pt x="23417" y="55976"/>
                    <a:pt x="17163" y="11254"/>
                    <a:pt x="16137" y="5340"/>
                  </a:cubicBezTo>
                  <a:lnTo>
                    <a:pt x="16137" y="5340"/>
                  </a:lnTo>
                  <a:cubicBezTo>
                    <a:pt x="15286" y="413"/>
                    <a:pt x="13234" y="1"/>
                    <a:pt x="12573" y="1"/>
                  </a:cubicBezTo>
                  <a:lnTo>
                    <a:pt x="12573" y="1"/>
                  </a:lnTo>
                  <a:cubicBezTo>
                    <a:pt x="12442" y="1"/>
                    <a:pt x="12367" y="21"/>
                    <a:pt x="12367" y="21"/>
                  </a:cubicBezTo>
                </a:path>
              </a:pathLst>
            </a:custGeom>
            <a:solidFill>
              <a:srgbClr val="EFA84B"/>
            </a:solidFill>
            <a:ln>
              <a:noFill/>
            </a:ln>
          </p:spPr>
          <p:txBody>
            <a:bodyPr spcFirstLastPara="1" wrap="square" lIns="121598" tIns="121598" rIns="121598" bIns="121598" anchor="ctr" anchorCtr="0">
              <a:noAutofit/>
            </a:bodyPr>
            <a:lstStyle/>
            <a:p>
              <a:endParaRPr sz="2479"/>
            </a:p>
          </p:txBody>
        </p:sp>
        <p:sp>
          <p:nvSpPr>
            <p:cNvPr id="903" name="Google Shape;903;p43"/>
            <p:cNvSpPr/>
            <p:nvPr/>
          </p:nvSpPr>
          <p:spPr>
            <a:xfrm rot="-10238531">
              <a:off x="2386010" y="976404"/>
              <a:ext cx="1150380" cy="2826825"/>
            </a:xfrm>
            <a:custGeom>
              <a:avLst/>
              <a:gdLst/>
              <a:ahLst/>
              <a:cxnLst/>
              <a:rect l="l" t="t" r="r" b="b"/>
              <a:pathLst>
                <a:path w="23418" h="57545" extrusionOk="0">
                  <a:moveTo>
                    <a:pt x="12367" y="21"/>
                  </a:moveTo>
                  <a:lnTo>
                    <a:pt x="7926" y="310"/>
                  </a:lnTo>
                  <a:lnTo>
                    <a:pt x="3486" y="615"/>
                  </a:lnTo>
                  <a:cubicBezTo>
                    <a:pt x="3486" y="615"/>
                    <a:pt x="682" y="393"/>
                    <a:pt x="456" y="6390"/>
                  </a:cubicBezTo>
                  <a:lnTo>
                    <a:pt x="456" y="6390"/>
                  </a:lnTo>
                  <a:cubicBezTo>
                    <a:pt x="230" y="12390"/>
                    <a:pt x="1" y="57545"/>
                    <a:pt x="1" y="57545"/>
                  </a:cubicBezTo>
                  <a:lnTo>
                    <a:pt x="1" y="57545"/>
                  </a:lnTo>
                  <a:lnTo>
                    <a:pt x="11709" y="56760"/>
                  </a:lnTo>
                  <a:lnTo>
                    <a:pt x="23417" y="55976"/>
                  </a:lnTo>
                  <a:cubicBezTo>
                    <a:pt x="23417" y="55976"/>
                    <a:pt x="17163" y="11254"/>
                    <a:pt x="16137" y="5340"/>
                  </a:cubicBezTo>
                  <a:lnTo>
                    <a:pt x="16137" y="5340"/>
                  </a:lnTo>
                  <a:cubicBezTo>
                    <a:pt x="15286" y="413"/>
                    <a:pt x="13234" y="1"/>
                    <a:pt x="12573" y="1"/>
                  </a:cubicBezTo>
                  <a:lnTo>
                    <a:pt x="12573" y="1"/>
                  </a:lnTo>
                  <a:cubicBezTo>
                    <a:pt x="12442" y="1"/>
                    <a:pt x="12367" y="21"/>
                    <a:pt x="12367" y="21"/>
                  </a:cubicBezTo>
                </a:path>
              </a:pathLst>
            </a:custGeom>
            <a:gradFill>
              <a:gsLst>
                <a:gs pos="0">
                  <a:schemeClr val="lt1"/>
                </a:gs>
                <a:gs pos="100000">
                  <a:schemeClr val="accent6"/>
                </a:gs>
              </a:gsLst>
              <a:lin ang="5400700" scaled="0"/>
            </a:gradFill>
            <a:ln>
              <a:noFill/>
            </a:ln>
          </p:spPr>
          <p:txBody>
            <a:bodyPr spcFirstLastPara="1" wrap="square" lIns="121598" tIns="121598" rIns="121598" bIns="121598" anchor="ctr" anchorCtr="0">
              <a:noAutofit/>
            </a:bodyPr>
            <a:lstStyle/>
            <a:p>
              <a:endParaRPr sz="2479"/>
            </a:p>
          </p:txBody>
        </p:sp>
        <p:sp>
          <p:nvSpPr>
            <p:cNvPr id="904" name="Google Shape;904;p43"/>
            <p:cNvSpPr/>
            <p:nvPr/>
          </p:nvSpPr>
          <p:spPr>
            <a:xfrm rot="-10238531">
              <a:off x="2476318" y="1763813"/>
              <a:ext cx="1043928" cy="1365394"/>
            </a:xfrm>
            <a:custGeom>
              <a:avLst/>
              <a:gdLst/>
              <a:ahLst/>
              <a:cxnLst/>
              <a:rect l="l" t="t" r="r" b="b"/>
              <a:pathLst>
                <a:path w="21251" h="27795" extrusionOk="0">
                  <a:moveTo>
                    <a:pt x="174" y="1"/>
                  </a:moveTo>
                  <a:cubicBezTo>
                    <a:pt x="111" y="5249"/>
                    <a:pt x="52" y="12375"/>
                    <a:pt x="0" y="19350"/>
                  </a:cubicBezTo>
                  <a:cubicBezTo>
                    <a:pt x="864" y="20542"/>
                    <a:pt x="2088" y="21513"/>
                    <a:pt x="3414" y="22166"/>
                  </a:cubicBezTo>
                  <a:cubicBezTo>
                    <a:pt x="5807" y="23338"/>
                    <a:pt x="8516" y="23659"/>
                    <a:pt x="11162" y="23996"/>
                  </a:cubicBezTo>
                  <a:cubicBezTo>
                    <a:pt x="13808" y="24329"/>
                    <a:pt x="16517" y="24717"/>
                    <a:pt x="18854" y="26000"/>
                  </a:cubicBezTo>
                  <a:cubicBezTo>
                    <a:pt x="19733" y="26483"/>
                    <a:pt x="20537" y="27089"/>
                    <a:pt x="21250" y="27794"/>
                  </a:cubicBezTo>
                  <a:cubicBezTo>
                    <a:pt x="20327" y="21247"/>
                    <a:pt x="19226" y="13472"/>
                    <a:pt x="18256" y="6742"/>
                  </a:cubicBezTo>
                  <a:cubicBezTo>
                    <a:pt x="17757" y="6311"/>
                    <a:pt x="17214" y="5930"/>
                    <a:pt x="16632" y="5614"/>
                  </a:cubicBezTo>
                  <a:cubicBezTo>
                    <a:pt x="14568" y="4477"/>
                    <a:pt x="12172" y="4136"/>
                    <a:pt x="9835" y="3839"/>
                  </a:cubicBezTo>
                  <a:cubicBezTo>
                    <a:pt x="7498" y="3546"/>
                    <a:pt x="5102" y="3261"/>
                    <a:pt x="2987" y="2223"/>
                  </a:cubicBezTo>
                  <a:cubicBezTo>
                    <a:pt x="1917" y="1696"/>
                    <a:pt x="919" y="932"/>
                    <a:pt x="174"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905" name="Google Shape;905;p43"/>
            <p:cNvSpPr/>
            <p:nvPr/>
          </p:nvSpPr>
          <p:spPr>
            <a:xfrm rot="-10238531">
              <a:off x="2772004" y="2173475"/>
              <a:ext cx="568755" cy="568755"/>
            </a:xfrm>
            <a:custGeom>
              <a:avLst/>
              <a:gdLst/>
              <a:ahLst/>
              <a:cxnLst/>
              <a:rect l="l" t="t" r="r" b="b"/>
              <a:pathLst>
                <a:path w="11578" h="11578" extrusionOk="0">
                  <a:moveTo>
                    <a:pt x="11372" y="5415"/>
                  </a:moveTo>
                  <a:cubicBezTo>
                    <a:pt x="11578" y="8496"/>
                    <a:pt x="9245" y="11166"/>
                    <a:pt x="6163" y="11372"/>
                  </a:cubicBezTo>
                  <a:cubicBezTo>
                    <a:pt x="3082" y="11578"/>
                    <a:pt x="416" y="9245"/>
                    <a:pt x="206" y="6163"/>
                  </a:cubicBezTo>
                  <a:cubicBezTo>
                    <a:pt x="0" y="3082"/>
                    <a:pt x="2333" y="412"/>
                    <a:pt x="5415" y="206"/>
                  </a:cubicBezTo>
                  <a:cubicBezTo>
                    <a:pt x="8500" y="0"/>
                    <a:pt x="11166" y="2333"/>
                    <a:pt x="11372" y="5415"/>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906" name="Google Shape;906;p43"/>
            <p:cNvSpPr/>
            <p:nvPr/>
          </p:nvSpPr>
          <p:spPr>
            <a:xfrm rot="-10238531">
              <a:off x="2389129" y="976659"/>
              <a:ext cx="1150380" cy="2788460"/>
            </a:xfrm>
            <a:custGeom>
              <a:avLst/>
              <a:gdLst/>
              <a:ahLst/>
              <a:cxnLst/>
              <a:rect l="l" t="t" r="r" b="b"/>
              <a:pathLst>
                <a:path w="23418" h="56764" extrusionOk="0">
                  <a:moveTo>
                    <a:pt x="23417" y="55195"/>
                  </a:moveTo>
                  <a:lnTo>
                    <a:pt x="11709" y="55979"/>
                  </a:lnTo>
                  <a:lnTo>
                    <a:pt x="1" y="56764"/>
                  </a:lnTo>
                  <a:cubicBezTo>
                    <a:pt x="1" y="56764"/>
                    <a:pt x="230" y="11609"/>
                    <a:pt x="456" y="5609"/>
                  </a:cubicBezTo>
                  <a:cubicBezTo>
                    <a:pt x="607" y="1612"/>
                    <a:pt x="1902" y="376"/>
                    <a:pt x="2750" y="0"/>
                  </a:cubicBezTo>
                  <a:cubicBezTo>
                    <a:pt x="2290" y="852"/>
                    <a:pt x="1918" y="2171"/>
                    <a:pt x="1839" y="4211"/>
                  </a:cubicBezTo>
                  <a:cubicBezTo>
                    <a:pt x="1613" y="10207"/>
                    <a:pt x="1391" y="54118"/>
                    <a:pt x="1391" y="54118"/>
                  </a:cubicBezTo>
                  <a:cubicBezTo>
                    <a:pt x="1391" y="54118"/>
                    <a:pt x="1351" y="55532"/>
                    <a:pt x="2219" y="55476"/>
                  </a:cubicBezTo>
                  <a:cubicBezTo>
                    <a:pt x="3082" y="55417"/>
                    <a:pt x="23259" y="54066"/>
                    <a:pt x="23259" y="54066"/>
                  </a:cubicBezTo>
                  <a:close/>
                </a:path>
              </a:pathLst>
            </a:custGeom>
            <a:solidFill>
              <a:srgbClr val="000000">
                <a:alpha val="5090"/>
              </a:srgbClr>
            </a:solidFill>
            <a:ln>
              <a:noFill/>
            </a:ln>
          </p:spPr>
          <p:txBody>
            <a:bodyPr spcFirstLastPara="1" wrap="square" lIns="121598" tIns="121598" rIns="121598" bIns="121598" anchor="ctr" anchorCtr="0">
              <a:noAutofit/>
            </a:bodyPr>
            <a:lstStyle/>
            <a:p>
              <a:endParaRPr sz="2479"/>
            </a:p>
          </p:txBody>
        </p:sp>
        <p:sp>
          <p:nvSpPr>
            <p:cNvPr id="907" name="Google Shape;907;p43"/>
            <p:cNvSpPr/>
            <p:nvPr/>
          </p:nvSpPr>
          <p:spPr>
            <a:xfrm rot="-10238531">
              <a:off x="2614814" y="3823914"/>
              <a:ext cx="522677" cy="487848"/>
            </a:xfrm>
            <a:custGeom>
              <a:avLst/>
              <a:gdLst/>
              <a:ahLst/>
              <a:cxnLst/>
              <a:rect l="l" t="t" r="r" b="b"/>
              <a:pathLst>
                <a:path w="10640" h="9931" extrusionOk="0">
                  <a:moveTo>
                    <a:pt x="6595" y="24"/>
                  </a:moveTo>
                  <a:lnTo>
                    <a:pt x="4690" y="143"/>
                  </a:lnTo>
                  <a:lnTo>
                    <a:pt x="2781" y="278"/>
                  </a:lnTo>
                  <a:cubicBezTo>
                    <a:pt x="2781" y="278"/>
                    <a:pt x="1220" y="147"/>
                    <a:pt x="1015" y="2135"/>
                  </a:cubicBezTo>
                  <a:lnTo>
                    <a:pt x="1015" y="2135"/>
                  </a:lnTo>
                  <a:cubicBezTo>
                    <a:pt x="805" y="4120"/>
                    <a:pt x="242" y="8223"/>
                    <a:pt x="242" y="8223"/>
                  </a:cubicBezTo>
                  <a:lnTo>
                    <a:pt x="242" y="8223"/>
                  </a:lnTo>
                  <a:cubicBezTo>
                    <a:pt x="242" y="8223"/>
                    <a:pt x="1" y="9930"/>
                    <a:pt x="828" y="9875"/>
                  </a:cubicBezTo>
                  <a:lnTo>
                    <a:pt x="828" y="9875"/>
                  </a:lnTo>
                  <a:cubicBezTo>
                    <a:pt x="1656" y="9819"/>
                    <a:pt x="5320" y="9574"/>
                    <a:pt x="5320" y="9574"/>
                  </a:cubicBezTo>
                  <a:lnTo>
                    <a:pt x="5320" y="9574"/>
                  </a:lnTo>
                  <a:cubicBezTo>
                    <a:pt x="5320" y="9574"/>
                    <a:pt x="8984" y="9328"/>
                    <a:pt x="9812" y="9273"/>
                  </a:cubicBezTo>
                  <a:lnTo>
                    <a:pt x="9812" y="9273"/>
                  </a:lnTo>
                  <a:cubicBezTo>
                    <a:pt x="10639" y="9217"/>
                    <a:pt x="10176" y="7558"/>
                    <a:pt x="10176" y="7558"/>
                  </a:cubicBezTo>
                  <a:lnTo>
                    <a:pt x="10176" y="7558"/>
                  </a:lnTo>
                  <a:cubicBezTo>
                    <a:pt x="10176" y="7558"/>
                    <a:pt x="9067" y="3565"/>
                    <a:pt x="8596" y="1624"/>
                  </a:cubicBezTo>
                  <a:lnTo>
                    <a:pt x="8596" y="1624"/>
                  </a:lnTo>
                  <a:cubicBezTo>
                    <a:pt x="8247" y="187"/>
                    <a:pt x="7316" y="0"/>
                    <a:pt x="6861" y="0"/>
                  </a:cubicBezTo>
                  <a:lnTo>
                    <a:pt x="6861" y="0"/>
                  </a:lnTo>
                  <a:cubicBezTo>
                    <a:pt x="6698" y="0"/>
                    <a:pt x="6595" y="24"/>
                    <a:pt x="6595" y="24"/>
                  </a:cubicBezTo>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908" name="Google Shape;908;p43"/>
            <p:cNvSpPr/>
            <p:nvPr/>
          </p:nvSpPr>
          <p:spPr>
            <a:xfrm rot="-10238531">
              <a:off x="2721696" y="3786318"/>
              <a:ext cx="387046" cy="71082"/>
            </a:xfrm>
            <a:custGeom>
              <a:avLst/>
              <a:gdLst/>
              <a:ahLst/>
              <a:cxnLst/>
              <a:rect l="l" t="t" r="r" b="b"/>
              <a:pathLst>
                <a:path w="7879" h="1447" extrusionOk="0">
                  <a:moveTo>
                    <a:pt x="1" y="523"/>
                  </a:moveTo>
                  <a:lnTo>
                    <a:pt x="64" y="1446"/>
                  </a:lnTo>
                  <a:lnTo>
                    <a:pt x="7879" y="919"/>
                  </a:lnTo>
                  <a:lnTo>
                    <a:pt x="7819" y="0"/>
                  </a:lnTo>
                  <a:close/>
                </a:path>
              </a:pathLst>
            </a:custGeom>
            <a:solidFill>
              <a:srgbClr val="E38629"/>
            </a:solidFill>
            <a:ln>
              <a:noFill/>
            </a:ln>
          </p:spPr>
          <p:txBody>
            <a:bodyPr spcFirstLastPara="1" wrap="square" lIns="121598" tIns="121598" rIns="121598" bIns="121598" anchor="ctr" anchorCtr="0">
              <a:noAutofit/>
            </a:bodyPr>
            <a:lstStyle/>
            <a:p>
              <a:endParaRPr sz="2479"/>
            </a:p>
          </p:txBody>
        </p:sp>
        <p:sp>
          <p:nvSpPr>
            <p:cNvPr id="909" name="Google Shape;909;p43"/>
            <p:cNvSpPr/>
            <p:nvPr/>
          </p:nvSpPr>
          <p:spPr>
            <a:xfrm rot="-10238531">
              <a:off x="2723705" y="3786483"/>
              <a:ext cx="387046" cy="46373"/>
            </a:xfrm>
            <a:custGeom>
              <a:avLst/>
              <a:gdLst/>
              <a:ahLst/>
              <a:cxnLst/>
              <a:rect l="l" t="t" r="r" b="b"/>
              <a:pathLst>
                <a:path w="7879" h="944" extrusionOk="0">
                  <a:moveTo>
                    <a:pt x="302" y="0"/>
                  </a:moveTo>
                  <a:lnTo>
                    <a:pt x="1" y="20"/>
                  </a:lnTo>
                  <a:lnTo>
                    <a:pt x="64" y="943"/>
                  </a:lnTo>
                  <a:lnTo>
                    <a:pt x="7879" y="416"/>
                  </a:lnTo>
                  <a:lnTo>
                    <a:pt x="7859" y="80"/>
                  </a:lnTo>
                  <a:lnTo>
                    <a:pt x="341" y="583"/>
                  </a:lnTo>
                  <a:lnTo>
                    <a:pt x="302" y="0"/>
                  </a:lnTo>
                  <a:close/>
                </a:path>
              </a:pathLst>
            </a:custGeom>
            <a:solidFill>
              <a:srgbClr val="000000">
                <a:alpha val="5090"/>
              </a:srgbClr>
            </a:solidFill>
            <a:ln>
              <a:noFill/>
            </a:ln>
          </p:spPr>
          <p:txBody>
            <a:bodyPr spcFirstLastPara="1" wrap="square" lIns="121598" tIns="121598" rIns="121598" bIns="121598" anchor="ctr" anchorCtr="0">
              <a:noAutofit/>
            </a:bodyPr>
            <a:lstStyle/>
            <a:p>
              <a:endParaRPr sz="2479"/>
            </a:p>
          </p:txBody>
        </p:sp>
        <p:sp>
          <p:nvSpPr>
            <p:cNvPr id="910" name="Google Shape;910;p43"/>
            <p:cNvSpPr/>
            <p:nvPr/>
          </p:nvSpPr>
          <p:spPr>
            <a:xfrm rot="-10238531">
              <a:off x="2768431" y="3885831"/>
              <a:ext cx="62731" cy="335712"/>
            </a:xfrm>
            <a:custGeom>
              <a:avLst/>
              <a:gdLst/>
              <a:ahLst/>
              <a:cxnLst/>
              <a:rect l="l" t="t" r="r" b="b"/>
              <a:pathLst>
                <a:path w="1277" h="6834" extrusionOk="0">
                  <a:moveTo>
                    <a:pt x="1" y="1"/>
                  </a:moveTo>
                  <a:lnTo>
                    <a:pt x="840" y="6833"/>
                  </a:lnTo>
                  <a:cubicBezTo>
                    <a:pt x="983" y="6821"/>
                    <a:pt x="1130" y="6814"/>
                    <a:pt x="1276" y="6802"/>
                  </a:cubicBezTo>
                  <a:lnTo>
                    <a:pt x="1" y="1"/>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911" name="Google Shape;911;p43"/>
            <p:cNvSpPr/>
            <p:nvPr/>
          </p:nvSpPr>
          <p:spPr>
            <a:xfrm rot="-10238531">
              <a:off x="3029623" y="3908191"/>
              <a:ext cx="48289" cy="339199"/>
            </a:xfrm>
            <a:custGeom>
              <a:avLst/>
              <a:gdLst/>
              <a:ahLst/>
              <a:cxnLst/>
              <a:rect l="l" t="t" r="r" b="b"/>
              <a:pathLst>
                <a:path w="983" h="6905" extrusionOk="0">
                  <a:moveTo>
                    <a:pt x="983" y="1"/>
                  </a:moveTo>
                  <a:lnTo>
                    <a:pt x="0" y="6904"/>
                  </a:lnTo>
                  <a:cubicBezTo>
                    <a:pt x="123" y="6897"/>
                    <a:pt x="278" y="6885"/>
                    <a:pt x="448" y="6873"/>
                  </a:cubicBezTo>
                  <a:lnTo>
                    <a:pt x="983" y="1"/>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912" name="Google Shape;912;p43"/>
            <p:cNvSpPr/>
            <p:nvPr/>
          </p:nvSpPr>
          <p:spPr>
            <a:xfrm rot="-10238531">
              <a:off x="2964258" y="3901533"/>
              <a:ext cx="21467" cy="339396"/>
            </a:xfrm>
            <a:custGeom>
              <a:avLst/>
              <a:gdLst/>
              <a:ahLst/>
              <a:cxnLst/>
              <a:rect l="l" t="t" r="r" b="b"/>
              <a:pathLst>
                <a:path w="437" h="6909" extrusionOk="0">
                  <a:moveTo>
                    <a:pt x="357" y="1"/>
                  </a:moveTo>
                  <a:lnTo>
                    <a:pt x="1" y="6909"/>
                  </a:lnTo>
                  <a:cubicBezTo>
                    <a:pt x="147" y="6901"/>
                    <a:pt x="290" y="6889"/>
                    <a:pt x="437" y="6881"/>
                  </a:cubicBezTo>
                  <a:lnTo>
                    <a:pt x="357" y="1"/>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913" name="Google Shape;913;p43"/>
            <p:cNvSpPr/>
            <p:nvPr/>
          </p:nvSpPr>
          <p:spPr>
            <a:xfrm rot="-10238531">
              <a:off x="2865885" y="3892861"/>
              <a:ext cx="33895" cy="338364"/>
            </a:xfrm>
            <a:custGeom>
              <a:avLst/>
              <a:gdLst/>
              <a:ahLst/>
              <a:cxnLst/>
              <a:rect l="l" t="t" r="r" b="b"/>
              <a:pathLst>
                <a:path w="690" h="6888" extrusionOk="0">
                  <a:moveTo>
                    <a:pt x="1" y="0"/>
                  </a:moveTo>
                  <a:lnTo>
                    <a:pt x="230" y="6888"/>
                  </a:lnTo>
                  <a:cubicBezTo>
                    <a:pt x="337" y="6880"/>
                    <a:pt x="397" y="6876"/>
                    <a:pt x="397" y="6876"/>
                  </a:cubicBezTo>
                  <a:cubicBezTo>
                    <a:pt x="397" y="6876"/>
                    <a:pt x="508" y="6868"/>
                    <a:pt x="690" y="6856"/>
                  </a:cubicBezTo>
                  <a:lnTo>
                    <a:pt x="1" y="0"/>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914" name="Google Shape;914;p43"/>
            <p:cNvSpPr/>
            <p:nvPr/>
          </p:nvSpPr>
          <p:spPr>
            <a:xfrm rot="-10238531">
              <a:off x="2676603" y="3879504"/>
              <a:ext cx="93237" cy="331192"/>
            </a:xfrm>
            <a:custGeom>
              <a:avLst/>
              <a:gdLst/>
              <a:ahLst/>
              <a:cxnLst/>
              <a:rect l="l" t="t" r="r" b="b"/>
              <a:pathLst>
                <a:path w="1898" h="6742" extrusionOk="0">
                  <a:moveTo>
                    <a:pt x="0" y="0"/>
                  </a:moveTo>
                  <a:lnTo>
                    <a:pt x="1450" y="6742"/>
                  </a:lnTo>
                  <a:cubicBezTo>
                    <a:pt x="1632" y="6730"/>
                    <a:pt x="1783" y="6718"/>
                    <a:pt x="1898" y="6710"/>
                  </a:cubicBezTo>
                  <a:lnTo>
                    <a:pt x="0" y="0"/>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915" name="Google Shape;915;p43"/>
            <p:cNvSpPr/>
            <p:nvPr/>
          </p:nvSpPr>
          <p:spPr>
            <a:xfrm rot="-10238531">
              <a:off x="2633785" y="3825467"/>
              <a:ext cx="505729" cy="461567"/>
            </a:xfrm>
            <a:custGeom>
              <a:avLst/>
              <a:gdLst/>
              <a:ahLst/>
              <a:cxnLst/>
              <a:rect l="l" t="t" r="r" b="b"/>
              <a:pathLst>
                <a:path w="10295" h="9396" extrusionOk="0">
                  <a:moveTo>
                    <a:pt x="5871" y="8433"/>
                  </a:moveTo>
                  <a:cubicBezTo>
                    <a:pt x="5871" y="8433"/>
                    <a:pt x="2207" y="8678"/>
                    <a:pt x="1379" y="8734"/>
                  </a:cubicBezTo>
                  <a:cubicBezTo>
                    <a:pt x="551" y="8789"/>
                    <a:pt x="793" y="7082"/>
                    <a:pt x="793" y="7082"/>
                  </a:cubicBezTo>
                  <a:cubicBezTo>
                    <a:pt x="793" y="7082"/>
                    <a:pt x="1355" y="2983"/>
                    <a:pt x="1565" y="994"/>
                  </a:cubicBezTo>
                  <a:cubicBezTo>
                    <a:pt x="1609" y="574"/>
                    <a:pt x="1712" y="250"/>
                    <a:pt x="1850" y="0"/>
                  </a:cubicBezTo>
                  <a:cubicBezTo>
                    <a:pt x="1474" y="242"/>
                    <a:pt x="1110" y="705"/>
                    <a:pt x="1015" y="1600"/>
                  </a:cubicBezTo>
                  <a:cubicBezTo>
                    <a:pt x="805" y="3585"/>
                    <a:pt x="242" y="7688"/>
                    <a:pt x="242" y="7688"/>
                  </a:cubicBezTo>
                  <a:cubicBezTo>
                    <a:pt x="242" y="7688"/>
                    <a:pt x="1" y="9395"/>
                    <a:pt x="828" y="9340"/>
                  </a:cubicBezTo>
                  <a:cubicBezTo>
                    <a:pt x="1656" y="9284"/>
                    <a:pt x="5320" y="9039"/>
                    <a:pt x="5320" y="9039"/>
                  </a:cubicBezTo>
                  <a:cubicBezTo>
                    <a:pt x="5320" y="9039"/>
                    <a:pt x="8984" y="8793"/>
                    <a:pt x="9812" y="8738"/>
                  </a:cubicBezTo>
                  <a:cubicBezTo>
                    <a:pt x="10132" y="8714"/>
                    <a:pt x="10259" y="8453"/>
                    <a:pt x="10295" y="8140"/>
                  </a:cubicBezTo>
                  <a:cubicBezTo>
                    <a:pt x="9352" y="8199"/>
                    <a:pt x="5871" y="8433"/>
                    <a:pt x="5871" y="8433"/>
                  </a:cubicBezTo>
                  <a:close/>
                </a:path>
              </a:pathLst>
            </a:custGeom>
            <a:solidFill>
              <a:srgbClr val="5E609C">
                <a:alpha val="13429"/>
              </a:srgbClr>
            </a:solidFill>
            <a:ln>
              <a:noFill/>
            </a:ln>
          </p:spPr>
          <p:txBody>
            <a:bodyPr spcFirstLastPara="1" wrap="square" lIns="121598" tIns="121598" rIns="121598" bIns="121598" anchor="ctr" anchorCtr="0">
              <a:noAutofit/>
            </a:bodyPr>
            <a:lstStyle/>
            <a:p>
              <a:endParaRPr sz="2479"/>
            </a:p>
          </p:txBody>
        </p:sp>
      </p:grpSp>
      <p:sp>
        <p:nvSpPr>
          <p:cNvPr id="9" name="Google Shape;901;p37">
            <a:extLst>
              <a:ext uri="{FF2B5EF4-FFF2-40B4-BE49-F238E27FC236}">
                <a16:creationId xmlns:a16="http://schemas.microsoft.com/office/drawing/2014/main" id="{70654830-952F-C30E-15D1-20C4ABBFE895}"/>
              </a:ext>
            </a:extLst>
          </p:cNvPr>
          <p:cNvSpPr txBox="1">
            <a:spLocks/>
          </p:cNvSpPr>
          <p:nvPr/>
        </p:nvSpPr>
        <p:spPr>
          <a:xfrm>
            <a:off x="747111" y="-872816"/>
            <a:ext cx="10658072" cy="2724044"/>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Fira Sans"/>
              <a:buNone/>
              <a:defRPr sz="5320" b="1" i="0" u="none" strike="noStrike" cap="none">
                <a:solidFill>
                  <a:schemeClr val="lt1"/>
                </a:solidFill>
                <a:latin typeface="Fira Sans"/>
                <a:ea typeface="Fira Sans"/>
                <a:cs typeface="Fira Sans"/>
                <a:sym typeface="Fira Sans"/>
              </a:defRPr>
            </a:lvl1pPr>
            <a:lvl2pPr marR="0" lvl="1" algn="ctr" rtl="0">
              <a:lnSpc>
                <a:spcPct val="100000"/>
              </a:lnSpc>
              <a:spcBef>
                <a:spcPts val="0"/>
              </a:spcBef>
              <a:spcAft>
                <a:spcPts val="0"/>
              </a:spcAft>
              <a:buClr>
                <a:schemeClr val="dk1"/>
              </a:buClr>
              <a:buSzPts val="3600"/>
              <a:buFont typeface="Fira Sans"/>
              <a:buNone/>
              <a:defRPr sz="4788" b="1" i="0" u="none" strike="noStrike" cap="none">
                <a:solidFill>
                  <a:schemeClr val="dk1"/>
                </a:solidFill>
                <a:latin typeface="Fira Sans"/>
                <a:ea typeface="Fira Sans"/>
                <a:cs typeface="Fira Sans"/>
                <a:sym typeface="Fira Sans"/>
              </a:defRPr>
            </a:lvl2pPr>
            <a:lvl3pPr marR="0" lvl="2" algn="ctr" rtl="0">
              <a:lnSpc>
                <a:spcPct val="100000"/>
              </a:lnSpc>
              <a:spcBef>
                <a:spcPts val="0"/>
              </a:spcBef>
              <a:spcAft>
                <a:spcPts val="0"/>
              </a:spcAft>
              <a:buClr>
                <a:schemeClr val="dk1"/>
              </a:buClr>
              <a:buSzPts val="3600"/>
              <a:buFont typeface="Fira Sans"/>
              <a:buNone/>
              <a:defRPr sz="4788" b="1" i="0" u="none" strike="noStrike" cap="none">
                <a:solidFill>
                  <a:schemeClr val="dk1"/>
                </a:solidFill>
                <a:latin typeface="Fira Sans"/>
                <a:ea typeface="Fira Sans"/>
                <a:cs typeface="Fira Sans"/>
                <a:sym typeface="Fira Sans"/>
              </a:defRPr>
            </a:lvl3pPr>
            <a:lvl4pPr marR="0" lvl="3" algn="ctr" rtl="0">
              <a:lnSpc>
                <a:spcPct val="100000"/>
              </a:lnSpc>
              <a:spcBef>
                <a:spcPts val="0"/>
              </a:spcBef>
              <a:spcAft>
                <a:spcPts val="0"/>
              </a:spcAft>
              <a:buClr>
                <a:schemeClr val="dk1"/>
              </a:buClr>
              <a:buSzPts val="3600"/>
              <a:buFont typeface="Fira Sans"/>
              <a:buNone/>
              <a:defRPr sz="4788" b="1" i="0" u="none" strike="noStrike" cap="none">
                <a:solidFill>
                  <a:schemeClr val="dk1"/>
                </a:solidFill>
                <a:latin typeface="Fira Sans"/>
                <a:ea typeface="Fira Sans"/>
                <a:cs typeface="Fira Sans"/>
                <a:sym typeface="Fira Sans"/>
              </a:defRPr>
            </a:lvl4pPr>
            <a:lvl5pPr marR="0" lvl="4" algn="ctr" rtl="0">
              <a:lnSpc>
                <a:spcPct val="100000"/>
              </a:lnSpc>
              <a:spcBef>
                <a:spcPts val="0"/>
              </a:spcBef>
              <a:spcAft>
                <a:spcPts val="0"/>
              </a:spcAft>
              <a:buClr>
                <a:schemeClr val="dk1"/>
              </a:buClr>
              <a:buSzPts val="3600"/>
              <a:buFont typeface="Fira Sans"/>
              <a:buNone/>
              <a:defRPr sz="4788" b="1" i="0" u="none" strike="noStrike" cap="none">
                <a:solidFill>
                  <a:schemeClr val="dk1"/>
                </a:solidFill>
                <a:latin typeface="Fira Sans"/>
                <a:ea typeface="Fira Sans"/>
                <a:cs typeface="Fira Sans"/>
                <a:sym typeface="Fira Sans"/>
              </a:defRPr>
            </a:lvl5pPr>
            <a:lvl6pPr marR="0" lvl="5" algn="ctr" rtl="0">
              <a:lnSpc>
                <a:spcPct val="100000"/>
              </a:lnSpc>
              <a:spcBef>
                <a:spcPts val="0"/>
              </a:spcBef>
              <a:spcAft>
                <a:spcPts val="0"/>
              </a:spcAft>
              <a:buClr>
                <a:schemeClr val="dk1"/>
              </a:buClr>
              <a:buSzPts val="3600"/>
              <a:buFont typeface="Fira Sans"/>
              <a:buNone/>
              <a:defRPr sz="4788" b="1" i="0" u="none" strike="noStrike" cap="none">
                <a:solidFill>
                  <a:schemeClr val="dk1"/>
                </a:solidFill>
                <a:latin typeface="Fira Sans"/>
                <a:ea typeface="Fira Sans"/>
                <a:cs typeface="Fira Sans"/>
                <a:sym typeface="Fira Sans"/>
              </a:defRPr>
            </a:lvl6pPr>
            <a:lvl7pPr marR="0" lvl="6" algn="ctr" rtl="0">
              <a:lnSpc>
                <a:spcPct val="100000"/>
              </a:lnSpc>
              <a:spcBef>
                <a:spcPts val="0"/>
              </a:spcBef>
              <a:spcAft>
                <a:spcPts val="0"/>
              </a:spcAft>
              <a:buClr>
                <a:schemeClr val="dk1"/>
              </a:buClr>
              <a:buSzPts val="3600"/>
              <a:buFont typeface="Fira Sans"/>
              <a:buNone/>
              <a:defRPr sz="4788" b="1" i="0" u="none" strike="noStrike" cap="none">
                <a:solidFill>
                  <a:schemeClr val="dk1"/>
                </a:solidFill>
                <a:latin typeface="Fira Sans"/>
                <a:ea typeface="Fira Sans"/>
                <a:cs typeface="Fira Sans"/>
                <a:sym typeface="Fira Sans"/>
              </a:defRPr>
            </a:lvl7pPr>
            <a:lvl8pPr marR="0" lvl="7" algn="ctr" rtl="0">
              <a:lnSpc>
                <a:spcPct val="100000"/>
              </a:lnSpc>
              <a:spcBef>
                <a:spcPts val="0"/>
              </a:spcBef>
              <a:spcAft>
                <a:spcPts val="0"/>
              </a:spcAft>
              <a:buClr>
                <a:schemeClr val="dk1"/>
              </a:buClr>
              <a:buSzPts val="3600"/>
              <a:buFont typeface="Fira Sans"/>
              <a:buNone/>
              <a:defRPr sz="4788" b="1" i="0" u="none" strike="noStrike" cap="none">
                <a:solidFill>
                  <a:schemeClr val="dk1"/>
                </a:solidFill>
                <a:latin typeface="Fira Sans"/>
                <a:ea typeface="Fira Sans"/>
                <a:cs typeface="Fira Sans"/>
                <a:sym typeface="Fira Sans"/>
              </a:defRPr>
            </a:lvl8pPr>
            <a:lvl9pPr marR="0" lvl="8" algn="ctr" rtl="0">
              <a:lnSpc>
                <a:spcPct val="100000"/>
              </a:lnSpc>
              <a:spcBef>
                <a:spcPts val="0"/>
              </a:spcBef>
              <a:spcAft>
                <a:spcPts val="0"/>
              </a:spcAft>
              <a:buClr>
                <a:schemeClr val="dk1"/>
              </a:buClr>
              <a:buSzPts val="3600"/>
              <a:buFont typeface="Fira Sans"/>
              <a:buNone/>
              <a:defRPr sz="4788" b="1" i="0" u="none" strike="noStrike" cap="none">
                <a:solidFill>
                  <a:schemeClr val="dk1"/>
                </a:solidFill>
                <a:latin typeface="Fira Sans"/>
                <a:ea typeface="Fira Sans"/>
                <a:cs typeface="Fira Sans"/>
                <a:sym typeface="Fira Sans"/>
              </a:defRPr>
            </a:lvl9pPr>
          </a:lstStyle>
          <a:p>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Em</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thường</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chải</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răng</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như</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thế</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nào</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pic>
        <p:nvPicPr>
          <p:cNvPr id="11" name="Picture 10">
            <a:extLst>
              <a:ext uri="{FF2B5EF4-FFF2-40B4-BE49-F238E27FC236}">
                <a16:creationId xmlns:a16="http://schemas.microsoft.com/office/drawing/2014/main" id="{2676B86E-9615-C372-A1AB-428E5366E77D}"/>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contrast="20000"/>
                    </a14:imgEffect>
                  </a14:imgLayer>
                </a14:imgProps>
              </a:ext>
            </a:extLst>
          </a:blip>
          <a:stretch>
            <a:fillRect/>
          </a:stretch>
        </p:blipFill>
        <p:spPr>
          <a:xfrm>
            <a:off x="1792863" y="1893846"/>
            <a:ext cx="8039966" cy="458594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881"/>
        <p:cNvGrpSpPr/>
        <p:nvPr/>
      </p:nvGrpSpPr>
      <p:grpSpPr>
        <a:xfrm>
          <a:off x="0" y="0"/>
          <a:ext cx="0" cy="0"/>
          <a:chOff x="0" y="0"/>
          <a:chExt cx="0" cy="0"/>
        </a:xfrm>
      </p:grpSpPr>
      <p:grpSp>
        <p:nvGrpSpPr>
          <p:cNvPr id="882" name="Google Shape;882;p43"/>
          <p:cNvGrpSpPr/>
          <p:nvPr/>
        </p:nvGrpSpPr>
        <p:grpSpPr>
          <a:xfrm rot="5134410">
            <a:off x="-2061914" y="1725956"/>
            <a:ext cx="7951067" cy="7458348"/>
            <a:chOff x="5016550" y="1747942"/>
            <a:chExt cx="5402700" cy="5067900"/>
          </a:xfrm>
        </p:grpSpPr>
        <p:sp>
          <p:nvSpPr>
            <p:cNvPr id="883" name="Google Shape;883;p43"/>
            <p:cNvSpPr/>
            <p:nvPr/>
          </p:nvSpPr>
          <p:spPr>
            <a:xfrm rot="-1921157">
              <a:off x="5554773" y="2646008"/>
              <a:ext cx="4326254" cy="3271768"/>
            </a:xfrm>
            <a:prstGeom prst="ellipse">
              <a:avLst/>
            </a:prstGeom>
            <a:noFill/>
            <a:ln w="9525" cap="flat" cmpd="sng">
              <a:solidFill>
                <a:schemeClr val="lt2"/>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884" name="Google Shape;884;p43"/>
            <p:cNvSpPr/>
            <p:nvPr/>
          </p:nvSpPr>
          <p:spPr>
            <a:xfrm rot="-1921157">
              <a:off x="5576722" y="2812586"/>
              <a:ext cx="4326254" cy="3070157"/>
            </a:xfrm>
            <a:prstGeom prst="ellipse">
              <a:avLst/>
            </a:prstGeom>
            <a:solidFill>
              <a:srgbClr val="FFFFFF">
                <a:alpha val="11900"/>
              </a:srgbClr>
            </a:solidFill>
            <a:ln>
              <a:noFill/>
            </a:ln>
          </p:spPr>
          <p:txBody>
            <a:bodyPr spcFirstLastPara="1" wrap="square" lIns="121598" tIns="121598" rIns="121598" bIns="121598" anchor="ctr" anchorCtr="0">
              <a:noAutofit/>
            </a:bodyPr>
            <a:lstStyle/>
            <a:p>
              <a:endParaRPr sz="2479"/>
            </a:p>
          </p:txBody>
        </p:sp>
      </p:grpSp>
      <p:pic>
        <p:nvPicPr>
          <p:cNvPr id="11" name="Picture 10">
            <a:extLst>
              <a:ext uri="{FF2B5EF4-FFF2-40B4-BE49-F238E27FC236}">
                <a16:creationId xmlns:a16="http://schemas.microsoft.com/office/drawing/2014/main" id="{2676B86E-9615-C372-A1AB-428E5366E77D}"/>
              </a:ext>
            </a:extLst>
          </p:cNvPr>
          <p:cNvPicPr>
            <a:picLocks noChangeAspect="1"/>
          </p:cNvPicPr>
          <p:nvPr/>
        </p:nvPicPr>
        <p:blipFill rotWithShape="1">
          <a:blip r:embed="rId3">
            <a:extLst>
              <a:ext uri="{BEBA8EAE-BF5A-486C-A8C5-ECC9F3942E4B}">
                <a14:imgProps xmlns:a14="http://schemas.microsoft.com/office/drawing/2010/main">
                  <a14:imgLayer r:embed="rId4">
                    <a14:imgEffect>
                      <a14:brightnessContrast contrast="20000"/>
                    </a14:imgEffect>
                  </a14:imgLayer>
                </a14:imgProps>
              </a:ext>
            </a:extLst>
          </a:blip>
          <a:srcRect r="1503"/>
          <a:stretch/>
        </p:blipFill>
        <p:spPr>
          <a:xfrm>
            <a:off x="147332" y="2154393"/>
            <a:ext cx="5594091" cy="3239505"/>
          </a:xfrm>
          <a:prstGeom prst="rect">
            <a:avLst/>
          </a:prstGeom>
        </p:spPr>
      </p:pic>
      <p:sp>
        <p:nvSpPr>
          <p:cNvPr id="2" name="Google Shape;901;p37">
            <a:extLst>
              <a:ext uri="{FF2B5EF4-FFF2-40B4-BE49-F238E27FC236}">
                <a16:creationId xmlns:a16="http://schemas.microsoft.com/office/drawing/2014/main" id="{BF8977DA-D81A-C216-F4A1-383E1C7F4BAB}"/>
              </a:ext>
            </a:extLst>
          </p:cNvPr>
          <p:cNvSpPr txBox="1">
            <a:spLocks/>
          </p:cNvSpPr>
          <p:nvPr/>
        </p:nvSpPr>
        <p:spPr>
          <a:xfrm>
            <a:off x="199034" y="-1132134"/>
            <a:ext cx="10658072" cy="2724044"/>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Fira Sans"/>
              <a:buNone/>
              <a:defRPr sz="5320" b="1" i="0" u="none" strike="noStrike" cap="none">
                <a:solidFill>
                  <a:schemeClr val="lt1"/>
                </a:solidFill>
                <a:latin typeface="Fira Sans"/>
                <a:ea typeface="Fira Sans"/>
                <a:cs typeface="Fira Sans"/>
                <a:sym typeface="Fira Sans"/>
              </a:defRPr>
            </a:lvl1pPr>
            <a:lvl2pPr marR="0" lvl="1" algn="ctr" rtl="0">
              <a:lnSpc>
                <a:spcPct val="100000"/>
              </a:lnSpc>
              <a:spcBef>
                <a:spcPts val="0"/>
              </a:spcBef>
              <a:spcAft>
                <a:spcPts val="0"/>
              </a:spcAft>
              <a:buClr>
                <a:schemeClr val="dk1"/>
              </a:buClr>
              <a:buSzPts val="3600"/>
              <a:buFont typeface="Fira Sans"/>
              <a:buNone/>
              <a:defRPr sz="4788" b="1" i="0" u="none" strike="noStrike" cap="none">
                <a:solidFill>
                  <a:schemeClr val="dk1"/>
                </a:solidFill>
                <a:latin typeface="Fira Sans"/>
                <a:ea typeface="Fira Sans"/>
                <a:cs typeface="Fira Sans"/>
                <a:sym typeface="Fira Sans"/>
              </a:defRPr>
            </a:lvl2pPr>
            <a:lvl3pPr marR="0" lvl="2" algn="ctr" rtl="0">
              <a:lnSpc>
                <a:spcPct val="100000"/>
              </a:lnSpc>
              <a:spcBef>
                <a:spcPts val="0"/>
              </a:spcBef>
              <a:spcAft>
                <a:spcPts val="0"/>
              </a:spcAft>
              <a:buClr>
                <a:schemeClr val="dk1"/>
              </a:buClr>
              <a:buSzPts val="3600"/>
              <a:buFont typeface="Fira Sans"/>
              <a:buNone/>
              <a:defRPr sz="4788" b="1" i="0" u="none" strike="noStrike" cap="none">
                <a:solidFill>
                  <a:schemeClr val="dk1"/>
                </a:solidFill>
                <a:latin typeface="Fira Sans"/>
                <a:ea typeface="Fira Sans"/>
                <a:cs typeface="Fira Sans"/>
                <a:sym typeface="Fira Sans"/>
              </a:defRPr>
            </a:lvl3pPr>
            <a:lvl4pPr marR="0" lvl="3" algn="ctr" rtl="0">
              <a:lnSpc>
                <a:spcPct val="100000"/>
              </a:lnSpc>
              <a:spcBef>
                <a:spcPts val="0"/>
              </a:spcBef>
              <a:spcAft>
                <a:spcPts val="0"/>
              </a:spcAft>
              <a:buClr>
                <a:schemeClr val="dk1"/>
              </a:buClr>
              <a:buSzPts val="3600"/>
              <a:buFont typeface="Fira Sans"/>
              <a:buNone/>
              <a:defRPr sz="4788" b="1" i="0" u="none" strike="noStrike" cap="none">
                <a:solidFill>
                  <a:schemeClr val="dk1"/>
                </a:solidFill>
                <a:latin typeface="Fira Sans"/>
                <a:ea typeface="Fira Sans"/>
                <a:cs typeface="Fira Sans"/>
                <a:sym typeface="Fira Sans"/>
              </a:defRPr>
            </a:lvl4pPr>
            <a:lvl5pPr marR="0" lvl="4" algn="ctr" rtl="0">
              <a:lnSpc>
                <a:spcPct val="100000"/>
              </a:lnSpc>
              <a:spcBef>
                <a:spcPts val="0"/>
              </a:spcBef>
              <a:spcAft>
                <a:spcPts val="0"/>
              </a:spcAft>
              <a:buClr>
                <a:schemeClr val="dk1"/>
              </a:buClr>
              <a:buSzPts val="3600"/>
              <a:buFont typeface="Fira Sans"/>
              <a:buNone/>
              <a:defRPr sz="4788" b="1" i="0" u="none" strike="noStrike" cap="none">
                <a:solidFill>
                  <a:schemeClr val="dk1"/>
                </a:solidFill>
                <a:latin typeface="Fira Sans"/>
                <a:ea typeface="Fira Sans"/>
                <a:cs typeface="Fira Sans"/>
                <a:sym typeface="Fira Sans"/>
              </a:defRPr>
            </a:lvl5pPr>
            <a:lvl6pPr marR="0" lvl="5" algn="ctr" rtl="0">
              <a:lnSpc>
                <a:spcPct val="100000"/>
              </a:lnSpc>
              <a:spcBef>
                <a:spcPts val="0"/>
              </a:spcBef>
              <a:spcAft>
                <a:spcPts val="0"/>
              </a:spcAft>
              <a:buClr>
                <a:schemeClr val="dk1"/>
              </a:buClr>
              <a:buSzPts val="3600"/>
              <a:buFont typeface="Fira Sans"/>
              <a:buNone/>
              <a:defRPr sz="4788" b="1" i="0" u="none" strike="noStrike" cap="none">
                <a:solidFill>
                  <a:schemeClr val="dk1"/>
                </a:solidFill>
                <a:latin typeface="Fira Sans"/>
                <a:ea typeface="Fira Sans"/>
                <a:cs typeface="Fira Sans"/>
                <a:sym typeface="Fira Sans"/>
              </a:defRPr>
            </a:lvl6pPr>
            <a:lvl7pPr marR="0" lvl="6" algn="ctr" rtl="0">
              <a:lnSpc>
                <a:spcPct val="100000"/>
              </a:lnSpc>
              <a:spcBef>
                <a:spcPts val="0"/>
              </a:spcBef>
              <a:spcAft>
                <a:spcPts val="0"/>
              </a:spcAft>
              <a:buClr>
                <a:schemeClr val="dk1"/>
              </a:buClr>
              <a:buSzPts val="3600"/>
              <a:buFont typeface="Fira Sans"/>
              <a:buNone/>
              <a:defRPr sz="4788" b="1" i="0" u="none" strike="noStrike" cap="none">
                <a:solidFill>
                  <a:schemeClr val="dk1"/>
                </a:solidFill>
                <a:latin typeface="Fira Sans"/>
                <a:ea typeface="Fira Sans"/>
                <a:cs typeface="Fira Sans"/>
                <a:sym typeface="Fira Sans"/>
              </a:defRPr>
            </a:lvl7pPr>
            <a:lvl8pPr marR="0" lvl="7" algn="ctr" rtl="0">
              <a:lnSpc>
                <a:spcPct val="100000"/>
              </a:lnSpc>
              <a:spcBef>
                <a:spcPts val="0"/>
              </a:spcBef>
              <a:spcAft>
                <a:spcPts val="0"/>
              </a:spcAft>
              <a:buClr>
                <a:schemeClr val="dk1"/>
              </a:buClr>
              <a:buSzPts val="3600"/>
              <a:buFont typeface="Fira Sans"/>
              <a:buNone/>
              <a:defRPr sz="4788" b="1" i="0" u="none" strike="noStrike" cap="none">
                <a:solidFill>
                  <a:schemeClr val="dk1"/>
                </a:solidFill>
                <a:latin typeface="Fira Sans"/>
                <a:ea typeface="Fira Sans"/>
                <a:cs typeface="Fira Sans"/>
                <a:sym typeface="Fira Sans"/>
              </a:defRPr>
            </a:lvl8pPr>
            <a:lvl9pPr marR="0" lvl="8" algn="ctr" rtl="0">
              <a:lnSpc>
                <a:spcPct val="100000"/>
              </a:lnSpc>
              <a:spcBef>
                <a:spcPts val="0"/>
              </a:spcBef>
              <a:spcAft>
                <a:spcPts val="0"/>
              </a:spcAft>
              <a:buClr>
                <a:schemeClr val="dk1"/>
              </a:buClr>
              <a:buSzPts val="3600"/>
              <a:buFont typeface="Fira Sans"/>
              <a:buNone/>
              <a:defRPr sz="4788" b="1" i="0" u="none" strike="noStrike" cap="none">
                <a:solidFill>
                  <a:schemeClr val="dk1"/>
                </a:solidFill>
                <a:latin typeface="Fira Sans"/>
                <a:ea typeface="Fira Sans"/>
                <a:cs typeface="Fira Sans"/>
                <a:sym typeface="Fira Sans"/>
              </a:defRPr>
            </a:lvl9pPr>
          </a:lstStyle>
          <a:p>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Cách</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chải</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răng</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360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đúng</a:t>
            </a:r>
            <a:r>
              <a:rPr lang="en-US" sz="3600"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sp>
        <p:nvSpPr>
          <p:cNvPr id="3" name="Google Shape;901;p37">
            <a:extLst>
              <a:ext uri="{FF2B5EF4-FFF2-40B4-BE49-F238E27FC236}">
                <a16:creationId xmlns:a16="http://schemas.microsoft.com/office/drawing/2014/main" id="{9F04CAE0-94FC-040D-407E-5152AB549200}"/>
              </a:ext>
            </a:extLst>
          </p:cNvPr>
          <p:cNvSpPr txBox="1">
            <a:spLocks/>
          </p:cNvSpPr>
          <p:nvPr/>
        </p:nvSpPr>
        <p:spPr>
          <a:xfrm>
            <a:off x="5729318" y="1464102"/>
            <a:ext cx="6239627" cy="5012993"/>
          </a:xfrm>
          <a:prstGeom prst="rect">
            <a:avLst/>
          </a:prstGeom>
          <a:solidFill>
            <a:srgbClr val="3B59CB"/>
          </a:solid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600"/>
              <a:buFont typeface="Fira Sans"/>
              <a:buNone/>
              <a:defRPr sz="5320" b="1" i="0" u="none" strike="noStrike" cap="none">
                <a:solidFill>
                  <a:schemeClr val="lt1"/>
                </a:solidFill>
                <a:latin typeface="Fira Sans"/>
                <a:ea typeface="Fira Sans"/>
                <a:cs typeface="Fira Sans"/>
                <a:sym typeface="Fira Sans"/>
              </a:defRPr>
            </a:lvl1pPr>
            <a:lvl2pPr marR="0" lvl="1" algn="ctr" rtl="0">
              <a:lnSpc>
                <a:spcPct val="100000"/>
              </a:lnSpc>
              <a:spcBef>
                <a:spcPts val="0"/>
              </a:spcBef>
              <a:spcAft>
                <a:spcPts val="0"/>
              </a:spcAft>
              <a:buClr>
                <a:schemeClr val="dk1"/>
              </a:buClr>
              <a:buSzPts val="3600"/>
              <a:buFont typeface="Fira Sans"/>
              <a:buNone/>
              <a:defRPr sz="4788" b="1" i="0" u="none" strike="noStrike" cap="none">
                <a:solidFill>
                  <a:schemeClr val="dk1"/>
                </a:solidFill>
                <a:latin typeface="Fira Sans"/>
                <a:ea typeface="Fira Sans"/>
                <a:cs typeface="Fira Sans"/>
                <a:sym typeface="Fira Sans"/>
              </a:defRPr>
            </a:lvl2pPr>
            <a:lvl3pPr marR="0" lvl="2" algn="ctr" rtl="0">
              <a:lnSpc>
                <a:spcPct val="100000"/>
              </a:lnSpc>
              <a:spcBef>
                <a:spcPts val="0"/>
              </a:spcBef>
              <a:spcAft>
                <a:spcPts val="0"/>
              </a:spcAft>
              <a:buClr>
                <a:schemeClr val="dk1"/>
              </a:buClr>
              <a:buSzPts val="3600"/>
              <a:buFont typeface="Fira Sans"/>
              <a:buNone/>
              <a:defRPr sz="4788" b="1" i="0" u="none" strike="noStrike" cap="none">
                <a:solidFill>
                  <a:schemeClr val="dk1"/>
                </a:solidFill>
                <a:latin typeface="Fira Sans"/>
                <a:ea typeface="Fira Sans"/>
                <a:cs typeface="Fira Sans"/>
                <a:sym typeface="Fira Sans"/>
              </a:defRPr>
            </a:lvl3pPr>
            <a:lvl4pPr marR="0" lvl="3" algn="ctr" rtl="0">
              <a:lnSpc>
                <a:spcPct val="100000"/>
              </a:lnSpc>
              <a:spcBef>
                <a:spcPts val="0"/>
              </a:spcBef>
              <a:spcAft>
                <a:spcPts val="0"/>
              </a:spcAft>
              <a:buClr>
                <a:schemeClr val="dk1"/>
              </a:buClr>
              <a:buSzPts val="3600"/>
              <a:buFont typeface="Fira Sans"/>
              <a:buNone/>
              <a:defRPr sz="4788" b="1" i="0" u="none" strike="noStrike" cap="none">
                <a:solidFill>
                  <a:schemeClr val="dk1"/>
                </a:solidFill>
                <a:latin typeface="Fira Sans"/>
                <a:ea typeface="Fira Sans"/>
                <a:cs typeface="Fira Sans"/>
                <a:sym typeface="Fira Sans"/>
              </a:defRPr>
            </a:lvl4pPr>
            <a:lvl5pPr marR="0" lvl="4" algn="ctr" rtl="0">
              <a:lnSpc>
                <a:spcPct val="100000"/>
              </a:lnSpc>
              <a:spcBef>
                <a:spcPts val="0"/>
              </a:spcBef>
              <a:spcAft>
                <a:spcPts val="0"/>
              </a:spcAft>
              <a:buClr>
                <a:schemeClr val="dk1"/>
              </a:buClr>
              <a:buSzPts val="3600"/>
              <a:buFont typeface="Fira Sans"/>
              <a:buNone/>
              <a:defRPr sz="4788" b="1" i="0" u="none" strike="noStrike" cap="none">
                <a:solidFill>
                  <a:schemeClr val="dk1"/>
                </a:solidFill>
                <a:latin typeface="Fira Sans"/>
                <a:ea typeface="Fira Sans"/>
                <a:cs typeface="Fira Sans"/>
                <a:sym typeface="Fira Sans"/>
              </a:defRPr>
            </a:lvl5pPr>
            <a:lvl6pPr marR="0" lvl="5" algn="ctr" rtl="0">
              <a:lnSpc>
                <a:spcPct val="100000"/>
              </a:lnSpc>
              <a:spcBef>
                <a:spcPts val="0"/>
              </a:spcBef>
              <a:spcAft>
                <a:spcPts val="0"/>
              </a:spcAft>
              <a:buClr>
                <a:schemeClr val="dk1"/>
              </a:buClr>
              <a:buSzPts val="3600"/>
              <a:buFont typeface="Fira Sans"/>
              <a:buNone/>
              <a:defRPr sz="4788" b="1" i="0" u="none" strike="noStrike" cap="none">
                <a:solidFill>
                  <a:schemeClr val="dk1"/>
                </a:solidFill>
                <a:latin typeface="Fira Sans"/>
                <a:ea typeface="Fira Sans"/>
                <a:cs typeface="Fira Sans"/>
                <a:sym typeface="Fira Sans"/>
              </a:defRPr>
            </a:lvl6pPr>
            <a:lvl7pPr marR="0" lvl="6" algn="ctr" rtl="0">
              <a:lnSpc>
                <a:spcPct val="100000"/>
              </a:lnSpc>
              <a:spcBef>
                <a:spcPts val="0"/>
              </a:spcBef>
              <a:spcAft>
                <a:spcPts val="0"/>
              </a:spcAft>
              <a:buClr>
                <a:schemeClr val="dk1"/>
              </a:buClr>
              <a:buSzPts val="3600"/>
              <a:buFont typeface="Fira Sans"/>
              <a:buNone/>
              <a:defRPr sz="4788" b="1" i="0" u="none" strike="noStrike" cap="none">
                <a:solidFill>
                  <a:schemeClr val="dk1"/>
                </a:solidFill>
                <a:latin typeface="Fira Sans"/>
                <a:ea typeface="Fira Sans"/>
                <a:cs typeface="Fira Sans"/>
                <a:sym typeface="Fira Sans"/>
              </a:defRPr>
            </a:lvl7pPr>
            <a:lvl8pPr marR="0" lvl="7" algn="ctr" rtl="0">
              <a:lnSpc>
                <a:spcPct val="100000"/>
              </a:lnSpc>
              <a:spcBef>
                <a:spcPts val="0"/>
              </a:spcBef>
              <a:spcAft>
                <a:spcPts val="0"/>
              </a:spcAft>
              <a:buClr>
                <a:schemeClr val="dk1"/>
              </a:buClr>
              <a:buSzPts val="3600"/>
              <a:buFont typeface="Fira Sans"/>
              <a:buNone/>
              <a:defRPr sz="4788" b="1" i="0" u="none" strike="noStrike" cap="none">
                <a:solidFill>
                  <a:schemeClr val="dk1"/>
                </a:solidFill>
                <a:latin typeface="Fira Sans"/>
                <a:ea typeface="Fira Sans"/>
                <a:cs typeface="Fira Sans"/>
                <a:sym typeface="Fira Sans"/>
              </a:defRPr>
            </a:lvl8pPr>
            <a:lvl9pPr marR="0" lvl="8" algn="ctr" rtl="0">
              <a:lnSpc>
                <a:spcPct val="100000"/>
              </a:lnSpc>
              <a:spcBef>
                <a:spcPts val="0"/>
              </a:spcBef>
              <a:spcAft>
                <a:spcPts val="0"/>
              </a:spcAft>
              <a:buClr>
                <a:schemeClr val="dk1"/>
              </a:buClr>
              <a:buSzPts val="3600"/>
              <a:buFont typeface="Fira Sans"/>
              <a:buNone/>
              <a:defRPr sz="4788" b="1" i="0" u="none" strike="noStrike" cap="none">
                <a:solidFill>
                  <a:schemeClr val="dk1"/>
                </a:solidFill>
                <a:latin typeface="Fira Sans"/>
                <a:ea typeface="Fira Sans"/>
                <a:cs typeface="Fira Sans"/>
                <a:sym typeface="Fira Sans"/>
              </a:defRPr>
            </a:lvl9pPr>
          </a:lstStyle>
          <a:p>
            <a:pPr algn="just">
              <a:spcBef>
                <a:spcPts val="200"/>
              </a:spcBef>
              <a:spcAft>
                <a:spcPts val="200"/>
              </a:spcAft>
            </a:pP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1.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Chuẩn</a:t>
            </a: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bị</a:t>
            </a: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bàn</a:t>
            </a: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chải</a:t>
            </a: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và</a:t>
            </a: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kem</a:t>
            </a: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đánh</a:t>
            </a: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răng</a:t>
            </a:r>
            <a:endPar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endParaRPr>
          </a:p>
          <a:p>
            <a:pPr algn="just">
              <a:spcBef>
                <a:spcPts val="200"/>
              </a:spcBef>
              <a:spcAft>
                <a:spcPts val="200"/>
              </a:spcAft>
            </a:pP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2.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Lấy</a:t>
            </a: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kem</a:t>
            </a: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đánh</a:t>
            </a: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răng</a:t>
            </a: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ra</a:t>
            </a: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bàn</a:t>
            </a: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chải</a:t>
            </a:r>
            <a:endPar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endParaRPr>
          </a:p>
          <a:p>
            <a:pPr algn="just">
              <a:spcBef>
                <a:spcPts val="200"/>
              </a:spcBef>
              <a:spcAft>
                <a:spcPts val="200"/>
              </a:spcAft>
            </a:pP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3.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Lấy</a:t>
            </a: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nước</a:t>
            </a:r>
            <a:endPar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endParaRPr>
          </a:p>
          <a:p>
            <a:pPr algn="just">
              <a:spcBef>
                <a:spcPts val="200"/>
              </a:spcBef>
              <a:spcAft>
                <a:spcPts val="200"/>
              </a:spcAft>
            </a:pP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4.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Sử</a:t>
            </a: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dụng</a:t>
            </a: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bàn</a:t>
            </a: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chải</a:t>
            </a: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để</a:t>
            </a: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vệ</a:t>
            </a: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sinh</a:t>
            </a: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mặt</a:t>
            </a: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trong</a:t>
            </a: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mặt</a:t>
            </a: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ngoài</a:t>
            </a: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và</a:t>
            </a: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mặt</a:t>
            </a: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nhai</a:t>
            </a: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của</a:t>
            </a: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răng</a:t>
            </a:r>
            <a:endPar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endParaRPr>
          </a:p>
          <a:p>
            <a:pPr algn="just">
              <a:spcBef>
                <a:spcPts val="200"/>
              </a:spcBef>
              <a:spcAft>
                <a:spcPts val="200"/>
              </a:spcAft>
            </a:pP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5.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Súc</a:t>
            </a: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miệng</a:t>
            </a: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bằng</a:t>
            </a: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nước</a:t>
            </a: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sạch</a:t>
            </a:r>
            <a:endPar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endParaRPr>
          </a:p>
          <a:p>
            <a:pPr algn="just">
              <a:spcBef>
                <a:spcPts val="200"/>
              </a:spcBef>
              <a:spcAft>
                <a:spcPts val="200"/>
              </a:spcAft>
            </a:pP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6.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Vệ</a:t>
            </a: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sinh</a:t>
            </a: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bàn</a:t>
            </a: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chải</a:t>
            </a: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đánh</a:t>
            </a: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răng</a:t>
            </a: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và</a:t>
            </a: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cất</a:t>
            </a: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đúng</a:t>
            </a: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nơi</a:t>
            </a: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quy</a:t>
            </a: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 </a:t>
            </a:r>
            <a:r>
              <a:rPr lang="en-US" sz="2800" b="0" dirty="0" err="1">
                <a:solidFill>
                  <a:schemeClr val="tx1"/>
                </a:solidFill>
                <a:latin typeface="AvantGarde" panose="00000400000000000000" pitchFamily="2" charset="0"/>
                <a:ea typeface="AvantGarde" panose="00000400000000000000" pitchFamily="2" charset="0"/>
                <a:cs typeface="AvantGarde" panose="00000400000000000000" pitchFamily="2" charset="0"/>
              </a:rPr>
              <a:t>định</a:t>
            </a:r>
            <a:r>
              <a:rPr lang="en-US" sz="2800" b="0" dirty="0">
                <a:solidFill>
                  <a:schemeClr val="tx1"/>
                </a:solidFill>
                <a:latin typeface="AvantGarde" panose="00000400000000000000" pitchFamily="2" charset="0"/>
                <a:ea typeface="AvantGarde" panose="00000400000000000000" pitchFamily="2" charset="0"/>
                <a:cs typeface="AvantGarde" panose="00000400000000000000" pitchFamily="2" charset="0"/>
              </a:rPr>
              <a:t>.</a:t>
            </a:r>
          </a:p>
        </p:txBody>
      </p:sp>
      <p:pic>
        <p:nvPicPr>
          <p:cNvPr id="4" name="Picture 3">
            <a:extLst>
              <a:ext uri="{FF2B5EF4-FFF2-40B4-BE49-F238E27FC236}">
                <a16:creationId xmlns:a16="http://schemas.microsoft.com/office/drawing/2014/main" id="{2FAB070C-4051-398C-A319-42E0E4BCBEA9}"/>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469985" y="707094"/>
            <a:ext cx="1307443" cy="748397"/>
          </a:xfrm>
          <a:prstGeom prst="rect">
            <a:avLst/>
          </a:prstGeom>
        </p:spPr>
      </p:pic>
    </p:spTree>
    <p:extLst>
      <p:ext uri="{BB962C8B-B14F-4D97-AF65-F5344CB8AC3E}">
        <p14:creationId xmlns:p14="http://schemas.microsoft.com/office/powerpoint/2010/main" val="1554556360"/>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Chải Răng Đúng Cách Như Thế Nào- (video-converter.com)">
            <a:hlinkClick r:id="" action="ppaction://media"/>
            <a:extLst>
              <a:ext uri="{FF2B5EF4-FFF2-40B4-BE49-F238E27FC236}">
                <a16:creationId xmlns:a16="http://schemas.microsoft.com/office/drawing/2014/main" id="{0E8130FB-1C1D-27D3-C2AF-995C5D1A0242}"/>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0" y="7938"/>
            <a:ext cx="12161838" cy="6840537"/>
          </a:xfrm>
          <a:prstGeom prst="rect">
            <a:avLst/>
          </a:prstGeom>
        </p:spPr>
      </p:pic>
    </p:spTree>
    <p:extLst>
      <p:ext uri="{BB962C8B-B14F-4D97-AF65-F5344CB8AC3E}">
        <p14:creationId xmlns:p14="http://schemas.microsoft.com/office/powerpoint/2010/main" val="37274639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50992"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871"/>
        <p:cNvGrpSpPr/>
        <p:nvPr/>
      </p:nvGrpSpPr>
      <p:grpSpPr>
        <a:xfrm>
          <a:off x="0" y="0"/>
          <a:ext cx="0" cy="0"/>
          <a:chOff x="0" y="0"/>
          <a:chExt cx="0" cy="0"/>
        </a:xfrm>
      </p:grpSpPr>
      <p:grpSp>
        <p:nvGrpSpPr>
          <p:cNvPr id="875" name="Google Shape;875;p37"/>
          <p:cNvGrpSpPr/>
          <p:nvPr/>
        </p:nvGrpSpPr>
        <p:grpSpPr>
          <a:xfrm rot="4890194" flipH="1">
            <a:off x="1170670" y="4866783"/>
            <a:ext cx="1553411" cy="1822160"/>
            <a:chOff x="3109325" y="1544275"/>
            <a:chExt cx="892750" cy="1047200"/>
          </a:xfrm>
        </p:grpSpPr>
        <p:sp>
          <p:nvSpPr>
            <p:cNvPr id="876" name="Google Shape;876;p37"/>
            <p:cNvSpPr/>
            <p:nvPr/>
          </p:nvSpPr>
          <p:spPr>
            <a:xfrm>
              <a:off x="3455725" y="2043075"/>
              <a:ext cx="72225" cy="120025"/>
            </a:xfrm>
            <a:custGeom>
              <a:avLst/>
              <a:gdLst/>
              <a:ahLst/>
              <a:cxnLst/>
              <a:rect l="l" t="t" r="r" b="b"/>
              <a:pathLst>
                <a:path w="2889" h="4801" fill="none" extrusionOk="0">
                  <a:moveTo>
                    <a:pt x="84" y="3862"/>
                  </a:moveTo>
                  <a:cubicBezTo>
                    <a:pt x="96" y="4028"/>
                    <a:pt x="143" y="4195"/>
                    <a:pt x="238" y="4349"/>
                  </a:cubicBezTo>
                  <a:cubicBezTo>
                    <a:pt x="369" y="4539"/>
                    <a:pt x="571" y="4658"/>
                    <a:pt x="797" y="4706"/>
                  </a:cubicBezTo>
                  <a:cubicBezTo>
                    <a:pt x="1320" y="4801"/>
                    <a:pt x="1854" y="4622"/>
                    <a:pt x="2223" y="4242"/>
                  </a:cubicBezTo>
                  <a:cubicBezTo>
                    <a:pt x="2591" y="3850"/>
                    <a:pt x="2805" y="3351"/>
                    <a:pt x="2852" y="2816"/>
                  </a:cubicBezTo>
                  <a:cubicBezTo>
                    <a:pt x="2888" y="2329"/>
                    <a:pt x="2805" y="1806"/>
                    <a:pt x="2472" y="1438"/>
                  </a:cubicBezTo>
                  <a:cubicBezTo>
                    <a:pt x="1189" y="0"/>
                    <a:pt x="1" y="2852"/>
                    <a:pt x="84" y="3862"/>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77" name="Google Shape;877;p37"/>
            <p:cNvSpPr/>
            <p:nvPr/>
          </p:nvSpPr>
          <p:spPr>
            <a:xfrm>
              <a:off x="3525250" y="2382625"/>
              <a:ext cx="168750" cy="208850"/>
            </a:xfrm>
            <a:custGeom>
              <a:avLst/>
              <a:gdLst/>
              <a:ahLst/>
              <a:cxnLst/>
              <a:rect l="l" t="t" r="r" b="b"/>
              <a:pathLst>
                <a:path w="6750" h="8354" fill="none" extrusionOk="0">
                  <a:moveTo>
                    <a:pt x="309" y="4943"/>
                  </a:moveTo>
                  <a:cubicBezTo>
                    <a:pt x="440" y="6108"/>
                    <a:pt x="1105" y="7237"/>
                    <a:pt x="2127" y="7795"/>
                  </a:cubicBezTo>
                  <a:cubicBezTo>
                    <a:pt x="3161" y="8354"/>
                    <a:pt x="4539" y="8283"/>
                    <a:pt x="5419" y="7522"/>
                  </a:cubicBezTo>
                  <a:cubicBezTo>
                    <a:pt x="5906" y="7082"/>
                    <a:pt x="6239" y="6524"/>
                    <a:pt x="6393" y="5894"/>
                  </a:cubicBezTo>
                  <a:cubicBezTo>
                    <a:pt x="6750" y="4528"/>
                    <a:pt x="6286" y="2959"/>
                    <a:pt x="5193" y="2056"/>
                  </a:cubicBezTo>
                  <a:cubicBezTo>
                    <a:pt x="2709" y="0"/>
                    <a:pt x="0" y="2020"/>
                    <a:pt x="309" y="4943"/>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78" name="Google Shape;878;p37"/>
            <p:cNvSpPr/>
            <p:nvPr/>
          </p:nvSpPr>
          <p:spPr>
            <a:xfrm>
              <a:off x="3869850" y="2076325"/>
              <a:ext cx="132225" cy="128675"/>
            </a:xfrm>
            <a:custGeom>
              <a:avLst/>
              <a:gdLst/>
              <a:ahLst/>
              <a:cxnLst/>
              <a:rect l="l" t="t" r="r" b="b"/>
              <a:pathLst>
                <a:path w="5289" h="5147" fill="none" extrusionOk="0">
                  <a:moveTo>
                    <a:pt x="226" y="3209"/>
                  </a:moveTo>
                  <a:cubicBezTo>
                    <a:pt x="84" y="3613"/>
                    <a:pt x="0" y="4089"/>
                    <a:pt x="226" y="4445"/>
                  </a:cubicBezTo>
                  <a:cubicBezTo>
                    <a:pt x="428" y="4778"/>
                    <a:pt x="856" y="4909"/>
                    <a:pt x="1236" y="4968"/>
                  </a:cubicBezTo>
                  <a:cubicBezTo>
                    <a:pt x="2365" y="5146"/>
                    <a:pt x="3601" y="4825"/>
                    <a:pt x="4361" y="3970"/>
                  </a:cubicBezTo>
                  <a:cubicBezTo>
                    <a:pt x="5288" y="2924"/>
                    <a:pt x="5288" y="274"/>
                    <a:pt x="3446" y="120"/>
                  </a:cubicBezTo>
                  <a:cubicBezTo>
                    <a:pt x="2044" y="1"/>
                    <a:pt x="618" y="2080"/>
                    <a:pt x="226" y="3209"/>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79" name="Google Shape;879;p37"/>
            <p:cNvSpPr/>
            <p:nvPr/>
          </p:nvSpPr>
          <p:spPr>
            <a:xfrm>
              <a:off x="3630100" y="1910275"/>
              <a:ext cx="94200" cy="123000"/>
            </a:xfrm>
            <a:custGeom>
              <a:avLst/>
              <a:gdLst/>
              <a:ahLst/>
              <a:cxnLst/>
              <a:rect l="l" t="t" r="r" b="b"/>
              <a:pathLst>
                <a:path w="3768" h="4920" fill="none" extrusionOk="0">
                  <a:moveTo>
                    <a:pt x="96" y="3720"/>
                  </a:moveTo>
                  <a:cubicBezTo>
                    <a:pt x="108" y="3910"/>
                    <a:pt x="155" y="4100"/>
                    <a:pt x="250" y="4266"/>
                  </a:cubicBezTo>
                  <a:cubicBezTo>
                    <a:pt x="429" y="4540"/>
                    <a:pt x="761" y="4682"/>
                    <a:pt x="1082" y="4730"/>
                  </a:cubicBezTo>
                  <a:cubicBezTo>
                    <a:pt x="2306" y="4920"/>
                    <a:pt x="3566" y="3922"/>
                    <a:pt x="3685" y="2698"/>
                  </a:cubicBezTo>
                  <a:cubicBezTo>
                    <a:pt x="3768" y="1747"/>
                    <a:pt x="2793" y="0"/>
                    <a:pt x="1617" y="297"/>
                  </a:cubicBezTo>
                  <a:cubicBezTo>
                    <a:pt x="500" y="594"/>
                    <a:pt x="1" y="2781"/>
                    <a:pt x="96" y="3720"/>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80" name="Google Shape;880;p37"/>
            <p:cNvSpPr/>
            <p:nvPr/>
          </p:nvSpPr>
          <p:spPr>
            <a:xfrm>
              <a:off x="3499400" y="1544275"/>
              <a:ext cx="43400" cy="90925"/>
            </a:xfrm>
            <a:custGeom>
              <a:avLst/>
              <a:gdLst/>
              <a:ahLst/>
              <a:cxnLst/>
              <a:rect l="l" t="t" r="r" b="b"/>
              <a:pathLst>
                <a:path w="1736" h="3637" fill="none" extrusionOk="0">
                  <a:moveTo>
                    <a:pt x="24" y="1997"/>
                  </a:moveTo>
                  <a:cubicBezTo>
                    <a:pt x="0" y="2484"/>
                    <a:pt x="95" y="3007"/>
                    <a:pt x="428" y="3352"/>
                  </a:cubicBezTo>
                  <a:cubicBezTo>
                    <a:pt x="618" y="3554"/>
                    <a:pt x="892" y="3637"/>
                    <a:pt x="1165" y="3565"/>
                  </a:cubicBezTo>
                  <a:cubicBezTo>
                    <a:pt x="1260" y="3518"/>
                    <a:pt x="1343" y="3459"/>
                    <a:pt x="1403" y="3375"/>
                  </a:cubicBezTo>
                  <a:cubicBezTo>
                    <a:pt x="1628" y="3114"/>
                    <a:pt x="1735" y="2769"/>
                    <a:pt x="1712" y="2413"/>
                  </a:cubicBezTo>
                  <a:cubicBezTo>
                    <a:pt x="1688" y="2068"/>
                    <a:pt x="1605" y="1724"/>
                    <a:pt x="1462" y="1403"/>
                  </a:cubicBezTo>
                  <a:cubicBezTo>
                    <a:pt x="1403" y="1236"/>
                    <a:pt x="1319" y="1070"/>
                    <a:pt x="1224" y="916"/>
                  </a:cubicBezTo>
                  <a:cubicBezTo>
                    <a:pt x="523" y="1"/>
                    <a:pt x="36" y="1438"/>
                    <a:pt x="24" y="1997"/>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81" name="Google Shape;881;p37"/>
            <p:cNvSpPr/>
            <p:nvPr/>
          </p:nvSpPr>
          <p:spPr>
            <a:xfrm>
              <a:off x="3382650" y="1848775"/>
              <a:ext cx="50225" cy="65375"/>
            </a:xfrm>
            <a:custGeom>
              <a:avLst/>
              <a:gdLst/>
              <a:ahLst/>
              <a:cxnLst/>
              <a:rect l="l" t="t" r="r" b="b"/>
              <a:pathLst>
                <a:path w="2009" h="2615" fill="none" extrusionOk="0">
                  <a:moveTo>
                    <a:pt x="12" y="1866"/>
                  </a:moveTo>
                  <a:cubicBezTo>
                    <a:pt x="0" y="2056"/>
                    <a:pt x="60" y="2235"/>
                    <a:pt x="179" y="2377"/>
                  </a:cubicBezTo>
                  <a:cubicBezTo>
                    <a:pt x="274" y="2484"/>
                    <a:pt x="416" y="2555"/>
                    <a:pt x="559" y="2567"/>
                  </a:cubicBezTo>
                  <a:cubicBezTo>
                    <a:pt x="880" y="2615"/>
                    <a:pt x="1212" y="2532"/>
                    <a:pt x="1462" y="2330"/>
                  </a:cubicBezTo>
                  <a:cubicBezTo>
                    <a:pt x="1711" y="2116"/>
                    <a:pt x="1890" y="1842"/>
                    <a:pt x="1961" y="1522"/>
                  </a:cubicBezTo>
                  <a:cubicBezTo>
                    <a:pt x="2009" y="1343"/>
                    <a:pt x="2009" y="1141"/>
                    <a:pt x="1961" y="963"/>
                  </a:cubicBezTo>
                  <a:cubicBezTo>
                    <a:pt x="1878" y="690"/>
                    <a:pt x="1688" y="488"/>
                    <a:pt x="1438" y="381"/>
                  </a:cubicBezTo>
                  <a:cubicBezTo>
                    <a:pt x="547" y="1"/>
                    <a:pt x="0" y="1129"/>
                    <a:pt x="12" y="1866"/>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82" name="Google Shape;882;p37"/>
            <p:cNvSpPr/>
            <p:nvPr/>
          </p:nvSpPr>
          <p:spPr>
            <a:xfrm>
              <a:off x="3109325" y="1622400"/>
              <a:ext cx="85900" cy="131625"/>
            </a:xfrm>
            <a:custGeom>
              <a:avLst/>
              <a:gdLst/>
              <a:ahLst/>
              <a:cxnLst/>
              <a:rect l="l" t="t" r="r" b="b"/>
              <a:pathLst>
                <a:path w="3436" h="5265" fill="none" extrusionOk="0">
                  <a:moveTo>
                    <a:pt x="167" y="2936"/>
                  </a:moveTo>
                  <a:cubicBezTo>
                    <a:pt x="13" y="3459"/>
                    <a:pt x="1" y="4053"/>
                    <a:pt x="286" y="4504"/>
                  </a:cubicBezTo>
                  <a:cubicBezTo>
                    <a:pt x="762" y="5229"/>
                    <a:pt x="1926" y="5265"/>
                    <a:pt x="2580" y="4695"/>
                  </a:cubicBezTo>
                  <a:cubicBezTo>
                    <a:pt x="3233" y="4136"/>
                    <a:pt x="3435" y="3174"/>
                    <a:pt x="3281" y="2318"/>
                  </a:cubicBezTo>
                  <a:cubicBezTo>
                    <a:pt x="2865" y="1"/>
                    <a:pt x="571" y="1439"/>
                    <a:pt x="167" y="2936"/>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grpSp>
      <p:grpSp>
        <p:nvGrpSpPr>
          <p:cNvPr id="890" name="Google Shape;890;p37"/>
          <p:cNvGrpSpPr/>
          <p:nvPr/>
        </p:nvGrpSpPr>
        <p:grpSpPr>
          <a:xfrm>
            <a:off x="8827449" y="5777863"/>
            <a:ext cx="3085645" cy="716112"/>
            <a:chOff x="5958575" y="4307050"/>
            <a:chExt cx="1147025" cy="266200"/>
          </a:xfrm>
        </p:grpSpPr>
        <p:sp>
          <p:nvSpPr>
            <p:cNvPr id="891" name="Google Shape;891;p37"/>
            <p:cNvSpPr/>
            <p:nvPr/>
          </p:nvSpPr>
          <p:spPr>
            <a:xfrm>
              <a:off x="5972250" y="4307050"/>
              <a:ext cx="1119400" cy="155400"/>
            </a:xfrm>
            <a:custGeom>
              <a:avLst/>
              <a:gdLst/>
              <a:ahLst/>
              <a:cxnLst/>
              <a:rect l="l" t="t" r="r" b="b"/>
              <a:pathLst>
                <a:path w="44776" h="6216" fill="none" extrusionOk="0">
                  <a:moveTo>
                    <a:pt x="0" y="4552"/>
                  </a:moveTo>
                  <a:cubicBezTo>
                    <a:pt x="1129" y="3138"/>
                    <a:pt x="2294" y="1700"/>
                    <a:pt x="3898" y="868"/>
                  </a:cubicBezTo>
                  <a:cubicBezTo>
                    <a:pt x="5490" y="36"/>
                    <a:pt x="7641" y="1"/>
                    <a:pt x="8936" y="1248"/>
                  </a:cubicBezTo>
                  <a:cubicBezTo>
                    <a:pt x="10065" y="2353"/>
                    <a:pt x="10481" y="4326"/>
                    <a:pt x="12002" y="4730"/>
                  </a:cubicBezTo>
                  <a:cubicBezTo>
                    <a:pt x="14711" y="5443"/>
                    <a:pt x="15983" y="428"/>
                    <a:pt x="18775" y="524"/>
                  </a:cubicBezTo>
                  <a:cubicBezTo>
                    <a:pt x="21722" y="619"/>
                    <a:pt x="22293" y="6144"/>
                    <a:pt x="25228" y="5883"/>
                  </a:cubicBezTo>
                  <a:cubicBezTo>
                    <a:pt x="26535" y="5776"/>
                    <a:pt x="27367" y="4492"/>
                    <a:pt x="28270" y="3530"/>
                  </a:cubicBezTo>
                  <a:cubicBezTo>
                    <a:pt x="29862" y="1854"/>
                    <a:pt x="32797" y="1070"/>
                    <a:pt x="34449" y="2698"/>
                  </a:cubicBezTo>
                  <a:cubicBezTo>
                    <a:pt x="35649" y="3874"/>
                    <a:pt x="36398" y="6215"/>
                    <a:pt x="38014" y="5788"/>
                  </a:cubicBezTo>
                  <a:cubicBezTo>
                    <a:pt x="39060" y="5514"/>
                    <a:pt x="39380" y="4219"/>
                    <a:pt x="40046" y="3364"/>
                  </a:cubicBezTo>
                  <a:cubicBezTo>
                    <a:pt x="41151" y="1938"/>
                    <a:pt x="43623" y="1878"/>
                    <a:pt x="44775" y="3280"/>
                  </a:cubicBezTo>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92" name="Google Shape;892;p37"/>
            <p:cNvSpPr/>
            <p:nvPr/>
          </p:nvSpPr>
          <p:spPr>
            <a:xfrm>
              <a:off x="5958575" y="4444300"/>
              <a:ext cx="1147025" cy="128950"/>
            </a:xfrm>
            <a:custGeom>
              <a:avLst/>
              <a:gdLst/>
              <a:ahLst/>
              <a:cxnLst/>
              <a:rect l="l" t="t" r="r" b="b"/>
              <a:pathLst>
                <a:path w="45881" h="5158" fill="none" extrusionOk="0">
                  <a:moveTo>
                    <a:pt x="1" y="4267"/>
                  </a:moveTo>
                  <a:cubicBezTo>
                    <a:pt x="987" y="2876"/>
                    <a:pt x="2175" y="1545"/>
                    <a:pt x="3708" y="809"/>
                  </a:cubicBezTo>
                  <a:cubicBezTo>
                    <a:pt x="5253" y="60"/>
                    <a:pt x="7214" y="1"/>
                    <a:pt x="8580" y="1023"/>
                  </a:cubicBezTo>
                  <a:cubicBezTo>
                    <a:pt x="10113" y="2175"/>
                    <a:pt x="10874" y="4552"/>
                    <a:pt x="12787" y="4742"/>
                  </a:cubicBezTo>
                  <a:cubicBezTo>
                    <a:pt x="15175" y="4991"/>
                    <a:pt x="16423" y="1545"/>
                    <a:pt x="18788" y="1106"/>
                  </a:cubicBezTo>
                  <a:cubicBezTo>
                    <a:pt x="21830" y="535"/>
                    <a:pt x="23945" y="5158"/>
                    <a:pt x="27011" y="4694"/>
                  </a:cubicBezTo>
                  <a:cubicBezTo>
                    <a:pt x="29566" y="4302"/>
                    <a:pt x="30920" y="500"/>
                    <a:pt x="33475" y="880"/>
                  </a:cubicBezTo>
                  <a:cubicBezTo>
                    <a:pt x="34711" y="1070"/>
                    <a:pt x="35543" y="2199"/>
                    <a:pt x="36386" y="3114"/>
                  </a:cubicBezTo>
                  <a:cubicBezTo>
                    <a:pt x="37230" y="4041"/>
                    <a:pt x="38561" y="4861"/>
                    <a:pt x="39654" y="4267"/>
                  </a:cubicBezTo>
                  <a:cubicBezTo>
                    <a:pt x="40367" y="3886"/>
                    <a:pt x="40688" y="3031"/>
                    <a:pt x="41235" y="2437"/>
                  </a:cubicBezTo>
                  <a:cubicBezTo>
                    <a:pt x="42506" y="1082"/>
                    <a:pt x="45108" y="1510"/>
                    <a:pt x="45881" y="3197"/>
                  </a:cubicBezTo>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grpSp>
      <p:sp>
        <p:nvSpPr>
          <p:cNvPr id="901" name="Google Shape;901;p37"/>
          <p:cNvSpPr txBox="1">
            <a:spLocks noGrp="1"/>
          </p:cNvSpPr>
          <p:nvPr>
            <p:ph type="ctrTitle"/>
          </p:nvPr>
        </p:nvSpPr>
        <p:spPr>
          <a:xfrm>
            <a:off x="875292" y="1631871"/>
            <a:ext cx="9790013" cy="2724044"/>
          </a:xfrm>
          <a:prstGeom prst="rect">
            <a:avLst/>
          </a:prstGeom>
        </p:spPr>
        <p:txBody>
          <a:bodyPr spcFirstLastPara="1" wrap="square" lIns="121598" tIns="121598" rIns="121598" bIns="121598" anchor="b" anchorCtr="0">
            <a:noAutofit/>
          </a:bodyPr>
          <a:lstStyle/>
          <a:p>
            <a:pPr algn="just"/>
            <a:r>
              <a:rPr lang="en" sz="4400" b="0" dirty="0">
                <a:latin typeface="AvantGarde" panose="00000400000000000000" pitchFamily="2" charset="0"/>
                <a:ea typeface="AvantGarde" panose="00000400000000000000" pitchFamily="2" charset="0"/>
                <a:cs typeface="AvantGarde" panose="00000400000000000000" pitchFamily="2" charset="0"/>
              </a:rPr>
              <a:t>Kết luận: Chải răng đúng cách giúp em giữ vệ sinh răng miệng để có hàm răng chắc khoẻ.</a:t>
            </a:r>
            <a:endParaRPr sz="4400" b="0" dirty="0">
              <a:latin typeface="AvantGarde" panose="00000400000000000000" pitchFamily="2" charset="0"/>
              <a:ea typeface="AvantGarde" panose="00000400000000000000" pitchFamily="2" charset="0"/>
              <a:cs typeface="AvantGarde" panose="00000400000000000000" pitchFamily="2" charset="0"/>
            </a:endParaRPr>
          </a:p>
        </p:txBody>
      </p:sp>
      <p:sp>
        <p:nvSpPr>
          <p:cNvPr id="902" name="Google Shape;902;p37"/>
          <p:cNvSpPr/>
          <p:nvPr/>
        </p:nvSpPr>
        <p:spPr>
          <a:xfrm>
            <a:off x="10335299" y="2080835"/>
            <a:ext cx="163916" cy="213552"/>
          </a:xfrm>
          <a:custGeom>
            <a:avLst/>
            <a:gdLst/>
            <a:ahLst/>
            <a:cxnLst/>
            <a:rect l="l" t="t" r="r" b="b"/>
            <a:pathLst>
              <a:path w="3768" h="4909" fill="none" extrusionOk="0">
                <a:moveTo>
                  <a:pt x="96" y="3708"/>
                </a:moveTo>
                <a:cubicBezTo>
                  <a:pt x="108" y="3910"/>
                  <a:pt x="155" y="4089"/>
                  <a:pt x="250" y="4255"/>
                </a:cubicBezTo>
                <a:cubicBezTo>
                  <a:pt x="428" y="4540"/>
                  <a:pt x="761" y="4671"/>
                  <a:pt x="1082" y="4718"/>
                </a:cubicBezTo>
                <a:cubicBezTo>
                  <a:pt x="2294" y="4909"/>
                  <a:pt x="3566" y="3922"/>
                  <a:pt x="3672" y="2686"/>
                </a:cubicBezTo>
                <a:cubicBezTo>
                  <a:pt x="3768" y="1748"/>
                  <a:pt x="2781" y="1"/>
                  <a:pt x="1617" y="298"/>
                </a:cubicBezTo>
                <a:cubicBezTo>
                  <a:pt x="500" y="595"/>
                  <a:pt x="1" y="2782"/>
                  <a:pt x="96" y="3708"/>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903" name="Google Shape;903;p37"/>
          <p:cNvSpPr/>
          <p:nvPr/>
        </p:nvSpPr>
        <p:spPr>
          <a:xfrm>
            <a:off x="9557675" y="1739123"/>
            <a:ext cx="235259" cy="255923"/>
          </a:xfrm>
          <a:custGeom>
            <a:avLst/>
            <a:gdLst/>
            <a:ahLst/>
            <a:cxnLst/>
            <a:rect l="l" t="t" r="r" b="b"/>
            <a:pathLst>
              <a:path w="5408" h="5883" fill="none" extrusionOk="0">
                <a:moveTo>
                  <a:pt x="892" y="1510"/>
                </a:moveTo>
                <a:cubicBezTo>
                  <a:pt x="1" y="3601"/>
                  <a:pt x="1676" y="5883"/>
                  <a:pt x="3946" y="5645"/>
                </a:cubicBezTo>
                <a:cubicBezTo>
                  <a:pt x="4219" y="5633"/>
                  <a:pt x="4481" y="5538"/>
                  <a:pt x="4695" y="5372"/>
                </a:cubicBezTo>
                <a:cubicBezTo>
                  <a:pt x="4885" y="5182"/>
                  <a:pt x="5016" y="4932"/>
                  <a:pt x="5075" y="4671"/>
                </a:cubicBezTo>
                <a:cubicBezTo>
                  <a:pt x="5408" y="3411"/>
                  <a:pt x="5063" y="2080"/>
                  <a:pt x="4172" y="1129"/>
                </a:cubicBezTo>
                <a:cubicBezTo>
                  <a:pt x="3126" y="48"/>
                  <a:pt x="1522" y="1"/>
                  <a:pt x="892" y="1510"/>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904" name="Google Shape;904;p37"/>
          <p:cNvSpPr/>
          <p:nvPr/>
        </p:nvSpPr>
        <p:spPr>
          <a:xfrm rot="7199914">
            <a:off x="10469258" y="1248812"/>
            <a:ext cx="235251" cy="255915"/>
          </a:xfrm>
          <a:custGeom>
            <a:avLst/>
            <a:gdLst/>
            <a:ahLst/>
            <a:cxnLst/>
            <a:rect l="l" t="t" r="r" b="b"/>
            <a:pathLst>
              <a:path w="5408" h="5883" fill="none" extrusionOk="0">
                <a:moveTo>
                  <a:pt x="892" y="1510"/>
                </a:moveTo>
                <a:cubicBezTo>
                  <a:pt x="1" y="3601"/>
                  <a:pt x="1676" y="5883"/>
                  <a:pt x="3946" y="5645"/>
                </a:cubicBezTo>
                <a:cubicBezTo>
                  <a:pt x="4219" y="5633"/>
                  <a:pt x="4481" y="5538"/>
                  <a:pt x="4695" y="5372"/>
                </a:cubicBezTo>
                <a:cubicBezTo>
                  <a:pt x="4885" y="5182"/>
                  <a:pt x="5016" y="4932"/>
                  <a:pt x="5075" y="4671"/>
                </a:cubicBezTo>
                <a:cubicBezTo>
                  <a:pt x="5408" y="3411"/>
                  <a:pt x="5063" y="2080"/>
                  <a:pt x="4172" y="1129"/>
                </a:cubicBezTo>
                <a:cubicBezTo>
                  <a:pt x="3126" y="48"/>
                  <a:pt x="1522" y="1"/>
                  <a:pt x="892" y="1510"/>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grpSp>
        <p:nvGrpSpPr>
          <p:cNvPr id="2" name="Google Shape;888;p43">
            <a:extLst>
              <a:ext uri="{FF2B5EF4-FFF2-40B4-BE49-F238E27FC236}">
                <a16:creationId xmlns:a16="http://schemas.microsoft.com/office/drawing/2014/main" id="{29A659BE-8761-68CA-C930-8AF574F6197B}"/>
              </a:ext>
            </a:extLst>
          </p:cNvPr>
          <p:cNvGrpSpPr/>
          <p:nvPr/>
        </p:nvGrpSpPr>
        <p:grpSpPr>
          <a:xfrm>
            <a:off x="9464911" y="3891841"/>
            <a:ext cx="1269350" cy="2901158"/>
            <a:chOff x="3294825" y="978150"/>
            <a:chExt cx="513150" cy="1704100"/>
          </a:xfrm>
        </p:grpSpPr>
        <p:sp>
          <p:nvSpPr>
            <p:cNvPr id="3" name="Google Shape;889;p43">
              <a:extLst>
                <a:ext uri="{FF2B5EF4-FFF2-40B4-BE49-F238E27FC236}">
                  <a16:creationId xmlns:a16="http://schemas.microsoft.com/office/drawing/2014/main" id="{50F46A43-B49D-4C2D-636C-DEF681E560EE}"/>
                </a:ext>
              </a:extLst>
            </p:cNvPr>
            <p:cNvSpPr/>
            <p:nvPr/>
          </p:nvSpPr>
          <p:spPr>
            <a:xfrm>
              <a:off x="3294825" y="1008850"/>
              <a:ext cx="241050" cy="376600"/>
            </a:xfrm>
            <a:custGeom>
              <a:avLst/>
              <a:gdLst/>
              <a:ahLst/>
              <a:cxnLst/>
              <a:rect l="l" t="t" r="r" b="b"/>
              <a:pathLst>
                <a:path w="9642" h="15064" extrusionOk="0">
                  <a:moveTo>
                    <a:pt x="175" y="440"/>
                  </a:moveTo>
                  <a:cubicBezTo>
                    <a:pt x="1" y="678"/>
                    <a:pt x="12" y="975"/>
                    <a:pt x="44" y="1248"/>
                  </a:cubicBezTo>
                  <a:lnTo>
                    <a:pt x="44" y="1248"/>
                  </a:lnTo>
                  <a:lnTo>
                    <a:pt x="2504" y="14113"/>
                  </a:lnTo>
                  <a:cubicBezTo>
                    <a:pt x="2575" y="14378"/>
                    <a:pt x="2674" y="14660"/>
                    <a:pt x="2924" y="14818"/>
                  </a:cubicBezTo>
                  <a:lnTo>
                    <a:pt x="2924" y="14818"/>
                  </a:lnTo>
                  <a:cubicBezTo>
                    <a:pt x="3316" y="15064"/>
                    <a:pt x="3882" y="14909"/>
                    <a:pt x="4346" y="14723"/>
                  </a:cubicBezTo>
                  <a:lnTo>
                    <a:pt x="4346" y="14723"/>
                  </a:lnTo>
                  <a:cubicBezTo>
                    <a:pt x="6366" y="13919"/>
                    <a:pt x="8196" y="12719"/>
                    <a:pt x="9641" y="11241"/>
                  </a:cubicBezTo>
                  <a:lnTo>
                    <a:pt x="9641" y="11241"/>
                  </a:lnTo>
                  <a:lnTo>
                    <a:pt x="7740" y="1284"/>
                  </a:lnTo>
                  <a:cubicBezTo>
                    <a:pt x="5847" y="444"/>
                    <a:pt x="3704" y="4"/>
                    <a:pt x="1529" y="0"/>
                  </a:cubicBezTo>
                  <a:lnTo>
                    <a:pt x="1529" y="0"/>
                  </a:lnTo>
                  <a:lnTo>
                    <a:pt x="1525" y="0"/>
                  </a:lnTo>
                  <a:lnTo>
                    <a:pt x="1525" y="0"/>
                  </a:lnTo>
                  <a:cubicBezTo>
                    <a:pt x="1030" y="0"/>
                    <a:pt x="448" y="68"/>
                    <a:pt x="175" y="440"/>
                  </a:cubicBezTo>
                </a:path>
              </a:pathLst>
            </a:custGeom>
            <a:solidFill>
              <a:schemeClr val="dk1"/>
            </a:solidFill>
            <a:ln>
              <a:noFill/>
            </a:ln>
          </p:spPr>
          <p:txBody>
            <a:bodyPr spcFirstLastPara="1" wrap="square" lIns="121598" tIns="121598" rIns="121598" bIns="121598" anchor="ctr" anchorCtr="0">
              <a:noAutofit/>
            </a:bodyPr>
            <a:lstStyle/>
            <a:p>
              <a:endParaRPr sz="2479" dirty="0"/>
            </a:p>
          </p:txBody>
        </p:sp>
        <p:sp>
          <p:nvSpPr>
            <p:cNvPr id="4" name="Google Shape;890;p43">
              <a:extLst>
                <a:ext uri="{FF2B5EF4-FFF2-40B4-BE49-F238E27FC236}">
                  <a16:creationId xmlns:a16="http://schemas.microsoft.com/office/drawing/2014/main" id="{76E91550-DB63-5D4A-1285-40945177E15B}"/>
                </a:ext>
              </a:extLst>
            </p:cNvPr>
            <p:cNvSpPr/>
            <p:nvPr/>
          </p:nvSpPr>
          <p:spPr>
            <a:xfrm>
              <a:off x="3352350" y="1263225"/>
              <a:ext cx="183525" cy="119250"/>
            </a:xfrm>
            <a:custGeom>
              <a:avLst/>
              <a:gdLst/>
              <a:ahLst/>
              <a:cxnLst/>
              <a:rect l="l" t="t" r="r" b="b"/>
              <a:pathLst>
                <a:path w="7341" h="4770" extrusionOk="0">
                  <a:moveTo>
                    <a:pt x="7138" y="1"/>
                  </a:moveTo>
                  <a:cubicBezTo>
                    <a:pt x="5689" y="1478"/>
                    <a:pt x="3859" y="2682"/>
                    <a:pt x="1839" y="3486"/>
                  </a:cubicBezTo>
                  <a:cubicBezTo>
                    <a:pt x="1550" y="3601"/>
                    <a:pt x="1217" y="3705"/>
                    <a:pt x="913" y="3705"/>
                  </a:cubicBezTo>
                  <a:cubicBezTo>
                    <a:pt x="734" y="3705"/>
                    <a:pt x="565" y="3669"/>
                    <a:pt x="421" y="3578"/>
                  </a:cubicBezTo>
                  <a:cubicBezTo>
                    <a:pt x="167" y="3419"/>
                    <a:pt x="72" y="3142"/>
                    <a:pt x="1" y="2876"/>
                  </a:cubicBezTo>
                  <a:lnTo>
                    <a:pt x="1" y="2876"/>
                  </a:lnTo>
                  <a:lnTo>
                    <a:pt x="203" y="3938"/>
                  </a:lnTo>
                  <a:cubicBezTo>
                    <a:pt x="274" y="4203"/>
                    <a:pt x="373" y="4485"/>
                    <a:pt x="623" y="4643"/>
                  </a:cubicBezTo>
                  <a:cubicBezTo>
                    <a:pt x="768" y="4734"/>
                    <a:pt x="937" y="4770"/>
                    <a:pt x="1115" y="4770"/>
                  </a:cubicBezTo>
                  <a:cubicBezTo>
                    <a:pt x="1420" y="4770"/>
                    <a:pt x="1753" y="4665"/>
                    <a:pt x="2045" y="4548"/>
                  </a:cubicBezTo>
                  <a:cubicBezTo>
                    <a:pt x="4065" y="3744"/>
                    <a:pt x="5895" y="2544"/>
                    <a:pt x="7340" y="1066"/>
                  </a:cubicBezTo>
                  <a:lnTo>
                    <a:pt x="7138" y="1"/>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5" name="Google Shape;891;p43">
              <a:extLst>
                <a:ext uri="{FF2B5EF4-FFF2-40B4-BE49-F238E27FC236}">
                  <a16:creationId xmlns:a16="http://schemas.microsoft.com/office/drawing/2014/main" id="{9208F88A-9D07-E6D2-F3C4-E45EE8858B28}"/>
                </a:ext>
              </a:extLst>
            </p:cNvPr>
            <p:cNvSpPr/>
            <p:nvPr/>
          </p:nvSpPr>
          <p:spPr>
            <a:xfrm>
              <a:off x="3370875" y="1057775"/>
              <a:ext cx="123500" cy="30800"/>
            </a:xfrm>
            <a:custGeom>
              <a:avLst/>
              <a:gdLst/>
              <a:ahLst/>
              <a:cxnLst/>
              <a:rect l="l" t="t" r="r" b="b"/>
              <a:pathLst>
                <a:path w="4940" h="1232" extrusionOk="0">
                  <a:moveTo>
                    <a:pt x="4940" y="602"/>
                  </a:moveTo>
                  <a:lnTo>
                    <a:pt x="0" y="1232"/>
                  </a:lnTo>
                  <a:lnTo>
                    <a:pt x="4825" y="0"/>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6" name="Google Shape;892;p43">
              <a:extLst>
                <a:ext uri="{FF2B5EF4-FFF2-40B4-BE49-F238E27FC236}">
                  <a16:creationId xmlns:a16="http://schemas.microsoft.com/office/drawing/2014/main" id="{54FF8DDC-EE6A-52B6-E88C-0DAF7BAF1A08}"/>
                </a:ext>
              </a:extLst>
            </p:cNvPr>
            <p:cNvSpPr/>
            <p:nvPr/>
          </p:nvSpPr>
          <p:spPr>
            <a:xfrm>
              <a:off x="3379600" y="1103325"/>
              <a:ext cx="123500" cy="30900"/>
            </a:xfrm>
            <a:custGeom>
              <a:avLst/>
              <a:gdLst/>
              <a:ahLst/>
              <a:cxnLst/>
              <a:rect l="l" t="t" r="r" b="b"/>
              <a:pathLst>
                <a:path w="4940" h="1236" extrusionOk="0">
                  <a:moveTo>
                    <a:pt x="4939" y="602"/>
                  </a:moveTo>
                  <a:lnTo>
                    <a:pt x="0" y="1236"/>
                  </a:lnTo>
                  <a:lnTo>
                    <a:pt x="4824" y="0"/>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7" name="Google Shape;893;p43">
              <a:extLst>
                <a:ext uri="{FF2B5EF4-FFF2-40B4-BE49-F238E27FC236}">
                  <a16:creationId xmlns:a16="http://schemas.microsoft.com/office/drawing/2014/main" id="{E08BECE6-60C0-3CE2-4AF4-7A0D6E88D268}"/>
                </a:ext>
              </a:extLst>
            </p:cNvPr>
            <p:cNvSpPr/>
            <p:nvPr/>
          </p:nvSpPr>
          <p:spPr>
            <a:xfrm>
              <a:off x="3388300" y="1148950"/>
              <a:ext cx="123500" cy="30925"/>
            </a:xfrm>
            <a:custGeom>
              <a:avLst/>
              <a:gdLst/>
              <a:ahLst/>
              <a:cxnLst/>
              <a:rect l="l" t="t" r="r" b="b"/>
              <a:pathLst>
                <a:path w="4940" h="1237" extrusionOk="0">
                  <a:moveTo>
                    <a:pt x="4940" y="603"/>
                  </a:moveTo>
                  <a:lnTo>
                    <a:pt x="1" y="1237"/>
                  </a:lnTo>
                  <a:lnTo>
                    <a:pt x="4825" y="1"/>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8" name="Google Shape;894;p43">
              <a:extLst>
                <a:ext uri="{FF2B5EF4-FFF2-40B4-BE49-F238E27FC236}">
                  <a16:creationId xmlns:a16="http://schemas.microsoft.com/office/drawing/2014/main" id="{3E0636C2-B9BA-B3B9-4DB2-B909BC04B8C9}"/>
                </a:ext>
              </a:extLst>
            </p:cNvPr>
            <p:cNvSpPr/>
            <p:nvPr/>
          </p:nvSpPr>
          <p:spPr>
            <a:xfrm>
              <a:off x="3397025" y="1194500"/>
              <a:ext cx="123600" cy="30925"/>
            </a:xfrm>
            <a:custGeom>
              <a:avLst/>
              <a:gdLst/>
              <a:ahLst/>
              <a:cxnLst/>
              <a:rect l="l" t="t" r="r" b="b"/>
              <a:pathLst>
                <a:path w="4944" h="1237" extrusionOk="0">
                  <a:moveTo>
                    <a:pt x="4943" y="603"/>
                  </a:moveTo>
                  <a:lnTo>
                    <a:pt x="0" y="1237"/>
                  </a:lnTo>
                  <a:lnTo>
                    <a:pt x="4825" y="1"/>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9" name="Google Shape;895;p43">
              <a:extLst>
                <a:ext uri="{FF2B5EF4-FFF2-40B4-BE49-F238E27FC236}">
                  <a16:creationId xmlns:a16="http://schemas.microsoft.com/office/drawing/2014/main" id="{AD8D8E59-3F08-ADD1-1162-E091F5015517}"/>
                </a:ext>
              </a:extLst>
            </p:cNvPr>
            <p:cNvSpPr/>
            <p:nvPr/>
          </p:nvSpPr>
          <p:spPr>
            <a:xfrm>
              <a:off x="3405725" y="1240150"/>
              <a:ext cx="123600" cy="30925"/>
            </a:xfrm>
            <a:custGeom>
              <a:avLst/>
              <a:gdLst/>
              <a:ahLst/>
              <a:cxnLst/>
              <a:rect l="l" t="t" r="r" b="b"/>
              <a:pathLst>
                <a:path w="4944" h="1237" extrusionOk="0">
                  <a:moveTo>
                    <a:pt x="4944" y="603"/>
                  </a:moveTo>
                  <a:lnTo>
                    <a:pt x="1" y="1237"/>
                  </a:lnTo>
                  <a:lnTo>
                    <a:pt x="4825" y="1"/>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10" name="Google Shape;896;p43">
              <a:extLst>
                <a:ext uri="{FF2B5EF4-FFF2-40B4-BE49-F238E27FC236}">
                  <a16:creationId xmlns:a16="http://schemas.microsoft.com/office/drawing/2014/main" id="{0A7304AC-2D02-9DF9-9528-F1783AE0976B}"/>
                </a:ext>
              </a:extLst>
            </p:cNvPr>
            <p:cNvSpPr/>
            <p:nvPr/>
          </p:nvSpPr>
          <p:spPr>
            <a:xfrm>
              <a:off x="3455550" y="978150"/>
              <a:ext cx="352425" cy="1704100"/>
            </a:xfrm>
            <a:custGeom>
              <a:avLst/>
              <a:gdLst/>
              <a:ahLst/>
              <a:cxnLst/>
              <a:rect l="l" t="t" r="r" b="b"/>
              <a:pathLst>
                <a:path w="14097" h="68164" extrusionOk="0">
                  <a:moveTo>
                    <a:pt x="1105" y="12"/>
                  </a:moveTo>
                  <a:cubicBezTo>
                    <a:pt x="0" y="222"/>
                    <a:pt x="475" y="1953"/>
                    <a:pt x="475" y="1953"/>
                  </a:cubicBezTo>
                  <a:lnTo>
                    <a:pt x="475" y="1953"/>
                  </a:lnTo>
                  <a:cubicBezTo>
                    <a:pt x="1398" y="6183"/>
                    <a:pt x="2179" y="10445"/>
                    <a:pt x="2824" y="14723"/>
                  </a:cubicBezTo>
                  <a:lnTo>
                    <a:pt x="2824" y="14723"/>
                  </a:lnTo>
                  <a:cubicBezTo>
                    <a:pt x="3280" y="17765"/>
                    <a:pt x="3656" y="20961"/>
                    <a:pt x="2777" y="23786"/>
                  </a:cubicBezTo>
                  <a:lnTo>
                    <a:pt x="2777" y="23786"/>
                  </a:lnTo>
                  <a:cubicBezTo>
                    <a:pt x="2230" y="25536"/>
                    <a:pt x="1216" y="27077"/>
                    <a:pt x="970" y="28935"/>
                  </a:cubicBezTo>
                  <a:lnTo>
                    <a:pt x="970" y="28935"/>
                  </a:lnTo>
                  <a:cubicBezTo>
                    <a:pt x="598" y="31747"/>
                    <a:pt x="2052" y="34508"/>
                    <a:pt x="2951" y="37245"/>
                  </a:cubicBezTo>
                  <a:lnTo>
                    <a:pt x="2951" y="37245"/>
                  </a:lnTo>
                  <a:cubicBezTo>
                    <a:pt x="5807" y="45963"/>
                    <a:pt x="3149" y="56003"/>
                    <a:pt x="6789" y="64369"/>
                  </a:cubicBezTo>
                  <a:lnTo>
                    <a:pt x="6789" y="64369"/>
                  </a:lnTo>
                  <a:cubicBezTo>
                    <a:pt x="6789" y="64369"/>
                    <a:pt x="8643" y="68163"/>
                    <a:pt x="10960" y="67720"/>
                  </a:cubicBezTo>
                  <a:lnTo>
                    <a:pt x="10960" y="67720"/>
                  </a:lnTo>
                  <a:cubicBezTo>
                    <a:pt x="13843" y="67169"/>
                    <a:pt x="13800" y="63030"/>
                    <a:pt x="13800" y="63030"/>
                  </a:cubicBezTo>
                  <a:lnTo>
                    <a:pt x="13800" y="63030"/>
                  </a:lnTo>
                  <a:cubicBezTo>
                    <a:pt x="14097" y="53908"/>
                    <a:pt x="8290" y="45543"/>
                    <a:pt x="7359" y="36401"/>
                  </a:cubicBezTo>
                  <a:lnTo>
                    <a:pt x="7359" y="36401"/>
                  </a:lnTo>
                  <a:cubicBezTo>
                    <a:pt x="7042" y="33308"/>
                    <a:pt x="7411" y="28047"/>
                    <a:pt x="7411" y="28047"/>
                  </a:cubicBezTo>
                  <a:lnTo>
                    <a:pt x="7411" y="28047"/>
                  </a:lnTo>
                  <a:cubicBezTo>
                    <a:pt x="7795" y="23849"/>
                    <a:pt x="5355" y="14656"/>
                    <a:pt x="5355" y="14656"/>
                  </a:cubicBezTo>
                  <a:lnTo>
                    <a:pt x="5355" y="14656"/>
                  </a:lnTo>
                  <a:lnTo>
                    <a:pt x="2309" y="1549"/>
                  </a:lnTo>
                  <a:cubicBezTo>
                    <a:pt x="2309" y="1549"/>
                    <a:pt x="1897" y="0"/>
                    <a:pt x="1196" y="0"/>
                  </a:cubicBezTo>
                  <a:lnTo>
                    <a:pt x="1196" y="0"/>
                  </a:lnTo>
                  <a:cubicBezTo>
                    <a:pt x="1168" y="0"/>
                    <a:pt x="1137" y="4"/>
                    <a:pt x="1105" y="12"/>
                  </a:cubicBezTo>
                </a:path>
              </a:pathLst>
            </a:custGeom>
            <a:gradFill>
              <a:gsLst>
                <a:gs pos="0">
                  <a:schemeClr val="accent1"/>
                </a:gs>
                <a:gs pos="100000">
                  <a:schemeClr val="lt2"/>
                </a:gs>
              </a:gsLst>
              <a:lin ang="5400700" scaled="0"/>
            </a:gradFill>
            <a:ln>
              <a:noFill/>
            </a:ln>
          </p:spPr>
          <p:txBody>
            <a:bodyPr spcFirstLastPara="1" wrap="square" lIns="121598" tIns="121598" rIns="121598" bIns="121598" anchor="ctr" anchorCtr="0">
              <a:noAutofit/>
            </a:bodyPr>
            <a:lstStyle/>
            <a:p>
              <a:endParaRPr sz="2479"/>
            </a:p>
          </p:txBody>
        </p:sp>
        <p:sp>
          <p:nvSpPr>
            <p:cNvPr id="11" name="Google Shape;897;p43">
              <a:extLst>
                <a:ext uri="{FF2B5EF4-FFF2-40B4-BE49-F238E27FC236}">
                  <a16:creationId xmlns:a16="http://schemas.microsoft.com/office/drawing/2014/main" id="{999D9495-6338-D4DA-A3C2-5D24571F0B64}"/>
                </a:ext>
              </a:extLst>
            </p:cNvPr>
            <p:cNvSpPr/>
            <p:nvPr/>
          </p:nvSpPr>
          <p:spPr>
            <a:xfrm>
              <a:off x="3472175" y="1533750"/>
              <a:ext cx="107650" cy="339275"/>
            </a:xfrm>
            <a:custGeom>
              <a:avLst/>
              <a:gdLst/>
              <a:ahLst/>
              <a:cxnLst/>
              <a:rect l="l" t="t" r="r" b="b"/>
              <a:pathLst>
                <a:path w="4306" h="13571" extrusionOk="0">
                  <a:moveTo>
                    <a:pt x="2472" y="1"/>
                  </a:moveTo>
                  <a:cubicBezTo>
                    <a:pt x="2385" y="532"/>
                    <a:pt x="2270" y="1055"/>
                    <a:pt x="2112" y="1562"/>
                  </a:cubicBezTo>
                  <a:cubicBezTo>
                    <a:pt x="1565" y="3312"/>
                    <a:pt x="551" y="4853"/>
                    <a:pt x="305" y="6711"/>
                  </a:cubicBezTo>
                  <a:cubicBezTo>
                    <a:pt x="0" y="9028"/>
                    <a:pt x="935" y="11309"/>
                    <a:pt x="1771" y="13571"/>
                  </a:cubicBezTo>
                  <a:cubicBezTo>
                    <a:pt x="2108" y="13222"/>
                    <a:pt x="2357" y="12767"/>
                    <a:pt x="2559" y="12323"/>
                  </a:cubicBezTo>
                  <a:cubicBezTo>
                    <a:pt x="4306" y="8461"/>
                    <a:pt x="4239" y="3843"/>
                    <a:pt x="2472" y="1"/>
                  </a:cubicBezTo>
                  <a:close/>
                </a:path>
              </a:pathLst>
            </a:custGeom>
            <a:solidFill>
              <a:srgbClr val="000000">
                <a:alpha val="5090"/>
              </a:srgbClr>
            </a:solidFill>
            <a:ln>
              <a:noFill/>
            </a:ln>
          </p:spPr>
          <p:txBody>
            <a:bodyPr spcFirstLastPara="1" wrap="square" lIns="121598" tIns="121598" rIns="121598" bIns="121598" anchor="ctr" anchorCtr="0">
              <a:noAutofit/>
            </a:bodyPr>
            <a:lstStyle/>
            <a:p>
              <a:endParaRPr sz="2479"/>
            </a:p>
          </p:txBody>
        </p:sp>
        <p:sp>
          <p:nvSpPr>
            <p:cNvPr id="12" name="Google Shape;898;p43">
              <a:extLst>
                <a:ext uri="{FF2B5EF4-FFF2-40B4-BE49-F238E27FC236}">
                  <a16:creationId xmlns:a16="http://schemas.microsoft.com/office/drawing/2014/main" id="{12EBC62F-38B2-24B7-1CEE-6BE5611C45AC}"/>
                </a:ext>
              </a:extLst>
            </p:cNvPr>
            <p:cNvSpPr/>
            <p:nvPr/>
          </p:nvSpPr>
          <p:spPr>
            <a:xfrm>
              <a:off x="3455550" y="978250"/>
              <a:ext cx="323925" cy="1704000"/>
            </a:xfrm>
            <a:custGeom>
              <a:avLst/>
              <a:gdLst/>
              <a:ahLst/>
              <a:cxnLst/>
              <a:rect l="l" t="t" r="r" b="b"/>
              <a:pathLst>
                <a:path w="12957" h="68160" extrusionOk="0">
                  <a:moveTo>
                    <a:pt x="11827" y="66809"/>
                  </a:moveTo>
                  <a:cubicBezTo>
                    <a:pt x="9641" y="67228"/>
                    <a:pt x="7850" y="63430"/>
                    <a:pt x="7850" y="63430"/>
                  </a:cubicBezTo>
                  <a:cubicBezTo>
                    <a:pt x="4325" y="55053"/>
                    <a:pt x="6730" y="45075"/>
                    <a:pt x="3945" y="36357"/>
                  </a:cubicBezTo>
                  <a:cubicBezTo>
                    <a:pt x="3070" y="33624"/>
                    <a:pt x="1668" y="30860"/>
                    <a:pt x="1988" y="28059"/>
                  </a:cubicBezTo>
                  <a:cubicBezTo>
                    <a:pt x="2202" y="26214"/>
                    <a:pt x="3141" y="24685"/>
                    <a:pt x="3640" y="22950"/>
                  </a:cubicBezTo>
                  <a:cubicBezTo>
                    <a:pt x="4444" y="20141"/>
                    <a:pt x="4056" y="16953"/>
                    <a:pt x="3593" y="13919"/>
                  </a:cubicBezTo>
                  <a:cubicBezTo>
                    <a:pt x="2939" y="9645"/>
                    <a:pt x="2159" y="5391"/>
                    <a:pt x="1244" y="1169"/>
                  </a:cubicBezTo>
                  <a:cubicBezTo>
                    <a:pt x="1244" y="1169"/>
                    <a:pt x="1077" y="543"/>
                    <a:pt x="1168" y="0"/>
                  </a:cubicBezTo>
                  <a:cubicBezTo>
                    <a:pt x="1149" y="0"/>
                    <a:pt x="1125" y="4"/>
                    <a:pt x="1105" y="8"/>
                  </a:cubicBezTo>
                  <a:cubicBezTo>
                    <a:pt x="0" y="218"/>
                    <a:pt x="479" y="1949"/>
                    <a:pt x="479" y="1949"/>
                  </a:cubicBezTo>
                  <a:cubicBezTo>
                    <a:pt x="1398" y="6179"/>
                    <a:pt x="2179" y="10441"/>
                    <a:pt x="2824" y="14719"/>
                  </a:cubicBezTo>
                  <a:cubicBezTo>
                    <a:pt x="3280" y="17761"/>
                    <a:pt x="3656" y="20957"/>
                    <a:pt x="2777" y="23782"/>
                  </a:cubicBezTo>
                  <a:cubicBezTo>
                    <a:pt x="2230" y="25532"/>
                    <a:pt x="1216" y="27073"/>
                    <a:pt x="970" y="28931"/>
                  </a:cubicBezTo>
                  <a:cubicBezTo>
                    <a:pt x="598" y="31743"/>
                    <a:pt x="2052" y="34504"/>
                    <a:pt x="2951" y="37241"/>
                  </a:cubicBezTo>
                  <a:cubicBezTo>
                    <a:pt x="5807" y="45959"/>
                    <a:pt x="3149" y="55999"/>
                    <a:pt x="6789" y="64365"/>
                  </a:cubicBezTo>
                  <a:cubicBezTo>
                    <a:pt x="6789" y="64365"/>
                    <a:pt x="8643" y="68159"/>
                    <a:pt x="10960" y="67716"/>
                  </a:cubicBezTo>
                  <a:cubicBezTo>
                    <a:pt x="11906" y="67533"/>
                    <a:pt x="12536" y="66967"/>
                    <a:pt x="12956" y="66290"/>
                  </a:cubicBezTo>
                  <a:cubicBezTo>
                    <a:pt x="12647" y="66539"/>
                    <a:pt x="12275" y="66721"/>
                    <a:pt x="11827" y="66809"/>
                  </a:cubicBezTo>
                  <a:close/>
                </a:path>
              </a:pathLst>
            </a:custGeom>
            <a:solidFill>
              <a:srgbClr val="000000">
                <a:alpha val="5090"/>
              </a:srgbClr>
            </a:solidFill>
            <a:ln>
              <a:noFill/>
            </a:ln>
          </p:spPr>
          <p:txBody>
            <a:bodyPr spcFirstLastPara="1" wrap="square" lIns="121598" tIns="121598" rIns="121598" bIns="121598" anchor="ctr" anchorCtr="0">
              <a:noAutofit/>
            </a:bodyPr>
            <a:lstStyle/>
            <a:p>
              <a:endParaRPr sz="2479"/>
            </a:p>
          </p:txBody>
        </p:sp>
      </p:grpSp>
      <p:grpSp>
        <p:nvGrpSpPr>
          <p:cNvPr id="13" name="Google Shape;899;p43">
            <a:extLst>
              <a:ext uri="{FF2B5EF4-FFF2-40B4-BE49-F238E27FC236}">
                <a16:creationId xmlns:a16="http://schemas.microsoft.com/office/drawing/2014/main" id="{5BC3F497-E8AF-57C5-8EDA-1C2CAF6AE6B0}"/>
              </a:ext>
            </a:extLst>
          </p:cNvPr>
          <p:cNvGrpSpPr/>
          <p:nvPr/>
        </p:nvGrpSpPr>
        <p:grpSpPr>
          <a:xfrm>
            <a:off x="10006076" y="3532479"/>
            <a:ext cx="2055377" cy="3190587"/>
            <a:chOff x="2163844" y="668390"/>
            <a:chExt cx="1632740" cy="3682619"/>
          </a:xfrm>
        </p:grpSpPr>
        <p:sp>
          <p:nvSpPr>
            <p:cNvPr id="14" name="Google Shape;900;p43">
              <a:extLst>
                <a:ext uri="{FF2B5EF4-FFF2-40B4-BE49-F238E27FC236}">
                  <a16:creationId xmlns:a16="http://schemas.microsoft.com/office/drawing/2014/main" id="{E4248644-CB69-2AAD-D79B-FE9E462109E6}"/>
                </a:ext>
              </a:extLst>
            </p:cNvPr>
            <p:cNvSpPr/>
            <p:nvPr/>
          </p:nvSpPr>
          <p:spPr>
            <a:xfrm rot="-10238531">
              <a:off x="2611339" y="760983"/>
              <a:ext cx="1165952" cy="332588"/>
            </a:xfrm>
            <a:custGeom>
              <a:avLst/>
              <a:gdLst/>
              <a:ahLst/>
              <a:cxnLst/>
              <a:rect l="l" t="t" r="r" b="b"/>
              <a:pathLst>
                <a:path w="23735" h="6330" extrusionOk="0">
                  <a:moveTo>
                    <a:pt x="1" y="1569"/>
                  </a:moveTo>
                  <a:lnTo>
                    <a:pt x="318" y="6330"/>
                  </a:lnTo>
                  <a:lnTo>
                    <a:pt x="23734" y="4761"/>
                  </a:lnTo>
                  <a:lnTo>
                    <a:pt x="23417" y="0"/>
                  </a:ln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5" name="Google Shape;901;p43">
              <a:extLst>
                <a:ext uri="{FF2B5EF4-FFF2-40B4-BE49-F238E27FC236}">
                  <a16:creationId xmlns:a16="http://schemas.microsoft.com/office/drawing/2014/main" id="{06BF7A58-4A0F-A685-9BA6-C32724F6108B}"/>
                </a:ext>
              </a:extLst>
            </p:cNvPr>
            <p:cNvSpPr/>
            <p:nvPr/>
          </p:nvSpPr>
          <p:spPr>
            <a:xfrm rot="-10238531">
              <a:off x="2618897" y="761586"/>
              <a:ext cx="1165952" cy="239773"/>
            </a:xfrm>
            <a:custGeom>
              <a:avLst/>
              <a:gdLst/>
              <a:ahLst/>
              <a:cxnLst/>
              <a:rect l="l" t="t" r="r" b="b"/>
              <a:pathLst>
                <a:path w="23735" h="4881" extrusionOk="0">
                  <a:moveTo>
                    <a:pt x="1755" y="1"/>
                  </a:moveTo>
                  <a:lnTo>
                    <a:pt x="1" y="120"/>
                  </a:lnTo>
                  <a:lnTo>
                    <a:pt x="318" y="4881"/>
                  </a:lnTo>
                  <a:lnTo>
                    <a:pt x="23734" y="3312"/>
                  </a:lnTo>
                  <a:lnTo>
                    <a:pt x="23659" y="2207"/>
                  </a:lnTo>
                  <a:cubicBezTo>
                    <a:pt x="18819" y="2532"/>
                    <a:pt x="3633" y="3550"/>
                    <a:pt x="2856" y="3601"/>
                  </a:cubicBezTo>
                  <a:cubicBezTo>
                    <a:pt x="2834" y="3603"/>
                    <a:pt x="2813" y="3603"/>
                    <a:pt x="2791" y="3603"/>
                  </a:cubicBezTo>
                  <a:cubicBezTo>
                    <a:pt x="1933" y="3603"/>
                    <a:pt x="1914" y="2381"/>
                    <a:pt x="1914" y="2381"/>
                  </a:cubicBezTo>
                  <a:lnTo>
                    <a:pt x="1755" y="1"/>
                  </a:lnTo>
                  <a:close/>
                </a:path>
              </a:pathLst>
            </a:custGeom>
            <a:solidFill>
              <a:srgbClr val="000000">
                <a:alpha val="5090"/>
              </a:srgbClr>
            </a:solidFill>
            <a:ln>
              <a:noFill/>
            </a:ln>
          </p:spPr>
          <p:txBody>
            <a:bodyPr spcFirstLastPara="1" wrap="square" lIns="121598" tIns="121598" rIns="121598" bIns="121598" anchor="ctr" anchorCtr="0">
              <a:noAutofit/>
            </a:bodyPr>
            <a:lstStyle/>
            <a:p>
              <a:endParaRPr sz="2479"/>
            </a:p>
          </p:txBody>
        </p:sp>
        <p:sp>
          <p:nvSpPr>
            <p:cNvPr id="16" name="Google Shape;902;p43">
              <a:extLst>
                <a:ext uri="{FF2B5EF4-FFF2-40B4-BE49-F238E27FC236}">
                  <a16:creationId xmlns:a16="http://schemas.microsoft.com/office/drawing/2014/main" id="{AD29F4A0-C559-847A-9AEB-7A53BBA2DA84}"/>
                </a:ext>
              </a:extLst>
            </p:cNvPr>
            <p:cNvSpPr/>
            <p:nvPr/>
          </p:nvSpPr>
          <p:spPr>
            <a:xfrm rot="-10238531">
              <a:off x="2386010" y="976404"/>
              <a:ext cx="1150380" cy="2826825"/>
            </a:xfrm>
            <a:custGeom>
              <a:avLst/>
              <a:gdLst/>
              <a:ahLst/>
              <a:cxnLst/>
              <a:rect l="l" t="t" r="r" b="b"/>
              <a:pathLst>
                <a:path w="23418" h="57545" extrusionOk="0">
                  <a:moveTo>
                    <a:pt x="12367" y="21"/>
                  </a:moveTo>
                  <a:lnTo>
                    <a:pt x="7926" y="310"/>
                  </a:lnTo>
                  <a:lnTo>
                    <a:pt x="3486" y="615"/>
                  </a:lnTo>
                  <a:cubicBezTo>
                    <a:pt x="3486" y="615"/>
                    <a:pt x="682" y="393"/>
                    <a:pt x="456" y="6390"/>
                  </a:cubicBezTo>
                  <a:lnTo>
                    <a:pt x="456" y="6390"/>
                  </a:lnTo>
                  <a:cubicBezTo>
                    <a:pt x="230" y="12390"/>
                    <a:pt x="1" y="57545"/>
                    <a:pt x="1" y="57545"/>
                  </a:cubicBezTo>
                  <a:lnTo>
                    <a:pt x="1" y="57545"/>
                  </a:lnTo>
                  <a:lnTo>
                    <a:pt x="11709" y="56760"/>
                  </a:lnTo>
                  <a:lnTo>
                    <a:pt x="23417" y="55976"/>
                  </a:lnTo>
                  <a:cubicBezTo>
                    <a:pt x="23417" y="55976"/>
                    <a:pt x="17163" y="11254"/>
                    <a:pt x="16137" y="5340"/>
                  </a:cubicBezTo>
                  <a:lnTo>
                    <a:pt x="16137" y="5340"/>
                  </a:lnTo>
                  <a:cubicBezTo>
                    <a:pt x="15286" y="413"/>
                    <a:pt x="13234" y="1"/>
                    <a:pt x="12573" y="1"/>
                  </a:cubicBezTo>
                  <a:lnTo>
                    <a:pt x="12573" y="1"/>
                  </a:lnTo>
                  <a:cubicBezTo>
                    <a:pt x="12442" y="1"/>
                    <a:pt x="12367" y="21"/>
                    <a:pt x="12367" y="21"/>
                  </a:cubicBezTo>
                </a:path>
              </a:pathLst>
            </a:custGeom>
            <a:solidFill>
              <a:srgbClr val="EFA84B"/>
            </a:solidFill>
            <a:ln>
              <a:noFill/>
            </a:ln>
          </p:spPr>
          <p:txBody>
            <a:bodyPr spcFirstLastPara="1" wrap="square" lIns="121598" tIns="121598" rIns="121598" bIns="121598" anchor="ctr" anchorCtr="0">
              <a:noAutofit/>
            </a:bodyPr>
            <a:lstStyle/>
            <a:p>
              <a:endParaRPr sz="2479"/>
            </a:p>
          </p:txBody>
        </p:sp>
        <p:sp>
          <p:nvSpPr>
            <p:cNvPr id="17" name="Google Shape;903;p43">
              <a:extLst>
                <a:ext uri="{FF2B5EF4-FFF2-40B4-BE49-F238E27FC236}">
                  <a16:creationId xmlns:a16="http://schemas.microsoft.com/office/drawing/2014/main" id="{AB0B232D-FA2A-D03F-BD1B-D2A7E112CFB6}"/>
                </a:ext>
              </a:extLst>
            </p:cNvPr>
            <p:cNvSpPr/>
            <p:nvPr/>
          </p:nvSpPr>
          <p:spPr>
            <a:xfrm rot="-10238531">
              <a:off x="2386010" y="976404"/>
              <a:ext cx="1150380" cy="2826825"/>
            </a:xfrm>
            <a:custGeom>
              <a:avLst/>
              <a:gdLst/>
              <a:ahLst/>
              <a:cxnLst/>
              <a:rect l="l" t="t" r="r" b="b"/>
              <a:pathLst>
                <a:path w="23418" h="57545" extrusionOk="0">
                  <a:moveTo>
                    <a:pt x="12367" y="21"/>
                  </a:moveTo>
                  <a:lnTo>
                    <a:pt x="7926" y="310"/>
                  </a:lnTo>
                  <a:lnTo>
                    <a:pt x="3486" y="615"/>
                  </a:lnTo>
                  <a:cubicBezTo>
                    <a:pt x="3486" y="615"/>
                    <a:pt x="682" y="393"/>
                    <a:pt x="456" y="6390"/>
                  </a:cubicBezTo>
                  <a:lnTo>
                    <a:pt x="456" y="6390"/>
                  </a:lnTo>
                  <a:cubicBezTo>
                    <a:pt x="230" y="12390"/>
                    <a:pt x="1" y="57545"/>
                    <a:pt x="1" y="57545"/>
                  </a:cubicBezTo>
                  <a:lnTo>
                    <a:pt x="1" y="57545"/>
                  </a:lnTo>
                  <a:lnTo>
                    <a:pt x="11709" y="56760"/>
                  </a:lnTo>
                  <a:lnTo>
                    <a:pt x="23417" y="55976"/>
                  </a:lnTo>
                  <a:cubicBezTo>
                    <a:pt x="23417" y="55976"/>
                    <a:pt x="17163" y="11254"/>
                    <a:pt x="16137" y="5340"/>
                  </a:cubicBezTo>
                  <a:lnTo>
                    <a:pt x="16137" y="5340"/>
                  </a:lnTo>
                  <a:cubicBezTo>
                    <a:pt x="15286" y="413"/>
                    <a:pt x="13234" y="1"/>
                    <a:pt x="12573" y="1"/>
                  </a:cubicBezTo>
                  <a:lnTo>
                    <a:pt x="12573" y="1"/>
                  </a:lnTo>
                  <a:cubicBezTo>
                    <a:pt x="12442" y="1"/>
                    <a:pt x="12367" y="21"/>
                    <a:pt x="12367" y="21"/>
                  </a:cubicBezTo>
                </a:path>
              </a:pathLst>
            </a:custGeom>
            <a:gradFill>
              <a:gsLst>
                <a:gs pos="0">
                  <a:schemeClr val="lt1"/>
                </a:gs>
                <a:gs pos="100000">
                  <a:schemeClr val="accent6"/>
                </a:gs>
              </a:gsLst>
              <a:lin ang="5400700" scaled="0"/>
            </a:gradFill>
            <a:ln>
              <a:noFill/>
            </a:ln>
          </p:spPr>
          <p:txBody>
            <a:bodyPr spcFirstLastPara="1" wrap="square" lIns="121598" tIns="121598" rIns="121598" bIns="121598" anchor="ctr" anchorCtr="0">
              <a:noAutofit/>
            </a:bodyPr>
            <a:lstStyle/>
            <a:p>
              <a:endParaRPr sz="2479"/>
            </a:p>
          </p:txBody>
        </p:sp>
        <p:sp>
          <p:nvSpPr>
            <p:cNvPr id="18" name="Google Shape;904;p43">
              <a:extLst>
                <a:ext uri="{FF2B5EF4-FFF2-40B4-BE49-F238E27FC236}">
                  <a16:creationId xmlns:a16="http://schemas.microsoft.com/office/drawing/2014/main" id="{98CB0F21-C1BA-1BC6-B80F-06FFCF154C54}"/>
                </a:ext>
              </a:extLst>
            </p:cNvPr>
            <p:cNvSpPr/>
            <p:nvPr/>
          </p:nvSpPr>
          <p:spPr>
            <a:xfrm rot="-10238531">
              <a:off x="2476318" y="1763813"/>
              <a:ext cx="1043928" cy="1365394"/>
            </a:xfrm>
            <a:custGeom>
              <a:avLst/>
              <a:gdLst/>
              <a:ahLst/>
              <a:cxnLst/>
              <a:rect l="l" t="t" r="r" b="b"/>
              <a:pathLst>
                <a:path w="21251" h="27795" extrusionOk="0">
                  <a:moveTo>
                    <a:pt x="174" y="1"/>
                  </a:moveTo>
                  <a:cubicBezTo>
                    <a:pt x="111" y="5249"/>
                    <a:pt x="52" y="12375"/>
                    <a:pt x="0" y="19350"/>
                  </a:cubicBezTo>
                  <a:cubicBezTo>
                    <a:pt x="864" y="20542"/>
                    <a:pt x="2088" y="21513"/>
                    <a:pt x="3414" y="22166"/>
                  </a:cubicBezTo>
                  <a:cubicBezTo>
                    <a:pt x="5807" y="23338"/>
                    <a:pt x="8516" y="23659"/>
                    <a:pt x="11162" y="23996"/>
                  </a:cubicBezTo>
                  <a:cubicBezTo>
                    <a:pt x="13808" y="24329"/>
                    <a:pt x="16517" y="24717"/>
                    <a:pt x="18854" y="26000"/>
                  </a:cubicBezTo>
                  <a:cubicBezTo>
                    <a:pt x="19733" y="26483"/>
                    <a:pt x="20537" y="27089"/>
                    <a:pt x="21250" y="27794"/>
                  </a:cubicBezTo>
                  <a:cubicBezTo>
                    <a:pt x="20327" y="21247"/>
                    <a:pt x="19226" y="13472"/>
                    <a:pt x="18256" y="6742"/>
                  </a:cubicBezTo>
                  <a:cubicBezTo>
                    <a:pt x="17757" y="6311"/>
                    <a:pt x="17214" y="5930"/>
                    <a:pt x="16632" y="5614"/>
                  </a:cubicBezTo>
                  <a:cubicBezTo>
                    <a:pt x="14568" y="4477"/>
                    <a:pt x="12172" y="4136"/>
                    <a:pt x="9835" y="3839"/>
                  </a:cubicBezTo>
                  <a:cubicBezTo>
                    <a:pt x="7498" y="3546"/>
                    <a:pt x="5102" y="3261"/>
                    <a:pt x="2987" y="2223"/>
                  </a:cubicBezTo>
                  <a:cubicBezTo>
                    <a:pt x="1917" y="1696"/>
                    <a:pt x="919" y="932"/>
                    <a:pt x="174" y="1"/>
                  </a:cubicBezTo>
                  <a:close/>
                </a:path>
              </a:pathLst>
            </a:custGeom>
            <a:solidFill>
              <a:schemeClr val="lt1"/>
            </a:solidFill>
            <a:ln>
              <a:noFill/>
            </a:ln>
          </p:spPr>
          <p:txBody>
            <a:bodyPr spcFirstLastPara="1" wrap="square" lIns="121598" tIns="121598" rIns="121598" bIns="121598" anchor="ctr" anchorCtr="0">
              <a:noAutofit/>
            </a:bodyPr>
            <a:lstStyle/>
            <a:p>
              <a:endParaRPr sz="2479"/>
            </a:p>
          </p:txBody>
        </p:sp>
        <p:sp>
          <p:nvSpPr>
            <p:cNvPr id="19" name="Google Shape;905;p43">
              <a:extLst>
                <a:ext uri="{FF2B5EF4-FFF2-40B4-BE49-F238E27FC236}">
                  <a16:creationId xmlns:a16="http://schemas.microsoft.com/office/drawing/2014/main" id="{D552895F-3554-7E12-3B3A-9360677565DB}"/>
                </a:ext>
              </a:extLst>
            </p:cNvPr>
            <p:cNvSpPr/>
            <p:nvPr/>
          </p:nvSpPr>
          <p:spPr>
            <a:xfrm rot="-10238531">
              <a:off x="2772004" y="2173475"/>
              <a:ext cx="568755" cy="568755"/>
            </a:xfrm>
            <a:custGeom>
              <a:avLst/>
              <a:gdLst/>
              <a:ahLst/>
              <a:cxnLst/>
              <a:rect l="l" t="t" r="r" b="b"/>
              <a:pathLst>
                <a:path w="11578" h="11578" extrusionOk="0">
                  <a:moveTo>
                    <a:pt x="11372" y="5415"/>
                  </a:moveTo>
                  <a:cubicBezTo>
                    <a:pt x="11578" y="8496"/>
                    <a:pt x="9245" y="11166"/>
                    <a:pt x="6163" y="11372"/>
                  </a:cubicBezTo>
                  <a:cubicBezTo>
                    <a:pt x="3082" y="11578"/>
                    <a:pt x="416" y="9245"/>
                    <a:pt x="206" y="6163"/>
                  </a:cubicBezTo>
                  <a:cubicBezTo>
                    <a:pt x="0" y="3082"/>
                    <a:pt x="2333" y="412"/>
                    <a:pt x="5415" y="206"/>
                  </a:cubicBezTo>
                  <a:cubicBezTo>
                    <a:pt x="8500" y="0"/>
                    <a:pt x="11166" y="2333"/>
                    <a:pt x="11372" y="5415"/>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0" name="Google Shape;906;p43">
              <a:extLst>
                <a:ext uri="{FF2B5EF4-FFF2-40B4-BE49-F238E27FC236}">
                  <a16:creationId xmlns:a16="http://schemas.microsoft.com/office/drawing/2014/main" id="{FE9BE514-94A9-9956-6B29-97E429E663CA}"/>
                </a:ext>
              </a:extLst>
            </p:cNvPr>
            <p:cNvSpPr/>
            <p:nvPr/>
          </p:nvSpPr>
          <p:spPr>
            <a:xfrm rot="-10238531">
              <a:off x="2389129" y="976659"/>
              <a:ext cx="1150380" cy="2788460"/>
            </a:xfrm>
            <a:custGeom>
              <a:avLst/>
              <a:gdLst/>
              <a:ahLst/>
              <a:cxnLst/>
              <a:rect l="l" t="t" r="r" b="b"/>
              <a:pathLst>
                <a:path w="23418" h="56764" extrusionOk="0">
                  <a:moveTo>
                    <a:pt x="23417" y="55195"/>
                  </a:moveTo>
                  <a:lnTo>
                    <a:pt x="11709" y="55979"/>
                  </a:lnTo>
                  <a:lnTo>
                    <a:pt x="1" y="56764"/>
                  </a:lnTo>
                  <a:cubicBezTo>
                    <a:pt x="1" y="56764"/>
                    <a:pt x="230" y="11609"/>
                    <a:pt x="456" y="5609"/>
                  </a:cubicBezTo>
                  <a:cubicBezTo>
                    <a:pt x="607" y="1612"/>
                    <a:pt x="1902" y="376"/>
                    <a:pt x="2750" y="0"/>
                  </a:cubicBezTo>
                  <a:cubicBezTo>
                    <a:pt x="2290" y="852"/>
                    <a:pt x="1918" y="2171"/>
                    <a:pt x="1839" y="4211"/>
                  </a:cubicBezTo>
                  <a:cubicBezTo>
                    <a:pt x="1613" y="10207"/>
                    <a:pt x="1391" y="54118"/>
                    <a:pt x="1391" y="54118"/>
                  </a:cubicBezTo>
                  <a:cubicBezTo>
                    <a:pt x="1391" y="54118"/>
                    <a:pt x="1351" y="55532"/>
                    <a:pt x="2219" y="55476"/>
                  </a:cubicBezTo>
                  <a:cubicBezTo>
                    <a:pt x="3082" y="55417"/>
                    <a:pt x="23259" y="54066"/>
                    <a:pt x="23259" y="54066"/>
                  </a:cubicBezTo>
                  <a:close/>
                </a:path>
              </a:pathLst>
            </a:custGeom>
            <a:solidFill>
              <a:srgbClr val="000000">
                <a:alpha val="5090"/>
              </a:srgbClr>
            </a:solidFill>
            <a:ln>
              <a:noFill/>
            </a:ln>
          </p:spPr>
          <p:txBody>
            <a:bodyPr spcFirstLastPara="1" wrap="square" lIns="121598" tIns="121598" rIns="121598" bIns="121598" anchor="ctr" anchorCtr="0">
              <a:noAutofit/>
            </a:bodyPr>
            <a:lstStyle/>
            <a:p>
              <a:endParaRPr sz="2479"/>
            </a:p>
          </p:txBody>
        </p:sp>
        <p:sp>
          <p:nvSpPr>
            <p:cNvPr id="21" name="Google Shape;907;p43">
              <a:extLst>
                <a:ext uri="{FF2B5EF4-FFF2-40B4-BE49-F238E27FC236}">
                  <a16:creationId xmlns:a16="http://schemas.microsoft.com/office/drawing/2014/main" id="{377C24CE-3A0C-6282-AA14-EFFDB05DF777}"/>
                </a:ext>
              </a:extLst>
            </p:cNvPr>
            <p:cNvSpPr/>
            <p:nvPr/>
          </p:nvSpPr>
          <p:spPr>
            <a:xfrm rot="-10238531">
              <a:off x="2614814" y="3823914"/>
              <a:ext cx="522677" cy="487848"/>
            </a:xfrm>
            <a:custGeom>
              <a:avLst/>
              <a:gdLst/>
              <a:ahLst/>
              <a:cxnLst/>
              <a:rect l="l" t="t" r="r" b="b"/>
              <a:pathLst>
                <a:path w="10640" h="9931" extrusionOk="0">
                  <a:moveTo>
                    <a:pt x="6595" y="24"/>
                  </a:moveTo>
                  <a:lnTo>
                    <a:pt x="4690" y="143"/>
                  </a:lnTo>
                  <a:lnTo>
                    <a:pt x="2781" y="278"/>
                  </a:lnTo>
                  <a:cubicBezTo>
                    <a:pt x="2781" y="278"/>
                    <a:pt x="1220" y="147"/>
                    <a:pt x="1015" y="2135"/>
                  </a:cubicBezTo>
                  <a:lnTo>
                    <a:pt x="1015" y="2135"/>
                  </a:lnTo>
                  <a:cubicBezTo>
                    <a:pt x="805" y="4120"/>
                    <a:pt x="242" y="8223"/>
                    <a:pt x="242" y="8223"/>
                  </a:cubicBezTo>
                  <a:lnTo>
                    <a:pt x="242" y="8223"/>
                  </a:lnTo>
                  <a:cubicBezTo>
                    <a:pt x="242" y="8223"/>
                    <a:pt x="1" y="9930"/>
                    <a:pt x="828" y="9875"/>
                  </a:cubicBezTo>
                  <a:lnTo>
                    <a:pt x="828" y="9875"/>
                  </a:lnTo>
                  <a:cubicBezTo>
                    <a:pt x="1656" y="9819"/>
                    <a:pt x="5320" y="9574"/>
                    <a:pt x="5320" y="9574"/>
                  </a:cubicBezTo>
                  <a:lnTo>
                    <a:pt x="5320" y="9574"/>
                  </a:lnTo>
                  <a:cubicBezTo>
                    <a:pt x="5320" y="9574"/>
                    <a:pt x="8984" y="9328"/>
                    <a:pt x="9812" y="9273"/>
                  </a:cubicBezTo>
                  <a:lnTo>
                    <a:pt x="9812" y="9273"/>
                  </a:lnTo>
                  <a:cubicBezTo>
                    <a:pt x="10639" y="9217"/>
                    <a:pt x="10176" y="7558"/>
                    <a:pt x="10176" y="7558"/>
                  </a:cubicBezTo>
                  <a:lnTo>
                    <a:pt x="10176" y="7558"/>
                  </a:lnTo>
                  <a:cubicBezTo>
                    <a:pt x="10176" y="7558"/>
                    <a:pt x="9067" y="3565"/>
                    <a:pt x="8596" y="1624"/>
                  </a:cubicBezTo>
                  <a:lnTo>
                    <a:pt x="8596" y="1624"/>
                  </a:lnTo>
                  <a:cubicBezTo>
                    <a:pt x="8247" y="187"/>
                    <a:pt x="7316" y="0"/>
                    <a:pt x="6861" y="0"/>
                  </a:cubicBezTo>
                  <a:lnTo>
                    <a:pt x="6861" y="0"/>
                  </a:lnTo>
                  <a:cubicBezTo>
                    <a:pt x="6698" y="0"/>
                    <a:pt x="6595" y="24"/>
                    <a:pt x="6595" y="24"/>
                  </a:cubicBezTo>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22" name="Google Shape;908;p43">
              <a:extLst>
                <a:ext uri="{FF2B5EF4-FFF2-40B4-BE49-F238E27FC236}">
                  <a16:creationId xmlns:a16="http://schemas.microsoft.com/office/drawing/2014/main" id="{4EFCDE0E-FE13-FF6C-BA6D-F47029B73843}"/>
                </a:ext>
              </a:extLst>
            </p:cNvPr>
            <p:cNvSpPr/>
            <p:nvPr/>
          </p:nvSpPr>
          <p:spPr>
            <a:xfrm rot="-10238531">
              <a:off x="2721696" y="3786318"/>
              <a:ext cx="387046" cy="71082"/>
            </a:xfrm>
            <a:custGeom>
              <a:avLst/>
              <a:gdLst/>
              <a:ahLst/>
              <a:cxnLst/>
              <a:rect l="l" t="t" r="r" b="b"/>
              <a:pathLst>
                <a:path w="7879" h="1447" extrusionOk="0">
                  <a:moveTo>
                    <a:pt x="1" y="523"/>
                  </a:moveTo>
                  <a:lnTo>
                    <a:pt x="64" y="1446"/>
                  </a:lnTo>
                  <a:lnTo>
                    <a:pt x="7879" y="919"/>
                  </a:lnTo>
                  <a:lnTo>
                    <a:pt x="7819" y="0"/>
                  </a:lnTo>
                  <a:close/>
                </a:path>
              </a:pathLst>
            </a:custGeom>
            <a:solidFill>
              <a:srgbClr val="E38629"/>
            </a:solidFill>
            <a:ln>
              <a:noFill/>
            </a:ln>
          </p:spPr>
          <p:txBody>
            <a:bodyPr spcFirstLastPara="1" wrap="square" lIns="121598" tIns="121598" rIns="121598" bIns="121598" anchor="ctr" anchorCtr="0">
              <a:noAutofit/>
            </a:bodyPr>
            <a:lstStyle/>
            <a:p>
              <a:endParaRPr sz="2479"/>
            </a:p>
          </p:txBody>
        </p:sp>
        <p:sp>
          <p:nvSpPr>
            <p:cNvPr id="23" name="Google Shape;909;p43">
              <a:extLst>
                <a:ext uri="{FF2B5EF4-FFF2-40B4-BE49-F238E27FC236}">
                  <a16:creationId xmlns:a16="http://schemas.microsoft.com/office/drawing/2014/main" id="{B6BC7B47-59EB-F770-153C-8768C31D4F86}"/>
                </a:ext>
              </a:extLst>
            </p:cNvPr>
            <p:cNvSpPr/>
            <p:nvPr/>
          </p:nvSpPr>
          <p:spPr>
            <a:xfrm rot="-10238531">
              <a:off x="2723705" y="3786483"/>
              <a:ext cx="387046" cy="46373"/>
            </a:xfrm>
            <a:custGeom>
              <a:avLst/>
              <a:gdLst/>
              <a:ahLst/>
              <a:cxnLst/>
              <a:rect l="l" t="t" r="r" b="b"/>
              <a:pathLst>
                <a:path w="7879" h="944" extrusionOk="0">
                  <a:moveTo>
                    <a:pt x="302" y="0"/>
                  </a:moveTo>
                  <a:lnTo>
                    <a:pt x="1" y="20"/>
                  </a:lnTo>
                  <a:lnTo>
                    <a:pt x="64" y="943"/>
                  </a:lnTo>
                  <a:lnTo>
                    <a:pt x="7879" y="416"/>
                  </a:lnTo>
                  <a:lnTo>
                    <a:pt x="7859" y="80"/>
                  </a:lnTo>
                  <a:lnTo>
                    <a:pt x="341" y="583"/>
                  </a:lnTo>
                  <a:lnTo>
                    <a:pt x="302" y="0"/>
                  </a:lnTo>
                  <a:close/>
                </a:path>
              </a:pathLst>
            </a:custGeom>
            <a:solidFill>
              <a:srgbClr val="000000">
                <a:alpha val="5090"/>
              </a:srgbClr>
            </a:solidFill>
            <a:ln>
              <a:noFill/>
            </a:ln>
          </p:spPr>
          <p:txBody>
            <a:bodyPr spcFirstLastPara="1" wrap="square" lIns="121598" tIns="121598" rIns="121598" bIns="121598" anchor="ctr" anchorCtr="0">
              <a:noAutofit/>
            </a:bodyPr>
            <a:lstStyle/>
            <a:p>
              <a:endParaRPr sz="2479"/>
            </a:p>
          </p:txBody>
        </p:sp>
        <p:sp>
          <p:nvSpPr>
            <p:cNvPr id="24" name="Google Shape;910;p43">
              <a:extLst>
                <a:ext uri="{FF2B5EF4-FFF2-40B4-BE49-F238E27FC236}">
                  <a16:creationId xmlns:a16="http://schemas.microsoft.com/office/drawing/2014/main" id="{08428184-A0EF-9AC0-15E6-51D5E3FEC2F4}"/>
                </a:ext>
              </a:extLst>
            </p:cNvPr>
            <p:cNvSpPr/>
            <p:nvPr/>
          </p:nvSpPr>
          <p:spPr>
            <a:xfrm rot="-10238531">
              <a:off x="2768431" y="3885831"/>
              <a:ext cx="62731" cy="335712"/>
            </a:xfrm>
            <a:custGeom>
              <a:avLst/>
              <a:gdLst/>
              <a:ahLst/>
              <a:cxnLst/>
              <a:rect l="l" t="t" r="r" b="b"/>
              <a:pathLst>
                <a:path w="1277" h="6834" extrusionOk="0">
                  <a:moveTo>
                    <a:pt x="1" y="1"/>
                  </a:moveTo>
                  <a:lnTo>
                    <a:pt x="840" y="6833"/>
                  </a:lnTo>
                  <a:cubicBezTo>
                    <a:pt x="983" y="6821"/>
                    <a:pt x="1130" y="6814"/>
                    <a:pt x="1276" y="6802"/>
                  </a:cubicBezTo>
                  <a:lnTo>
                    <a:pt x="1" y="1"/>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25" name="Google Shape;911;p43">
              <a:extLst>
                <a:ext uri="{FF2B5EF4-FFF2-40B4-BE49-F238E27FC236}">
                  <a16:creationId xmlns:a16="http://schemas.microsoft.com/office/drawing/2014/main" id="{6FF7A10C-F740-92C2-9A18-EE523B6A2AB4}"/>
                </a:ext>
              </a:extLst>
            </p:cNvPr>
            <p:cNvSpPr/>
            <p:nvPr/>
          </p:nvSpPr>
          <p:spPr>
            <a:xfrm rot="-10238531">
              <a:off x="3029623" y="3908191"/>
              <a:ext cx="48289" cy="339199"/>
            </a:xfrm>
            <a:custGeom>
              <a:avLst/>
              <a:gdLst/>
              <a:ahLst/>
              <a:cxnLst/>
              <a:rect l="l" t="t" r="r" b="b"/>
              <a:pathLst>
                <a:path w="983" h="6905" extrusionOk="0">
                  <a:moveTo>
                    <a:pt x="983" y="1"/>
                  </a:moveTo>
                  <a:lnTo>
                    <a:pt x="0" y="6904"/>
                  </a:lnTo>
                  <a:cubicBezTo>
                    <a:pt x="123" y="6897"/>
                    <a:pt x="278" y="6885"/>
                    <a:pt x="448" y="6873"/>
                  </a:cubicBezTo>
                  <a:lnTo>
                    <a:pt x="983" y="1"/>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26" name="Google Shape;912;p43">
              <a:extLst>
                <a:ext uri="{FF2B5EF4-FFF2-40B4-BE49-F238E27FC236}">
                  <a16:creationId xmlns:a16="http://schemas.microsoft.com/office/drawing/2014/main" id="{45F6BA6E-895A-4500-35CA-2826CC003C92}"/>
                </a:ext>
              </a:extLst>
            </p:cNvPr>
            <p:cNvSpPr/>
            <p:nvPr/>
          </p:nvSpPr>
          <p:spPr>
            <a:xfrm rot="-10238531">
              <a:off x="2964258" y="3901533"/>
              <a:ext cx="21467" cy="339396"/>
            </a:xfrm>
            <a:custGeom>
              <a:avLst/>
              <a:gdLst/>
              <a:ahLst/>
              <a:cxnLst/>
              <a:rect l="l" t="t" r="r" b="b"/>
              <a:pathLst>
                <a:path w="437" h="6909" extrusionOk="0">
                  <a:moveTo>
                    <a:pt x="357" y="1"/>
                  </a:moveTo>
                  <a:lnTo>
                    <a:pt x="1" y="6909"/>
                  </a:lnTo>
                  <a:cubicBezTo>
                    <a:pt x="147" y="6901"/>
                    <a:pt x="290" y="6889"/>
                    <a:pt x="437" y="6881"/>
                  </a:cubicBezTo>
                  <a:lnTo>
                    <a:pt x="357" y="1"/>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27" name="Google Shape;913;p43">
              <a:extLst>
                <a:ext uri="{FF2B5EF4-FFF2-40B4-BE49-F238E27FC236}">
                  <a16:creationId xmlns:a16="http://schemas.microsoft.com/office/drawing/2014/main" id="{29CC98D4-6142-FE3E-1C8E-42772A8ED8D7}"/>
                </a:ext>
              </a:extLst>
            </p:cNvPr>
            <p:cNvSpPr/>
            <p:nvPr/>
          </p:nvSpPr>
          <p:spPr>
            <a:xfrm rot="-10238531">
              <a:off x="2865885" y="3892861"/>
              <a:ext cx="33895" cy="338364"/>
            </a:xfrm>
            <a:custGeom>
              <a:avLst/>
              <a:gdLst/>
              <a:ahLst/>
              <a:cxnLst/>
              <a:rect l="l" t="t" r="r" b="b"/>
              <a:pathLst>
                <a:path w="690" h="6888" extrusionOk="0">
                  <a:moveTo>
                    <a:pt x="1" y="0"/>
                  </a:moveTo>
                  <a:lnTo>
                    <a:pt x="230" y="6888"/>
                  </a:lnTo>
                  <a:cubicBezTo>
                    <a:pt x="337" y="6880"/>
                    <a:pt x="397" y="6876"/>
                    <a:pt x="397" y="6876"/>
                  </a:cubicBezTo>
                  <a:cubicBezTo>
                    <a:pt x="397" y="6876"/>
                    <a:pt x="508" y="6868"/>
                    <a:pt x="690" y="6856"/>
                  </a:cubicBezTo>
                  <a:lnTo>
                    <a:pt x="1" y="0"/>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28" name="Google Shape;914;p43">
              <a:extLst>
                <a:ext uri="{FF2B5EF4-FFF2-40B4-BE49-F238E27FC236}">
                  <a16:creationId xmlns:a16="http://schemas.microsoft.com/office/drawing/2014/main" id="{E64CBF7C-F126-56AB-4234-9D1B0DE8492B}"/>
                </a:ext>
              </a:extLst>
            </p:cNvPr>
            <p:cNvSpPr/>
            <p:nvPr/>
          </p:nvSpPr>
          <p:spPr>
            <a:xfrm rot="-10238531">
              <a:off x="2676603" y="3879504"/>
              <a:ext cx="93237" cy="331192"/>
            </a:xfrm>
            <a:custGeom>
              <a:avLst/>
              <a:gdLst/>
              <a:ahLst/>
              <a:cxnLst/>
              <a:rect l="l" t="t" r="r" b="b"/>
              <a:pathLst>
                <a:path w="1898" h="6742" extrusionOk="0">
                  <a:moveTo>
                    <a:pt x="0" y="0"/>
                  </a:moveTo>
                  <a:lnTo>
                    <a:pt x="1450" y="6742"/>
                  </a:lnTo>
                  <a:cubicBezTo>
                    <a:pt x="1632" y="6730"/>
                    <a:pt x="1783" y="6718"/>
                    <a:pt x="1898" y="6710"/>
                  </a:cubicBezTo>
                  <a:lnTo>
                    <a:pt x="0" y="0"/>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29" name="Google Shape;915;p43">
              <a:extLst>
                <a:ext uri="{FF2B5EF4-FFF2-40B4-BE49-F238E27FC236}">
                  <a16:creationId xmlns:a16="http://schemas.microsoft.com/office/drawing/2014/main" id="{BE182B9B-945C-C82B-AEF5-562F33AE0B09}"/>
                </a:ext>
              </a:extLst>
            </p:cNvPr>
            <p:cNvSpPr/>
            <p:nvPr/>
          </p:nvSpPr>
          <p:spPr>
            <a:xfrm rot="-10238531">
              <a:off x="2633785" y="3825467"/>
              <a:ext cx="505729" cy="461567"/>
            </a:xfrm>
            <a:custGeom>
              <a:avLst/>
              <a:gdLst/>
              <a:ahLst/>
              <a:cxnLst/>
              <a:rect l="l" t="t" r="r" b="b"/>
              <a:pathLst>
                <a:path w="10295" h="9396" extrusionOk="0">
                  <a:moveTo>
                    <a:pt x="5871" y="8433"/>
                  </a:moveTo>
                  <a:cubicBezTo>
                    <a:pt x="5871" y="8433"/>
                    <a:pt x="2207" y="8678"/>
                    <a:pt x="1379" y="8734"/>
                  </a:cubicBezTo>
                  <a:cubicBezTo>
                    <a:pt x="551" y="8789"/>
                    <a:pt x="793" y="7082"/>
                    <a:pt x="793" y="7082"/>
                  </a:cubicBezTo>
                  <a:cubicBezTo>
                    <a:pt x="793" y="7082"/>
                    <a:pt x="1355" y="2983"/>
                    <a:pt x="1565" y="994"/>
                  </a:cubicBezTo>
                  <a:cubicBezTo>
                    <a:pt x="1609" y="574"/>
                    <a:pt x="1712" y="250"/>
                    <a:pt x="1850" y="0"/>
                  </a:cubicBezTo>
                  <a:cubicBezTo>
                    <a:pt x="1474" y="242"/>
                    <a:pt x="1110" y="705"/>
                    <a:pt x="1015" y="1600"/>
                  </a:cubicBezTo>
                  <a:cubicBezTo>
                    <a:pt x="805" y="3585"/>
                    <a:pt x="242" y="7688"/>
                    <a:pt x="242" y="7688"/>
                  </a:cubicBezTo>
                  <a:cubicBezTo>
                    <a:pt x="242" y="7688"/>
                    <a:pt x="1" y="9395"/>
                    <a:pt x="828" y="9340"/>
                  </a:cubicBezTo>
                  <a:cubicBezTo>
                    <a:pt x="1656" y="9284"/>
                    <a:pt x="5320" y="9039"/>
                    <a:pt x="5320" y="9039"/>
                  </a:cubicBezTo>
                  <a:cubicBezTo>
                    <a:pt x="5320" y="9039"/>
                    <a:pt x="8984" y="8793"/>
                    <a:pt x="9812" y="8738"/>
                  </a:cubicBezTo>
                  <a:cubicBezTo>
                    <a:pt x="10132" y="8714"/>
                    <a:pt x="10259" y="8453"/>
                    <a:pt x="10295" y="8140"/>
                  </a:cubicBezTo>
                  <a:cubicBezTo>
                    <a:pt x="9352" y="8199"/>
                    <a:pt x="5871" y="8433"/>
                    <a:pt x="5871" y="8433"/>
                  </a:cubicBezTo>
                  <a:close/>
                </a:path>
              </a:pathLst>
            </a:custGeom>
            <a:solidFill>
              <a:srgbClr val="5E609C">
                <a:alpha val="13429"/>
              </a:srgbClr>
            </a:solidFill>
            <a:ln>
              <a:noFill/>
            </a:ln>
          </p:spPr>
          <p:txBody>
            <a:bodyPr spcFirstLastPara="1" wrap="square" lIns="121598" tIns="121598" rIns="121598" bIns="121598" anchor="ctr" anchorCtr="0">
              <a:noAutofit/>
            </a:bodyPr>
            <a:lstStyle/>
            <a:p>
              <a:endParaRPr sz="2479"/>
            </a:p>
          </p:txBody>
        </p:sp>
      </p:grpSp>
      <p:pic>
        <p:nvPicPr>
          <p:cNvPr id="30" name="Picture 29">
            <a:extLst>
              <a:ext uri="{FF2B5EF4-FFF2-40B4-BE49-F238E27FC236}">
                <a16:creationId xmlns:a16="http://schemas.microsoft.com/office/drawing/2014/main" id="{0B67A115-4E33-460B-CFD5-18BF42D59C45}"/>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469985" y="707094"/>
            <a:ext cx="1307443" cy="748397"/>
          </a:xfrm>
          <a:prstGeom prst="rect">
            <a:avLst/>
          </a:prstGeom>
        </p:spPr>
      </p:pic>
    </p:spTree>
    <p:extLst>
      <p:ext uri="{BB962C8B-B14F-4D97-AF65-F5344CB8AC3E}">
        <p14:creationId xmlns:p14="http://schemas.microsoft.com/office/powerpoint/2010/main" val="311470455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871"/>
        <p:cNvGrpSpPr/>
        <p:nvPr/>
      </p:nvGrpSpPr>
      <p:grpSpPr>
        <a:xfrm>
          <a:off x="0" y="0"/>
          <a:ext cx="0" cy="0"/>
          <a:chOff x="0" y="0"/>
          <a:chExt cx="0" cy="0"/>
        </a:xfrm>
      </p:grpSpPr>
      <p:grpSp>
        <p:nvGrpSpPr>
          <p:cNvPr id="875" name="Google Shape;875;p37"/>
          <p:cNvGrpSpPr/>
          <p:nvPr/>
        </p:nvGrpSpPr>
        <p:grpSpPr>
          <a:xfrm rot="4890194" flipH="1">
            <a:off x="2176510" y="4618302"/>
            <a:ext cx="1553411" cy="1822160"/>
            <a:chOff x="3109325" y="1544275"/>
            <a:chExt cx="892750" cy="1047200"/>
          </a:xfrm>
        </p:grpSpPr>
        <p:sp>
          <p:nvSpPr>
            <p:cNvPr id="876" name="Google Shape;876;p37"/>
            <p:cNvSpPr/>
            <p:nvPr/>
          </p:nvSpPr>
          <p:spPr>
            <a:xfrm>
              <a:off x="3455725" y="2043075"/>
              <a:ext cx="72225" cy="120025"/>
            </a:xfrm>
            <a:custGeom>
              <a:avLst/>
              <a:gdLst/>
              <a:ahLst/>
              <a:cxnLst/>
              <a:rect l="l" t="t" r="r" b="b"/>
              <a:pathLst>
                <a:path w="2889" h="4801" fill="none" extrusionOk="0">
                  <a:moveTo>
                    <a:pt x="84" y="3862"/>
                  </a:moveTo>
                  <a:cubicBezTo>
                    <a:pt x="96" y="4028"/>
                    <a:pt x="143" y="4195"/>
                    <a:pt x="238" y="4349"/>
                  </a:cubicBezTo>
                  <a:cubicBezTo>
                    <a:pt x="369" y="4539"/>
                    <a:pt x="571" y="4658"/>
                    <a:pt x="797" y="4706"/>
                  </a:cubicBezTo>
                  <a:cubicBezTo>
                    <a:pt x="1320" y="4801"/>
                    <a:pt x="1854" y="4622"/>
                    <a:pt x="2223" y="4242"/>
                  </a:cubicBezTo>
                  <a:cubicBezTo>
                    <a:pt x="2591" y="3850"/>
                    <a:pt x="2805" y="3351"/>
                    <a:pt x="2852" y="2816"/>
                  </a:cubicBezTo>
                  <a:cubicBezTo>
                    <a:pt x="2888" y="2329"/>
                    <a:pt x="2805" y="1806"/>
                    <a:pt x="2472" y="1438"/>
                  </a:cubicBezTo>
                  <a:cubicBezTo>
                    <a:pt x="1189" y="0"/>
                    <a:pt x="1" y="2852"/>
                    <a:pt x="84" y="3862"/>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77" name="Google Shape;877;p37"/>
            <p:cNvSpPr/>
            <p:nvPr/>
          </p:nvSpPr>
          <p:spPr>
            <a:xfrm>
              <a:off x="3525250" y="2382625"/>
              <a:ext cx="168750" cy="208850"/>
            </a:xfrm>
            <a:custGeom>
              <a:avLst/>
              <a:gdLst/>
              <a:ahLst/>
              <a:cxnLst/>
              <a:rect l="l" t="t" r="r" b="b"/>
              <a:pathLst>
                <a:path w="6750" h="8354" fill="none" extrusionOk="0">
                  <a:moveTo>
                    <a:pt x="309" y="4943"/>
                  </a:moveTo>
                  <a:cubicBezTo>
                    <a:pt x="440" y="6108"/>
                    <a:pt x="1105" y="7237"/>
                    <a:pt x="2127" y="7795"/>
                  </a:cubicBezTo>
                  <a:cubicBezTo>
                    <a:pt x="3161" y="8354"/>
                    <a:pt x="4539" y="8283"/>
                    <a:pt x="5419" y="7522"/>
                  </a:cubicBezTo>
                  <a:cubicBezTo>
                    <a:pt x="5906" y="7082"/>
                    <a:pt x="6239" y="6524"/>
                    <a:pt x="6393" y="5894"/>
                  </a:cubicBezTo>
                  <a:cubicBezTo>
                    <a:pt x="6750" y="4528"/>
                    <a:pt x="6286" y="2959"/>
                    <a:pt x="5193" y="2056"/>
                  </a:cubicBezTo>
                  <a:cubicBezTo>
                    <a:pt x="2709" y="0"/>
                    <a:pt x="0" y="2020"/>
                    <a:pt x="309" y="4943"/>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78" name="Google Shape;878;p37"/>
            <p:cNvSpPr/>
            <p:nvPr/>
          </p:nvSpPr>
          <p:spPr>
            <a:xfrm>
              <a:off x="3869850" y="2076325"/>
              <a:ext cx="132225" cy="128675"/>
            </a:xfrm>
            <a:custGeom>
              <a:avLst/>
              <a:gdLst/>
              <a:ahLst/>
              <a:cxnLst/>
              <a:rect l="l" t="t" r="r" b="b"/>
              <a:pathLst>
                <a:path w="5289" h="5147" fill="none" extrusionOk="0">
                  <a:moveTo>
                    <a:pt x="226" y="3209"/>
                  </a:moveTo>
                  <a:cubicBezTo>
                    <a:pt x="84" y="3613"/>
                    <a:pt x="0" y="4089"/>
                    <a:pt x="226" y="4445"/>
                  </a:cubicBezTo>
                  <a:cubicBezTo>
                    <a:pt x="428" y="4778"/>
                    <a:pt x="856" y="4909"/>
                    <a:pt x="1236" y="4968"/>
                  </a:cubicBezTo>
                  <a:cubicBezTo>
                    <a:pt x="2365" y="5146"/>
                    <a:pt x="3601" y="4825"/>
                    <a:pt x="4361" y="3970"/>
                  </a:cubicBezTo>
                  <a:cubicBezTo>
                    <a:pt x="5288" y="2924"/>
                    <a:pt x="5288" y="274"/>
                    <a:pt x="3446" y="120"/>
                  </a:cubicBezTo>
                  <a:cubicBezTo>
                    <a:pt x="2044" y="1"/>
                    <a:pt x="618" y="2080"/>
                    <a:pt x="226" y="3209"/>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79" name="Google Shape;879;p37"/>
            <p:cNvSpPr/>
            <p:nvPr/>
          </p:nvSpPr>
          <p:spPr>
            <a:xfrm>
              <a:off x="3630100" y="1910275"/>
              <a:ext cx="94200" cy="123000"/>
            </a:xfrm>
            <a:custGeom>
              <a:avLst/>
              <a:gdLst/>
              <a:ahLst/>
              <a:cxnLst/>
              <a:rect l="l" t="t" r="r" b="b"/>
              <a:pathLst>
                <a:path w="3768" h="4920" fill="none" extrusionOk="0">
                  <a:moveTo>
                    <a:pt x="96" y="3720"/>
                  </a:moveTo>
                  <a:cubicBezTo>
                    <a:pt x="108" y="3910"/>
                    <a:pt x="155" y="4100"/>
                    <a:pt x="250" y="4266"/>
                  </a:cubicBezTo>
                  <a:cubicBezTo>
                    <a:pt x="429" y="4540"/>
                    <a:pt x="761" y="4682"/>
                    <a:pt x="1082" y="4730"/>
                  </a:cubicBezTo>
                  <a:cubicBezTo>
                    <a:pt x="2306" y="4920"/>
                    <a:pt x="3566" y="3922"/>
                    <a:pt x="3685" y="2698"/>
                  </a:cubicBezTo>
                  <a:cubicBezTo>
                    <a:pt x="3768" y="1747"/>
                    <a:pt x="2793" y="0"/>
                    <a:pt x="1617" y="297"/>
                  </a:cubicBezTo>
                  <a:cubicBezTo>
                    <a:pt x="500" y="594"/>
                    <a:pt x="1" y="2781"/>
                    <a:pt x="96" y="3720"/>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80" name="Google Shape;880;p37"/>
            <p:cNvSpPr/>
            <p:nvPr/>
          </p:nvSpPr>
          <p:spPr>
            <a:xfrm>
              <a:off x="3499400" y="1544275"/>
              <a:ext cx="43400" cy="90925"/>
            </a:xfrm>
            <a:custGeom>
              <a:avLst/>
              <a:gdLst/>
              <a:ahLst/>
              <a:cxnLst/>
              <a:rect l="l" t="t" r="r" b="b"/>
              <a:pathLst>
                <a:path w="1736" h="3637" fill="none" extrusionOk="0">
                  <a:moveTo>
                    <a:pt x="24" y="1997"/>
                  </a:moveTo>
                  <a:cubicBezTo>
                    <a:pt x="0" y="2484"/>
                    <a:pt x="95" y="3007"/>
                    <a:pt x="428" y="3352"/>
                  </a:cubicBezTo>
                  <a:cubicBezTo>
                    <a:pt x="618" y="3554"/>
                    <a:pt x="892" y="3637"/>
                    <a:pt x="1165" y="3565"/>
                  </a:cubicBezTo>
                  <a:cubicBezTo>
                    <a:pt x="1260" y="3518"/>
                    <a:pt x="1343" y="3459"/>
                    <a:pt x="1403" y="3375"/>
                  </a:cubicBezTo>
                  <a:cubicBezTo>
                    <a:pt x="1628" y="3114"/>
                    <a:pt x="1735" y="2769"/>
                    <a:pt x="1712" y="2413"/>
                  </a:cubicBezTo>
                  <a:cubicBezTo>
                    <a:pt x="1688" y="2068"/>
                    <a:pt x="1605" y="1724"/>
                    <a:pt x="1462" y="1403"/>
                  </a:cubicBezTo>
                  <a:cubicBezTo>
                    <a:pt x="1403" y="1236"/>
                    <a:pt x="1319" y="1070"/>
                    <a:pt x="1224" y="916"/>
                  </a:cubicBezTo>
                  <a:cubicBezTo>
                    <a:pt x="523" y="1"/>
                    <a:pt x="36" y="1438"/>
                    <a:pt x="24" y="1997"/>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81" name="Google Shape;881;p37"/>
            <p:cNvSpPr/>
            <p:nvPr/>
          </p:nvSpPr>
          <p:spPr>
            <a:xfrm>
              <a:off x="3382650" y="1848775"/>
              <a:ext cx="50225" cy="65375"/>
            </a:xfrm>
            <a:custGeom>
              <a:avLst/>
              <a:gdLst/>
              <a:ahLst/>
              <a:cxnLst/>
              <a:rect l="l" t="t" r="r" b="b"/>
              <a:pathLst>
                <a:path w="2009" h="2615" fill="none" extrusionOk="0">
                  <a:moveTo>
                    <a:pt x="12" y="1866"/>
                  </a:moveTo>
                  <a:cubicBezTo>
                    <a:pt x="0" y="2056"/>
                    <a:pt x="60" y="2235"/>
                    <a:pt x="179" y="2377"/>
                  </a:cubicBezTo>
                  <a:cubicBezTo>
                    <a:pt x="274" y="2484"/>
                    <a:pt x="416" y="2555"/>
                    <a:pt x="559" y="2567"/>
                  </a:cubicBezTo>
                  <a:cubicBezTo>
                    <a:pt x="880" y="2615"/>
                    <a:pt x="1212" y="2532"/>
                    <a:pt x="1462" y="2330"/>
                  </a:cubicBezTo>
                  <a:cubicBezTo>
                    <a:pt x="1711" y="2116"/>
                    <a:pt x="1890" y="1842"/>
                    <a:pt x="1961" y="1522"/>
                  </a:cubicBezTo>
                  <a:cubicBezTo>
                    <a:pt x="2009" y="1343"/>
                    <a:pt x="2009" y="1141"/>
                    <a:pt x="1961" y="963"/>
                  </a:cubicBezTo>
                  <a:cubicBezTo>
                    <a:pt x="1878" y="690"/>
                    <a:pt x="1688" y="488"/>
                    <a:pt x="1438" y="381"/>
                  </a:cubicBezTo>
                  <a:cubicBezTo>
                    <a:pt x="547" y="1"/>
                    <a:pt x="0" y="1129"/>
                    <a:pt x="12" y="1866"/>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82" name="Google Shape;882;p37"/>
            <p:cNvSpPr/>
            <p:nvPr/>
          </p:nvSpPr>
          <p:spPr>
            <a:xfrm>
              <a:off x="3109325" y="1622400"/>
              <a:ext cx="85900" cy="131625"/>
            </a:xfrm>
            <a:custGeom>
              <a:avLst/>
              <a:gdLst/>
              <a:ahLst/>
              <a:cxnLst/>
              <a:rect l="l" t="t" r="r" b="b"/>
              <a:pathLst>
                <a:path w="3436" h="5265" fill="none" extrusionOk="0">
                  <a:moveTo>
                    <a:pt x="167" y="2936"/>
                  </a:moveTo>
                  <a:cubicBezTo>
                    <a:pt x="13" y="3459"/>
                    <a:pt x="1" y="4053"/>
                    <a:pt x="286" y="4504"/>
                  </a:cubicBezTo>
                  <a:cubicBezTo>
                    <a:pt x="762" y="5229"/>
                    <a:pt x="1926" y="5265"/>
                    <a:pt x="2580" y="4695"/>
                  </a:cubicBezTo>
                  <a:cubicBezTo>
                    <a:pt x="3233" y="4136"/>
                    <a:pt x="3435" y="3174"/>
                    <a:pt x="3281" y="2318"/>
                  </a:cubicBezTo>
                  <a:cubicBezTo>
                    <a:pt x="2865" y="1"/>
                    <a:pt x="571" y="1439"/>
                    <a:pt x="167" y="2936"/>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grpSp>
      <p:grpSp>
        <p:nvGrpSpPr>
          <p:cNvPr id="883" name="Google Shape;883;p37"/>
          <p:cNvGrpSpPr/>
          <p:nvPr/>
        </p:nvGrpSpPr>
        <p:grpSpPr>
          <a:xfrm>
            <a:off x="7547175" y="3980672"/>
            <a:ext cx="1031305" cy="1582389"/>
            <a:chOff x="4720975" y="2774150"/>
            <a:chExt cx="592675" cy="909375"/>
          </a:xfrm>
        </p:grpSpPr>
        <p:sp>
          <p:nvSpPr>
            <p:cNvPr id="884" name="Google Shape;884;p37"/>
            <p:cNvSpPr/>
            <p:nvPr/>
          </p:nvSpPr>
          <p:spPr>
            <a:xfrm>
              <a:off x="4840400" y="3504375"/>
              <a:ext cx="144700" cy="179150"/>
            </a:xfrm>
            <a:custGeom>
              <a:avLst/>
              <a:gdLst/>
              <a:ahLst/>
              <a:cxnLst/>
              <a:rect l="l" t="t" r="r" b="b"/>
              <a:pathLst>
                <a:path w="5788" h="7166" fill="none" extrusionOk="0">
                  <a:moveTo>
                    <a:pt x="273" y="4242"/>
                  </a:moveTo>
                  <a:cubicBezTo>
                    <a:pt x="368" y="5240"/>
                    <a:pt x="951" y="6203"/>
                    <a:pt x="1830" y="6678"/>
                  </a:cubicBezTo>
                  <a:cubicBezTo>
                    <a:pt x="2709" y="7165"/>
                    <a:pt x="3886" y="7094"/>
                    <a:pt x="4646" y="6441"/>
                  </a:cubicBezTo>
                  <a:cubicBezTo>
                    <a:pt x="5062" y="6072"/>
                    <a:pt x="5347" y="5585"/>
                    <a:pt x="5478" y="5050"/>
                  </a:cubicBezTo>
                  <a:cubicBezTo>
                    <a:pt x="5787" y="3838"/>
                    <a:pt x="5383" y="2567"/>
                    <a:pt x="4444" y="1759"/>
                  </a:cubicBezTo>
                  <a:cubicBezTo>
                    <a:pt x="2329" y="0"/>
                    <a:pt x="0" y="1723"/>
                    <a:pt x="273" y="4242"/>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85" name="Google Shape;885;p37"/>
            <p:cNvSpPr/>
            <p:nvPr/>
          </p:nvSpPr>
          <p:spPr>
            <a:xfrm>
              <a:off x="4720975" y="3116100"/>
              <a:ext cx="37150" cy="78150"/>
            </a:xfrm>
            <a:custGeom>
              <a:avLst/>
              <a:gdLst/>
              <a:ahLst/>
              <a:cxnLst/>
              <a:rect l="l" t="t" r="r" b="b"/>
              <a:pathLst>
                <a:path w="1486" h="3126" fill="none" extrusionOk="0">
                  <a:moveTo>
                    <a:pt x="12" y="1711"/>
                  </a:moveTo>
                  <a:cubicBezTo>
                    <a:pt x="0" y="2127"/>
                    <a:pt x="71" y="2591"/>
                    <a:pt x="369" y="2876"/>
                  </a:cubicBezTo>
                  <a:cubicBezTo>
                    <a:pt x="523" y="3054"/>
                    <a:pt x="773" y="3125"/>
                    <a:pt x="998" y="3066"/>
                  </a:cubicBezTo>
                  <a:cubicBezTo>
                    <a:pt x="1070" y="3030"/>
                    <a:pt x="1141" y="2971"/>
                    <a:pt x="1200" y="2911"/>
                  </a:cubicBezTo>
                  <a:cubicBezTo>
                    <a:pt x="1390" y="2674"/>
                    <a:pt x="1486" y="2377"/>
                    <a:pt x="1462" y="2080"/>
                  </a:cubicBezTo>
                  <a:cubicBezTo>
                    <a:pt x="1438" y="1783"/>
                    <a:pt x="1367" y="1497"/>
                    <a:pt x="1260" y="1224"/>
                  </a:cubicBezTo>
                  <a:cubicBezTo>
                    <a:pt x="1212" y="1070"/>
                    <a:pt x="1141" y="927"/>
                    <a:pt x="1046" y="796"/>
                  </a:cubicBezTo>
                  <a:cubicBezTo>
                    <a:pt x="440" y="0"/>
                    <a:pt x="24" y="1236"/>
                    <a:pt x="12" y="1711"/>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86" name="Google Shape;886;p37"/>
            <p:cNvSpPr/>
            <p:nvPr/>
          </p:nvSpPr>
          <p:spPr>
            <a:xfrm>
              <a:off x="5075375" y="2774150"/>
              <a:ext cx="99850" cy="152425"/>
            </a:xfrm>
            <a:custGeom>
              <a:avLst/>
              <a:gdLst/>
              <a:ahLst/>
              <a:cxnLst/>
              <a:rect l="l" t="t" r="r" b="b"/>
              <a:pathLst>
                <a:path w="3994" h="6097" fill="none" extrusionOk="0">
                  <a:moveTo>
                    <a:pt x="476" y="2841"/>
                  </a:moveTo>
                  <a:cubicBezTo>
                    <a:pt x="155" y="3411"/>
                    <a:pt x="1" y="4112"/>
                    <a:pt x="167" y="4754"/>
                  </a:cubicBezTo>
                  <a:cubicBezTo>
                    <a:pt x="345" y="5396"/>
                    <a:pt x="904" y="5942"/>
                    <a:pt x="1557" y="6014"/>
                  </a:cubicBezTo>
                  <a:cubicBezTo>
                    <a:pt x="2425" y="6097"/>
                    <a:pt x="3173" y="5384"/>
                    <a:pt x="3542" y="4588"/>
                  </a:cubicBezTo>
                  <a:cubicBezTo>
                    <a:pt x="3886" y="3851"/>
                    <a:pt x="3993" y="2972"/>
                    <a:pt x="3732" y="2187"/>
                  </a:cubicBezTo>
                  <a:cubicBezTo>
                    <a:pt x="3007" y="1"/>
                    <a:pt x="1165" y="1641"/>
                    <a:pt x="476" y="2841"/>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87" name="Google Shape;887;p37"/>
            <p:cNvSpPr/>
            <p:nvPr/>
          </p:nvSpPr>
          <p:spPr>
            <a:xfrm>
              <a:off x="4952975" y="2930425"/>
              <a:ext cx="87375" cy="123600"/>
            </a:xfrm>
            <a:custGeom>
              <a:avLst/>
              <a:gdLst/>
              <a:ahLst/>
              <a:cxnLst/>
              <a:rect l="l" t="t" r="r" b="b"/>
              <a:pathLst>
                <a:path w="3495" h="4944" fill="none" extrusionOk="0">
                  <a:moveTo>
                    <a:pt x="690" y="3327"/>
                  </a:moveTo>
                  <a:cubicBezTo>
                    <a:pt x="1046" y="4052"/>
                    <a:pt x="1664" y="4599"/>
                    <a:pt x="2425" y="4860"/>
                  </a:cubicBezTo>
                  <a:cubicBezTo>
                    <a:pt x="2556" y="4920"/>
                    <a:pt x="2698" y="4944"/>
                    <a:pt x="2841" y="4920"/>
                  </a:cubicBezTo>
                  <a:cubicBezTo>
                    <a:pt x="3162" y="4848"/>
                    <a:pt x="3292" y="4480"/>
                    <a:pt x="3340" y="4159"/>
                  </a:cubicBezTo>
                  <a:cubicBezTo>
                    <a:pt x="3494" y="2995"/>
                    <a:pt x="2936" y="868"/>
                    <a:pt x="1617" y="476"/>
                  </a:cubicBezTo>
                  <a:cubicBezTo>
                    <a:pt x="1" y="0"/>
                    <a:pt x="274" y="2496"/>
                    <a:pt x="690" y="3327"/>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88" name="Google Shape;888;p37"/>
            <p:cNvSpPr/>
            <p:nvPr/>
          </p:nvSpPr>
          <p:spPr>
            <a:xfrm>
              <a:off x="5133000" y="3277100"/>
              <a:ext cx="180650" cy="169950"/>
            </a:xfrm>
            <a:custGeom>
              <a:avLst/>
              <a:gdLst/>
              <a:ahLst/>
              <a:cxnLst/>
              <a:rect l="l" t="t" r="r" b="b"/>
              <a:pathLst>
                <a:path w="7226" h="6798" fill="none" extrusionOk="0">
                  <a:moveTo>
                    <a:pt x="1795" y="1997"/>
                  </a:moveTo>
                  <a:cubicBezTo>
                    <a:pt x="880" y="2793"/>
                    <a:pt x="191" y="3886"/>
                    <a:pt x="48" y="5087"/>
                  </a:cubicBezTo>
                  <a:cubicBezTo>
                    <a:pt x="1" y="5479"/>
                    <a:pt x="25" y="5918"/>
                    <a:pt x="262" y="6239"/>
                  </a:cubicBezTo>
                  <a:cubicBezTo>
                    <a:pt x="631" y="6738"/>
                    <a:pt x="1356" y="6798"/>
                    <a:pt x="1973" y="6714"/>
                  </a:cubicBezTo>
                  <a:cubicBezTo>
                    <a:pt x="3185" y="6548"/>
                    <a:pt x="4326" y="6025"/>
                    <a:pt x="5241" y="5241"/>
                  </a:cubicBezTo>
                  <a:cubicBezTo>
                    <a:pt x="6501" y="4160"/>
                    <a:pt x="7226" y="2306"/>
                    <a:pt x="5764" y="1058"/>
                  </a:cubicBezTo>
                  <a:cubicBezTo>
                    <a:pt x="4540" y="1"/>
                    <a:pt x="2841" y="1129"/>
                    <a:pt x="1795" y="1997"/>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89" name="Google Shape;889;p37"/>
            <p:cNvSpPr/>
            <p:nvPr/>
          </p:nvSpPr>
          <p:spPr>
            <a:xfrm>
              <a:off x="4958625" y="3291650"/>
              <a:ext cx="60625" cy="72825"/>
            </a:xfrm>
            <a:custGeom>
              <a:avLst/>
              <a:gdLst/>
              <a:ahLst/>
              <a:cxnLst/>
              <a:rect l="l" t="t" r="r" b="b"/>
              <a:pathLst>
                <a:path w="2425" h="2913" fill="none" extrusionOk="0">
                  <a:moveTo>
                    <a:pt x="1165" y="13"/>
                  </a:moveTo>
                  <a:cubicBezTo>
                    <a:pt x="369" y="429"/>
                    <a:pt x="1" y="1367"/>
                    <a:pt x="321" y="2211"/>
                  </a:cubicBezTo>
                  <a:cubicBezTo>
                    <a:pt x="512" y="2651"/>
                    <a:pt x="963" y="2912"/>
                    <a:pt x="1438" y="2865"/>
                  </a:cubicBezTo>
                  <a:cubicBezTo>
                    <a:pt x="1831" y="2781"/>
                    <a:pt x="2151" y="2496"/>
                    <a:pt x="2282" y="2128"/>
                  </a:cubicBezTo>
                  <a:cubicBezTo>
                    <a:pt x="2413" y="1748"/>
                    <a:pt x="2425" y="1356"/>
                    <a:pt x="2330" y="975"/>
                  </a:cubicBezTo>
                  <a:cubicBezTo>
                    <a:pt x="2223" y="512"/>
                    <a:pt x="1914" y="1"/>
                    <a:pt x="1438" y="13"/>
                  </a:cubicBezTo>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grpSp>
      <p:grpSp>
        <p:nvGrpSpPr>
          <p:cNvPr id="890" name="Google Shape;890;p37"/>
          <p:cNvGrpSpPr/>
          <p:nvPr/>
        </p:nvGrpSpPr>
        <p:grpSpPr>
          <a:xfrm>
            <a:off x="8827449" y="5777863"/>
            <a:ext cx="3085645" cy="716112"/>
            <a:chOff x="5958575" y="4307050"/>
            <a:chExt cx="1147025" cy="266200"/>
          </a:xfrm>
        </p:grpSpPr>
        <p:sp>
          <p:nvSpPr>
            <p:cNvPr id="891" name="Google Shape;891;p37"/>
            <p:cNvSpPr/>
            <p:nvPr/>
          </p:nvSpPr>
          <p:spPr>
            <a:xfrm>
              <a:off x="5972250" y="4307050"/>
              <a:ext cx="1119400" cy="155400"/>
            </a:xfrm>
            <a:custGeom>
              <a:avLst/>
              <a:gdLst/>
              <a:ahLst/>
              <a:cxnLst/>
              <a:rect l="l" t="t" r="r" b="b"/>
              <a:pathLst>
                <a:path w="44776" h="6216" fill="none" extrusionOk="0">
                  <a:moveTo>
                    <a:pt x="0" y="4552"/>
                  </a:moveTo>
                  <a:cubicBezTo>
                    <a:pt x="1129" y="3138"/>
                    <a:pt x="2294" y="1700"/>
                    <a:pt x="3898" y="868"/>
                  </a:cubicBezTo>
                  <a:cubicBezTo>
                    <a:pt x="5490" y="36"/>
                    <a:pt x="7641" y="1"/>
                    <a:pt x="8936" y="1248"/>
                  </a:cubicBezTo>
                  <a:cubicBezTo>
                    <a:pt x="10065" y="2353"/>
                    <a:pt x="10481" y="4326"/>
                    <a:pt x="12002" y="4730"/>
                  </a:cubicBezTo>
                  <a:cubicBezTo>
                    <a:pt x="14711" y="5443"/>
                    <a:pt x="15983" y="428"/>
                    <a:pt x="18775" y="524"/>
                  </a:cubicBezTo>
                  <a:cubicBezTo>
                    <a:pt x="21722" y="619"/>
                    <a:pt x="22293" y="6144"/>
                    <a:pt x="25228" y="5883"/>
                  </a:cubicBezTo>
                  <a:cubicBezTo>
                    <a:pt x="26535" y="5776"/>
                    <a:pt x="27367" y="4492"/>
                    <a:pt x="28270" y="3530"/>
                  </a:cubicBezTo>
                  <a:cubicBezTo>
                    <a:pt x="29862" y="1854"/>
                    <a:pt x="32797" y="1070"/>
                    <a:pt x="34449" y="2698"/>
                  </a:cubicBezTo>
                  <a:cubicBezTo>
                    <a:pt x="35649" y="3874"/>
                    <a:pt x="36398" y="6215"/>
                    <a:pt x="38014" y="5788"/>
                  </a:cubicBezTo>
                  <a:cubicBezTo>
                    <a:pt x="39060" y="5514"/>
                    <a:pt x="39380" y="4219"/>
                    <a:pt x="40046" y="3364"/>
                  </a:cubicBezTo>
                  <a:cubicBezTo>
                    <a:pt x="41151" y="1938"/>
                    <a:pt x="43623" y="1878"/>
                    <a:pt x="44775" y="3280"/>
                  </a:cubicBezTo>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92" name="Google Shape;892;p37"/>
            <p:cNvSpPr/>
            <p:nvPr/>
          </p:nvSpPr>
          <p:spPr>
            <a:xfrm>
              <a:off x="5958575" y="4444300"/>
              <a:ext cx="1147025" cy="128950"/>
            </a:xfrm>
            <a:custGeom>
              <a:avLst/>
              <a:gdLst/>
              <a:ahLst/>
              <a:cxnLst/>
              <a:rect l="l" t="t" r="r" b="b"/>
              <a:pathLst>
                <a:path w="45881" h="5158" fill="none" extrusionOk="0">
                  <a:moveTo>
                    <a:pt x="1" y="4267"/>
                  </a:moveTo>
                  <a:cubicBezTo>
                    <a:pt x="987" y="2876"/>
                    <a:pt x="2175" y="1545"/>
                    <a:pt x="3708" y="809"/>
                  </a:cubicBezTo>
                  <a:cubicBezTo>
                    <a:pt x="5253" y="60"/>
                    <a:pt x="7214" y="1"/>
                    <a:pt x="8580" y="1023"/>
                  </a:cubicBezTo>
                  <a:cubicBezTo>
                    <a:pt x="10113" y="2175"/>
                    <a:pt x="10874" y="4552"/>
                    <a:pt x="12787" y="4742"/>
                  </a:cubicBezTo>
                  <a:cubicBezTo>
                    <a:pt x="15175" y="4991"/>
                    <a:pt x="16423" y="1545"/>
                    <a:pt x="18788" y="1106"/>
                  </a:cubicBezTo>
                  <a:cubicBezTo>
                    <a:pt x="21830" y="535"/>
                    <a:pt x="23945" y="5158"/>
                    <a:pt x="27011" y="4694"/>
                  </a:cubicBezTo>
                  <a:cubicBezTo>
                    <a:pt x="29566" y="4302"/>
                    <a:pt x="30920" y="500"/>
                    <a:pt x="33475" y="880"/>
                  </a:cubicBezTo>
                  <a:cubicBezTo>
                    <a:pt x="34711" y="1070"/>
                    <a:pt x="35543" y="2199"/>
                    <a:pt x="36386" y="3114"/>
                  </a:cubicBezTo>
                  <a:cubicBezTo>
                    <a:pt x="37230" y="4041"/>
                    <a:pt x="38561" y="4861"/>
                    <a:pt x="39654" y="4267"/>
                  </a:cubicBezTo>
                  <a:cubicBezTo>
                    <a:pt x="40367" y="3886"/>
                    <a:pt x="40688" y="3031"/>
                    <a:pt x="41235" y="2437"/>
                  </a:cubicBezTo>
                  <a:cubicBezTo>
                    <a:pt x="42506" y="1082"/>
                    <a:pt x="45108" y="1510"/>
                    <a:pt x="45881" y="3197"/>
                  </a:cubicBezTo>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grpSp>
      <p:grpSp>
        <p:nvGrpSpPr>
          <p:cNvPr id="893" name="Google Shape;893;p37"/>
          <p:cNvGrpSpPr/>
          <p:nvPr/>
        </p:nvGrpSpPr>
        <p:grpSpPr>
          <a:xfrm rot="-3043763">
            <a:off x="10996503" y="2986199"/>
            <a:ext cx="1064367" cy="2000975"/>
            <a:chOff x="6514100" y="3024300"/>
            <a:chExt cx="611700" cy="1149975"/>
          </a:xfrm>
        </p:grpSpPr>
        <p:sp>
          <p:nvSpPr>
            <p:cNvPr id="894" name="Google Shape;894;p37"/>
            <p:cNvSpPr/>
            <p:nvPr/>
          </p:nvSpPr>
          <p:spPr>
            <a:xfrm>
              <a:off x="6514100" y="3773225"/>
              <a:ext cx="42800" cy="55575"/>
            </a:xfrm>
            <a:custGeom>
              <a:avLst/>
              <a:gdLst/>
              <a:ahLst/>
              <a:cxnLst/>
              <a:rect l="l" t="t" r="r" b="b"/>
              <a:pathLst>
                <a:path w="1712" h="2223" fill="none" extrusionOk="0">
                  <a:moveTo>
                    <a:pt x="13" y="1592"/>
                  </a:moveTo>
                  <a:cubicBezTo>
                    <a:pt x="1" y="1747"/>
                    <a:pt x="48" y="1901"/>
                    <a:pt x="155" y="2032"/>
                  </a:cubicBezTo>
                  <a:cubicBezTo>
                    <a:pt x="238" y="2115"/>
                    <a:pt x="357" y="2175"/>
                    <a:pt x="476" y="2187"/>
                  </a:cubicBezTo>
                  <a:cubicBezTo>
                    <a:pt x="749" y="2222"/>
                    <a:pt x="1023" y="2151"/>
                    <a:pt x="1237" y="1985"/>
                  </a:cubicBezTo>
                  <a:cubicBezTo>
                    <a:pt x="1451" y="1806"/>
                    <a:pt x="1605" y="1569"/>
                    <a:pt x="1664" y="1295"/>
                  </a:cubicBezTo>
                  <a:cubicBezTo>
                    <a:pt x="1712" y="1141"/>
                    <a:pt x="1712" y="974"/>
                    <a:pt x="1664" y="820"/>
                  </a:cubicBezTo>
                  <a:cubicBezTo>
                    <a:pt x="1593" y="594"/>
                    <a:pt x="1439" y="416"/>
                    <a:pt x="1225" y="321"/>
                  </a:cubicBezTo>
                  <a:cubicBezTo>
                    <a:pt x="464" y="0"/>
                    <a:pt x="1" y="963"/>
                    <a:pt x="13" y="1592"/>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95" name="Google Shape;895;p37"/>
            <p:cNvSpPr/>
            <p:nvPr/>
          </p:nvSpPr>
          <p:spPr>
            <a:xfrm>
              <a:off x="7088050" y="3024300"/>
              <a:ext cx="36875" cy="77250"/>
            </a:xfrm>
            <a:custGeom>
              <a:avLst/>
              <a:gdLst/>
              <a:ahLst/>
              <a:cxnLst/>
              <a:rect l="l" t="t" r="r" b="b"/>
              <a:pathLst>
                <a:path w="1475" h="3090" fill="none" extrusionOk="0">
                  <a:moveTo>
                    <a:pt x="13" y="1700"/>
                  </a:moveTo>
                  <a:cubicBezTo>
                    <a:pt x="1" y="2104"/>
                    <a:pt x="72" y="2555"/>
                    <a:pt x="357" y="2852"/>
                  </a:cubicBezTo>
                  <a:cubicBezTo>
                    <a:pt x="512" y="3019"/>
                    <a:pt x="749" y="3090"/>
                    <a:pt x="975" y="3030"/>
                  </a:cubicBezTo>
                  <a:cubicBezTo>
                    <a:pt x="1058" y="2995"/>
                    <a:pt x="1130" y="2947"/>
                    <a:pt x="1189" y="2876"/>
                  </a:cubicBezTo>
                  <a:cubicBezTo>
                    <a:pt x="1379" y="2650"/>
                    <a:pt x="1474" y="2353"/>
                    <a:pt x="1450" y="2056"/>
                  </a:cubicBezTo>
                  <a:cubicBezTo>
                    <a:pt x="1427" y="1759"/>
                    <a:pt x="1355" y="1474"/>
                    <a:pt x="1237" y="1200"/>
                  </a:cubicBezTo>
                  <a:cubicBezTo>
                    <a:pt x="1189" y="1046"/>
                    <a:pt x="1118" y="903"/>
                    <a:pt x="1035" y="785"/>
                  </a:cubicBezTo>
                  <a:cubicBezTo>
                    <a:pt x="429" y="0"/>
                    <a:pt x="25" y="1212"/>
                    <a:pt x="13" y="1700"/>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96" name="Google Shape;896;p37"/>
            <p:cNvSpPr/>
            <p:nvPr/>
          </p:nvSpPr>
          <p:spPr>
            <a:xfrm>
              <a:off x="6759500" y="3971950"/>
              <a:ext cx="169350" cy="202325"/>
            </a:xfrm>
            <a:custGeom>
              <a:avLst/>
              <a:gdLst/>
              <a:ahLst/>
              <a:cxnLst/>
              <a:rect l="l" t="t" r="r" b="b"/>
              <a:pathLst>
                <a:path w="6774" h="8093" fill="none" extrusionOk="0">
                  <a:moveTo>
                    <a:pt x="155" y="4077"/>
                  </a:moveTo>
                  <a:cubicBezTo>
                    <a:pt x="0" y="4754"/>
                    <a:pt x="36" y="5479"/>
                    <a:pt x="357" y="6085"/>
                  </a:cubicBezTo>
                  <a:cubicBezTo>
                    <a:pt x="951" y="7226"/>
                    <a:pt x="2341" y="7618"/>
                    <a:pt x="3601" y="7879"/>
                  </a:cubicBezTo>
                  <a:cubicBezTo>
                    <a:pt x="4112" y="7986"/>
                    <a:pt x="4646" y="8093"/>
                    <a:pt x="5157" y="7950"/>
                  </a:cubicBezTo>
                  <a:cubicBezTo>
                    <a:pt x="5894" y="7748"/>
                    <a:pt x="6417" y="7059"/>
                    <a:pt x="6595" y="6322"/>
                  </a:cubicBezTo>
                  <a:cubicBezTo>
                    <a:pt x="6773" y="5574"/>
                    <a:pt x="6643" y="4801"/>
                    <a:pt x="6417" y="4077"/>
                  </a:cubicBezTo>
                  <a:cubicBezTo>
                    <a:pt x="6156" y="3233"/>
                    <a:pt x="5740" y="2401"/>
                    <a:pt x="5074" y="1819"/>
                  </a:cubicBezTo>
                  <a:cubicBezTo>
                    <a:pt x="3018" y="1"/>
                    <a:pt x="630" y="1783"/>
                    <a:pt x="155" y="4077"/>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97" name="Google Shape;897;p37"/>
            <p:cNvSpPr/>
            <p:nvPr/>
          </p:nvSpPr>
          <p:spPr>
            <a:xfrm>
              <a:off x="7006650" y="3797875"/>
              <a:ext cx="103425" cy="109350"/>
            </a:xfrm>
            <a:custGeom>
              <a:avLst/>
              <a:gdLst/>
              <a:ahLst/>
              <a:cxnLst/>
              <a:rect l="l" t="t" r="r" b="b"/>
              <a:pathLst>
                <a:path w="4137" h="4374" fill="none" extrusionOk="0">
                  <a:moveTo>
                    <a:pt x="2223" y="297"/>
                  </a:moveTo>
                  <a:cubicBezTo>
                    <a:pt x="1522" y="630"/>
                    <a:pt x="821" y="1058"/>
                    <a:pt x="417" y="1735"/>
                  </a:cubicBezTo>
                  <a:cubicBezTo>
                    <a:pt x="13" y="2401"/>
                    <a:pt x="1" y="3351"/>
                    <a:pt x="571" y="3886"/>
                  </a:cubicBezTo>
                  <a:cubicBezTo>
                    <a:pt x="1011" y="4314"/>
                    <a:pt x="1712" y="4373"/>
                    <a:pt x="2282" y="4147"/>
                  </a:cubicBezTo>
                  <a:cubicBezTo>
                    <a:pt x="2841" y="3898"/>
                    <a:pt x="3304" y="3470"/>
                    <a:pt x="3589" y="2924"/>
                  </a:cubicBezTo>
                  <a:cubicBezTo>
                    <a:pt x="3934" y="2329"/>
                    <a:pt x="4136" y="1605"/>
                    <a:pt x="3851" y="975"/>
                  </a:cubicBezTo>
                  <a:cubicBezTo>
                    <a:pt x="3578" y="357"/>
                    <a:pt x="2698" y="0"/>
                    <a:pt x="2175" y="440"/>
                  </a:cubicBezTo>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98" name="Google Shape;898;p37"/>
            <p:cNvSpPr/>
            <p:nvPr/>
          </p:nvSpPr>
          <p:spPr>
            <a:xfrm>
              <a:off x="6848325" y="3540900"/>
              <a:ext cx="114675" cy="124800"/>
            </a:xfrm>
            <a:custGeom>
              <a:avLst/>
              <a:gdLst/>
              <a:ahLst/>
              <a:cxnLst/>
              <a:rect l="l" t="t" r="r" b="b"/>
              <a:pathLst>
                <a:path w="4587" h="4992" fill="none" extrusionOk="0">
                  <a:moveTo>
                    <a:pt x="749" y="1272"/>
                  </a:moveTo>
                  <a:cubicBezTo>
                    <a:pt x="0" y="3055"/>
                    <a:pt x="1426" y="4991"/>
                    <a:pt x="3351" y="4801"/>
                  </a:cubicBezTo>
                  <a:cubicBezTo>
                    <a:pt x="3577" y="4789"/>
                    <a:pt x="3803" y="4706"/>
                    <a:pt x="3993" y="4564"/>
                  </a:cubicBezTo>
                  <a:cubicBezTo>
                    <a:pt x="4147" y="4397"/>
                    <a:pt x="4266" y="4195"/>
                    <a:pt x="4314" y="3970"/>
                  </a:cubicBezTo>
                  <a:cubicBezTo>
                    <a:pt x="4587" y="2900"/>
                    <a:pt x="4302" y="1759"/>
                    <a:pt x="3541" y="951"/>
                  </a:cubicBezTo>
                  <a:cubicBezTo>
                    <a:pt x="2662" y="36"/>
                    <a:pt x="1295" y="1"/>
                    <a:pt x="749" y="1272"/>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99" name="Google Shape;899;p37"/>
            <p:cNvSpPr/>
            <p:nvPr/>
          </p:nvSpPr>
          <p:spPr>
            <a:xfrm>
              <a:off x="6706325" y="3235525"/>
              <a:ext cx="114675" cy="124775"/>
            </a:xfrm>
            <a:custGeom>
              <a:avLst/>
              <a:gdLst/>
              <a:ahLst/>
              <a:cxnLst/>
              <a:rect l="l" t="t" r="r" b="b"/>
              <a:pathLst>
                <a:path w="4587" h="4991" fill="none" extrusionOk="0">
                  <a:moveTo>
                    <a:pt x="761" y="1271"/>
                  </a:moveTo>
                  <a:cubicBezTo>
                    <a:pt x="0" y="3054"/>
                    <a:pt x="1426" y="4991"/>
                    <a:pt x="3351" y="4789"/>
                  </a:cubicBezTo>
                  <a:cubicBezTo>
                    <a:pt x="3589" y="4777"/>
                    <a:pt x="3803" y="4706"/>
                    <a:pt x="3993" y="4563"/>
                  </a:cubicBezTo>
                  <a:cubicBezTo>
                    <a:pt x="4159" y="4397"/>
                    <a:pt x="4266" y="4183"/>
                    <a:pt x="4314" y="3969"/>
                  </a:cubicBezTo>
                  <a:cubicBezTo>
                    <a:pt x="4587" y="2888"/>
                    <a:pt x="4302" y="1759"/>
                    <a:pt x="3541" y="951"/>
                  </a:cubicBezTo>
                  <a:cubicBezTo>
                    <a:pt x="2662" y="36"/>
                    <a:pt x="1295" y="0"/>
                    <a:pt x="761" y="1271"/>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900" name="Google Shape;900;p37"/>
            <p:cNvSpPr/>
            <p:nvPr/>
          </p:nvSpPr>
          <p:spPr>
            <a:xfrm>
              <a:off x="7052400" y="3388800"/>
              <a:ext cx="73400" cy="112025"/>
            </a:xfrm>
            <a:custGeom>
              <a:avLst/>
              <a:gdLst/>
              <a:ahLst/>
              <a:cxnLst/>
              <a:rect l="l" t="t" r="r" b="b"/>
              <a:pathLst>
                <a:path w="2936" h="4481" fill="none" extrusionOk="0">
                  <a:moveTo>
                    <a:pt x="155" y="2496"/>
                  </a:moveTo>
                  <a:cubicBezTo>
                    <a:pt x="25" y="2936"/>
                    <a:pt x="1" y="3435"/>
                    <a:pt x="262" y="3827"/>
                  </a:cubicBezTo>
                  <a:cubicBezTo>
                    <a:pt x="654" y="4445"/>
                    <a:pt x="1641" y="4480"/>
                    <a:pt x="2211" y="3993"/>
                  </a:cubicBezTo>
                  <a:cubicBezTo>
                    <a:pt x="2770" y="3518"/>
                    <a:pt x="2936" y="2698"/>
                    <a:pt x="2805" y="1973"/>
                  </a:cubicBezTo>
                  <a:cubicBezTo>
                    <a:pt x="2449" y="1"/>
                    <a:pt x="500" y="1225"/>
                    <a:pt x="155" y="2496"/>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grpSp>
      <p:sp>
        <p:nvSpPr>
          <p:cNvPr id="901" name="Google Shape;901;p37"/>
          <p:cNvSpPr txBox="1">
            <a:spLocks noGrp="1"/>
          </p:cNvSpPr>
          <p:nvPr>
            <p:ph type="ctrTitle"/>
          </p:nvPr>
        </p:nvSpPr>
        <p:spPr>
          <a:xfrm>
            <a:off x="3205308" y="1174346"/>
            <a:ext cx="8609049" cy="2724044"/>
          </a:xfrm>
          <a:prstGeom prst="rect">
            <a:avLst/>
          </a:prstGeom>
        </p:spPr>
        <p:txBody>
          <a:bodyPr spcFirstLastPara="1" wrap="square" lIns="121598" tIns="121598" rIns="121598" bIns="121598" anchor="b" anchorCtr="0">
            <a:noAutofit/>
          </a:bodyPr>
          <a:lstStyle/>
          <a:p>
            <a:r>
              <a:rPr lang="en" dirty="0">
                <a:latin typeface="AvantGarde" panose="00000400000000000000" pitchFamily="2" charset="0"/>
                <a:ea typeface="AvantGarde" panose="00000400000000000000" pitchFamily="2" charset="0"/>
                <a:cs typeface="AvantGarde" panose="00000400000000000000" pitchFamily="2" charset="0"/>
              </a:rPr>
              <a:t>LUYỆN TẬP</a:t>
            </a:r>
            <a:endParaRPr dirty="0">
              <a:latin typeface="AvantGarde" panose="00000400000000000000" pitchFamily="2" charset="0"/>
              <a:ea typeface="AvantGarde" panose="00000400000000000000" pitchFamily="2" charset="0"/>
              <a:cs typeface="AvantGarde" panose="00000400000000000000" pitchFamily="2" charset="0"/>
            </a:endParaRPr>
          </a:p>
        </p:txBody>
      </p:sp>
      <p:sp>
        <p:nvSpPr>
          <p:cNvPr id="902" name="Google Shape;902;p37"/>
          <p:cNvSpPr/>
          <p:nvPr/>
        </p:nvSpPr>
        <p:spPr>
          <a:xfrm>
            <a:off x="10341613" y="2135232"/>
            <a:ext cx="163916" cy="213552"/>
          </a:xfrm>
          <a:custGeom>
            <a:avLst/>
            <a:gdLst/>
            <a:ahLst/>
            <a:cxnLst/>
            <a:rect l="l" t="t" r="r" b="b"/>
            <a:pathLst>
              <a:path w="3768" h="4909" fill="none" extrusionOk="0">
                <a:moveTo>
                  <a:pt x="96" y="3708"/>
                </a:moveTo>
                <a:cubicBezTo>
                  <a:pt x="108" y="3910"/>
                  <a:pt x="155" y="4089"/>
                  <a:pt x="250" y="4255"/>
                </a:cubicBezTo>
                <a:cubicBezTo>
                  <a:pt x="428" y="4540"/>
                  <a:pt x="761" y="4671"/>
                  <a:pt x="1082" y="4718"/>
                </a:cubicBezTo>
                <a:cubicBezTo>
                  <a:pt x="2294" y="4909"/>
                  <a:pt x="3566" y="3922"/>
                  <a:pt x="3672" y="2686"/>
                </a:cubicBezTo>
                <a:cubicBezTo>
                  <a:pt x="3768" y="1748"/>
                  <a:pt x="2781" y="1"/>
                  <a:pt x="1617" y="298"/>
                </a:cubicBezTo>
                <a:cubicBezTo>
                  <a:pt x="500" y="595"/>
                  <a:pt x="1" y="2782"/>
                  <a:pt x="96" y="3708"/>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903" name="Google Shape;903;p37"/>
          <p:cNvSpPr/>
          <p:nvPr/>
        </p:nvSpPr>
        <p:spPr>
          <a:xfrm>
            <a:off x="9557675" y="1739123"/>
            <a:ext cx="235259" cy="255923"/>
          </a:xfrm>
          <a:custGeom>
            <a:avLst/>
            <a:gdLst/>
            <a:ahLst/>
            <a:cxnLst/>
            <a:rect l="l" t="t" r="r" b="b"/>
            <a:pathLst>
              <a:path w="5408" h="5883" fill="none" extrusionOk="0">
                <a:moveTo>
                  <a:pt x="892" y="1510"/>
                </a:moveTo>
                <a:cubicBezTo>
                  <a:pt x="1" y="3601"/>
                  <a:pt x="1676" y="5883"/>
                  <a:pt x="3946" y="5645"/>
                </a:cubicBezTo>
                <a:cubicBezTo>
                  <a:pt x="4219" y="5633"/>
                  <a:pt x="4481" y="5538"/>
                  <a:pt x="4695" y="5372"/>
                </a:cubicBezTo>
                <a:cubicBezTo>
                  <a:pt x="4885" y="5182"/>
                  <a:pt x="5016" y="4932"/>
                  <a:pt x="5075" y="4671"/>
                </a:cubicBezTo>
                <a:cubicBezTo>
                  <a:pt x="5408" y="3411"/>
                  <a:pt x="5063" y="2080"/>
                  <a:pt x="4172" y="1129"/>
                </a:cubicBezTo>
                <a:cubicBezTo>
                  <a:pt x="3126" y="48"/>
                  <a:pt x="1522" y="1"/>
                  <a:pt x="892" y="1510"/>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904" name="Google Shape;904;p37"/>
          <p:cNvSpPr/>
          <p:nvPr/>
        </p:nvSpPr>
        <p:spPr>
          <a:xfrm rot="7199914">
            <a:off x="10469258" y="1248812"/>
            <a:ext cx="235251" cy="255915"/>
          </a:xfrm>
          <a:custGeom>
            <a:avLst/>
            <a:gdLst/>
            <a:ahLst/>
            <a:cxnLst/>
            <a:rect l="l" t="t" r="r" b="b"/>
            <a:pathLst>
              <a:path w="5408" h="5883" fill="none" extrusionOk="0">
                <a:moveTo>
                  <a:pt x="892" y="1510"/>
                </a:moveTo>
                <a:cubicBezTo>
                  <a:pt x="1" y="3601"/>
                  <a:pt x="1676" y="5883"/>
                  <a:pt x="3946" y="5645"/>
                </a:cubicBezTo>
                <a:cubicBezTo>
                  <a:pt x="4219" y="5633"/>
                  <a:pt x="4481" y="5538"/>
                  <a:pt x="4695" y="5372"/>
                </a:cubicBezTo>
                <a:cubicBezTo>
                  <a:pt x="4885" y="5182"/>
                  <a:pt x="5016" y="4932"/>
                  <a:pt x="5075" y="4671"/>
                </a:cubicBezTo>
                <a:cubicBezTo>
                  <a:pt x="5408" y="3411"/>
                  <a:pt x="5063" y="2080"/>
                  <a:pt x="4172" y="1129"/>
                </a:cubicBezTo>
                <a:cubicBezTo>
                  <a:pt x="3126" y="48"/>
                  <a:pt x="1522" y="1"/>
                  <a:pt x="892" y="1510"/>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Tree>
    <p:extLst>
      <p:ext uri="{BB962C8B-B14F-4D97-AF65-F5344CB8AC3E}">
        <p14:creationId xmlns:p14="http://schemas.microsoft.com/office/powerpoint/2010/main" val="401077051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871"/>
        <p:cNvGrpSpPr/>
        <p:nvPr/>
      </p:nvGrpSpPr>
      <p:grpSpPr>
        <a:xfrm>
          <a:off x="0" y="0"/>
          <a:ext cx="0" cy="0"/>
          <a:chOff x="0" y="0"/>
          <a:chExt cx="0" cy="0"/>
        </a:xfrm>
      </p:grpSpPr>
      <p:grpSp>
        <p:nvGrpSpPr>
          <p:cNvPr id="875" name="Google Shape;875;p37"/>
          <p:cNvGrpSpPr/>
          <p:nvPr/>
        </p:nvGrpSpPr>
        <p:grpSpPr>
          <a:xfrm rot="4890194" flipH="1">
            <a:off x="1170670" y="4866783"/>
            <a:ext cx="1553411" cy="1822160"/>
            <a:chOff x="3109325" y="1544275"/>
            <a:chExt cx="892750" cy="1047200"/>
          </a:xfrm>
        </p:grpSpPr>
        <p:sp>
          <p:nvSpPr>
            <p:cNvPr id="876" name="Google Shape;876;p37"/>
            <p:cNvSpPr/>
            <p:nvPr/>
          </p:nvSpPr>
          <p:spPr>
            <a:xfrm>
              <a:off x="3455725" y="2043075"/>
              <a:ext cx="72225" cy="120025"/>
            </a:xfrm>
            <a:custGeom>
              <a:avLst/>
              <a:gdLst/>
              <a:ahLst/>
              <a:cxnLst/>
              <a:rect l="l" t="t" r="r" b="b"/>
              <a:pathLst>
                <a:path w="2889" h="4801" fill="none" extrusionOk="0">
                  <a:moveTo>
                    <a:pt x="84" y="3862"/>
                  </a:moveTo>
                  <a:cubicBezTo>
                    <a:pt x="96" y="4028"/>
                    <a:pt x="143" y="4195"/>
                    <a:pt x="238" y="4349"/>
                  </a:cubicBezTo>
                  <a:cubicBezTo>
                    <a:pt x="369" y="4539"/>
                    <a:pt x="571" y="4658"/>
                    <a:pt x="797" y="4706"/>
                  </a:cubicBezTo>
                  <a:cubicBezTo>
                    <a:pt x="1320" y="4801"/>
                    <a:pt x="1854" y="4622"/>
                    <a:pt x="2223" y="4242"/>
                  </a:cubicBezTo>
                  <a:cubicBezTo>
                    <a:pt x="2591" y="3850"/>
                    <a:pt x="2805" y="3351"/>
                    <a:pt x="2852" y="2816"/>
                  </a:cubicBezTo>
                  <a:cubicBezTo>
                    <a:pt x="2888" y="2329"/>
                    <a:pt x="2805" y="1806"/>
                    <a:pt x="2472" y="1438"/>
                  </a:cubicBezTo>
                  <a:cubicBezTo>
                    <a:pt x="1189" y="0"/>
                    <a:pt x="1" y="2852"/>
                    <a:pt x="84" y="3862"/>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77" name="Google Shape;877;p37"/>
            <p:cNvSpPr/>
            <p:nvPr/>
          </p:nvSpPr>
          <p:spPr>
            <a:xfrm>
              <a:off x="3525250" y="2382625"/>
              <a:ext cx="168750" cy="208850"/>
            </a:xfrm>
            <a:custGeom>
              <a:avLst/>
              <a:gdLst/>
              <a:ahLst/>
              <a:cxnLst/>
              <a:rect l="l" t="t" r="r" b="b"/>
              <a:pathLst>
                <a:path w="6750" h="8354" fill="none" extrusionOk="0">
                  <a:moveTo>
                    <a:pt x="309" y="4943"/>
                  </a:moveTo>
                  <a:cubicBezTo>
                    <a:pt x="440" y="6108"/>
                    <a:pt x="1105" y="7237"/>
                    <a:pt x="2127" y="7795"/>
                  </a:cubicBezTo>
                  <a:cubicBezTo>
                    <a:pt x="3161" y="8354"/>
                    <a:pt x="4539" y="8283"/>
                    <a:pt x="5419" y="7522"/>
                  </a:cubicBezTo>
                  <a:cubicBezTo>
                    <a:pt x="5906" y="7082"/>
                    <a:pt x="6239" y="6524"/>
                    <a:pt x="6393" y="5894"/>
                  </a:cubicBezTo>
                  <a:cubicBezTo>
                    <a:pt x="6750" y="4528"/>
                    <a:pt x="6286" y="2959"/>
                    <a:pt x="5193" y="2056"/>
                  </a:cubicBezTo>
                  <a:cubicBezTo>
                    <a:pt x="2709" y="0"/>
                    <a:pt x="0" y="2020"/>
                    <a:pt x="309" y="4943"/>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78" name="Google Shape;878;p37"/>
            <p:cNvSpPr/>
            <p:nvPr/>
          </p:nvSpPr>
          <p:spPr>
            <a:xfrm>
              <a:off x="3869850" y="2076325"/>
              <a:ext cx="132225" cy="128675"/>
            </a:xfrm>
            <a:custGeom>
              <a:avLst/>
              <a:gdLst/>
              <a:ahLst/>
              <a:cxnLst/>
              <a:rect l="l" t="t" r="r" b="b"/>
              <a:pathLst>
                <a:path w="5289" h="5147" fill="none" extrusionOk="0">
                  <a:moveTo>
                    <a:pt x="226" y="3209"/>
                  </a:moveTo>
                  <a:cubicBezTo>
                    <a:pt x="84" y="3613"/>
                    <a:pt x="0" y="4089"/>
                    <a:pt x="226" y="4445"/>
                  </a:cubicBezTo>
                  <a:cubicBezTo>
                    <a:pt x="428" y="4778"/>
                    <a:pt x="856" y="4909"/>
                    <a:pt x="1236" y="4968"/>
                  </a:cubicBezTo>
                  <a:cubicBezTo>
                    <a:pt x="2365" y="5146"/>
                    <a:pt x="3601" y="4825"/>
                    <a:pt x="4361" y="3970"/>
                  </a:cubicBezTo>
                  <a:cubicBezTo>
                    <a:pt x="5288" y="2924"/>
                    <a:pt x="5288" y="274"/>
                    <a:pt x="3446" y="120"/>
                  </a:cubicBezTo>
                  <a:cubicBezTo>
                    <a:pt x="2044" y="1"/>
                    <a:pt x="618" y="2080"/>
                    <a:pt x="226" y="3209"/>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79" name="Google Shape;879;p37"/>
            <p:cNvSpPr/>
            <p:nvPr/>
          </p:nvSpPr>
          <p:spPr>
            <a:xfrm>
              <a:off x="3630100" y="1910275"/>
              <a:ext cx="94200" cy="123000"/>
            </a:xfrm>
            <a:custGeom>
              <a:avLst/>
              <a:gdLst/>
              <a:ahLst/>
              <a:cxnLst/>
              <a:rect l="l" t="t" r="r" b="b"/>
              <a:pathLst>
                <a:path w="3768" h="4920" fill="none" extrusionOk="0">
                  <a:moveTo>
                    <a:pt x="96" y="3720"/>
                  </a:moveTo>
                  <a:cubicBezTo>
                    <a:pt x="108" y="3910"/>
                    <a:pt x="155" y="4100"/>
                    <a:pt x="250" y="4266"/>
                  </a:cubicBezTo>
                  <a:cubicBezTo>
                    <a:pt x="429" y="4540"/>
                    <a:pt x="761" y="4682"/>
                    <a:pt x="1082" y="4730"/>
                  </a:cubicBezTo>
                  <a:cubicBezTo>
                    <a:pt x="2306" y="4920"/>
                    <a:pt x="3566" y="3922"/>
                    <a:pt x="3685" y="2698"/>
                  </a:cubicBezTo>
                  <a:cubicBezTo>
                    <a:pt x="3768" y="1747"/>
                    <a:pt x="2793" y="0"/>
                    <a:pt x="1617" y="297"/>
                  </a:cubicBezTo>
                  <a:cubicBezTo>
                    <a:pt x="500" y="594"/>
                    <a:pt x="1" y="2781"/>
                    <a:pt x="96" y="3720"/>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80" name="Google Shape;880;p37"/>
            <p:cNvSpPr/>
            <p:nvPr/>
          </p:nvSpPr>
          <p:spPr>
            <a:xfrm>
              <a:off x="3499400" y="1544275"/>
              <a:ext cx="43400" cy="90925"/>
            </a:xfrm>
            <a:custGeom>
              <a:avLst/>
              <a:gdLst/>
              <a:ahLst/>
              <a:cxnLst/>
              <a:rect l="l" t="t" r="r" b="b"/>
              <a:pathLst>
                <a:path w="1736" h="3637" fill="none" extrusionOk="0">
                  <a:moveTo>
                    <a:pt x="24" y="1997"/>
                  </a:moveTo>
                  <a:cubicBezTo>
                    <a:pt x="0" y="2484"/>
                    <a:pt x="95" y="3007"/>
                    <a:pt x="428" y="3352"/>
                  </a:cubicBezTo>
                  <a:cubicBezTo>
                    <a:pt x="618" y="3554"/>
                    <a:pt x="892" y="3637"/>
                    <a:pt x="1165" y="3565"/>
                  </a:cubicBezTo>
                  <a:cubicBezTo>
                    <a:pt x="1260" y="3518"/>
                    <a:pt x="1343" y="3459"/>
                    <a:pt x="1403" y="3375"/>
                  </a:cubicBezTo>
                  <a:cubicBezTo>
                    <a:pt x="1628" y="3114"/>
                    <a:pt x="1735" y="2769"/>
                    <a:pt x="1712" y="2413"/>
                  </a:cubicBezTo>
                  <a:cubicBezTo>
                    <a:pt x="1688" y="2068"/>
                    <a:pt x="1605" y="1724"/>
                    <a:pt x="1462" y="1403"/>
                  </a:cubicBezTo>
                  <a:cubicBezTo>
                    <a:pt x="1403" y="1236"/>
                    <a:pt x="1319" y="1070"/>
                    <a:pt x="1224" y="916"/>
                  </a:cubicBezTo>
                  <a:cubicBezTo>
                    <a:pt x="523" y="1"/>
                    <a:pt x="36" y="1438"/>
                    <a:pt x="24" y="1997"/>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81" name="Google Shape;881;p37"/>
            <p:cNvSpPr/>
            <p:nvPr/>
          </p:nvSpPr>
          <p:spPr>
            <a:xfrm>
              <a:off x="3382650" y="1848775"/>
              <a:ext cx="50225" cy="65375"/>
            </a:xfrm>
            <a:custGeom>
              <a:avLst/>
              <a:gdLst/>
              <a:ahLst/>
              <a:cxnLst/>
              <a:rect l="l" t="t" r="r" b="b"/>
              <a:pathLst>
                <a:path w="2009" h="2615" fill="none" extrusionOk="0">
                  <a:moveTo>
                    <a:pt x="12" y="1866"/>
                  </a:moveTo>
                  <a:cubicBezTo>
                    <a:pt x="0" y="2056"/>
                    <a:pt x="60" y="2235"/>
                    <a:pt x="179" y="2377"/>
                  </a:cubicBezTo>
                  <a:cubicBezTo>
                    <a:pt x="274" y="2484"/>
                    <a:pt x="416" y="2555"/>
                    <a:pt x="559" y="2567"/>
                  </a:cubicBezTo>
                  <a:cubicBezTo>
                    <a:pt x="880" y="2615"/>
                    <a:pt x="1212" y="2532"/>
                    <a:pt x="1462" y="2330"/>
                  </a:cubicBezTo>
                  <a:cubicBezTo>
                    <a:pt x="1711" y="2116"/>
                    <a:pt x="1890" y="1842"/>
                    <a:pt x="1961" y="1522"/>
                  </a:cubicBezTo>
                  <a:cubicBezTo>
                    <a:pt x="2009" y="1343"/>
                    <a:pt x="2009" y="1141"/>
                    <a:pt x="1961" y="963"/>
                  </a:cubicBezTo>
                  <a:cubicBezTo>
                    <a:pt x="1878" y="690"/>
                    <a:pt x="1688" y="488"/>
                    <a:pt x="1438" y="381"/>
                  </a:cubicBezTo>
                  <a:cubicBezTo>
                    <a:pt x="547" y="1"/>
                    <a:pt x="0" y="1129"/>
                    <a:pt x="12" y="1866"/>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82" name="Google Shape;882;p37"/>
            <p:cNvSpPr/>
            <p:nvPr/>
          </p:nvSpPr>
          <p:spPr>
            <a:xfrm>
              <a:off x="3109325" y="1622400"/>
              <a:ext cx="85900" cy="131625"/>
            </a:xfrm>
            <a:custGeom>
              <a:avLst/>
              <a:gdLst/>
              <a:ahLst/>
              <a:cxnLst/>
              <a:rect l="l" t="t" r="r" b="b"/>
              <a:pathLst>
                <a:path w="3436" h="5265" fill="none" extrusionOk="0">
                  <a:moveTo>
                    <a:pt x="167" y="2936"/>
                  </a:moveTo>
                  <a:cubicBezTo>
                    <a:pt x="13" y="3459"/>
                    <a:pt x="1" y="4053"/>
                    <a:pt x="286" y="4504"/>
                  </a:cubicBezTo>
                  <a:cubicBezTo>
                    <a:pt x="762" y="5229"/>
                    <a:pt x="1926" y="5265"/>
                    <a:pt x="2580" y="4695"/>
                  </a:cubicBezTo>
                  <a:cubicBezTo>
                    <a:pt x="3233" y="4136"/>
                    <a:pt x="3435" y="3174"/>
                    <a:pt x="3281" y="2318"/>
                  </a:cubicBezTo>
                  <a:cubicBezTo>
                    <a:pt x="2865" y="1"/>
                    <a:pt x="571" y="1439"/>
                    <a:pt x="167" y="2936"/>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grpSp>
      <p:grpSp>
        <p:nvGrpSpPr>
          <p:cNvPr id="890" name="Google Shape;890;p37"/>
          <p:cNvGrpSpPr/>
          <p:nvPr/>
        </p:nvGrpSpPr>
        <p:grpSpPr>
          <a:xfrm>
            <a:off x="8827449" y="5777863"/>
            <a:ext cx="3085645" cy="716112"/>
            <a:chOff x="5958575" y="4307050"/>
            <a:chExt cx="1147025" cy="266200"/>
          </a:xfrm>
        </p:grpSpPr>
        <p:sp>
          <p:nvSpPr>
            <p:cNvPr id="891" name="Google Shape;891;p37"/>
            <p:cNvSpPr/>
            <p:nvPr/>
          </p:nvSpPr>
          <p:spPr>
            <a:xfrm>
              <a:off x="5972250" y="4307050"/>
              <a:ext cx="1119400" cy="155400"/>
            </a:xfrm>
            <a:custGeom>
              <a:avLst/>
              <a:gdLst/>
              <a:ahLst/>
              <a:cxnLst/>
              <a:rect l="l" t="t" r="r" b="b"/>
              <a:pathLst>
                <a:path w="44776" h="6216" fill="none" extrusionOk="0">
                  <a:moveTo>
                    <a:pt x="0" y="4552"/>
                  </a:moveTo>
                  <a:cubicBezTo>
                    <a:pt x="1129" y="3138"/>
                    <a:pt x="2294" y="1700"/>
                    <a:pt x="3898" y="868"/>
                  </a:cubicBezTo>
                  <a:cubicBezTo>
                    <a:pt x="5490" y="36"/>
                    <a:pt x="7641" y="1"/>
                    <a:pt x="8936" y="1248"/>
                  </a:cubicBezTo>
                  <a:cubicBezTo>
                    <a:pt x="10065" y="2353"/>
                    <a:pt x="10481" y="4326"/>
                    <a:pt x="12002" y="4730"/>
                  </a:cubicBezTo>
                  <a:cubicBezTo>
                    <a:pt x="14711" y="5443"/>
                    <a:pt x="15983" y="428"/>
                    <a:pt x="18775" y="524"/>
                  </a:cubicBezTo>
                  <a:cubicBezTo>
                    <a:pt x="21722" y="619"/>
                    <a:pt x="22293" y="6144"/>
                    <a:pt x="25228" y="5883"/>
                  </a:cubicBezTo>
                  <a:cubicBezTo>
                    <a:pt x="26535" y="5776"/>
                    <a:pt x="27367" y="4492"/>
                    <a:pt x="28270" y="3530"/>
                  </a:cubicBezTo>
                  <a:cubicBezTo>
                    <a:pt x="29862" y="1854"/>
                    <a:pt x="32797" y="1070"/>
                    <a:pt x="34449" y="2698"/>
                  </a:cubicBezTo>
                  <a:cubicBezTo>
                    <a:pt x="35649" y="3874"/>
                    <a:pt x="36398" y="6215"/>
                    <a:pt x="38014" y="5788"/>
                  </a:cubicBezTo>
                  <a:cubicBezTo>
                    <a:pt x="39060" y="5514"/>
                    <a:pt x="39380" y="4219"/>
                    <a:pt x="40046" y="3364"/>
                  </a:cubicBezTo>
                  <a:cubicBezTo>
                    <a:pt x="41151" y="1938"/>
                    <a:pt x="43623" y="1878"/>
                    <a:pt x="44775" y="3280"/>
                  </a:cubicBezTo>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92" name="Google Shape;892;p37"/>
            <p:cNvSpPr/>
            <p:nvPr/>
          </p:nvSpPr>
          <p:spPr>
            <a:xfrm>
              <a:off x="5958575" y="4444300"/>
              <a:ext cx="1147025" cy="128950"/>
            </a:xfrm>
            <a:custGeom>
              <a:avLst/>
              <a:gdLst/>
              <a:ahLst/>
              <a:cxnLst/>
              <a:rect l="l" t="t" r="r" b="b"/>
              <a:pathLst>
                <a:path w="45881" h="5158" fill="none" extrusionOk="0">
                  <a:moveTo>
                    <a:pt x="1" y="4267"/>
                  </a:moveTo>
                  <a:cubicBezTo>
                    <a:pt x="987" y="2876"/>
                    <a:pt x="2175" y="1545"/>
                    <a:pt x="3708" y="809"/>
                  </a:cubicBezTo>
                  <a:cubicBezTo>
                    <a:pt x="5253" y="60"/>
                    <a:pt x="7214" y="1"/>
                    <a:pt x="8580" y="1023"/>
                  </a:cubicBezTo>
                  <a:cubicBezTo>
                    <a:pt x="10113" y="2175"/>
                    <a:pt x="10874" y="4552"/>
                    <a:pt x="12787" y="4742"/>
                  </a:cubicBezTo>
                  <a:cubicBezTo>
                    <a:pt x="15175" y="4991"/>
                    <a:pt x="16423" y="1545"/>
                    <a:pt x="18788" y="1106"/>
                  </a:cubicBezTo>
                  <a:cubicBezTo>
                    <a:pt x="21830" y="535"/>
                    <a:pt x="23945" y="5158"/>
                    <a:pt x="27011" y="4694"/>
                  </a:cubicBezTo>
                  <a:cubicBezTo>
                    <a:pt x="29566" y="4302"/>
                    <a:pt x="30920" y="500"/>
                    <a:pt x="33475" y="880"/>
                  </a:cubicBezTo>
                  <a:cubicBezTo>
                    <a:pt x="34711" y="1070"/>
                    <a:pt x="35543" y="2199"/>
                    <a:pt x="36386" y="3114"/>
                  </a:cubicBezTo>
                  <a:cubicBezTo>
                    <a:pt x="37230" y="4041"/>
                    <a:pt x="38561" y="4861"/>
                    <a:pt x="39654" y="4267"/>
                  </a:cubicBezTo>
                  <a:cubicBezTo>
                    <a:pt x="40367" y="3886"/>
                    <a:pt x="40688" y="3031"/>
                    <a:pt x="41235" y="2437"/>
                  </a:cubicBezTo>
                  <a:cubicBezTo>
                    <a:pt x="42506" y="1082"/>
                    <a:pt x="45108" y="1510"/>
                    <a:pt x="45881" y="3197"/>
                  </a:cubicBezTo>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grpSp>
      <p:grpSp>
        <p:nvGrpSpPr>
          <p:cNvPr id="893" name="Google Shape;893;p37"/>
          <p:cNvGrpSpPr/>
          <p:nvPr/>
        </p:nvGrpSpPr>
        <p:grpSpPr>
          <a:xfrm rot="-3043763">
            <a:off x="10996503" y="2986199"/>
            <a:ext cx="1064367" cy="2000975"/>
            <a:chOff x="6514100" y="3024300"/>
            <a:chExt cx="611700" cy="1149975"/>
          </a:xfrm>
        </p:grpSpPr>
        <p:sp>
          <p:nvSpPr>
            <p:cNvPr id="894" name="Google Shape;894;p37"/>
            <p:cNvSpPr/>
            <p:nvPr/>
          </p:nvSpPr>
          <p:spPr>
            <a:xfrm>
              <a:off x="6514100" y="3773225"/>
              <a:ext cx="42800" cy="55575"/>
            </a:xfrm>
            <a:custGeom>
              <a:avLst/>
              <a:gdLst/>
              <a:ahLst/>
              <a:cxnLst/>
              <a:rect l="l" t="t" r="r" b="b"/>
              <a:pathLst>
                <a:path w="1712" h="2223" fill="none" extrusionOk="0">
                  <a:moveTo>
                    <a:pt x="13" y="1592"/>
                  </a:moveTo>
                  <a:cubicBezTo>
                    <a:pt x="1" y="1747"/>
                    <a:pt x="48" y="1901"/>
                    <a:pt x="155" y="2032"/>
                  </a:cubicBezTo>
                  <a:cubicBezTo>
                    <a:pt x="238" y="2115"/>
                    <a:pt x="357" y="2175"/>
                    <a:pt x="476" y="2187"/>
                  </a:cubicBezTo>
                  <a:cubicBezTo>
                    <a:pt x="749" y="2222"/>
                    <a:pt x="1023" y="2151"/>
                    <a:pt x="1237" y="1985"/>
                  </a:cubicBezTo>
                  <a:cubicBezTo>
                    <a:pt x="1451" y="1806"/>
                    <a:pt x="1605" y="1569"/>
                    <a:pt x="1664" y="1295"/>
                  </a:cubicBezTo>
                  <a:cubicBezTo>
                    <a:pt x="1712" y="1141"/>
                    <a:pt x="1712" y="974"/>
                    <a:pt x="1664" y="820"/>
                  </a:cubicBezTo>
                  <a:cubicBezTo>
                    <a:pt x="1593" y="594"/>
                    <a:pt x="1439" y="416"/>
                    <a:pt x="1225" y="321"/>
                  </a:cubicBezTo>
                  <a:cubicBezTo>
                    <a:pt x="464" y="0"/>
                    <a:pt x="1" y="963"/>
                    <a:pt x="13" y="1592"/>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95" name="Google Shape;895;p37"/>
            <p:cNvSpPr/>
            <p:nvPr/>
          </p:nvSpPr>
          <p:spPr>
            <a:xfrm>
              <a:off x="7088050" y="3024300"/>
              <a:ext cx="36875" cy="77250"/>
            </a:xfrm>
            <a:custGeom>
              <a:avLst/>
              <a:gdLst/>
              <a:ahLst/>
              <a:cxnLst/>
              <a:rect l="l" t="t" r="r" b="b"/>
              <a:pathLst>
                <a:path w="1475" h="3090" fill="none" extrusionOk="0">
                  <a:moveTo>
                    <a:pt x="13" y="1700"/>
                  </a:moveTo>
                  <a:cubicBezTo>
                    <a:pt x="1" y="2104"/>
                    <a:pt x="72" y="2555"/>
                    <a:pt x="357" y="2852"/>
                  </a:cubicBezTo>
                  <a:cubicBezTo>
                    <a:pt x="512" y="3019"/>
                    <a:pt x="749" y="3090"/>
                    <a:pt x="975" y="3030"/>
                  </a:cubicBezTo>
                  <a:cubicBezTo>
                    <a:pt x="1058" y="2995"/>
                    <a:pt x="1130" y="2947"/>
                    <a:pt x="1189" y="2876"/>
                  </a:cubicBezTo>
                  <a:cubicBezTo>
                    <a:pt x="1379" y="2650"/>
                    <a:pt x="1474" y="2353"/>
                    <a:pt x="1450" y="2056"/>
                  </a:cubicBezTo>
                  <a:cubicBezTo>
                    <a:pt x="1427" y="1759"/>
                    <a:pt x="1355" y="1474"/>
                    <a:pt x="1237" y="1200"/>
                  </a:cubicBezTo>
                  <a:cubicBezTo>
                    <a:pt x="1189" y="1046"/>
                    <a:pt x="1118" y="903"/>
                    <a:pt x="1035" y="785"/>
                  </a:cubicBezTo>
                  <a:cubicBezTo>
                    <a:pt x="429" y="0"/>
                    <a:pt x="25" y="1212"/>
                    <a:pt x="13" y="1700"/>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96" name="Google Shape;896;p37"/>
            <p:cNvSpPr/>
            <p:nvPr/>
          </p:nvSpPr>
          <p:spPr>
            <a:xfrm>
              <a:off x="6759500" y="3971950"/>
              <a:ext cx="169350" cy="202325"/>
            </a:xfrm>
            <a:custGeom>
              <a:avLst/>
              <a:gdLst/>
              <a:ahLst/>
              <a:cxnLst/>
              <a:rect l="l" t="t" r="r" b="b"/>
              <a:pathLst>
                <a:path w="6774" h="8093" fill="none" extrusionOk="0">
                  <a:moveTo>
                    <a:pt x="155" y="4077"/>
                  </a:moveTo>
                  <a:cubicBezTo>
                    <a:pt x="0" y="4754"/>
                    <a:pt x="36" y="5479"/>
                    <a:pt x="357" y="6085"/>
                  </a:cubicBezTo>
                  <a:cubicBezTo>
                    <a:pt x="951" y="7226"/>
                    <a:pt x="2341" y="7618"/>
                    <a:pt x="3601" y="7879"/>
                  </a:cubicBezTo>
                  <a:cubicBezTo>
                    <a:pt x="4112" y="7986"/>
                    <a:pt x="4646" y="8093"/>
                    <a:pt x="5157" y="7950"/>
                  </a:cubicBezTo>
                  <a:cubicBezTo>
                    <a:pt x="5894" y="7748"/>
                    <a:pt x="6417" y="7059"/>
                    <a:pt x="6595" y="6322"/>
                  </a:cubicBezTo>
                  <a:cubicBezTo>
                    <a:pt x="6773" y="5574"/>
                    <a:pt x="6643" y="4801"/>
                    <a:pt x="6417" y="4077"/>
                  </a:cubicBezTo>
                  <a:cubicBezTo>
                    <a:pt x="6156" y="3233"/>
                    <a:pt x="5740" y="2401"/>
                    <a:pt x="5074" y="1819"/>
                  </a:cubicBezTo>
                  <a:cubicBezTo>
                    <a:pt x="3018" y="1"/>
                    <a:pt x="630" y="1783"/>
                    <a:pt x="155" y="4077"/>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97" name="Google Shape;897;p37"/>
            <p:cNvSpPr/>
            <p:nvPr/>
          </p:nvSpPr>
          <p:spPr>
            <a:xfrm>
              <a:off x="7006650" y="3797875"/>
              <a:ext cx="103425" cy="109350"/>
            </a:xfrm>
            <a:custGeom>
              <a:avLst/>
              <a:gdLst/>
              <a:ahLst/>
              <a:cxnLst/>
              <a:rect l="l" t="t" r="r" b="b"/>
              <a:pathLst>
                <a:path w="4137" h="4374" fill="none" extrusionOk="0">
                  <a:moveTo>
                    <a:pt x="2223" y="297"/>
                  </a:moveTo>
                  <a:cubicBezTo>
                    <a:pt x="1522" y="630"/>
                    <a:pt x="821" y="1058"/>
                    <a:pt x="417" y="1735"/>
                  </a:cubicBezTo>
                  <a:cubicBezTo>
                    <a:pt x="13" y="2401"/>
                    <a:pt x="1" y="3351"/>
                    <a:pt x="571" y="3886"/>
                  </a:cubicBezTo>
                  <a:cubicBezTo>
                    <a:pt x="1011" y="4314"/>
                    <a:pt x="1712" y="4373"/>
                    <a:pt x="2282" y="4147"/>
                  </a:cubicBezTo>
                  <a:cubicBezTo>
                    <a:pt x="2841" y="3898"/>
                    <a:pt x="3304" y="3470"/>
                    <a:pt x="3589" y="2924"/>
                  </a:cubicBezTo>
                  <a:cubicBezTo>
                    <a:pt x="3934" y="2329"/>
                    <a:pt x="4136" y="1605"/>
                    <a:pt x="3851" y="975"/>
                  </a:cubicBezTo>
                  <a:cubicBezTo>
                    <a:pt x="3578" y="357"/>
                    <a:pt x="2698" y="0"/>
                    <a:pt x="2175" y="440"/>
                  </a:cubicBezTo>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98" name="Google Shape;898;p37"/>
            <p:cNvSpPr/>
            <p:nvPr/>
          </p:nvSpPr>
          <p:spPr>
            <a:xfrm>
              <a:off x="6848325" y="3540900"/>
              <a:ext cx="114675" cy="124800"/>
            </a:xfrm>
            <a:custGeom>
              <a:avLst/>
              <a:gdLst/>
              <a:ahLst/>
              <a:cxnLst/>
              <a:rect l="l" t="t" r="r" b="b"/>
              <a:pathLst>
                <a:path w="4587" h="4992" fill="none" extrusionOk="0">
                  <a:moveTo>
                    <a:pt x="749" y="1272"/>
                  </a:moveTo>
                  <a:cubicBezTo>
                    <a:pt x="0" y="3055"/>
                    <a:pt x="1426" y="4991"/>
                    <a:pt x="3351" y="4801"/>
                  </a:cubicBezTo>
                  <a:cubicBezTo>
                    <a:pt x="3577" y="4789"/>
                    <a:pt x="3803" y="4706"/>
                    <a:pt x="3993" y="4564"/>
                  </a:cubicBezTo>
                  <a:cubicBezTo>
                    <a:pt x="4147" y="4397"/>
                    <a:pt x="4266" y="4195"/>
                    <a:pt x="4314" y="3970"/>
                  </a:cubicBezTo>
                  <a:cubicBezTo>
                    <a:pt x="4587" y="2900"/>
                    <a:pt x="4302" y="1759"/>
                    <a:pt x="3541" y="951"/>
                  </a:cubicBezTo>
                  <a:cubicBezTo>
                    <a:pt x="2662" y="36"/>
                    <a:pt x="1295" y="1"/>
                    <a:pt x="749" y="1272"/>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99" name="Google Shape;899;p37"/>
            <p:cNvSpPr/>
            <p:nvPr/>
          </p:nvSpPr>
          <p:spPr>
            <a:xfrm>
              <a:off x="6706325" y="3235525"/>
              <a:ext cx="114675" cy="124775"/>
            </a:xfrm>
            <a:custGeom>
              <a:avLst/>
              <a:gdLst/>
              <a:ahLst/>
              <a:cxnLst/>
              <a:rect l="l" t="t" r="r" b="b"/>
              <a:pathLst>
                <a:path w="4587" h="4991" fill="none" extrusionOk="0">
                  <a:moveTo>
                    <a:pt x="761" y="1271"/>
                  </a:moveTo>
                  <a:cubicBezTo>
                    <a:pt x="0" y="3054"/>
                    <a:pt x="1426" y="4991"/>
                    <a:pt x="3351" y="4789"/>
                  </a:cubicBezTo>
                  <a:cubicBezTo>
                    <a:pt x="3589" y="4777"/>
                    <a:pt x="3803" y="4706"/>
                    <a:pt x="3993" y="4563"/>
                  </a:cubicBezTo>
                  <a:cubicBezTo>
                    <a:pt x="4159" y="4397"/>
                    <a:pt x="4266" y="4183"/>
                    <a:pt x="4314" y="3969"/>
                  </a:cubicBezTo>
                  <a:cubicBezTo>
                    <a:pt x="4587" y="2888"/>
                    <a:pt x="4302" y="1759"/>
                    <a:pt x="3541" y="951"/>
                  </a:cubicBezTo>
                  <a:cubicBezTo>
                    <a:pt x="2662" y="36"/>
                    <a:pt x="1295" y="0"/>
                    <a:pt x="761" y="1271"/>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900" name="Google Shape;900;p37"/>
            <p:cNvSpPr/>
            <p:nvPr/>
          </p:nvSpPr>
          <p:spPr>
            <a:xfrm>
              <a:off x="7052400" y="3388800"/>
              <a:ext cx="73400" cy="112025"/>
            </a:xfrm>
            <a:custGeom>
              <a:avLst/>
              <a:gdLst/>
              <a:ahLst/>
              <a:cxnLst/>
              <a:rect l="l" t="t" r="r" b="b"/>
              <a:pathLst>
                <a:path w="2936" h="4481" fill="none" extrusionOk="0">
                  <a:moveTo>
                    <a:pt x="155" y="2496"/>
                  </a:moveTo>
                  <a:cubicBezTo>
                    <a:pt x="25" y="2936"/>
                    <a:pt x="1" y="3435"/>
                    <a:pt x="262" y="3827"/>
                  </a:cubicBezTo>
                  <a:cubicBezTo>
                    <a:pt x="654" y="4445"/>
                    <a:pt x="1641" y="4480"/>
                    <a:pt x="2211" y="3993"/>
                  </a:cubicBezTo>
                  <a:cubicBezTo>
                    <a:pt x="2770" y="3518"/>
                    <a:pt x="2936" y="2698"/>
                    <a:pt x="2805" y="1973"/>
                  </a:cubicBezTo>
                  <a:cubicBezTo>
                    <a:pt x="2449" y="1"/>
                    <a:pt x="500" y="1225"/>
                    <a:pt x="155" y="2496"/>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grpSp>
      <p:sp>
        <p:nvSpPr>
          <p:cNvPr id="901" name="Google Shape;901;p37"/>
          <p:cNvSpPr txBox="1">
            <a:spLocks noGrp="1"/>
          </p:cNvSpPr>
          <p:nvPr>
            <p:ph type="ctrTitle"/>
          </p:nvPr>
        </p:nvSpPr>
        <p:spPr>
          <a:xfrm>
            <a:off x="1294606" y="1445557"/>
            <a:ext cx="9572625" cy="2724044"/>
          </a:xfrm>
          <a:prstGeom prst="rect">
            <a:avLst/>
          </a:prstGeom>
        </p:spPr>
        <p:txBody>
          <a:bodyPr spcFirstLastPara="1" wrap="square" lIns="121598" tIns="121598" rIns="121598" bIns="121598" anchor="b" anchorCtr="0">
            <a:noAutofit/>
          </a:bodyPr>
          <a:lstStyle/>
          <a:p>
            <a:pPr algn="ctr"/>
            <a:r>
              <a:rPr lang="en" sz="5400" b="0" dirty="0">
                <a:latin typeface="AvantGarde" panose="00000400000000000000" pitchFamily="2" charset="0"/>
                <a:ea typeface="AvantGarde" panose="00000400000000000000" pitchFamily="2" charset="0"/>
                <a:cs typeface="AvantGarde" panose="00000400000000000000" pitchFamily="2" charset="0"/>
              </a:rPr>
              <a:t>1. </a:t>
            </a:r>
            <a:r>
              <a:rPr lang="en-US" sz="5400" b="0" dirty="0" err="1">
                <a:latin typeface="AvantGarde" panose="00000400000000000000" pitchFamily="2" charset="0"/>
                <a:ea typeface="AvantGarde" panose="00000400000000000000" pitchFamily="2" charset="0"/>
                <a:cs typeface="AvantGarde" panose="00000400000000000000" pitchFamily="2" charset="0"/>
              </a:rPr>
              <a:t>Chọn</a:t>
            </a:r>
            <a:r>
              <a:rPr lang="en-US" sz="5400" b="0" dirty="0">
                <a:latin typeface="AvantGarde" panose="00000400000000000000" pitchFamily="2" charset="0"/>
                <a:ea typeface="AvantGarde" panose="00000400000000000000" pitchFamily="2" charset="0"/>
                <a:cs typeface="AvantGarde" panose="00000400000000000000" pitchFamily="2" charset="0"/>
              </a:rPr>
              <a:t> </a:t>
            </a:r>
            <a:r>
              <a:rPr lang="en-US" sz="5400" b="0" dirty="0" err="1">
                <a:latin typeface="AvantGarde" panose="00000400000000000000" pitchFamily="2" charset="0"/>
                <a:ea typeface="AvantGarde" panose="00000400000000000000" pitchFamily="2" charset="0"/>
                <a:cs typeface="AvantGarde" panose="00000400000000000000" pitchFamily="2" charset="0"/>
              </a:rPr>
              <a:t>bạn</a:t>
            </a:r>
            <a:r>
              <a:rPr lang="en-US" sz="5400" b="0" dirty="0">
                <a:latin typeface="AvantGarde" panose="00000400000000000000" pitchFamily="2" charset="0"/>
                <a:ea typeface="AvantGarde" panose="00000400000000000000" pitchFamily="2" charset="0"/>
                <a:cs typeface="AvantGarde" panose="00000400000000000000" pitchFamily="2" charset="0"/>
              </a:rPr>
              <a:t> </a:t>
            </a:r>
            <a:r>
              <a:rPr lang="en-US" sz="5400" b="0" dirty="0" err="1">
                <a:latin typeface="AvantGarde" panose="00000400000000000000" pitchFamily="2" charset="0"/>
                <a:ea typeface="AvantGarde" panose="00000400000000000000" pitchFamily="2" charset="0"/>
                <a:cs typeface="AvantGarde" panose="00000400000000000000" pitchFamily="2" charset="0"/>
              </a:rPr>
              <a:t>biết</a:t>
            </a:r>
            <a:r>
              <a:rPr lang="en-US" sz="5400" b="0" dirty="0">
                <a:latin typeface="AvantGarde" panose="00000400000000000000" pitchFamily="2" charset="0"/>
                <a:ea typeface="AvantGarde" panose="00000400000000000000" pitchFamily="2" charset="0"/>
                <a:cs typeface="AvantGarde" panose="00000400000000000000" pitchFamily="2" charset="0"/>
              </a:rPr>
              <a:t> </a:t>
            </a:r>
            <a:r>
              <a:rPr lang="en-US" sz="5400" b="0" dirty="0" err="1">
                <a:latin typeface="AvantGarde" panose="00000400000000000000" pitchFamily="2" charset="0"/>
                <a:ea typeface="AvantGarde" panose="00000400000000000000" pitchFamily="2" charset="0"/>
                <a:cs typeface="AvantGarde" panose="00000400000000000000" pitchFamily="2" charset="0"/>
              </a:rPr>
              <a:t>giữ</a:t>
            </a:r>
            <a:r>
              <a:rPr lang="en-US" sz="5400" b="0" dirty="0">
                <a:latin typeface="AvantGarde" panose="00000400000000000000" pitchFamily="2" charset="0"/>
                <a:ea typeface="AvantGarde" panose="00000400000000000000" pitchFamily="2" charset="0"/>
                <a:cs typeface="AvantGarde" panose="00000400000000000000" pitchFamily="2" charset="0"/>
              </a:rPr>
              <a:t> </a:t>
            </a:r>
            <a:r>
              <a:rPr lang="en-US" sz="5400" b="0" dirty="0" err="1">
                <a:latin typeface="AvantGarde" panose="00000400000000000000" pitchFamily="2" charset="0"/>
                <a:ea typeface="AvantGarde" panose="00000400000000000000" pitchFamily="2" charset="0"/>
                <a:cs typeface="AvantGarde" panose="00000400000000000000" pitchFamily="2" charset="0"/>
              </a:rPr>
              <a:t>vệ</a:t>
            </a:r>
            <a:r>
              <a:rPr lang="en-US" sz="5400" b="0" dirty="0">
                <a:latin typeface="AvantGarde" panose="00000400000000000000" pitchFamily="2" charset="0"/>
                <a:ea typeface="AvantGarde" panose="00000400000000000000" pitchFamily="2" charset="0"/>
                <a:cs typeface="AvantGarde" panose="00000400000000000000" pitchFamily="2" charset="0"/>
              </a:rPr>
              <a:t> </a:t>
            </a:r>
            <a:r>
              <a:rPr lang="en-US" sz="5400" b="0" dirty="0" err="1">
                <a:latin typeface="AvantGarde" panose="00000400000000000000" pitchFamily="2" charset="0"/>
                <a:ea typeface="AvantGarde" panose="00000400000000000000" pitchFamily="2" charset="0"/>
                <a:cs typeface="AvantGarde" panose="00000400000000000000" pitchFamily="2" charset="0"/>
              </a:rPr>
              <a:t>sinh</a:t>
            </a:r>
            <a:r>
              <a:rPr lang="en-US" sz="5400" b="0" dirty="0">
                <a:latin typeface="AvantGarde" panose="00000400000000000000" pitchFamily="2" charset="0"/>
                <a:ea typeface="AvantGarde" panose="00000400000000000000" pitchFamily="2" charset="0"/>
                <a:cs typeface="AvantGarde" panose="00000400000000000000" pitchFamily="2" charset="0"/>
              </a:rPr>
              <a:t> </a:t>
            </a:r>
            <a:r>
              <a:rPr lang="en-US" sz="5400" b="0" dirty="0" err="1">
                <a:latin typeface="AvantGarde" panose="00000400000000000000" pitchFamily="2" charset="0"/>
                <a:ea typeface="AvantGarde" panose="00000400000000000000" pitchFamily="2" charset="0"/>
                <a:cs typeface="AvantGarde" panose="00000400000000000000" pitchFamily="2" charset="0"/>
              </a:rPr>
              <a:t>răng</a:t>
            </a:r>
            <a:r>
              <a:rPr lang="en-US" sz="5400" b="0" dirty="0">
                <a:latin typeface="AvantGarde" panose="00000400000000000000" pitchFamily="2" charset="0"/>
                <a:ea typeface="AvantGarde" panose="00000400000000000000" pitchFamily="2" charset="0"/>
                <a:cs typeface="AvantGarde" panose="00000400000000000000" pitchFamily="2" charset="0"/>
              </a:rPr>
              <a:t> </a:t>
            </a:r>
            <a:r>
              <a:rPr lang="en-US" sz="5400" b="0" dirty="0" err="1">
                <a:latin typeface="AvantGarde" panose="00000400000000000000" pitchFamily="2" charset="0"/>
                <a:ea typeface="AvantGarde" panose="00000400000000000000" pitchFamily="2" charset="0"/>
                <a:cs typeface="AvantGarde" panose="00000400000000000000" pitchFamily="2" charset="0"/>
              </a:rPr>
              <a:t>miệng</a:t>
            </a:r>
            <a:endParaRPr sz="5400" b="0" dirty="0">
              <a:latin typeface="AvantGarde" panose="00000400000000000000" pitchFamily="2" charset="0"/>
              <a:ea typeface="AvantGarde" panose="00000400000000000000" pitchFamily="2" charset="0"/>
              <a:cs typeface="AvantGarde" panose="00000400000000000000" pitchFamily="2" charset="0"/>
            </a:endParaRPr>
          </a:p>
        </p:txBody>
      </p:sp>
      <p:sp>
        <p:nvSpPr>
          <p:cNvPr id="902" name="Google Shape;902;p37"/>
          <p:cNvSpPr/>
          <p:nvPr/>
        </p:nvSpPr>
        <p:spPr>
          <a:xfrm>
            <a:off x="10341613" y="2135232"/>
            <a:ext cx="163916" cy="213552"/>
          </a:xfrm>
          <a:custGeom>
            <a:avLst/>
            <a:gdLst/>
            <a:ahLst/>
            <a:cxnLst/>
            <a:rect l="l" t="t" r="r" b="b"/>
            <a:pathLst>
              <a:path w="3768" h="4909" fill="none" extrusionOk="0">
                <a:moveTo>
                  <a:pt x="96" y="3708"/>
                </a:moveTo>
                <a:cubicBezTo>
                  <a:pt x="108" y="3910"/>
                  <a:pt x="155" y="4089"/>
                  <a:pt x="250" y="4255"/>
                </a:cubicBezTo>
                <a:cubicBezTo>
                  <a:pt x="428" y="4540"/>
                  <a:pt x="761" y="4671"/>
                  <a:pt x="1082" y="4718"/>
                </a:cubicBezTo>
                <a:cubicBezTo>
                  <a:pt x="2294" y="4909"/>
                  <a:pt x="3566" y="3922"/>
                  <a:pt x="3672" y="2686"/>
                </a:cubicBezTo>
                <a:cubicBezTo>
                  <a:pt x="3768" y="1748"/>
                  <a:pt x="2781" y="1"/>
                  <a:pt x="1617" y="298"/>
                </a:cubicBezTo>
                <a:cubicBezTo>
                  <a:pt x="500" y="595"/>
                  <a:pt x="1" y="2782"/>
                  <a:pt x="96" y="3708"/>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903" name="Google Shape;903;p37"/>
          <p:cNvSpPr/>
          <p:nvPr/>
        </p:nvSpPr>
        <p:spPr>
          <a:xfrm>
            <a:off x="9557675" y="1739123"/>
            <a:ext cx="235259" cy="255923"/>
          </a:xfrm>
          <a:custGeom>
            <a:avLst/>
            <a:gdLst/>
            <a:ahLst/>
            <a:cxnLst/>
            <a:rect l="l" t="t" r="r" b="b"/>
            <a:pathLst>
              <a:path w="5408" h="5883" fill="none" extrusionOk="0">
                <a:moveTo>
                  <a:pt x="892" y="1510"/>
                </a:moveTo>
                <a:cubicBezTo>
                  <a:pt x="1" y="3601"/>
                  <a:pt x="1676" y="5883"/>
                  <a:pt x="3946" y="5645"/>
                </a:cubicBezTo>
                <a:cubicBezTo>
                  <a:pt x="4219" y="5633"/>
                  <a:pt x="4481" y="5538"/>
                  <a:pt x="4695" y="5372"/>
                </a:cubicBezTo>
                <a:cubicBezTo>
                  <a:pt x="4885" y="5182"/>
                  <a:pt x="5016" y="4932"/>
                  <a:pt x="5075" y="4671"/>
                </a:cubicBezTo>
                <a:cubicBezTo>
                  <a:pt x="5408" y="3411"/>
                  <a:pt x="5063" y="2080"/>
                  <a:pt x="4172" y="1129"/>
                </a:cubicBezTo>
                <a:cubicBezTo>
                  <a:pt x="3126" y="48"/>
                  <a:pt x="1522" y="1"/>
                  <a:pt x="892" y="1510"/>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904" name="Google Shape;904;p37"/>
          <p:cNvSpPr/>
          <p:nvPr/>
        </p:nvSpPr>
        <p:spPr>
          <a:xfrm rot="7199914">
            <a:off x="10469258" y="1248812"/>
            <a:ext cx="235251" cy="255915"/>
          </a:xfrm>
          <a:custGeom>
            <a:avLst/>
            <a:gdLst/>
            <a:ahLst/>
            <a:cxnLst/>
            <a:rect l="l" t="t" r="r" b="b"/>
            <a:pathLst>
              <a:path w="5408" h="5883" fill="none" extrusionOk="0">
                <a:moveTo>
                  <a:pt x="892" y="1510"/>
                </a:moveTo>
                <a:cubicBezTo>
                  <a:pt x="1" y="3601"/>
                  <a:pt x="1676" y="5883"/>
                  <a:pt x="3946" y="5645"/>
                </a:cubicBezTo>
                <a:cubicBezTo>
                  <a:pt x="4219" y="5633"/>
                  <a:pt x="4481" y="5538"/>
                  <a:pt x="4695" y="5372"/>
                </a:cubicBezTo>
                <a:cubicBezTo>
                  <a:pt x="4885" y="5182"/>
                  <a:pt x="5016" y="4932"/>
                  <a:pt x="5075" y="4671"/>
                </a:cubicBezTo>
                <a:cubicBezTo>
                  <a:pt x="5408" y="3411"/>
                  <a:pt x="5063" y="2080"/>
                  <a:pt x="4172" y="1129"/>
                </a:cubicBezTo>
                <a:cubicBezTo>
                  <a:pt x="3126" y="48"/>
                  <a:pt x="1522" y="1"/>
                  <a:pt x="892" y="1510"/>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pic>
        <p:nvPicPr>
          <p:cNvPr id="2" name="Picture 1">
            <a:extLst>
              <a:ext uri="{FF2B5EF4-FFF2-40B4-BE49-F238E27FC236}">
                <a16:creationId xmlns:a16="http://schemas.microsoft.com/office/drawing/2014/main" id="{CB35EB39-B2B7-12F5-B928-D061DA759252}"/>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2143" l="7358" r="93311">
                        <a14:foregroundMark x1="7692" y1="36429" x2="7692" y2="36429"/>
                        <a14:foregroundMark x1="16388" y1="16429" x2="16388" y2="16429"/>
                        <a14:foregroundMark x1="14381" y1="17857" x2="14381" y2="17857"/>
                        <a14:foregroundMark x1="11037" y1="20714" x2="11037" y2="20714"/>
                        <a14:foregroundMark x1="17057" y1="22143" x2="17057" y2="22143"/>
                        <a14:foregroundMark x1="12709" y1="24286" x2="12709" y2="24286"/>
                        <a14:foregroundMark x1="93645" y1="46429" x2="93645" y2="46429"/>
                        <a14:foregroundMark x1="84950" y1="92143" x2="84950" y2="92143"/>
                      </a14:backgroundRemoval>
                    </a14:imgEffect>
                    <a14:imgEffect>
                      <a14:sharpenSoften amount="25000"/>
                    </a14:imgEffect>
                    <a14:imgEffect>
                      <a14:colorTemperature colorTemp="11200"/>
                    </a14:imgEffect>
                    <a14:imgEffect>
                      <a14:brightnessContrast bright="20000"/>
                    </a14:imgEffect>
                  </a14:imgLayer>
                </a14:imgProps>
              </a:ext>
            </a:extLst>
          </a:blip>
          <a:stretch>
            <a:fillRect/>
          </a:stretch>
        </p:blipFill>
        <p:spPr>
          <a:xfrm>
            <a:off x="826143" y="499126"/>
            <a:ext cx="1215188" cy="568984"/>
          </a:xfrm>
          <a:prstGeom prst="rect">
            <a:avLst/>
          </a:prstGeom>
        </p:spPr>
      </p:pic>
    </p:spTree>
    <p:extLst>
      <p:ext uri="{BB962C8B-B14F-4D97-AF65-F5344CB8AC3E}">
        <p14:creationId xmlns:p14="http://schemas.microsoft.com/office/powerpoint/2010/main" val="44953474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2B8C8C-7279-BF41-9D67-6FCC33053380}"/>
              </a:ext>
            </a:extLst>
          </p:cNvPr>
          <p:cNvSpPr>
            <a:spLocks noGrp="1"/>
          </p:cNvSpPr>
          <p:nvPr>
            <p:ph type="title"/>
          </p:nvPr>
        </p:nvSpPr>
        <p:spPr/>
        <p:txBody>
          <a:bodyPr/>
          <a:lstStyle/>
          <a:p>
            <a:endParaRPr lang="en-VN"/>
          </a:p>
        </p:txBody>
      </p:sp>
      <p:sp>
        <p:nvSpPr>
          <p:cNvPr id="3" name="Content Placeholder 2">
            <a:extLst>
              <a:ext uri="{FF2B5EF4-FFF2-40B4-BE49-F238E27FC236}">
                <a16:creationId xmlns:a16="http://schemas.microsoft.com/office/drawing/2014/main" id="{1D4BDE85-2ED7-5040-91BA-1073CD1386C8}"/>
              </a:ext>
            </a:extLst>
          </p:cNvPr>
          <p:cNvSpPr>
            <a:spLocks noGrp="1"/>
          </p:cNvSpPr>
          <p:nvPr>
            <p:ph idx="1"/>
          </p:nvPr>
        </p:nvSpPr>
        <p:spPr/>
        <p:txBody>
          <a:bodyPr/>
          <a:lstStyle/>
          <a:p>
            <a:endParaRPr lang="en-VN"/>
          </a:p>
        </p:txBody>
      </p:sp>
      <p:pic>
        <p:nvPicPr>
          <p:cNvPr id="4" name="COUNTDOWN TIMER ( v 679 ) 30 sec with sound music effects 4K.mp4" descr="COUNTDOWN TIMER ( v 679 ) 30 sec with sound music effects 4K.mp4">
            <a:hlinkClick r:id="" action="ppaction://media"/>
            <a:extLst>
              <a:ext uri="{FF2B5EF4-FFF2-40B4-BE49-F238E27FC236}">
                <a16:creationId xmlns:a16="http://schemas.microsoft.com/office/drawing/2014/main" id="{AF8850D4-B4A1-4B4B-9087-F1212FD84338}"/>
              </a:ext>
            </a:extLst>
          </p:cNvPr>
          <p:cNvPicPr>
            <a:picLocks noChangeAspect="1"/>
          </p:cNvPicPr>
          <p:nvPr>
            <a:videoFile r:link="rId2"/>
            <p:extLst>
              <p:ext uri="{DAA4B4D4-6D71-4841-9C94-3DE7FCFB9230}">
                <p14:media xmlns:p14="http://schemas.microsoft.com/office/powerpoint/2010/main" r:embed="rId1"/>
              </p:ext>
            </p:extLst>
          </p:nvPr>
        </p:nvPicPr>
        <p:blipFill>
          <a:blip r:embed="rId4"/>
          <a:stretch>
            <a:fillRect/>
          </a:stretch>
        </p:blipFill>
        <p:spPr>
          <a:xfrm>
            <a:off x="15046" y="8483"/>
            <a:ext cx="12131751" cy="6841034"/>
          </a:xfrm>
          <a:prstGeom prst="rect">
            <a:avLst/>
          </a:prstGeom>
        </p:spPr>
      </p:pic>
    </p:spTree>
    <p:extLst>
      <p:ext uri="{BB962C8B-B14F-4D97-AF65-F5344CB8AC3E}">
        <p14:creationId xmlns:p14="http://schemas.microsoft.com/office/powerpoint/2010/main" val="11532366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2972"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seq concurrent="1" nextAc="seek">
              <p:cTn id="7" restart="whenNotActive" fill="hold" evtFilter="cancelBubble" nodeType="interactiveSeq">
                <p:stCondLst>
                  <p:cond evt="onClick" delay="0">
                    <p:tgtEl>
                      <p:spTgt spid="4"/>
                    </p:tgtEl>
                  </p:cond>
                </p:stCondLst>
                <p:endSync evt="end" delay="0">
                  <p:rtn val="all"/>
                </p:endSync>
                <p:childTnLst>
                  <p:par>
                    <p:cTn id="8" fill="hold">
                      <p:stCondLst>
                        <p:cond delay="0"/>
                      </p:stCondLst>
                      <p:childTnLst>
                        <p:par>
                          <p:cTn id="9" fill="hold">
                            <p:stCondLst>
                              <p:cond delay="0"/>
                            </p:stCondLst>
                            <p:childTnLst>
                              <p:par>
                                <p:cTn id="10" presetID="2" presetClass="mediacall" presetSubtype="0" fill="hold" nodeType="clickEffect">
                                  <p:stCondLst>
                                    <p:cond delay="0"/>
                                  </p:stCondLst>
                                  <p:childTnLst>
                                    <p:cmd type="call" cmd="togglePause">
                                      <p:cBhvr>
                                        <p:cTn id="11" dur="1" fill="hold"/>
                                        <p:tgtEl>
                                          <p:spTgt spid="4"/>
                                        </p:tgtEl>
                                      </p:cBhvr>
                                    </p:cmd>
                                  </p:childTnLst>
                                </p:cTn>
                              </p:par>
                            </p:childTnLst>
                          </p:cTn>
                        </p:par>
                      </p:childTnLst>
                    </p:cTn>
                  </p:par>
                </p:childTnLst>
              </p:cTn>
              <p:nextCondLst>
                <p:cond evt="onClick" delay="0">
                  <p:tgtEl>
                    <p:spTgt spid="4"/>
                  </p:tgtEl>
                </p:cond>
              </p:nextCondLst>
            </p:seq>
            <p:video>
              <p:cMediaNode vol="80000">
                <p:cTn id="12" fill="hold" display="0">
                  <p:stCondLst>
                    <p:cond delay="indefinite"/>
                  </p:stCondLst>
                </p:cTn>
                <p:tgtEl>
                  <p:spTgt spid="4"/>
                </p:tgtEl>
              </p:cMediaNode>
            </p:video>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919"/>
        <p:cNvGrpSpPr/>
        <p:nvPr/>
      </p:nvGrpSpPr>
      <p:grpSpPr>
        <a:xfrm>
          <a:off x="0" y="0"/>
          <a:ext cx="0" cy="0"/>
          <a:chOff x="0" y="0"/>
          <a:chExt cx="0" cy="0"/>
        </a:xfrm>
      </p:grpSpPr>
      <p:pic>
        <p:nvPicPr>
          <p:cNvPr id="11" name="Picture 10">
            <a:extLst>
              <a:ext uri="{FF2B5EF4-FFF2-40B4-BE49-F238E27FC236}">
                <a16:creationId xmlns:a16="http://schemas.microsoft.com/office/drawing/2014/main" id="{5670AC2C-C1A3-52C5-938E-F1B20FB3BE66}"/>
              </a:ext>
            </a:extLst>
          </p:cNvPr>
          <p:cNvPicPr>
            <a:picLocks noChangeAspect="1"/>
          </p:cNvPicPr>
          <p:nvPr/>
        </p:nvPicPr>
        <p:blipFill>
          <a:blip r:embed="rId3">
            <a:extLst>
              <a:ext uri="{BEBA8EAE-BF5A-486C-A8C5-ECC9F3942E4B}">
                <a14:imgProps xmlns:a14="http://schemas.microsoft.com/office/drawing/2010/main">
                  <a14:imgLayer r:embed="rId4">
                    <a14:imgEffect>
                      <a14:brightnessContrast contrast="20000"/>
                    </a14:imgEffect>
                  </a14:imgLayer>
                </a14:imgProps>
              </a:ext>
            </a:extLst>
          </a:blip>
          <a:stretch>
            <a:fillRect/>
          </a:stretch>
        </p:blipFill>
        <p:spPr>
          <a:xfrm>
            <a:off x="2630030" y="1482280"/>
            <a:ext cx="7376999" cy="5160489"/>
          </a:xfrm>
          <a:prstGeom prst="rect">
            <a:avLst/>
          </a:prstGeom>
        </p:spPr>
      </p:pic>
      <p:sp>
        <p:nvSpPr>
          <p:cNvPr id="12" name="Google Shape;901;p37">
            <a:extLst>
              <a:ext uri="{FF2B5EF4-FFF2-40B4-BE49-F238E27FC236}">
                <a16:creationId xmlns:a16="http://schemas.microsoft.com/office/drawing/2014/main" id="{623A7443-9AD6-5277-29C9-58EE090C24E2}"/>
              </a:ext>
            </a:extLst>
          </p:cNvPr>
          <p:cNvSpPr txBox="1">
            <a:spLocks/>
          </p:cNvSpPr>
          <p:nvPr/>
        </p:nvSpPr>
        <p:spPr>
          <a:xfrm>
            <a:off x="1643864" y="0"/>
            <a:ext cx="9400855" cy="1482280"/>
          </a:xfrm>
          <a:prstGeom prst="rect">
            <a:avLst/>
          </a:prstGeom>
          <a:solidFill>
            <a:srgbClr val="3B59CB"/>
          </a:solid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400"/>
              <a:buFont typeface="Fira Sans"/>
              <a:buNone/>
              <a:defRPr sz="4788" b="1" i="0" u="none" strike="noStrike" cap="none">
                <a:solidFill>
                  <a:schemeClr val="lt1"/>
                </a:solidFill>
                <a:latin typeface="Fira Sans"/>
                <a:ea typeface="Fira Sans"/>
                <a:cs typeface="Fira Sans"/>
                <a:sym typeface="Fira Sans"/>
              </a:defRPr>
            </a:lvl1pPr>
            <a:lvl2pPr marR="0" lvl="1"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2pPr>
            <a:lvl3pPr marR="0" lvl="2"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3pPr>
            <a:lvl4pPr marR="0" lvl="3"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4pPr>
            <a:lvl5pPr marR="0" lvl="4"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5pPr>
            <a:lvl6pPr marR="0" lvl="5"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6pPr>
            <a:lvl7pPr marR="0" lvl="6"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7pPr>
            <a:lvl8pPr marR="0" lvl="7"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8pPr>
            <a:lvl9pPr marR="0" lvl="8"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9pPr>
          </a:lstStyle>
          <a:p>
            <a:r>
              <a:rPr lang="vi-VN"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Bạn nào đã biết vệ sinh răng miệng </a:t>
            </a:r>
          </a:p>
          <a:p>
            <a:r>
              <a:rPr lang="vi-VN"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đúng cách? Vì sao?</a:t>
            </a:r>
            <a:endPar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18" name="Picture 17">
            <a:extLst>
              <a:ext uri="{FF2B5EF4-FFF2-40B4-BE49-F238E27FC236}">
                <a16:creationId xmlns:a16="http://schemas.microsoft.com/office/drawing/2014/main" id="{35340563-D0A0-81F0-D7D4-0F918EB78D22}"/>
              </a:ext>
            </a:extLst>
          </p:cNvPr>
          <p:cNvPicPr>
            <a:picLocks noChangeAspect="1"/>
          </p:cNvPicPr>
          <p:nvPr/>
        </p:nvPicPr>
        <p:blipFill>
          <a:blip r:embed="rId5">
            <a:extLst>
              <a:ext uri="{BEBA8EAE-BF5A-486C-A8C5-ECC9F3942E4B}">
                <a14:imgProps xmlns:a14="http://schemas.microsoft.com/office/drawing/2010/main">
                  <a14:imgLayer r:embed="rId6">
                    <a14:imgEffect>
                      <a14:backgroundRemoval t="10000" b="92143" l="7358" r="93311">
                        <a14:foregroundMark x1="7692" y1="36429" x2="7692" y2="36429"/>
                        <a14:foregroundMark x1="16388" y1="16429" x2="16388" y2="16429"/>
                        <a14:foregroundMark x1="14381" y1="17857" x2="14381" y2="17857"/>
                        <a14:foregroundMark x1="11037" y1="20714" x2="11037" y2="20714"/>
                        <a14:foregroundMark x1="17057" y1="22143" x2="17057" y2="22143"/>
                        <a14:foregroundMark x1="12709" y1="24286" x2="12709" y2="24286"/>
                        <a14:foregroundMark x1="93645" y1="46429" x2="93645" y2="46429"/>
                        <a14:foregroundMark x1="84950" y1="92143" x2="84950" y2="92143"/>
                      </a14:backgroundRemoval>
                    </a14:imgEffect>
                    <a14:imgEffect>
                      <a14:sharpenSoften amount="25000"/>
                    </a14:imgEffect>
                    <a14:imgEffect>
                      <a14:colorTemperature colorTemp="11200"/>
                    </a14:imgEffect>
                    <a14:imgEffect>
                      <a14:brightnessContrast bright="20000"/>
                    </a14:imgEffect>
                  </a14:imgLayer>
                </a14:imgProps>
              </a:ext>
            </a:extLst>
          </a:blip>
          <a:stretch>
            <a:fillRect/>
          </a:stretch>
        </p:blipFill>
        <p:spPr>
          <a:xfrm>
            <a:off x="826143" y="499126"/>
            <a:ext cx="1215188" cy="568984"/>
          </a:xfrm>
          <a:prstGeom prst="rect">
            <a:avLst/>
          </a:prstGeom>
        </p:spPr>
      </p:pic>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977"/>
        <p:cNvGrpSpPr/>
        <p:nvPr/>
      </p:nvGrpSpPr>
      <p:grpSpPr>
        <a:xfrm>
          <a:off x="0" y="0"/>
          <a:ext cx="0" cy="0"/>
          <a:chOff x="0" y="0"/>
          <a:chExt cx="0" cy="0"/>
        </a:xfrm>
      </p:grpSpPr>
      <p:pic>
        <p:nvPicPr>
          <p:cNvPr id="11" name="Picture 10">
            <a:extLst>
              <a:ext uri="{FF2B5EF4-FFF2-40B4-BE49-F238E27FC236}">
                <a16:creationId xmlns:a16="http://schemas.microsoft.com/office/drawing/2014/main" id="{9BFFC9DF-458A-586C-1FAB-F13FE2B6F4BB}"/>
              </a:ext>
            </a:extLst>
          </p:cNvPr>
          <p:cNvPicPr>
            <a:picLocks noChangeAspect="1"/>
          </p:cNvPicPr>
          <p:nvPr/>
        </p:nvPicPr>
        <p:blipFill>
          <a:blip r:embed="rId5">
            <a:extLst>
              <a:ext uri="{BEBA8EAE-BF5A-486C-A8C5-ECC9F3942E4B}">
                <a14:imgProps xmlns:a14="http://schemas.microsoft.com/office/drawing/2010/main">
                  <a14:imgLayer r:embed="rId6">
                    <a14:imgEffect>
                      <a14:brightnessContrast contrast="20000"/>
                    </a14:imgEffect>
                  </a14:imgLayer>
                </a14:imgProps>
              </a:ext>
            </a:extLst>
          </a:blip>
          <a:stretch>
            <a:fillRect/>
          </a:stretch>
        </p:blipFill>
        <p:spPr>
          <a:xfrm>
            <a:off x="816700" y="216835"/>
            <a:ext cx="2891014" cy="2177646"/>
          </a:xfrm>
          <a:prstGeom prst="rect">
            <a:avLst/>
          </a:prstGeom>
        </p:spPr>
      </p:pic>
      <p:pic>
        <p:nvPicPr>
          <p:cNvPr id="13" name="Picture 12">
            <a:extLst>
              <a:ext uri="{FF2B5EF4-FFF2-40B4-BE49-F238E27FC236}">
                <a16:creationId xmlns:a16="http://schemas.microsoft.com/office/drawing/2014/main" id="{7378A160-D3D2-08E6-C882-E29646653958}"/>
              </a:ext>
            </a:extLst>
          </p:cNvPr>
          <p:cNvPicPr>
            <a:picLocks noChangeAspect="1"/>
          </p:cNvPicPr>
          <p:nvPr/>
        </p:nvPicPr>
        <p:blipFill>
          <a:blip r:embed="rId7">
            <a:extLst>
              <a:ext uri="{BEBA8EAE-BF5A-486C-A8C5-ECC9F3942E4B}">
                <a14:imgProps xmlns:a14="http://schemas.microsoft.com/office/drawing/2010/main">
                  <a14:imgLayer r:embed="rId8">
                    <a14:imgEffect>
                      <a14:brightnessContrast contrast="20000"/>
                    </a14:imgEffect>
                  </a14:imgLayer>
                </a14:imgProps>
              </a:ext>
            </a:extLst>
          </a:blip>
          <a:stretch>
            <a:fillRect/>
          </a:stretch>
        </p:blipFill>
        <p:spPr>
          <a:xfrm>
            <a:off x="4251163" y="216835"/>
            <a:ext cx="2432558" cy="2193083"/>
          </a:xfrm>
          <a:prstGeom prst="rect">
            <a:avLst/>
          </a:prstGeom>
        </p:spPr>
      </p:pic>
      <p:pic>
        <p:nvPicPr>
          <p:cNvPr id="15" name="Picture 14">
            <a:extLst>
              <a:ext uri="{FF2B5EF4-FFF2-40B4-BE49-F238E27FC236}">
                <a16:creationId xmlns:a16="http://schemas.microsoft.com/office/drawing/2014/main" id="{61BBEB78-C9C3-2B92-7D0D-FF08BF449A38}"/>
              </a:ext>
            </a:extLst>
          </p:cNvPr>
          <p:cNvPicPr>
            <a:picLocks noChangeAspect="1"/>
          </p:cNvPicPr>
          <p:nvPr/>
        </p:nvPicPr>
        <p:blipFill>
          <a:blip r:embed="rId9">
            <a:extLst>
              <a:ext uri="{BEBA8EAE-BF5A-486C-A8C5-ECC9F3942E4B}">
                <a14:imgProps xmlns:a14="http://schemas.microsoft.com/office/drawing/2010/main">
                  <a14:imgLayer r:embed="rId10">
                    <a14:imgEffect>
                      <a14:brightnessContrast contrast="20000"/>
                    </a14:imgEffect>
                  </a14:imgLayer>
                </a14:imgProps>
              </a:ext>
            </a:extLst>
          </a:blip>
          <a:stretch>
            <a:fillRect/>
          </a:stretch>
        </p:blipFill>
        <p:spPr>
          <a:xfrm>
            <a:off x="7227170" y="216835"/>
            <a:ext cx="2707940" cy="2225704"/>
          </a:xfrm>
          <a:prstGeom prst="rect">
            <a:avLst/>
          </a:prstGeom>
        </p:spPr>
      </p:pic>
      <p:pic>
        <p:nvPicPr>
          <p:cNvPr id="16" name="Picture 2" descr="Free Like and dislike icon free png 19533420 PNG with Transparent Background">
            <a:extLst>
              <a:ext uri="{FF2B5EF4-FFF2-40B4-BE49-F238E27FC236}">
                <a16:creationId xmlns:a16="http://schemas.microsoft.com/office/drawing/2014/main" id="{22846EF6-FF0C-52F4-2DA0-198B116FADC9}"/>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15937" t="18188" r="49401" b="17236"/>
          <a:stretch/>
        </p:blipFill>
        <p:spPr bwMode="auto">
          <a:xfrm>
            <a:off x="10199153" y="1009586"/>
            <a:ext cx="1072169" cy="1123517"/>
          </a:xfrm>
          <a:prstGeom prst="rect">
            <a:avLst/>
          </a:prstGeom>
          <a:noFill/>
          <a:extLst>
            <a:ext uri="{909E8E84-426E-40DD-AFC4-6F175D3DCCD1}">
              <a14:hiddenFill xmlns:a14="http://schemas.microsoft.com/office/drawing/2010/main">
                <a:solidFill>
                  <a:srgbClr val="FFFFFF"/>
                </a:solidFill>
              </a14:hiddenFill>
            </a:ext>
          </a:extLst>
        </p:spPr>
      </p:pic>
      <p:pic>
        <p:nvPicPr>
          <p:cNvPr id="18" name="Picture 17">
            <a:extLst>
              <a:ext uri="{FF2B5EF4-FFF2-40B4-BE49-F238E27FC236}">
                <a16:creationId xmlns:a16="http://schemas.microsoft.com/office/drawing/2014/main" id="{137A93BD-0EA2-11FA-C430-5F22B4E2F447}"/>
              </a:ext>
            </a:extLst>
          </p:cNvPr>
          <p:cNvPicPr>
            <a:picLocks noChangeAspect="1"/>
          </p:cNvPicPr>
          <p:nvPr/>
        </p:nvPicPr>
        <p:blipFill>
          <a:blip r:embed="rId12">
            <a:extLst>
              <a:ext uri="{BEBA8EAE-BF5A-486C-A8C5-ECC9F3942E4B}">
                <a14:imgProps xmlns:a14="http://schemas.microsoft.com/office/drawing/2010/main">
                  <a14:imgLayer r:embed="rId13">
                    <a14:imgEffect>
                      <a14:brightnessContrast contrast="20000"/>
                    </a14:imgEffect>
                  </a14:imgLayer>
                </a14:imgProps>
              </a:ext>
            </a:extLst>
          </a:blip>
          <a:stretch>
            <a:fillRect/>
          </a:stretch>
        </p:blipFill>
        <p:spPr>
          <a:xfrm>
            <a:off x="469995" y="4415461"/>
            <a:ext cx="2219635" cy="2029108"/>
          </a:xfrm>
          <a:prstGeom prst="rect">
            <a:avLst/>
          </a:prstGeom>
        </p:spPr>
      </p:pic>
      <p:pic>
        <p:nvPicPr>
          <p:cNvPr id="19" name="Picture 2" descr="Free Like and dislike icon free png 19533420 PNG with Transparent Background">
            <a:extLst>
              <a:ext uri="{FF2B5EF4-FFF2-40B4-BE49-F238E27FC236}">
                <a16:creationId xmlns:a16="http://schemas.microsoft.com/office/drawing/2014/main" id="{71CC7C8E-ECAC-67B1-6C8A-19DBE6D0757E}"/>
              </a:ext>
            </a:extLst>
          </p:cNvPr>
          <p:cNvPicPr>
            <a:picLocks noChangeAspect="1" noChangeArrowheads="1"/>
          </p:cNvPicPr>
          <p:nvPr/>
        </p:nvPicPr>
        <p:blipFill rotWithShape="1">
          <a:blip r:embed="rId11">
            <a:extLst>
              <a:ext uri="{28A0092B-C50C-407E-A947-70E740481C1C}">
                <a14:useLocalDpi xmlns:a14="http://schemas.microsoft.com/office/drawing/2010/main" val="0"/>
              </a:ext>
            </a:extLst>
          </a:blip>
          <a:srcRect l="49885" t="16349" r="15453" b="19074"/>
          <a:stretch/>
        </p:blipFill>
        <p:spPr bwMode="auto">
          <a:xfrm>
            <a:off x="2369409" y="5781742"/>
            <a:ext cx="820144" cy="859423"/>
          </a:xfrm>
          <a:prstGeom prst="rect">
            <a:avLst/>
          </a:prstGeom>
          <a:noFill/>
          <a:extLst>
            <a:ext uri="{909E8E84-426E-40DD-AFC4-6F175D3DCCD1}">
              <a14:hiddenFill xmlns:a14="http://schemas.microsoft.com/office/drawing/2010/main">
                <a:solidFill>
                  <a:srgbClr val="FFFFFF"/>
                </a:solidFill>
              </a14:hiddenFill>
            </a:ext>
          </a:extLst>
        </p:spPr>
      </p:pic>
      <p:sp>
        <p:nvSpPr>
          <p:cNvPr id="20" name="Google Shape;901;p37">
            <a:extLst>
              <a:ext uri="{FF2B5EF4-FFF2-40B4-BE49-F238E27FC236}">
                <a16:creationId xmlns:a16="http://schemas.microsoft.com/office/drawing/2014/main" id="{26D82121-9561-24CC-52FA-37FC9554CF7B}"/>
              </a:ext>
            </a:extLst>
          </p:cNvPr>
          <p:cNvSpPr txBox="1">
            <a:spLocks/>
          </p:cNvSpPr>
          <p:nvPr/>
        </p:nvSpPr>
        <p:spPr>
          <a:xfrm>
            <a:off x="469995" y="2736585"/>
            <a:ext cx="11221848" cy="1482280"/>
          </a:xfrm>
          <a:prstGeom prst="rect">
            <a:avLst/>
          </a:prstGeom>
          <a:solidFill>
            <a:srgbClr val="3B59CB"/>
          </a:solid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400"/>
              <a:buFont typeface="Fira Sans"/>
              <a:buNone/>
              <a:defRPr sz="4788" b="1" i="0" u="none" strike="noStrike" cap="none">
                <a:solidFill>
                  <a:schemeClr val="lt1"/>
                </a:solidFill>
                <a:latin typeface="Fira Sans"/>
                <a:ea typeface="Fira Sans"/>
                <a:cs typeface="Fira Sans"/>
                <a:sym typeface="Fira Sans"/>
              </a:defRPr>
            </a:lvl1pPr>
            <a:lvl2pPr marR="0" lvl="1"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2pPr>
            <a:lvl3pPr marR="0" lvl="2"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3pPr>
            <a:lvl4pPr marR="0" lvl="3"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4pPr>
            <a:lvl5pPr marR="0" lvl="4"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5pPr>
            <a:lvl6pPr marR="0" lvl="5"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6pPr>
            <a:lvl7pPr marR="0" lvl="6"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7pPr>
            <a:lvl8pPr marR="0" lvl="7"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8pPr>
            <a:lvl9pPr marR="0" lvl="8"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9pPr>
          </a:lstStyle>
          <a:p>
            <a:pPr algn="just"/>
            <a:r>
              <a:rPr lang="vi-VN"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Các bạn đã chăm sóc răng miệng đúng cách khi biết đánh răng vào buổi sáng và buổi tối, biết dùng chỉ nha khoa để làm sạch răng.</a:t>
            </a:r>
            <a:endPar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endParaRPr>
          </a:p>
        </p:txBody>
      </p:sp>
      <p:sp>
        <p:nvSpPr>
          <p:cNvPr id="21" name="Google Shape;901;p37">
            <a:extLst>
              <a:ext uri="{FF2B5EF4-FFF2-40B4-BE49-F238E27FC236}">
                <a16:creationId xmlns:a16="http://schemas.microsoft.com/office/drawing/2014/main" id="{3C6C0FEC-4F71-EA96-B5A8-C33514E0E6A6}"/>
              </a:ext>
            </a:extLst>
          </p:cNvPr>
          <p:cNvSpPr txBox="1">
            <a:spLocks/>
          </p:cNvSpPr>
          <p:nvPr/>
        </p:nvSpPr>
        <p:spPr>
          <a:xfrm>
            <a:off x="3437514" y="4822347"/>
            <a:ext cx="7175690" cy="1482280"/>
          </a:xfrm>
          <a:prstGeom prst="rect">
            <a:avLst/>
          </a:prstGeom>
          <a:solidFill>
            <a:srgbClr val="3B59CB"/>
          </a:solid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400"/>
              <a:buFont typeface="Fira Sans"/>
              <a:buNone/>
              <a:defRPr sz="4788" b="1" i="0" u="none" strike="noStrike" cap="none">
                <a:solidFill>
                  <a:schemeClr val="lt1"/>
                </a:solidFill>
                <a:latin typeface="Fira Sans"/>
                <a:ea typeface="Fira Sans"/>
                <a:cs typeface="Fira Sans"/>
                <a:sym typeface="Fira Sans"/>
              </a:defRPr>
            </a:lvl1pPr>
            <a:lvl2pPr marR="0" lvl="1"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2pPr>
            <a:lvl3pPr marR="0" lvl="2"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3pPr>
            <a:lvl4pPr marR="0" lvl="3"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4pPr>
            <a:lvl5pPr marR="0" lvl="4"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5pPr>
            <a:lvl6pPr marR="0" lvl="5"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6pPr>
            <a:lvl7pPr marR="0" lvl="6"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7pPr>
            <a:lvl8pPr marR="0" lvl="7"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8pPr>
            <a:lvl9pPr marR="0" lvl="8"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9pPr>
          </a:lstStyle>
          <a:p>
            <a:pPr algn="just"/>
            <a:r>
              <a:rPr lang="vi-VN" sz="3600" b="0" dirty="0">
                <a:solidFill>
                  <a:schemeClr val="tx1"/>
                </a:solidFill>
                <a:latin typeface="AvantGarde" panose="00000400000000000000" pitchFamily="2" charset="0"/>
                <a:ea typeface="AvantGarde" panose="00000400000000000000" pitchFamily="2" charset="0"/>
                <a:cs typeface="AvantGarde" panose="00000400000000000000" pitchFamily="2" charset="0"/>
              </a:rPr>
              <a:t>Bạn nam chưa biết vệ sinh răng miệng khi từ chối đánh răng trước khi đi ngủ.</a:t>
            </a:r>
            <a:endParaRPr lang="en-US" sz="3600" b="0" dirty="0">
              <a:solidFill>
                <a:schemeClr val="tx1"/>
              </a:solidFill>
              <a:latin typeface="AvantGarde" panose="00000400000000000000" pitchFamily="2" charset="0"/>
              <a:ea typeface="AvantGarde" panose="00000400000000000000" pitchFamily="2" charset="0"/>
              <a:cs typeface="AvantGarde" panose="00000400000000000000"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fade">
                                      <p:cBhvr>
                                        <p:cTn id="7" dur="500"/>
                                        <p:tgtEl>
                                          <p:spTgt spid="16"/>
                                        </p:tgtEl>
                                      </p:cBhvr>
                                    </p:animEffect>
                                  </p:childTnLst>
                                  <p:subTnLst>
                                    <p:audio>
                                      <p:cMediaNode>
                                        <p:cTn display="0" masterRel="sameClick">
                                          <p:stCondLst>
                                            <p:cond evt="begin" delay="0">
                                              <p:tn val="5"/>
                                            </p:cond>
                                          </p:stCondLst>
                                          <p:endCondLst>
                                            <p:cond evt="onStopAudio" delay="0">
                                              <p:tgtEl>
                                                <p:sldTgt/>
                                              </p:tgtEl>
                                            </p:cond>
                                          </p:endCondLst>
                                        </p:cTn>
                                        <p:tgtEl>
                                          <p:sndTgt r:embed="rId3" name="Tieng-ting-www_nhacchuongvui_com.wav"/>
                                        </p:tgtEl>
                                      </p:cMediaNode>
                                    </p:audio>
                                  </p:sub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
                                        </p:tgtEl>
                                        <p:attrNameLst>
                                          <p:attrName>style.visibility</p:attrName>
                                        </p:attrNameLst>
                                      </p:cBhvr>
                                      <p:to>
                                        <p:strVal val="visible"/>
                                      </p:to>
                                    </p:set>
                                    <p:animEffect transition="in" filter="fade">
                                      <p:cBhvr>
                                        <p:cTn id="12" dur="500"/>
                                        <p:tgtEl>
                                          <p:spTgt spid="20"/>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
                                        </p:tgtEl>
                                        <p:attrNameLst>
                                          <p:attrName>style.visibility</p:attrName>
                                        </p:attrNameLst>
                                      </p:cBhvr>
                                      <p:to>
                                        <p:strVal val="visible"/>
                                      </p:to>
                                    </p:set>
                                    <p:animEffect transition="in" filter="fade">
                                      <p:cBhvr>
                                        <p:cTn id="17" dur="500"/>
                                        <p:tgtEl>
                                          <p:spTgt spid="18"/>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9"/>
                                        </p:tgtEl>
                                        <p:attrNameLst>
                                          <p:attrName>style.visibility</p:attrName>
                                        </p:attrNameLst>
                                      </p:cBhvr>
                                      <p:to>
                                        <p:strVal val="visible"/>
                                      </p:to>
                                    </p:set>
                                    <p:animEffect transition="in" filter="fade">
                                      <p:cBhvr>
                                        <p:cTn id="22" dur="500"/>
                                        <p:tgtEl>
                                          <p:spTgt spid="19"/>
                                        </p:tgtEl>
                                      </p:cBhvr>
                                    </p:animEffect>
                                  </p:childTnLst>
                                  <p:subTnLst>
                                    <p:audio>
                                      <p:cMediaNode>
                                        <p:cTn display="0" masterRel="sameClick">
                                          <p:stCondLst>
                                            <p:cond evt="begin" delay="0">
                                              <p:tn val="20"/>
                                            </p:cond>
                                          </p:stCondLst>
                                          <p:endCondLst>
                                            <p:cond evt="onStopAudio" delay="0">
                                              <p:tgtEl>
                                                <p:sldTgt/>
                                              </p:tgtEl>
                                            </p:cond>
                                          </p:endCondLst>
                                        </p:cTn>
                                        <p:tgtEl>
                                          <p:sndTgt r:embed="rId4" name="Wrong Buzzer.wav"/>
                                        </p:tgtEl>
                                      </p:cMediaNode>
                                    </p:audio>
                                  </p:sub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1"/>
                                        </p:tgtEl>
                                        <p:attrNameLst>
                                          <p:attrName>style.visibility</p:attrName>
                                        </p:attrNameLst>
                                      </p:cBhvr>
                                      <p:to>
                                        <p:strVal val="visible"/>
                                      </p:to>
                                    </p:set>
                                    <p:animEffect transition="in" filter="fade">
                                      <p:cBhvr>
                                        <p:cTn id="27"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 grpId="0" animBg="1"/>
      <p:bldP spid="21" grpId="0" animBg="1"/>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950"/>
        <p:cNvGrpSpPr/>
        <p:nvPr/>
      </p:nvGrpSpPr>
      <p:grpSpPr>
        <a:xfrm>
          <a:off x="0" y="0"/>
          <a:ext cx="0" cy="0"/>
          <a:chOff x="0" y="0"/>
          <a:chExt cx="0" cy="0"/>
        </a:xfrm>
      </p:grpSpPr>
      <p:grpSp>
        <p:nvGrpSpPr>
          <p:cNvPr id="951" name="Google Shape;951;p45"/>
          <p:cNvGrpSpPr/>
          <p:nvPr/>
        </p:nvGrpSpPr>
        <p:grpSpPr>
          <a:xfrm rot="5134478">
            <a:off x="-2435768" y="1644279"/>
            <a:ext cx="7105643" cy="6665313"/>
            <a:chOff x="5016550" y="1747942"/>
            <a:chExt cx="5402700" cy="5067900"/>
          </a:xfrm>
        </p:grpSpPr>
        <p:sp>
          <p:nvSpPr>
            <p:cNvPr id="952" name="Google Shape;952;p45"/>
            <p:cNvSpPr/>
            <p:nvPr/>
          </p:nvSpPr>
          <p:spPr>
            <a:xfrm rot="-1921157">
              <a:off x="5554773" y="2646008"/>
              <a:ext cx="4326254" cy="3271768"/>
            </a:xfrm>
            <a:prstGeom prst="ellipse">
              <a:avLst/>
            </a:prstGeom>
            <a:noFill/>
            <a:ln w="9525" cap="flat" cmpd="sng">
              <a:solidFill>
                <a:schemeClr val="lt2"/>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953" name="Google Shape;953;p45"/>
            <p:cNvSpPr/>
            <p:nvPr/>
          </p:nvSpPr>
          <p:spPr>
            <a:xfrm rot="-1921157">
              <a:off x="5576722" y="2812586"/>
              <a:ext cx="4326254" cy="3070157"/>
            </a:xfrm>
            <a:prstGeom prst="ellipse">
              <a:avLst/>
            </a:prstGeom>
            <a:solidFill>
              <a:srgbClr val="FFFFFF">
                <a:alpha val="11900"/>
              </a:srgbClr>
            </a:solidFill>
            <a:ln>
              <a:noFill/>
            </a:ln>
          </p:spPr>
          <p:txBody>
            <a:bodyPr spcFirstLastPara="1" wrap="square" lIns="121598" tIns="121598" rIns="121598" bIns="121598" anchor="ctr" anchorCtr="0">
              <a:noAutofit/>
            </a:bodyPr>
            <a:lstStyle/>
            <a:p>
              <a:endParaRPr sz="2479"/>
            </a:p>
          </p:txBody>
        </p:sp>
      </p:grpSp>
      <p:grpSp>
        <p:nvGrpSpPr>
          <p:cNvPr id="954" name="Google Shape;954;p45"/>
          <p:cNvGrpSpPr/>
          <p:nvPr/>
        </p:nvGrpSpPr>
        <p:grpSpPr>
          <a:xfrm rot="-932109">
            <a:off x="789271" y="2078110"/>
            <a:ext cx="2208144" cy="2197575"/>
            <a:chOff x="1458412" y="3115130"/>
            <a:chExt cx="563782" cy="561083"/>
          </a:xfrm>
        </p:grpSpPr>
        <p:sp>
          <p:nvSpPr>
            <p:cNvPr id="955" name="Google Shape;955;p45"/>
            <p:cNvSpPr/>
            <p:nvPr/>
          </p:nvSpPr>
          <p:spPr>
            <a:xfrm rot="19683">
              <a:off x="1460003" y="3117412"/>
              <a:ext cx="560601" cy="557200"/>
            </a:xfrm>
            <a:custGeom>
              <a:avLst/>
              <a:gdLst/>
              <a:ahLst/>
              <a:cxnLst/>
              <a:rect l="l" t="t" r="r" b="b"/>
              <a:pathLst>
                <a:path w="26202" h="26040" extrusionOk="0">
                  <a:moveTo>
                    <a:pt x="9320" y="298"/>
                  </a:moveTo>
                  <a:cubicBezTo>
                    <a:pt x="7625" y="943"/>
                    <a:pt x="6619" y="2654"/>
                    <a:pt x="5787" y="4262"/>
                  </a:cubicBezTo>
                  <a:lnTo>
                    <a:pt x="5787" y="4262"/>
                  </a:lnTo>
                  <a:cubicBezTo>
                    <a:pt x="3775" y="8128"/>
                    <a:pt x="1977" y="12105"/>
                    <a:pt x="404" y="16169"/>
                  </a:cubicBezTo>
                  <a:lnTo>
                    <a:pt x="404" y="16169"/>
                  </a:lnTo>
                  <a:cubicBezTo>
                    <a:pt x="202" y="16688"/>
                    <a:pt x="0" y="17226"/>
                    <a:pt x="8" y="17785"/>
                  </a:cubicBezTo>
                  <a:lnTo>
                    <a:pt x="8" y="17785"/>
                  </a:lnTo>
                  <a:cubicBezTo>
                    <a:pt x="24" y="19088"/>
                    <a:pt x="1387" y="20197"/>
                    <a:pt x="2666" y="19951"/>
                  </a:cubicBezTo>
                  <a:lnTo>
                    <a:pt x="2666" y="19951"/>
                  </a:lnTo>
                  <a:cubicBezTo>
                    <a:pt x="3260" y="19837"/>
                    <a:pt x="3783" y="19484"/>
                    <a:pt x="4373" y="19341"/>
                  </a:cubicBezTo>
                  <a:lnTo>
                    <a:pt x="4373" y="19341"/>
                  </a:lnTo>
                  <a:cubicBezTo>
                    <a:pt x="4373" y="19341"/>
                    <a:pt x="5542" y="18827"/>
                    <a:pt x="6274" y="19611"/>
                  </a:cubicBezTo>
                  <a:lnTo>
                    <a:pt x="6274" y="19611"/>
                  </a:lnTo>
                  <a:cubicBezTo>
                    <a:pt x="7007" y="20399"/>
                    <a:pt x="6409" y="21528"/>
                    <a:pt x="6409" y="21528"/>
                  </a:cubicBezTo>
                  <a:lnTo>
                    <a:pt x="6409" y="21528"/>
                  </a:lnTo>
                  <a:cubicBezTo>
                    <a:pt x="6227" y="22102"/>
                    <a:pt x="5839" y="22605"/>
                    <a:pt x="5684" y="23188"/>
                  </a:cubicBezTo>
                  <a:lnTo>
                    <a:pt x="5684" y="23188"/>
                  </a:lnTo>
                  <a:cubicBezTo>
                    <a:pt x="5344" y="24447"/>
                    <a:pt x="6358" y="25885"/>
                    <a:pt x="7653" y="25992"/>
                  </a:cubicBezTo>
                  <a:lnTo>
                    <a:pt x="7653" y="25992"/>
                  </a:lnTo>
                  <a:cubicBezTo>
                    <a:pt x="8211" y="26039"/>
                    <a:pt x="8762" y="25873"/>
                    <a:pt x="9296" y="25711"/>
                  </a:cubicBezTo>
                  <a:lnTo>
                    <a:pt x="9296" y="25711"/>
                  </a:lnTo>
                  <a:cubicBezTo>
                    <a:pt x="13459" y="24427"/>
                    <a:pt x="17551" y="22914"/>
                    <a:pt x="21551" y="21183"/>
                  </a:cubicBezTo>
                  <a:lnTo>
                    <a:pt x="21551" y="21183"/>
                  </a:lnTo>
                  <a:cubicBezTo>
                    <a:pt x="23215" y="20462"/>
                    <a:pt x="24990" y="19579"/>
                    <a:pt x="25754" y="17935"/>
                  </a:cubicBezTo>
                  <a:lnTo>
                    <a:pt x="25754" y="17935"/>
                  </a:lnTo>
                  <a:cubicBezTo>
                    <a:pt x="26106" y="17179"/>
                    <a:pt x="26202" y="16327"/>
                    <a:pt x="26198" y="15495"/>
                  </a:cubicBezTo>
                  <a:lnTo>
                    <a:pt x="26198" y="15495"/>
                  </a:lnTo>
                  <a:cubicBezTo>
                    <a:pt x="26190" y="13864"/>
                    <a:pt x="25742" y="12125"/>
                    <a:pt x="24490" y="11079"/>
                  </a:cubicBezTo>
                  <a:lnTo>
                    <a:pt x="24490" y="11079"/>
                  </a:lnTo>
                  <a:cubicBezTo>
                    <a:pt x="23595" y="10334"/>
                    <a:pt x="22423" y="10045"/>
                    <a:pt x="21334" y="9633"/>
                  </a:cubicBezTo>
                  <a:lnTo>
                    <a:pt x="21334" y="9633"/>
                  </a:lnTo>
                  <a:cubicBezTo>
                    <a:pt x="21334" y="9633"/>
                    <a:pt x="19001" y="8829"/>
                    <a:pt x="18335" y="8116"/>
                  </a:cubicBezTo>
                  <a:lnTo>
                    <a:pt x="18335" y="8116"/>
                  </a:lnTo>
                  <a:cubicBezTo>
                    <a:pt x="17674" y="7407"/>
                    <a:pt x="17290" y="5292"/>
                    <a:pt x="17290" y="5292"/>
                  </a:cubicBezTo>
                  <a:lnTo>
                    <a:pt x="17290" y="5292"/>
                  </a:lnTo>
                  <a:cubicBezTo>
                    <a:pt x="16953" y="4179"/>
                    <a:pt x="16747" y="2987"/>
                    <a:pt x="16070" y="2044"/>
                  </a:cubicBezTo>
                  <a:lnTo>
                    <a:pt x="16070" y="2044"/>
                  </a:lnTo>
                  <a:cubicBezTo>
                    <a:pt x="15115" y="721"/>
                    <a:pt x="13412" y="151"/>
                    <a:pt x="11784" y="28"/>
                  </a:cubicBezTo>
                  <a:lnTo>
                    <a:pt x="11784" y="28"/>
                  </a:lnTo>
                  <a:cubicBezTo>
                    <a:pt x="11570" y="12"/>
                    <a:pt x="11348" y="1"/>
                    <a:pt x="11130" y="1"/>
                  </a:cubicBezTo>
                  <a:lnTo>
                    <a:pt x="11130" y="1"/>
                  </a:lnTo>
                  <a:cubicBezTo>
                    <a:pt x="10512" y="1"/>
                    <a:pt x="9895" y="80"/>
                    <a:pt x="9320" y="298"/>
                  </a:cubicBezTo>
                  <a:close/>
                </a:path>
              </a:pathLst>
            </a:custGeom>
            <a:solidFill>
              <a:srgbClr val="FFFFFF"/>
            </a:solidFill>
            <a:ln>
              <a:noFill/>
            </a:ln>
          </p:spPr>
          <p:txBody>
            <a:bodyPr spcFirstLastPara="1" wrap="square" lIns="121598" tIns="121598" rIns="121598" bIns="121598" anchor="ctr" anchorCtr="0">
              <a:noAutofit/>
            </a:bodyPr>
            <a:lstStyle/>
            <a:p>
              <a:endParaRPr sz="2479"/>
            </a:p>
          </p:txBody>
        </p:sp>
        <p:sp>
          <p:nvSpPr>
            <p:cNvPr id="956" name="Google Shape;956;p45"/>
            <p:cNvSpPr/>
            <p:nvPr/>
          </p:nvSpPr>
          <p:spPr>
            <a:xfrm rot="19683">
              <a:off x="1776205" y="3187255"/>
              <a:ext cx="173324" cy="183101"/>
            </a:xfrm>
            <a:custGeom>
              <a:avLst/>
              <a:gdLst/>
              <a:ahLst/>
              <a:cxnLst/>
              <a:rect l="l" t="t" r="r" b="b"/>
              <a:pathLst>
                <a:path w="8101" h="8557" extrusionOk="0">
                  <a:moveTo>
                    <a:pt x="1292" y="416"/>
                  </a:moveTo>
                  <a:cubicBezTo>
                    <a:pt x="1" y="1617"/>
                    <a:pt x="405" y="4144"/>
                    <a:pt x="2187" y="6061"/>
                  </a:cubicBezTo>
                  <a:lnTo>
                    <a:pt x="2187" y="6061"/>
                  </a:lnTo>
                  <a:cubicBezTo>
                    <a:pt x="3973" y="7978"/>
                    <a:pt x="6469" y="8556"/>
                    <a:pt x="7760" y="7356"/>
                  </a:cubicBezTo>
                  <a:lnTo>
                    <a:pt x="7760" y="7356"/>
                  </a:lnTo>
                  <a:cubicBezTo>
                    <a:pt x="7891" y="7233"/>
                    <a:pt x="8002" y="7095"/>
                    <a:pt x="8101" y="6948"/>
                  </a:cubicBezTo>
                  <a:lnTo>
                    <a:pt x="8101" y="6948"/>
                  </a:lnTo>
                  <a:cubicBezTo>
                    <a:pt x="7602" y="6754"/>
                    <a:pt x="7087" y="6592"/>
                    <a:pt x="6588" y="6401"/>
                  </a:cubicBezTo>
                  <a:lnTo>
                    <a:pt x="6588" y="6401"/>
                  </a:lnTo>
                  <a:cubicBezTo>
                    <a:pt x="6588" y="6401"/>
                    <a:pt x="4255" y="5597"/>
                    <a:pt x="3589" y="4884"/>
                  </a:cubicBezTo>
                  <a:lnTo>
                    <a:pt x="3589" y="4884"/>
                  </a:lnTo>
                  <a:cubicBezTo>
                    <a:pt x="2928" y="4175"/>
                    <a:pt x="2544" y="2060"/>
                    <a:pt x="2544" y="2060"/>
                  </a:cubicBezTo>
                  <a:lnTo>
                    <a:pt x="2544" y="2060"/>
                  </a:lnTo>
                  <a:cubicBezTo>
                    <a:pt x="2338" y="1379"/>
                    <a:pt x="2179" y="666"/>
                    <a:pt x="1934" y="1"/>
                  </a:cubicBezTo>
                  <a:lnTo>
                    <a:pt x="1934" y="1"/>
                  </a:lnTo>
                  <a:cubicBezTo>
                    <a:pt x="1696" y="100"/>
                    <a:pt x="1482" y="238"/>
                    <a:pt x="1292" y="416"/>
                  </a:cubicBezTo>
                </a:path>
              </a:pathLst>
            </a:custGeom>
            <a:solidFill>
              <a:srgbClr val="000000">
                <a:alpha val="5090"/>
              </a:srgbClr>
            </a:solidFill>
            <a:ln>
              <a:noFill/>
            </a:ln>
          </p:spPr>
          <p:txBody>
            <a:bodyPr spcFirstLastPara="1" wrap="square" lIns="121598" tIns="121598" rIns="121598" bIns="121598" anchor="ctr" anchorCtr="0">
              <a:noAutofit/>
            </a:bodyPr>
            <a:lstStyle/>
            <a:p>
              <a:endParaRPr sz="2479"/>
            </a:p>
          </p:txBody>
        </p:sp>
        <p:sp>
          <p:nvSpPr>
            <p:cNvPr id="957" name="Google Shape;957;p45"/>
            <p:cNvSpPr/>
            <p:nvPr/>
          </p:nvSpPr>
          <p:spPr>
            <a:xfrm rot="19683">
              <a:off x="1576787" y="3527906"/>
              <a:ext cx="45123" cy="124792"/>
            </a:xfrm>
            <a:custGeom>
              <a:avLst/>
              <a:gdLst/>
              <a:ahLst/>
              <a:cxnLst/>
              <a:rect l="l" t="t" r="r" b="b"/>
              <a:pathLst>
                <a:path w="2109" h="5832" extrusionOk="0">
                  <a:moveTo>
                    <a:pt x="108" y="1"/>
                  </a:moveTo>
                  <a:lnTo>
                    <a:pt x="108" y="5"/>
                  </a:lnTo>
                  <a:cubicBezTo>
                    <a:pt x="338" y="60"/>
                    <a:pt x="567" y="179"/>
                    <a:pt x="765" y="389"/>
                  </a:cubicBezTo>
                  <a:cubicBezTo>
                    <a:pt x="1498" y="1177"/>
                    <a:pt x="900" y="2306"/>
                    <a:pt x="900" y="2306"/>
                  </a:cubicBezTo>
                  <a:cubicBezTo>
                    <a:pt x="718" y="2880"/>
                    <a:pt x="330" y="3383"/>
                    <a:pt x="175" y="3966"/>
                  </a:cubicBezTo>
                  <a:cubicBezTo>
                    <a:pt x="1" y="4607"/>
                    <a:pt x="179" y="5296"/>
                    <a:pt x="571" y="5831"/>
                  </a:cubicBezTo>
                  <a:cubicBezTo>
                    <a:pt x="603" y="5403"/>
                    <a:pt x="714" y="4983"/>
                    <a:pt x="904" y="4599"/>
                  </a:cubicBezTo>
                  <a:cubicBezTo>
                    <a:pt x="1213" y="3977"/>
                    <a:pt x="1720" y="3451"/>
                    <a:pt x="1922" y="2781"/>
                  </a:cubicBezTo>
                  <a:cubicBezTo>
                    <a:pt x="2108" y="2179"/>
                    <a:pt x="2009" y="1498"/>
                    <a:pt x="1664" y="967"/>
                  </a:cubicBezTo>
                  <a:cubicBezTo>
                    <a:pt x="1320" y="440"/>
                    <a:pt x="734" y="76"/>
                    <a:pt x="108" y="1"/>
                  </a:cubicBezTo>
                  <a:close/>
                </a:path>
              </a:pathLst>
            </a:custGeom>
            <a:solidFill>
              <a:srgbClr val="000000">
                <a:alpha val="5090"/>
              </a:srgbClr>
            </a:solidFill>
            <a:ln>
              <a:noFill/>
            </a:ln>
          </p:spPr>
          <p:txBody>
            <a:bodyPr spcFirstLastPara="1" wrap="square" lIns="121598" tIns="121598" rIns="121598" bIns="121598" anchor="ctr" anchorCtr="0">
              <a:noAutofit/>
            </a:bodyPr>
            <a:lstStyle/>
            <a:p>
              <a:endParaRPr sz="2479"/>
            </a:p>
          </p:txBody>
        </p:sp>
        <p:sp>
          <p:nvSpPr>
            <p:cNvPr id="958" name="Google Shape;958;p45"/>
            <p:cNvSpPr/>
            <p:nvPr/>
          </p:nvSpPr>
          <p:spPr>
            <a:xfrm rot="19683">
              <a:off x="1476089" y="3115849"/>
              <a:ext cx="252294" cy="329377"/>
            </a:xfrm>
            <a:custGeom>
              <a:avLst/>
              <a:gdLst/>
              <a:ahLst/>
              <a:cxnLst/>
              <a:rect l="l" t="t" r="r" b="b"/>
              <a:pathLst>
                <a:path w="11792" h="15393" extrusionOk="0">
                  <a:moveTo>
                    <a:pt x="11198" y="6671"/>
                  </a:moveTo>
                  <a:cubicBezTo>
                    <a:pt x="11075" y="5764"/>
                    <a:pt x="10493" y="4999"/>
                    <a:pt x="10037" y="4207"/>
                  </a:cubicBezTo>
                  <a:cubicBezTo>
                    <a:pt x="9582" y="3411"/>
                    <a:pt x="9241" y="2425"/>
                    <a:pt x="9629" y="1597"/>
                  </a:cubicBezTo>
                  <a:cubicBezTo>
                    <a:pt x="9938" y="948"/>
                    <a:pt x="10627" y="563"/>
                    <a:pt x="11301" y="314"/>
                  </a:cubicBezTo>
                  <a:cubicBezTo>
                    <a:pt x="11463" y="254"/>
                    <a:pt x="11629" y="199"/>
                    <a:pt x="11792" y="151"/>
                  </a:cubicBezTo>
                  <a:cubicBezTo>
                    <a:pt x="11550" y="112"/>
                    <a:pt x="11305" y="84"/>
                    <a:pt x="11063" y="64"/>
                  </a:cubicBezTo>
                  <a:cubicBezTo>
                    <a:pt x="10231" y="1"/>
                    <a:pt x="9376" y="37"/>
                    <a:pt x="8599" y="334"/>
                  </a:cubicBezTo>
                  <a:cubicBezTo>
                    <a:pt x="6904" y="979"/>
                    <a:pt x="5898" y="2690"/>
                    <a:pt x="5066" y="4298"/>
                  </a:cubicBezTo>
                  <a:cubicBezTo>
                    <a:pt x="3189" y="7907"/>
                    <a:pt x="1497" y="11610"/>
                    <a:pt x="0" y="15393"/>
                  </a:cubicBezTo>
                  <a:cubicBezTo>
                    <a:pt x="2496" y="13551"/>
                    <a:pt x="5490" y="12474"/>
                    <a:pt x="8179" y="10909"/>
                  </a:cubicBezTo>
                  <a:cubicBezTo>
                    <a:pt x="8979" y="10446"/>
                    <a:pt x="9764" y="9931"/>
                    <a:pt x="10354" y="9222"/>
                  </a:cubicBezTo>
                  <a:cubicBezTo>
                    <a:pt x="10944" y="8513"/>
                    <a:pt x="11320" y="7586"/>
                    <a:pt x="11198" y="6671"/>
                  </a:cubicBezTo>
                  <a:close/>
                </a:path>
              </a:pathLst>
            </a:custGeom>
            <a:solidFill>
              <a:srgbClr val="000000">
                <a:alpha val="5090"/>
              </a:srgbClr>
            </a:solidFill>
            <a:ln>
              <a:noFill/>
            </a:ln>
          </p:spPr>
          <p:txBody>
            <a:bodyPr spcFirstLastPara="1" wrap="square" lIns="121598" tIns="121598" rIns="121598" bIns="121598" anchor="ctr" anchorCtr="0">
              <a:noAutofit/>
            </a:bodyPr>
            <a:lstStyle/>
            <a:p>
              <a:endParaRPr sz="2479"/>
            </a:p>
          </p:txBody>
        </p:sp>
      </p:grpSp>
      <p:grpSp>
        <p:nvGrpSpPr>
          <p:cNvPr id="961" name="Google Shape;961;p45"/>
          <p:cNvGrpSpPr/>
          <p:nvPr/>
        </p:nvGrpSpPr>
        <p:grpSpPr>
          <a:xfrm>
            <a:off x="-1177266" y="1813884"/>
            <a:ext cx="6127894" cy="9156107"/>
            <a:chOff x="-922343" y="1578001"/>
            <a:chExt cx="4607319" cy="6884111"/>
          </a:xfrm>
        </p:grpSpPr>
        <p:sp>
          <p:nvSpPr>
            <p:cNvPr id="962" name="Google Shape;962;p45"/>
            <p:cNvSpPr/>
            <p:nvPr/>
          </p:nvSpPr>
          <p:spPr>
            <a:xfrm rot="1697205">
              <a:off x="1355906" y="4169028"/>
              <a:ext cx="465752" cy="435231"/>
            </a:xfrm>
            <a:custGeom>
              <a:avLst/>
              <a:gdLst/>
              <a:ahLst/>
              <a:cxnLst/>
              <a:rect l="l" t="t" r="r" b="b"/>
              <a:pathLst>
                <a:path w="4227" h="3950" extrusionOk="0">
                  <a:moveTo>
                    <a:pt x="3169" y="1"/>
                  </a:moveTo>
                  <a:lnTo>
                    <a:pt x="2234" y="1"/>
                  </a:lnTo>
                  <a:lnTo>
                    <a:pt x="1997" y="1"/>
                  </a:lnTo>
                  <a:lnTo>
                    <a:pt x="1371" y="1"/>
                  </a:lnTo>
                  <a:lnTo>
                    <a:pt x="682" y="1"/>
                  </a:lnTo>
                  <a:cubicBezTo>
                    <a:pt x="175" y="1"/>
                    <a:pt x="175" y="678"/>
                    <a:pt x="175" y="678"/>
                  </a:cubicBezTo>
                  <a:lnTo>
                    <a:pt x="175" y="678"/>
                  </a:lnTo>
                  <a:lnTo>
                    <a:pt x="56" y="3277"/>
                  </a:lnTo>
                  <a:cubicBezTo>
                    <a:pt x="56" y="3277"/>
                    <a:pt x="0" y="3950"/>
                    <a:pt x="563" y="3950"/>
                  </a:cubicBezTo>
                  <a:lnTo>
                    <a:pt x="563" y="3950"/>
                  </a:lnTo>
                  <a:lnTo>
                    <a:pt x="1371" y="3950"/>
                  </a:lnTo>
                  <a:lnTo>
                    <a:pt x="1878" y="3950"/>
                  </a:lnTo>
                  <a:lnTo>
                    <a:pt x="2353" y="3950"/>
                  </a:lnTo>
                  <a:lnTo>
                    <a:pt x="3169" y="3950"/>
                  </a:lnTo>
                  <a:lnTo>
                    <a:pt x="3668" y="3950"/>
                  </a:lnTo>
                  <a:cubicBezTo>
                    <a:pt x="4227" y="3950"/>
                    <a:pt x="4175" y="3277"/>
                    <a:pt x="4175" y="3277"/>
                  </a:cubicBezTo>
                  <a:lnTo>
                    <a:pt x="4175" y="3277"/>
                  </a:lnTo>
                  <a:lnTo>
                    <a:pt x="4056" y="678"/>
                  </a:lnTo>
                  <a:cubicBezTo>
                    <a:pt x="4056" y="678"/>
                    <a:pt x="4056" y="1"/>
                    <a:pt x="3545" y="1"/>
                  </a:cubicBezTo>
                  <a:lnTo>
                    <a:pt x="3545" y="1"/>
                  </a:lnTo>
                  <a:close/>
                </a:path>
              </a:pathLst>
            </a:custGeom>
            <a:gradFill>
              <a:gsLst>
                <a:gs pos="0">
                  <a:schemeClr val="accent1"/>
                </a:gs>
                <a:gs pos="100000">
                  <a:schemeClr val="dk1"/>
                </a:gs>
              </a:gsLst>
              <a:lin ang="2700006" scaled="0"/>
            </a:gradFill>
            <a:ln>
              <a:noFill/>
            </a:ln>
          </p:spPr>
          <p:txBody>
            <a:bodyPr spcFirstLastPara="1" wrap="square" lIns="121598" tIns="121598" rIns="121598" bIns="121598" anchor="ctr" anchorCtr="0">
              <a:noAutofit/>
            </a:bodyPr>
            <a:lstStyle/>
            <a:p>
              <a:endParaRPr sz="2479"/>
            </a:p>
          </p:txBody>
        </p:sp>
        <p:sp>
          <p:nvSpPr>
            <p:cNvPr id="963" name="Google Shape;963;p45"/>
            <p:cNvSpPr/>
            <p:nvPr/>
          </p:nvSpPr>
          <p:spPr>
            <a:xfrm rot="1697205">
              <a:off x="1355801" y="4169442"/>
              <a:ext cx="465752" cy="434790"/>
            </a:xfrm>
            <a:custGeom>
              <a:avLst/>
              <a:gdLst/>
              <a:ahLst/>
              <a:cxnLst/>
              <a:rect l="l" t="t" r="r" b="b"/>
              <a:pathLst>
                <a:path w="4227" h="3946" extrusionOk="0">
                  <a:moveTo>
                    <a:pt x="614" y="1"/>
                  </a:moveTo>
                  <a:lnTo>
                    <a:pt x="614" y="1"/>
                  </a:lnTo>
                  <a:cubicBezTo>
                    <a:pt x="175" y="60"/>
                    <a:pt x="175" y="674"/>
                    <a:pt x="175" y="674"/>
                  </a:cubicBezTo>
                  <a:lnTo>
                    <a:pt x="56" y="3273"/>
                  </a:lnTo>
                  <a:cubicBezTo>
                    <a:pt x="56" y="3273"/>
                    <a:pt x="0" y="3946"/>
                    <a:pt x="563" y="3946"/>
                  </a:cubicBezTo>
                  <a:lnTo>
                    <a:pt x="3668" y="3946"/>
                  </a:lnTo>
                  <a:cubicBezTo>
                    <a:pt x="4227" y="3946"/>
                    <a:pt x="4175" y="3273"/>
                    <a:pt x="4175" y="3273"/>
                  </a:cubicBezTo>
                  <a:lnTo>
                    <a:pt x="4147" y="2663"/>
                  </a:lnTo>
                  <a:lnTo>
                    <a:pt x="1030" y="2663"/>
                  </a:lnTo>
                  <a:cubicBezTo>
                    <a:pt x="472" y="2663"/>
                    <a:pt x="523" y="1985"/>
                    <a:pt x="523" y="1985"/>
                  </a:cubicBezTo>
                  <a:lnTo>
                    <a:pt x="614" y="1"/>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964" name="Google Shape;964;p45"/>
            <p:cNvSpPr/>
            <p:nvPr/>
          </p:nvSpPr>
          <p:spPr>
            <a:xfrm rot="1697205">
              <a:off x="1735686" y="3644006"/>
              <a:ext cx="190400" cy="586196"/>
            </a:xfrm>
            <a:custGeom>
              <a:avLst/>
              <a:gdLst/>
              <a:ahLst/>
              <a:cxnLst/>
              <a:rect l="l" t="t" r="r" b="b"/>
              <a:pathLst>
                <a:path w="1728" h="10382" extrusionOk="0">
                  <a:moveTo>
                    <a:pt x="864" y="1"/>
                  </a:moveTo>
                  <a:lnTo>
                    <a:pt x="417" y="1"/>
                  </a:lnTo>
                  <a:lnTo>
                    <a:pt x="1" y="10382"/>
                  </a:lnTo>
                  <a:lnTo>
                    <a:pt x="864" y="10382"/>
                  </a:lnTo>
                  <a:lnTo>
                    <a:pt x="1728" y="10382"/>
                  </a:lnTo>
                  <a:lnTo>
                    <a:pt x="1312" y="1"/>
                  </a:lnTo>
                  <a:close/>
                </a:path>
              </a:pathLst>
            </a:custGeom>
            <a:gradFill>
              <a:gsLst>
                <a:gs pos="0">
                  <a:schemeClr val="accent1"/>
                </a:gs>
                <a:gs pos="100000">
                  <a:schemeClr val="dk1"/>
                </a:gs>
              </a:gsLst>
              <a:lin ang="2700006" scaled="0"/>
            </a:gradFill>
            <a:ln>
              <a:noFill/>
            </a:ln>
          </p:spPr>
          <p:txBody>
            <a:bodyPr spcFirstLastPara="1" wrap="square" lIns="121598" tIns="121598" rIns="121598" bIns="121598" anchor="ctr" anchorCtr="0">
              <a:noAutofit/>
            </a:bodyPr>
            <a:lstStyle/>
            <a:p>
              <a:endParaRPr sz="2479"/>
            </a:p>
          </p:txBody>
        </p:sp>
        <p:sp>
          <p:nvSpPr>
            <p:cNvPr id="965" name="Google Shape;965;p45"/>
            <p:cNvSpPr/>
            <p:nvPr/>
          </p:nvSpPr>
          <p:spPr>
            <a:xfrm rot="1697242">
              <a:off x="1734922" y="3647036"/>
              <a:ext cx="190396" cy="582955"/>
            </a:xfrm>
            <a:custGeom>
              <a:avLst/>
              <a:gdLst/>
              <a:ahLst/>
              <a:cxnLst/>
              <a:rect l="l" t="t" r="r" b="b"/>
              <a:pathLst>
                <a:path w="1728" h="10382" extrusionOk="0">
                  <a:moveTo>
                    <a:pt x="417" y="1"/>
                  </a:moveTo>
                  <a:lnTo>
                    <a:pt x="1" y="10382"/>
                  </a:lnTo>
                  <a:lnTo>
                    <a:pt x="1728" y="10382"/>
                  </a:lnTo>
                  <a:lnTo>
                    <a:pt x="1720" y="10136"/>
                  </a:lnTo>
                  <a:lnTo>
                    <a:pt x="227" y="10136"/>
                  </a:lnTo>
                  <a:lnTo>
                    <a:pt x="631" y="1"/>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966" name="Google Shape;966;p45"/>
            <p:cNvSpPr/>
            <p:nvPr/>
          </p:nvSpPr>
          <p:spPr>
            <a:xfrm rot="1697205">
              <a:off x="1469335" y="1911571"/>
              <a:ext cx="1882071" cy="1882071"/>
            </a:xfrm>
            <a:custGeom>
              <a:avLst/>
              <a:gdLst/>
              <a:ahLst/>
              <a:cxnLst/>
              <a:rect l="l" t="t" r="r" b="b"/>
              <a:pathLst>
                <a:path w="17081" h="17081" extrusionOk="0">
                  <a:moveTo>
                    <a:pt x="1" y="8540"/>
                  </a:moveTo>
                  <a:cubicBezTo>
                    <a:pt x="1" y="13258"/>
                    <a:pt x="3823" y="17080"/>
                    <a:pt x="8540" y="17080"/>
                  </a:cubicBezTo>
                  <a:lnTo>
                    <a:pt x="8540" y="17080"/>
                  </a:lnTo>
                  <a:cubicBezTo>
                    <a:pt x="13254" y="17080"/>
                    <a:pt x="17080" y="13258"/>
                    <a:pt x="17080" y="8540"/>
                  </a:cubicBezTo>
                  <a:lnTo>
                    <a:pt x="17080" y="8540"/>
                  </a:lnTo>
                  <a:cubicBezTo>
                    <a:pt x="17080" y="3827"/>
                    <a:pt x="13254" y="1"/>
                    <a:pt x="8540" y="1"/>
                  </a:cubicBezTo>
                  <a:lnTo>
                    <a:pt x="8540" y="1"/>
                  </a:lnTo>
                  <a:cubicBezTo>
                    <a:pt x="3823" y="1"/>
                    <a:pt x="1" y="3827"/>
                    <a:pt x="1" y="8540"/>
                  </a:cubicBezTo>
                  <a:close/>
                </a:path>
              </a:pathLst>
            </a:custGeom>
            <a:gradFill>
              <a:gsLst>
                <a:gs pos="0">
                  <a:srgbClr val="FFFFFF">
                    <a:alpha val="23137"/>
                    <a:alpha val="11900"/>
                  </a:srgbClr>
                </a:gs>
                <a:gs pos="100000">
                  <a:srgbClr val="E0F7FD">
                    <a:alpha val="23137"/>
                    <a:alpha val="11900"/>
                  </a:srgbClr>
                </a:gs>
              </a:gsLst>
              <a:lin ang="5400012" scaled="0"/>
            </a:gradFill>
            <a:ln>
              <a:noFill/>
            </a:ln>
          </p:spPr>
          <p:txBody>
            <a:bodyPr spcFirstLastPara="1" wrap="square" lIns="121598" tIns="121598" rIns="121598" bIns="121598" anchor="ctr" anchorCtr="0">
              <a:noAutofit/>
            </a:bodyPr>
            <a:lstStyle/>
            <a:p>
              <a:endParaRPr sz="2479"/>
            </a:p>
          </p:txBody>
        </p:sp>
        <p:sp>
          <p:nvSpPr>
            <p:cNvPr id="967" name="Google Shape;967;p45"/>
            <p:cNvSpPr/>
            <p:nvPr/>
          </p:nvSpPr>
          <p:spPr>
            <a:xfrm rot="1697205">
              <a:off x="1469335" y="1911571"/>
              <a:ext cx="1882071" cy="1882071"/>
            </a:xfrm>
            <a:custGeom>
              <a:avLst/>
              <a:gdLst/>
              <a:ahLst/>
              <a:cxnLst/>
              <a:rect l="l" t="t" r="r" b="b"/>
              <a:pathLst>
                <a:path w="17081" h="17081" extrusionOk="0">
                  <a:moveTo>
                    <a:pt x="8540" y="1"/>
                  </a:moveTo>
                  <a:cubicBezTo>
                    <a:pt x="3823" y="1"/>
                    <a:pt x="1" y="3827"/>
                    <a:pt x="1" y="8540"/>
                  </a:cubicBezTo>
                  <a:cubicBezTo>
                    <a:pt x="1" y="13258"/>
                    <a:pt x="3823" y="17080"/>
                    <a:pt x="8540" y="17080"/>
                  </a:cubicBezTo>
                  <a:cubicBezTo>
                    <a:pt x="4053" y="17080"/>
                    <a:pt x="417" y="13444"/>
                    <a:pt x="417" y="8956"/>
                  </a:cubicBezTo>
                  <a:cubicBezTo>
                    <a:pt x="417" y="4469"/>
                    <a:pt x="4053" y="833"/>
                    <a:pt x="8540" y="833"/>
                  </a:cubicBezTo>
                  <a:cubicBezTo>
                    <a:pt x="13028" y="833"/>
                    <a:pt x="16664" y="4469"/>
                    <a:pt x="16664" y="8956"/>
                  </a:cubicBezTo>
                  <a:cubicBezTo>
                    <a:pt x="16664" y="13444"/>
                    <a:pt x="13028" y="17080"/>
                    <a:pt x="8540" y="17080"/>
                  </a:cubicBezTo>
                  <a:cubicBezTo>
                    <a:pt x="13258" y="17080"/>
                    <a:pt x="17080" y="13258"/>
                    <a:pt x="17080" y="8540"/>
                  </a:cubicBezTo>
                  <a:cubicBezTo>
                    <a:pt x="17080" y="3827"/>
                    <a:pt x="13258" y="1"/>
                    <a:pt x="8540" y="1"/>
                  </a:cubicBezTo>
                  <a:close/>
                </a:path>
              </a:pathLst>
            </a:custGeom>
            <a:gradFill>
              <a:gsLst>
                <a:gs pos="0">
                  <a:schemeClr val="accent1">
                    <a:alpha val="13890"/>
                  </a:schemeClr>
                </a:gs>
                <a:gs pos="100000">
                  <a:schemeClr val="dk1">
                    <a:alpha val="13890"/>
                  </a:schemeClr>
                </a:gs>
              </a:gsLst>
              <a:lin ang="2698631" scaled="0"/>
            </a:gradFill>
            <a:ln w="19050" cap="flat" cmpd="sng">
              <a:solidFill>
                <a:schemeClr val="accent1"/>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968" name="Google Shape;968;p45"/>
            <p:cNvSpPr/>
            <p:nvPr/>
          </p:nvSpPr>
          <p:spPr>
            <a:xfrm rot="1697205">
              <a:off x="2842428" y="2597593"/>
              <a:ext cx="337387" cy="372536"/>
            </a:xfrm>
            <a:custGeom>
              <a:avLst/>
              <a:gdLst/>
              <a:ahLst/>
              <a:cxnLst/>
              <a:rect l="l" t="t" r="r" b="b"/>
              <a:pathLst>
                <a:path w="3062" h="3381" extrusionOk="0">
                  <a:moveTo>
                    <a:pt x="520" y="0"/>
                  </a:moveTo>
                  <a:cubicBezTo>
                    <a:pt x="444" y="0"/>
                    <a:pt x="378" y="19"/>
                    <a:pt x="325" y="58"/>
                  </a:cubicBezTo>
                  <a:cubicBezTo>
                    <a:pt x="0" y="296"/>
                    <a:pt x="277" y="1223"/>
                    <a:pt x="943" y="2126"/>
                  </a:cubicBezTo>
                  <a:cubicBezTo>
                    <a:pt x="1500" y="2882"/>
                    <a:pt x="2155" y="3380"/>
                    <a:pt x="2543" y="3380"/>
                  </a:cubicBezTo>
                  <a:cubicBezTo>
                    <a:pt x="2619" y="3380"/>
                    <a:pt x="2684" y="3362"/>
                    <a:pt x="2737" y="3322"/>
                  </a:cubicBezTo>
                  <a:cubicBezTo>
                    <a:pt x="3062" y="3085"/>
                    <a:pt x="2789" y="2158"/>
                    <a:pt x="2123" y="1255"/>
                  </a:cubicBezTo>
                  <a:cubicBezTo>
                    <a:pt x="1566" y="498"/>
                    <a:pt x="911" y="0"/>
                    <a:pt x="520"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969" name="Google Shape;969;p45"/>
            <p:cNvSpPr/>
            <p:nvPr/>
          </p:nvSpPr>
          <p:spPr>
            <a:xfrm rot="1697205">
              <a:off x="2973549" y="3091942"/>
              <a:ext cx="127594" cy="127154"/>
            </a:xfrm>
            <a:custGeom>
              <a:avLst/>
              <a:gdLst/>
              <a:ahLst/>
              <a:cxnLst/>
              <a:rect l="l" t="t" r="r" b="b"/>
              <a:pathLst>
                <a:path w="1158" h="1154" extrusionOk="0">
                  <a:moveTo>
                    <a:pt x="579" y="1"/>
                  </a:moveTo>
                  <a:cubicBezTo>
                    <a:pt x="262" y="1"/>
                    <a:pt x="1" y="258"/>
                    <a:pt x="1" y="575"/>
                  </a:cubicBezTo>
                  <a:cubicBezTo>
                    <a:pt x="1" y="896"/>
                    <a:pt x="262" y="1153"/>
                    <a:pt x="579" y="1153"/>
                  </a:cubicBezTo>
                  <a:cubicBezTo>
                    <a:pt x="896" y="1153"/>
                    <a:pt x="1157" y="896"/>
                    <a:pt x="1157" y="575"/>
                  </a:cubicBezTo>
                  <a:cubicBezTo>
                    <a:pt x="1157" y="258"/>
                    <a:pt x="896" y="1"/>
                    <a:pt x="579"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970" name="Google Shape;970;p45"/>
            <p:cNvSpPr/>
            <p:nvPr/>
          </p:nvSpPr>
          <p:spPr>
            <a:xfrm rot="1697205">
              <a:off x="16442" y="4254911"/>
              <a:ext cx="1016457" cy="4218214"/>
            </a:xfrm>
            <a:custGeom>
              <a:avLst/>
              <a:gdLst/>
              <a:ahLst/>
              <a:cxnLst/>
              <a:rect l="l" t="t" r="r" b="b"/>
              <a:pathLst>
                <a:path w="9225" h="38283" extrusionOk="0">
                  <a:moveTo>
                    <a:pt x="6179" y="0"/>
                  </a:moveTo>
                  <a:lnTo>
                    <a:pt x="5565" y="0"/>
                  </a:lnTo>
                  <a:lnTo>
                    <a:pt x="4614" y="0"/>
                  </a:lnTo>
                  <a:lnTo>
                    <a:pt x="3664" y="0"/>
                  </a:lnTo>
                  <a:lnTo>
                    <a:pt x="2824" y="0"/>
                  </a:lnTo>
                  <a:lnTo>
                    <a:pt x="2614" y="0"/>
                  </a:lnTo>
                  <a:cubicBezTo>
                    <a:pt x="1842" y="0"/>
                    <a:pt x="1838" y="1276"/>
                    <a:pt x="1838" y="1276"/>
                  </a:cubicBezTo>
                  <a:lnTo>
                    <a:pt x="1838" y="1276"/>
                  </a:lnTo>
                  <a:lnTo>
                    <a:pt x="83" y="37007"/>
                  </a:lnTo>
                  <a:cubicBezTo>
                    <a:pt x="83" y="37007"/>
                    <a:pt x="0" y="38282"/>
                    <a:pt x="856" y="38282"/>
                  </a:cubicBezTo>
                  <a:lnTo>
                    <a:pt x="856" y="38282"/>
                  </a:lnTo>
                  <a:lnTo>
                    <a:pt x="2087" y="38282"/>
                  </a:lnTo>
                  <a:lnTo>
                    <a:pt x="2824" y="38282"/>
                  </a:lnTo>
                  <a:lnTo>
                    <a:pt x="4432" y="38282"/>
                  </a:lnTo>
                  <a:lnTo>
                    <a:pt x="4797" y="38282"/>
                  </a:lnTo>
                  <a:lnTo>
                    <a:pt x="6179" y="38282"/>
                  </a:lnTo>
                  <a:lnTo>
                    <a:pt x="7142" y="38282"/>
                  </a:lnTo>
                  <a:lnTo>
                    <a:pt x="8373" y="38282"/>
                  </a:lnTo>
                  <a:cubicBezTo>
                    <a:pt x="9225" y="38282"/>
                    <a:pt x="9146" y="37007"/>
                    <a:pt x="9146" y="37007"/>
                  </a:cubicBezTo>
                  <a:lnTo>
                    <a:pt x="9146" y="37007"/>
                  </a:lnTo>
                  <a:lnTo>
                    <a:pt x="7387" y="1276"/>
                  </a:lnTo>
                  <a:cubicBezTo>
                    <a:pt x="7387" y="1276"/>
                    <a:pt x="7387" y="0"/>
                    <a:pt x="6615" y="0"/>
                  </a:cubicBezTo>
                  <a:lnTo>
                    <a:pt x="6615" y="0"/>
                  </a:lnTo>
                  <a:close/>
                </a:path>
              </a:pathLst>
            </a:custGeom>
            <a:gradFill>
              <a:gsLst>
                <a:gs pos="0">
                  <a:schemeClr val="accent1"/>
                </a:gs>
                <a:gs pos="100000">
                  <a:schemeClr val="dk1"/>
                </a:gs>
              </a:gsLst>
              <a:lin ang="2700006" scaled="0"/>
            </a:gradFill>
            <a:ln>
              <a:noFill/>
            </a:ln>
          </p:spPr>
          <p:txBody>
            <a:bodyPr spcFirstLastPara="1" wrap="square" lIns="121598" tIns="121598" rIns="121598" bIns="121598" anchor="ctr" anchorCtr="0">
              <a:noAutofit/>
            </a:bodyPr>
            <a:lstStyle/>
            <a:p>
              <a:endParaRPr sz="2479"/>
            </a:p>
          </p:txBody>
        </p:sp>
        <p:sp>
          <p:nvSpPr>
            <p:cNvPr id="971" name="Google Shape;971;p45"/>
            <p:cNvSpPr/>
            <p:nvPr/>
          </p:nvSpPr>
          <p:spPr>
            <a:xfrm rot="1697205">
              <a:off x="16442" y="4254911"/>
              <a:ext cx="1016457" cy="4218214"/>
            </a:xfrm>
            <a:custGeom>
              <a:avLst/>
              <a:gdLst/>
              <a:ahLst/>
              <a:cxnLst/>
              <a:rect l="l" t="t" r="r" b="b"/>
              <a:pathLst>
                <a:path w="9225" h="38283" extrusionOk="0">
                  <a:moveTo>
                    <a:pt x="2614" y="0"/>
                  </a:moveTo>
                  <a:cubicBezTo>
                    <a:pt x="1842" y="0"/>
                    <a:pt x="1842" y="1276"/>
                    <a:pt x="1842" y="1276"/>
                  </a:cubicBezTo>
                  <a:lnTo>
                    <a:pt x="83" y="37007"/>
                  </a:lnTo>
                  <a:cubicBezTo>
                    <a:pt x="83" y="37007"/>
                    <a:pt x="0" y="38282"/>
                    <a:pt x="856" y="38282"/>
                  </a:cubicBezTo>
                  <a:lnTo>
                    <a:pt x="8373" y="38282"/>
                  </a:lnTo>
                  <a:cubicBezTo>
                    <a:pt x="9225" y="38282"/>
                    <a:pt x="9146" y="37007"/>
                    <a:pt x="9146" y="37007"/>
                  </a:cubicBezTo>
                  <a:lnTo>
                    <a:pt x="9130" y="36682"/>
                  </a:lnTo>
                  <a:cubicBezTo>
                    <a:pt x="9086" y="37050"/>
                    <a:pt x="8936" y="37553"/>
                    <a:pt x="8449" y="37553"/>
                  </a:cubicBezTo>
                  <a:lnTo>
                    <a:pt x="1668" y="37553"/>
                  </a:lnTo>
                  <a:cubicBezTo>
                    <a:pt x="899" y="37553"/>
                    <a:pt x="970" y="36302"/>
                    <a:pt x="970" y="36302"/>
                  </a:cubicBezTo>
                  <a:lnTo>
                    <a:pt x="2559" y="1252"/>
                  </a:lnTo>
                  <a:cubicBezTo>
                    <a:pt x="2559" y="1252"/>
                    <a:pt x="2559" y="0"/>
                    <a:pt x="3256" y="0"/>
                  </a:cubicBez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972" name="Google Shape;972;p45"/>
            <p:cNvSpPr/>
            <p:nvPr/>
          </p:nvSpPr>
          <p:spPr>
            <a:xfrm rot="1697205">
              <a:off x="815717" y="5086877"/>
              <a:ext cx="683478" cy="203512"/>
            </a:xfrm>
            <a:custGeom>
              <a:avLst/>
              <a:gdLst/>
              <a:ahLst/>
              <a:cxnLst/>
              <a:rect l="l" t="t" r="r" b="b"/>
              <a:pathLst>
                <a:path w="6203" h="1847" extrusionOk="0">
                  <a:moveTo>
                    <a:pt x="91" y="1"/>
                  </a:moveTo>
                  <a:lnTo>
                    <a:pt x="0" y="1847"/>
                  </a:lnTo>
                  <a:lnTo>
                    <a:pt x="6203" y="1847"/>
                  </a:lnTo>
                  <a:lnTo>
                    <a:pt x="6112" y="1"/>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grpSp>
      <p:sp>
        <p:nvSpPr>
          <p:cNvPr id="973" name="Google Shape;973;p45"/>
          <p:cNvSpPr/>
          <p:nvPr/>
        </p:nvSpPr>
        <p:spPr>
          <a:xfrm>
            <a:off x="1094504" y="1471510"/>
            <a:ext cx="228344" cy="228159"/>
          </a:xfrm>
          <a:custGeom>
            <a:avLst/>
            <a:gdLst/>
            <a:ahLst/>
            <a:cxnLst/>
            <a:rect l="l" t="t" r="r" b="b"/>
            <a:pathLst>
              <a:path w="4948" h="4944" extrusionOk="0">
                <a:moveTo>
                  <a:pt x="4944" y="2464"/>
                </a:moveTo>
                <a:lnTo>
                  <a:pt x="4944" y="2464"/>
                </a:lnTo>
                <a:cubicBezTo>
                  <a:pt x="4944" y="2004"/>
                  <a:pt x="4567" y="1628"/>
                  <a:pt x="4108" y="1632"/>
                </a:cubicBezTo>
                <a:lnTo>
                  <a:pt x="3308" y="1632"/>
                </a:lnTo>
                <a:lnTo>
                  <a:pt x="3308" y="836"/>
                </a:lnTo>
                <a:cubicBezTo>
                  <a:pt x="3304" y="373"/>
                  <a:pt x="2931" y="0"/>
                  <a:pt x="2468" y="0"/>
                </a:cubicBezTo>
                <a:cubicBezTo>
                  <a:pt x="2005" y="0"/>
                  <a:pt x="1632" y="376"/>
                  <a:pt x="1632" y="840"/>
                </a:cubicBezTo>
                <a:lnTo>
                  <a:pt x="1636" y="1636"/>
                </a:lnTo>
                <a:lnTo>
                  <a:pt x="836" y="1640"/>
                </a:lnTo>
                <a:cubicBezTo>
                  <a:pt x="373" y="1640"/>
                  <a:pt x="0" y="2016"/>
                  <a:pt x="0" y="2476"/>
                </a:cubicBezTo>
                <a:lnTo>
                  <a:pt x="0" y="2476"/>
                </a:lnTo>
                <a:cubicBezTo>
                  <a:pt x="4" y="2939"/>
                  <a:pt x="377" y="3312"/>
                  <a:pt x="840" y="3312"/>
                </a:cubicBezTo>
                <a:lnTo>
                  <a:pt x="1640" y="3312"/>
                </a:lnTo>
                <a:lnTo>
                  <a:pt x="1640" y="4108"/>
                </a:lnTo>
                <a:cubicBezTo>
                  <a:pt x="1640" y="4571"/>
                  <a:pt x="2016" y="4943"/>
                  <a:pt x="2480" y="4943"/>
                </a:cubicBezTo>
                <a:cubicBezTo>
                  <a:pt x="2943" y="4943"/>
                  <a:pt x="3316" y="4567"/>
                  <a:pt x="3316" y="4104"/>
                </a:cubicBezTo>
                <a:lnTo>
                  <a:pt x="3312" y="3308"/>
                </a:lnTo>
                <a:lnTo>
                  <a:pt x="4112" y="3304"/>
                </a:lnTo>
                <a:cubicBezTo>
                  <a:pt x="4571" y="3304"/>
                  <a:pt x="4947" y="2927"/>
                  <a:pt x="4944" y="2464"/>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6" name="Google Shape;901;p37">
            <a:extLst>
              <a:ext uri="{FF2B5EF4-FFF2-40B4-BE49-F238E27FC236}">
                <a16:creationId xmlns:a16="http://schemas.microsoft.com/office/drawing/2014/main" id="{5BC16A06-F27B-06FF-D888-338AFE61BDBD}"/>
              </a:ext>
            </a:extLst>
          </p:cNvPr>
          <p:cNvSpPr txBox="1">
            <a:spLocks/>
          </p:cNvSpPr>
          <p:nvPr/>
        </p:nvSpPr>
        <p:spPr>
          <a:xfrm>
            <a:off x="4537833" y="2446322"/>
            <a:ext cx="6939385" cy="2724044"/>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1pPr>
            <a:lvl2pPr marR="0" lvl="1"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2pPr>
            <a:lvl3pPr marR="0" lvl="2"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3pPr>
            <a:lvl4pPr marR="0" lvl="3"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4pPr>
            <a:lvl5pPr marR="0" lvl="4"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5pPr>
            <a:lvl6pPr marR="0" lvl="5"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6pPr>
            <a:lvl7pPr marR="0" lvl="6"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7pPr>
            <a:lvl8pPr marR="0" lvl="7"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8pPr>
            <a:lvl9pPr marR="0" lvl="8"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9pPr>
          </a:lstStyle>
          <a:p>
            <a:pPr algn="just"/>
            <a:r>
              <a:rPr lang="en-US" sz="3600" b="0" dirty="0" err="1">
                <a:latin typeface="AvantGarde" panose="00000400000000000000" pitchFamily="2" charset="0"/>
                <a:ea typeface="AvantGarde" panose="00000400000000000000" pitchFamily="2" charset="0"/>
                <a:cs typeface="AvantGarde" panose="00000400000000000000" pitchFamily="2" charset="0"/>
              </a:rPr>
              <a:t>Kết</a:t>
            </a:r>
            <a:r>
              <a:rPr lang="en-US" sz="3600" b="0" dirty="0">
                <a:latin typeface="AvantGarde" panose="00000400000000000000" pitchFamily="2" charset="0"/>
                <a:ea typeface="AvantGarde" panose="00000400000000000000" pitchFamily="2" charset="0"/>
                <a:cs typeface="AvantGarde" panose="00000400000000000000" pitchFamily="2" charset="0"/>
              </a:rPr>
              <a:t> </a:t>
            </a:r>
            <a:r>
              <a:rPr lang="en-US" sz="3600" b="0" dirty="0" err="1">
                <a:latin typeface="AvantGarde" panose="00000400000000000000" pitchFamily="2" charset="0"/>
                <a:ea typeface="AvantGarde" panose="00000400000000000000" pitchFamily="2" charset="0"/>
                <a:cs typeface="AvantGarde" panose="00000400000000000000" pitchFamily="2" charset="0"/>
              </a:rPr>
              <a:t>luận</a:t>
            </a:r>
            <a:r>
              <a:rPr lang="en-US" sz="3600" b="0" dirty="0">
                <a:latin typeface="AvantGarde" panose="00000400000000000000" pitchFamily="2" charset="0"/>
                <a:ea typeface="AvantGarde" panose="00000400000000000000" pitchFamily="2" charset="0"/>
                <a:cs typeface="AvantGarde" panose="00000400000000000000" pitchFamily="2" charset="0"/>
              </a:rPr>
              <a:t>: </a:t>
            </a:r>
            <a:r>
              <a:rPr lang="vi-VN" sz="3600" b="0" dirty="0">
                <a:latin typeface="AvantGarde" panose="00000400000000000000" pitchFamily="2" charset="0"/>
                <a:ea typeface="AvantGarde" panose="00000400000000000000" pitchFamily="2" charset="0"/>
                <a:cs typeface="AvantGarde" panose="00000400000000000000" pitchFamily="2" charset="0"/>
              </a:rPr>
              <a:t>Em cần thực hiện các hành động giúp răng miệng sạch sẽ như đánh răng mỗi buổi sáng và trước khi đi ngủ, dùng tăm nước, chỉ nha khoa để làm sạch răng.</a:t>
            </a:r>
            <a:endParaRPr lang="en-US" sz="3600" b="0" dirty="0">
              <a:latin typeface="AvantGarde" panose="00000400000000000000" pitchFamily="2" charset="0"/>
              <a:ea typeface="AvantGarde" panose="00000400000000000000" pitchFamily="2" charset="0"/>
              <a:cs typeface="AvantGarde" panose="00000400000000000000" pitchFamily="2" charset="0"/>
            </a:endParaRPr>
          </a:p>
        </p:txBody>
      </p:sp>
      <p:pic>
        <p:nvPicPr>
          <p:cNvPr id="7" name="Picture 6">
            <a:extLst>
              <a:ext uri="{FF2B5EF4-FFF2-40B4-BE49-F238E27FC236}">
                <a16:creationId xmlns:a16="http://schemas.microsoft.com/office/drawing/2014/main" id="{7335B3D4-001F-DC91-1352-873324AADAB7}"/>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2143" l="7358" r="93311">
                        <a14:foregroundMark x1="7692" y1="36429" x2="7692" y2="36429"/>
                        <a14:foregroundMark x1="16388" y1="16429" x2="16388" y2="16429"/>
                        <a14:foregroundMark x1="14381" y1="17857" x2="14381" y2="17857"/>
                        <a14:foregroundMark x1="11037" y1="20714" x2="11037" y2="20714"/>
                        <a14:foregroundMark x1="17057" y1="22143" x2="17057" y2="22143"/>
                        <a14:foregroundMark x1="12709" y1="24286" x2="12709" y2="24286"/>
                        <a14:foregroundMark x1="93645" y1="46429" x2="93645" y2="46429"/>
                        <a14:foregroundMark x1="84950" y1="92143" x2="84950" y2="92143"/>
                      </a14:backgroundRemoval>
                    </a14:imgEffect>
                    <a14:imgEffect>
                      <a14:sharpenSoften amount="25000"/>
                    </a14:imgEffect>
                    <a14:imgEffect>
                      <a14:colorTemperature colorTemp="11200"/>
                    </a14:imgEffect>
                    <a14:imgEffect>
                      <a14:brightnessContrast bright="20000"/>
                    </a14:imgEffect>
                  </a14:imgLayer>
                </a14:imgProps>
              </a:ext>
            </a:extLst>
          </a:blip>
          <a:stretch>
            <a:fillRect/>
          </a:stretch>
        </p:blipFill>
        <p:spPr>
          <a:xfrm>
            <a:off x="826143" y="499126"/>
            <a:ext cx="1215188" cy="568984"/>
          </a:xfrm>
          <a:prstGeom prst="rect">
            <a:avLst/>
          </a:prstGeom>
        </p:spPr>
      </p:pic>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871"/>
        <p:cNvGrpSpPr/>
        <p:nvPr/>
      </p:nvGrpSpPr>
      <p:grpSpPr>
        <a:xfrm>
          <a:off x="0" y="0"/>
          <a:ext cx="0" cy="0"/>
          <a:chOff x="0" y="0"/>
          <a:chExt cx="0" cy="0"/>
        </a:xfrm>
      </p:grpSpPr>
      <p:grpSp>
        <p:nvGrpSpPr>
          <p:cNvPr id="875" name="Google Shape;875;p37"/>
          <p:cNvGrpSpPr/>
          <p:nvPr/>
        </p:nvGrpSpPr>
        <p:grpSpPr>
          <a:xfrm rot="4890194" flipH="1">
            <a:off x="1170670" y="4866783"/>
            <a:ext cx="1553411" cy="1822160"/>
            <a:chOff x="3109325" y="1544275"/>
            <a:chExt cx="892750" cy="1047200"/>
          </a:xfrm>
        </p:grpSpPr>
        <p:sp>
          <p:nvSpPr>
            <p:cNvPr id="876" name="Google Shape;876;p37"/>
            <p:cNvSpPr/>
            <p:nvPr/>
          </p:nvSpPr>
          <p:spPr>
            <a:xfrm>
              <a:off x="3455725" y="2043075"/>
              <a:ext cx="72225" cy="120025"/>
            </a:xfrm>
            <a:custGeom>
              <a:avLst/>
              <a:gdLst/>
              <a:ahLst/>
              <a:cxnLst/>
              <a:rect l="l" t="t" r="r" b="b"/>
              <a:pathLst>
                <a:path w="2889" h="4801" fill="none" extrusionOk="0">
                  <a:moveTo>
                    <a:pt x="84" y="3862"/>
                  </a:moveTo>
                  <a:cubicBezTo>
                    <a:pt x="96" y="4028"/>
                    <a:pt x="143" y="4195"/>
                    <a:pt x="238" y="4349"/>
                  </a:cubicBezTo>
                  <a:cubicBezTo>
                    <a:pt x="369" y="4539"/>
                    <a:pt x="571" y="4658"/>
                    <a:pt x="797" y="4706"/>
                  </a:cubicBezTo>
                  <a:cubicBezTo>
                    <a:pt x="1320" y="4801"/>
                    <a:pt x="1854" y="4622"/>
                    <a:pt x="2223" y="4242"/>
                  </a:cubicBezTo>
                  <a:cubicBezTo>
                    <a:pt x="2591" y="3850"/>
                    <a:pt x="2805" y="3351"/>
                    <a:pt x="2852" y="2816"/>
                  </a:cubicBezTo>
                  <a:cubicBezTo>
                    <a:pt x="2888" y="2329"/>
                    <a:pt x="2805" y="1806"/>
                    <a:pt x="2472" y="1438"/>
                  </a:cubicBezTo>
                  <a:cubicBezTo>
                    <a:pt x="1189" y="0"/>
                    <a:pt x="1" y="2852"/>
                    <a:pt x="84" y="3862"/>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77" name="Google Shape;877;p37"/>
            <p:cNvSpPr/>
            <p:nvPr/>
          </p:nvSpPr>
          <p:spPr>
            <a:xfrm>
              <a:off x="3525250" y="2382625"/>
              <a:ext cx="168750" cy="208850"/>
            </a:xfrm>
            <a:custGeom>
              <a:avLst/>
              <a:gdLst/>
              <a:ahLst/>
              <a:cxnLst/>
              <a:rect l="l" t="t" r="r" b="b"/>
              <a:pathLst>
                <a:path w="6750" h="8354" fill="none" extrusionOk="0">
                  <a:moveTo>
                    <a:pt x="309" y="4943"/>
                  </a:moveTo>
                  <a:cubicBezTo>
                    <a:pt x="440" y="6108"/>
                    <a:pt x="1105" y="7237"/>
                    <a:pt x="2127" y="7795"/>
                  </a:cubicBezTo>
                  <a:cubicBezTo>
                    <a:pt x="3161" y="8354"/>
                    <a:pt x="4539" y="8283"/>
                    <a:pt x="5419" y="7522"/>
                  </a:cubicBezTo>
                  <a:cubicBezTo>
                    <a:pt x="5906" y="7082"/>
                    <a:pt x="6239" y="6524"/>
                    <a:pt x="6393" y="5894"/>
                  </a:cubicBezTo>
                  <a:cubicBezTo>
                    <a:pt x="6750" y="4528"/>
                    <a:pt x="6286" y="2959"/>
                    <a:pt x="5193" y="2056"/>
                  </a:cubicBezTo>
                  <a:cubicBezTo>
                    <a:pt x="2709" y="0"/>
                    <a:pt x="0" y="2020"/>
                    <a:pt x="309" y="4943"/>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78" name="Google Shape;878;p37"/>
            <p:cNvSpPr/>
            <p:nvPr/>
          </p:nvSpPr>
          <p:spPr>
            <a:xfrm>
              <a:off x="3869850" y="2076325"/>
              <a:ext cx="132225" cy="128675"/>
            </a:xfrm>
            <a:custGeom>
              <a:avLst/>
              <a:gdLst/>
              <a:ahLst/>
              <a:cxnLst/>
              <a:rect l="l" t="t" r="r" b="b"/>
              <a:pathLst>
                <a:path w="5289" h="5147" fill="none" extrusionOk="0">
                  <a:moveTo>
                    <a:pt x="226" y="3209"/>
                  </a:moveTo>
                  <a:cubicBezTo>
                    <a:pt x="84" y="3613"/>
                    <a:pt x="0" y="4089"/>
                    <a:pt x="226" y="4445"/>
                  </a:cubicBezTo>
                  <a:cubicBezTo>
                    <a:pt x="428" y="4778"/>
                    <a:pt x="856" y="4909"/>
                    <a:pt x="1236" y="4968"/>
                  </a:cubicBezTo>
                  <a:cubicBezTo>
                    <a:pt x="2365" y="5146"/>
                    <a:pt x="3601" y="4825"/>
                    <a:pt x="4361" y="3970"/>
                  </a:cubicBezTo>
                  <a:cubicBezTo>
                    <a:pt x="5288" y="2924"/>
                    <a:pt x="5288" y="274"/>
                    <a:pt x="3446" y="120"/>
                  </a:cubicBezTo>
                  <a:cubicBezTo>
                    <a:pt x="2044" y="1"/>
                    <a:pt x="618" y="2080"/>
                    <a:pt x="226" y="3209"/>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79" name="Google Shape;879;p37"/>
            <p:cNvSpPr/>
            <p:nvPr/>
          </p:nvSpPr>
          <p:spPr>
            <a:xfrm>
              <a:off x="3630100" y="1910275"/>
              <a:ext cx="94200" cy="123000"/>
            </a:xfrm>
            <a:custGeom>
              <a:avLst/>
              <a:gdLst/>
              <a:ahLst/>
              <a:cxnLst/>
              <a:rect l="l" t="t" r="r" b="b"/>
              <a:pathLst>
                <a:path w="3768" h="4920" fill="none" extrusionOk="0">
                  <a:moveTo>
                    <a:pt x="96" y="3720"/>
                  </a:moveTo>
                  <a:cubicBezTo>
                    <a:pt x="108" y="3910"/>
                    <a:pt x="155" y="4100"/>
                    <a:pt x="250" y="4266"/>
                  </a:cubicBezTo>
                  <a:cubicBezTo>
                    <a:pt x="429" y="4540"/>
                    <a:pt x="761" y="4682"/>
                    <a:pt x="1082" y="4730"/>
                  </a:cubicBezTo>
                  <a:cubicBezTo>
                    <a:pt x="2306" y="4920"/>
                    <a:pt x="3566" y="3922"/>
                    <a:pt x="3685" y="2698"/>
                  </a:cubicBezTo>
                  <a:cubicBezTo>
                    <a:pt x="3768" y="1747"/>
                    <a:pt x="2793" y="0"/>
                    <a:pt x="1617" y="297"/>
                  </a:cubicBezTo>
                  <a:cubicBezTo>
                    <a:pt x="500" y="594"/>
                    <a:pt x="1" y="2781"/>
                    <a:pt x="96" y="3720"/>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80" name="Google Shape;880;p37"/>
            <p:cNvSpPr/>
            <p:nvPr/>
          </p:nvSpPr>
          <p:spPr>
            <a:xfrm>
              <a:off x="3499400" y="1544275"/>
              <a:ext cx="43400" cy="90925"/>
            </a:xfrm>
            <a:custGeom>
              <a:avLst/>
              <a:gdLst/>
              <a:ahLst/>
              <a:cxnLst/>
              <a:rect l="l" t="t" r="r" b="b"/>
              <a:pathLst>
                <a:path w="1736" h="3637" fill="none" extrusionOk="0">
                  <a:moveTo>
                    <a:pt x="24" y="1997"/>
                  </a:moveTo>
                  <a:cubicBezTo>
                    <a:pt x="0" y="2484"/>
                    <a:pt x="95" y="3007"/>
                    <a:pt x="428" y="3352"/>
                  </a:cubicBezTo>
                  <a:cubicBezTo>
                    <a:pt x="618" y="3554"/>
                    <a:pt x="892" y="3637"/>
                    <a:pt x="1165" y="3565"/>
                  </a:cubicBezTo>
                  <a:cubicBezTo>
                    <a:pt x="1260" y="3518"/>
                    <a:pt x="1343" y="3459"/>
                    <a:pt x="1403" y="3375"/>
                  </a:cubicBezTo>
                  <a:cubicBezTo>
                    <a:pt x="1628" y="3114"/>
                    <a:pt x="1735" y="2769"/>
                    <a:pt x="1712" y="2413"/>
                  </a:cubicBezTo>
                  <a:cubicBezTo>
                    <a:pt x="1688" y="2068"/>
                    <a:pt x="1605" y="1724"/>
                    <a:pt x="1462" y="1403"/>
                  </a:cubicBezTo>
                  <a:cubicBezTo>
                    <a:pt x="1403" y="1236"/>
                    <a:pt x="1319" y="1070"/>
                    <a:pt x="1224" y="916"/>
                  </a:cubicBezTo>
                  <a:cubicBezTo>
                    <a:pt x="523" y="1"/>
                    <a:pt x="36" y="1438"/>
                    <a:pt x="24" y="1997"/>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81" name="Google Shape;881;p37"/>
            <p:cNvSpPr/>
            <p:nvPr/>
          </p:nvSpPr>
          <p:spPr>
            <a:xfrm>
              <a:off x="3382650" y="1848775"/>
              <a:ext cx="50225" cy="65375"/>
            </a:xfrm>
            <a:custGeom>
              <a:avLst/>
              <a:gdLst/>
              <a:ahLst/>
              <a:cxnLst/>
              <a:rect l="l" t="t" r="r" b="b"/>
              <a:pathLst>
                <a:path w="2009" h="2615" fill="none" extrusionOk="0">
                  <a:moveTo>
                    <a:pt x="12" y="1866"/>
                  </a:moveTo>
                  <a:cubicBezTo>
                    <a:pt x="0" y="2056"/>
                    <a:pt x="60" y="2235"/>
                    <a:pt x="179" y="2377"/>
                  </a:cubicBezTo>
                  <a:cubicBezTo>
                    <a:pt x="274" y="2484"/>
                    <a:pt x="416" y="2555"/>
                    <a:pt x="559" y="2567"/>
                  </a:cubicBezTo>
                  <a:cubicBezTo>
                    <a:pt x="880" y="2615"/>
                    <a:pt x="1212" y="2532"/>
                    <a:pt x="1462" y="2330"/>
                  </a:cubicBezTo>
                  <a:cubicBezTo>
                    <a:pt x="1711" y="2116"/>
                    <a:pt x="1890" y="1842"/>
                    <a:pt x="1961" y="1522"/>
                  </a:cubicBezTo>
                  <a:cubicBezTo>
                    <a:pt x="2009" y="1343"/>
                    <a:pt x="2009" y="1141"/>
                    <a:pt x="1961" y="963"/>
                  </a:cubicBezTo>
                  <a:cubicBezTo>
                    <a:pt x="1878" y="690"/>
                    <a:pt x="1688" y="488"/>
                    <a:pt x="1438" y="381"/>
                  </a:cubicBezTo>
                  <a:cubicBezTo>
                    <a:pt x="547" y="1"/>
                    <a:pt x="0" y="1129"/>
                    <a:pt x="12" y="1866"/>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82" name="Google Shape;882;p37"/>
            <p:cNvSpPr/>
            <p:nvPr/>
          </p:nvSpPr>
          <p:spPr>
            <a:xfrm>
              <a:off x="3109325" y="1622400"/>
              <a:ext cx="85900" cy="131625"/>
            </a:xfrm>
            <a:custGeom>
              <a:avLst/>
              <a:gdLst/>
              <a:ahLst/>
              <a:cxnLst/>
              <a:rect l="l" t="t" r="r" b="b"/>
              <a:pathLst>
                <a:path w="3436" h="5265" fill="none" extrusionOk="0">
                  <a:moveTo>
                    <a:pt x="167" y="2936"/>
                  </a:moveTo>
                  <a:cubicBezTo>
                    <a:pt x="13" y="3459"/>
                    <a:pt x="1" y="4053"/>
                    <a:pt x="286" y="4504"/>
                  </a:cubicBezTo>
                  <a:cubicBezTo>
                    <a:pt x="762" y="5229"/>
                    <a:pt x="1926" y="5265"/>
                    <a:pt x="2580" y="4695"/>
                  </a:cubicBezTo>
                  <a:cubicBezTo>
                    <a:pt x="3233" y="4136"/>
                    <a:pt x="3435" y="3174"/>
                    <a:pt x="3281" y="2318"/>
                  </a:cubicBezTo>
                  <a:cubicBezTo>
                    <a:pt x="2865" y="1"/>
                    <a:pt x="571" y="1439"/>
                    <a:pt x="167" y="2936"/>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grpSp>
      <p:grpSp>
        <p:nvGrpSpPr>
          <p:cNvPr id="890" name="Google Shape;890;p37"/>
          <p:cNvGrpSpPr/>
          <p:nvPr/>
        </p:nvGrpSpPr>
        <p:grpSpPr>
          <a:xfrm>
            <a:off x="8827449" y="5777863"/>
            <a:ext cx="3085645" cy="716112"/>
            <a:chOff x="5958575" y="4307050"/>
            <a:chExt cx="1147025" cy="266200"/>
          </a:xfrm>
        </p:grpSpPr>
        <p:sp>
          <p:nvSpPr>
            <p:cNvPr id="891" name="Google Shape;891;p37"/>
            <p:cNvSpPr/>
            <p:nvPr/>
          </p:nvSpPr>
          <p:spPr>
            <a:xfrm>
              <a:off x="5972250" y="4307050"/>
              <a:ext cx="1119400" cy="155400"/>
            </a:xfrm>
            <a:custGeom>
              <a:avLst/>
              <a:gdLst/>
              <a:ahLst/>
              <a:cxnLst/>
              <a:rect l="l" t="t" r="r" b="b"/>
              <a:pathLst>
                <a:path w="44776" h="6216" fill="none" extrusionOk="0">
                  <a:moveTo>
                    <a:pt x="0" y="4552"/>
                  </a:moveTo>
                  <a:cubicBezTo>
                    <a:pt x="1129" y="3138"/>
                    <a:pt x="2294" y="1700"/>
                    <a:pt x="3898" y="868"/>
                  </a:cubicBezTo>
                  <a:cubicBezTo>
                    <a:pt x="5490" y="36"/>
                    <a:pt x="7641" y="1"/>
                    <a:pt x="8936" y="1248"/>
                  </a:cubicBezTo>
                  <a:cubicBezTo>
                    <a:pt x="10065" y="2353"/>
                    <a:pt x="10481" y="4326"/>
                    <a:pt x="12002" y="4730"/>
                  </a:cubicBezTo>
                  <a:cubicBezTo>
                    <a:pt x="14711" y="5443"/>
                    <a:pt x="15983" y="428"/>
                    <a:pt x="18775" y="524"/>
                  </a:cubicBezTo>
                  <a:cubicBezTo>
                    <a:pt x="21722" y="619"/>
                    <a:pt x="22293" y="6144"/>
                    <a:pt x="25228" y="5883"/>
                  </a:cubicBezTo>
                  <a:cubicBezTo>
                    <a:pt x="26535" y="5776"/>
                    <a:pt x="27367" y="4492"/>
                    <a:pt x="28270" y="3530"/>
                  </a:cubicBezTo>
                  <a:cubicBezTo>
                    <a:pt x="29862" y="1854"/>
                    <a:pt x="32797" y="1070"/>
                    <a:pt x="34449" y="2698"/>
                  </a:cubicBezTo>
                  <a:cubicBezTo>
                    <a:pt x="35649" y="3874"/>
                    <a:pt x="36398" y="6215"/>
                    <a:pt x="38014" y="5788"/>
                  </a:cubicBezTo>
                  <a:cubicBezTo>
                    <a:pt x="39060" y="5514"/>
                    <a:pt x="39380" y="4219"/>
                    <a:pt x="40046" y="3364"/>
                  </a:cubicBezTo>
                  <a:cubicBezTo>
                    <a:pt x="41151" y="1938"/>
                    <a:pt x="43623" y="1878"/>
                    <a:pt x="44775" y="3280"/>
                  </a:cubicBezTo>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92" name="Google Shape;892;p37"/>
            <p:cNvSpPr/>
            <p:nvPr/>
          </p:nvSpPr>
          <p:spPr>
            <a:xfrm>
              <a:off x="5958575" y="4444300"/>
              <a:ext cx="1147025" cy="128950"/>
            </a:xfrm>
            <a:custGeom>
              <a:avLst/>
              <a:gdLst/>
              <a:ahLst/>
              <a:cxnLst/>
              <a:rect l="l" t="t" r="r" b="b"/>
              <a:pathLst>
                <a:path w="45881" h="5158" fill="none" extrusionOk="0">
                  <a:moveTo>
                    <a:pt x="1" y="4267"/>
                  </a:moveTo>
                  <a:cubicBezTo>
                    <a:pt x="987" y="2876"/>
                    <a:pt x="2175" y="1545"/>
                    <a:pt x="3708" y="809"/>
                  </a:cubicBezTo>
                  <a:cubicBezTo>
                    <a:pt x="5253" y="60"/>
                    <a:pt x="7214" y="1"/>
                    <a:pt x="8580" y="1023"/>
                  </a:cubicBezTo>
                  <a:cubicBezTo>
                    <a:pt x="10113" y="2175"/>
                    <a:pt x="10874" y="4552"/>
                    <a:pt x="12787" y="4742"/>
                  </a:cubicBezTo>
                  <a:cubicBezTo>
                    <a:pt x="15175" y="4991"/>
                    <a:pt x="16423" y="1545"/>
                    <a:pt x="18788" y="1106"/>
                  </a:cubicBezTo>
                  <a:cubicBezTo>
                    <a:pt x="21830" y="535"/>
                    <a:pt x="23945" y="5158"/>
                    <a:pt x="27011" y="4694"/>
                  </a:cubicBezTo>
                  <a:cubicBezTo>
                    <a:pt x="29566" y="4302"/>
                    <a:pt x="30920" y="500"/>
                    <a:pt x="33475" y="880"/>
                  </a:cubicBezTo>
                  <a:cubicBezTo>
                    <a:pt x="34711" y="1070"/>
                    <a:pt x="35543" y="2199"/>
                    <a:pt x="36386" y="3114"/>
                  </a:cubicBezTo>
                  <a:cubicBezTo>
                    <a:pt x="37230" y="4041"/>
                    <a:pt x="38561" y="4861"/>
                    <a:pt x="39654" y="4267"/>
                  </a:cubicBezTo>
                  <a:cubicBezTo>
                    <a:pt x="40367" y="3886"/>
                    <a:pt x="40688" y="3031"/>
                    <a:pt x="41235" y="2437"/>
                  </a:cubicBezTo>
                  <a:cubicBezTo>
                    <a:pt x="42506" y="1082"/>
                    <a:pt x="45108" y="1510"/>
                    <a:pt x="45881" y="3197"/>
                  </a:cubicBezTo>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grpSp>
      <p:grpSp>
        <p:nvGrpSpPr>
          <p:cNvPr id="893" name="Google Shape;893;p37"/>
          <p:cNvGrpSpPr/>
          <p:nvPr/>
        </p:nvGrpSpPr>
        <p:grpSpPr>
          <a:xfrm rot="-3043763">
            <a:off x="10996503" y="2986199"/>
            <a:ext cx="1064367" cy="2000975"/>
            <a:chOff x="6514100" y="3024300"/>
            <a:chExt cx="611700" cy="1149975"/>
          </a:xfrm>
        </p:grpSpPr>
        <p:sp>
          <p:nvSpPr>
            <p:cNvPr id="894" name="Google Shape;894;p37"/>
            <p:cNvSpPr/>
            <p:nvPr/>
          </p:nvSpPr>
          <p:spPr>
            <a:xfrm>
              <a:off x="6514100" y="3773225"/>
              <a:ext cx="42800" cy="55575"/>
            </a:xfrm>
            <a:custGeom>
              <a:avLst/>
              <a:gdLst/>
              <a:ahLst/>
              <a:cxnLst/>
              <a:rect l="l" t="t" r="r" b="b"/>
              <a:pathLst>
                <a:path w="1712" h="2223" fill="none" extrusionOk="0">
                  <a:moveTo>
                    <a:pt x="13" y="1592"/>
                  </a:moveTo>
                  <a:cubicBezTo>
                    <a:pt x="1" y="1747"/>
                    <a:pt x="48" y="1901"/>
                    <a:pt x="155" y="2032"/>
                  </a:cubicBezTo>
                  <a:cubicBezTo>
                    <a:pt x="238" y="2115"/>
                    <a:pt x="357" y="2175"/>
                    <a:pt x="476" y="2187"/>
                  </a:cubicBezTo>
                  <a:cubicBezTo>
                    <a:pt x="749" y="2222"/>
                    <a:pt x="1023" y="2151"/>
                    <a:pt x="1237" y="1985"/>
                  </a:cubicBezTo>
                  <a:cubicBezTo>
                    <a:pt x="1451" y="1806"/>
                    <a:pt x="1605" y="1569"/>
                    <a:pt x="1664" y="1295"/>
                  </a:cubicBezTo>
                  <a:cubicBezTo>
                    <a:pt x="1712" y="1141"/>
                    <a:pt x="1712" y="974"/>
                    <a:pt x="1664" y="820"/>
                  </a:cubicBezTo>
                  <a:cubicBezTo>
                    <a:pt x="1593" y="594"/>
                    <a:pt x="1439" y="416"/>
                    <a:pt x="1225" y="321"/>
                  </a:cubicBezTo>
                  <a:cubicBezTo>
                    <a:pt x="464" y="0"/>
                    <a:pt x="1" y="963"/>
                    <a:pt x="13" y="1592"/>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95" name="Google Shape;895;p37"/>
            <p:cNvSpPr/>
            <p:nvPr/>
          </p:nvSpPr>
          <p:spPr>
            <a:xfrm>
              <a:off x="7088050" y="3024300"/>
              <a:ext cx="36875" cy="77250"/>
            </a:xfrm>
            <a:custGeom>
              <a:avLst/>
              <a:gdLst/>
              <a:ahLst/>
              <a:cxnLst/>
              <a:rect l="l" t="t" r="r" b="b"/>
              <a:pathLst>
                <a:path w="1475" h="3090" fill="none" extrusionOk="0">
                  <a:moveTo>
                    <a:pt x="13" y="1700"/>
                  </a:moveTo>
                  <a:cubicBezTo>
                    <a:pt x="1" y="2104"/>
                    <a:pt x="72" y="2555"/>
                    <a:pt x="357" y="2852"/>
                  </a:cubicBezTo>
                  <a:cubicBezTo>
                    <a:pt x="512" y="3019"/>
                    <a:pt x="749" y="3090"/>
                    <a:pt x="975" y="3030"/>
                  </a:cubicBezTo>
                  <a:cubicBezTo>
                    <a:pt x="1058" y="2995"/>
                    <a:pt x="1130" y="2947"/>
                    <a:pt x="1189" y="2876"/>
                  </a:cubicBezTo>
                  <a:cubicBezTo>
                    <a:pt x="1379" y="2650"/>
                    <a:pt x="1474" y="2353"/>
                    <a:pt x="1450" y="2056"/>
                  </a:cubicBezTo>
                  <a:cubicBezTo>
                    <a:pt x="1427" y="1759"/>
                    <a:pt x="1355" y="1474"/>
                    <a:pt x="1237" y="1200"/>
                  </a:cubicBezTo>
                  <a:cubicBezTo>
                    <a:pt x="1189" y="1046"/>
                    <a:pt x="1118" y="903"/>
                    <a:pt x="1035" y="785"/>
                  </a:cubicBezTo>
                  <a:cubicBezTo>
                    <a:pt x="429" y="0"/>
                    <a:pt x="25" y="1212"/>
                    <a:pt x="13" y="1700"/>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96" name="Google Shape;896;p37"/>
            <p:cNvSpPr/>
            <p:nvPr/>
          </p:nvSpPr>
          <p:spPr>
            <a:xfrm>
              <a:off x="6759500" y="3971950"/>
              <a:ext cx="169350" cy="202325"/>
            </a:xfrm>
            <a:custGeom>
              <a:avLst/>
              <a:gdLst/>
              <a:ahLst/>
              <a:cxnLst/>
              <a:rect l="l" t="t" r="r" b="b"/>
              <a:pathLst>
                <a:path w="6774" h="8093" fill="none" extrusionOk="0">
                  <a:moveTo>
                    <a:pt x="155" y="4077"/>
                  </a:moveTo>
                  <a:cubicBezTo>
                    <a:pt x="0" y="4754"/>
                    <a:pt x="36" y="5479"/>
                    <a:pt x="357" y="6085"/>
                  </a:cubicBezTo>
                  <a:cubicBezTo>
                    <a:pt x="951" y="7226"/>
                    <a:pt x="2341" y="7618"/>
                    <a:pt x="3601" y="7879"/>
                  </a:cubicBezTo>
                  <a:cubicBezTo>
                    <a:pt x="4112" y="7986"/>
                    <a:pt x="4646" y="8093"/>
                    <a:pt x="5157" y="7950"/>
                  </a:cubicBezTo>
                  <a:cubicBezTo>
                    <a:pt x="5894" y="7748"/>
                    <a:pt x="6417" y="7059"/>
                    <a:pt x="6595" y="6322"/>
                  </a:cubicBezTo>
                  <a:cubicBezTo>
                    <a:pt x="6773" y="5574"/>
                    <a:pt x="6643" y="4801"/>
                    <a:pt x="6417" y="4077"/>
                  </a:cubicBezTo>
                  <a:cubicBezTo>
                    <a:pt x="6156" y="3233"/>
                    <a:pt x="5740" y="2401"/>
                    <a:pt x="5074" y="1819"/>
                  </a:cubicBezTo>
                  <a:cubicBezTo>
                    <a:pt x="3018" y="1"/>
                    <a:pt x="630" y="1783"/>
                    <a:pt x="155" y="4077"/>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97" name="Google Shape;897;p37"/>
            <p:cNvSpPr/>
            <p:nvPr/>
          </p:nvSpPr>
          <p:spPr>
            <a:xfrm>
              <a:off x="7006650" y="3797875"/>
              <a:ext cx="103425" cy="109350"/>
            </a:xfrm>
            <a:custGeom>
              <a:avLst/>
              <a:gdLst/>
              <a:ahLst/>
              <a:cxnLst/>
              <a:rect l="l" t="t" r="r" b="b"/>
              <a:pathLst>
                <a:path w="4137" h="4374" fill="none" extrusionOk="0">
                  <a:moveTo>
                    <a:pt x="2223" y="297"/>
                  </a:moveTo>
                  <a:cubicBezTo>
                    <a:pt x="1522" y="630"/>
                    <a:pt x="821" y="1058"/>
                    <a:pt x="417" y="1735"/>
                  </a:cubicBezTo>
                  <a:cubicBezTo>
                    <a:pt x="13" y="2401"/>
                    <a:pt x="1" y="3351"/>
                    <a:pt x="571" y="3886"/>
                  </a:cubicBezTo>
                  <a:cubicBezTo>
                    <a:pt x="1011" y="4314"/>
                    <a:pt x="1712" y="4373"/>
                    <a:pt x="2282" y="4147"/>
                  </a:cubicBezTo>
                  <a:cubicBezTo>
                    <a:pt x="2841" y="3898"/>
                    <a:pt x="3304" y="3470"/>
                    <a:pt x="3589" y="2924"/>
                  </a:cubicBezTo>
                  <a:cubicBezTo>
                    <a:pt x="3934" y="2329"/>
                    <a:pt x="4136" y="1605"/>
                    <a:pt x="3851" y="975"/>
                  </a:cubicBezTo>
                  <a:cubicBezTo>
                    <a:pt x="3578" y="357"/>
                    <a:pt x="2698" y="0"/>
                    <a:pt x="2175" y="440"/>
                  </a:cubicBezTo>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98" name="Google Shape;898;p37"/>
            <p:cNvSpPr/>
            <p:nvPr/>
          </p:nvSpPr>
          <p:spPr>
            <a:xfrm>
              <a:off x="6848325" y="3540900"/>
              <a:ext cx="114675" cy="124800"/>
            </a:xfrm>
            <a:custGeom>
              <a:avLst/>
              <a:gdLst/>
              <a:ahLst/>
              <a:cxnLst/>
              <a:rect l="l" t="t" r="r" b="b"/>
              <a:pathLst>
                <a:path w="4587" h="4992" fill="none" extrusionOk="0">
                  <a:moveTo>
                    <a:pt x="749" y="1272"/>
                  </a:moveTo>
                  <a:cubicBezTo>
                    <a:pt x="0" y="3055"/>
                    <a:pt x="1426" y="4991"/>
                    <a:pt x="3351" y="4801"/>
                  </a:cubicBezTo>
                  <a:cubicBezTo>
                    <a:pt x="3577" y="4789"/>
                    <a:pt x="3803" y="4706"/>
                    <a:pt x="3993" y="4564"/>
                  </a:cubicBezTo>
                  <a:cubicBezTo>
                    <a:pt x="4147" y="4397"/>
                    <a:pt x="4266" y="4195"/>
                    <a:pt x="4314" y="3970"/>
                  </a:cubicBezTo>
                  <a:cubicBezTo>
                    <a:pt x="4587" y="2900"/>
                    <a:pt x="4302" y="1759"/>
                    <a:pt x="3541" y="951"/>
                  </a:cubicBezTo>
                  <a:cubicBezTo>
                    <a:pt x="2662" y="36"/>
                    <a:pt x="1295" y="1"/>
                    <a:pt x="749" y="1272"/>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99" name="Google Shape;899;p37"/>
            <p:cNvSpPr/>
            <p:nvPr/>
          </p:nvSpPr>
          <p:spPr>
            <a:xfrm>
              <a:off x="6706325" y="3235525"/>
              <a:ext cx="114675" cy="124775"/>
            </a:xfrm>
            <a:custGeom>
              <a:avLst/>
              <a:gdLst/>
              <a:ahLst/>
              <a:cxnLst/>
              <a:rect l="l" t="t" r="r" b="b"/>
              <a:pathLst>
                <a:path w="4587" h="4991" fill="none" extrusionOk="0">
                  <a:moveTo>
                    <a:pt x="761" y="1271"/>
                  </a:moveTo>
                  <a:cubicBezTo>
                    <a:pt x="0" y="3054"/>
                    <a:pt x="1426" y="4991"/>
                    <a:pt x="3351" y="4789"/>
                  </a:cubicBezTo>
                  <a:cubicBezTo>
                    <a:pt x="3589" y="4777"/>
                    <a:pt x="3803" y="4706"/>
                    <a:pt x="3993" y="4563"/>
                  </a:cubicBezTo>
                  <a:cubicBezTo>
                    <a:pt x="4159" y="4397"/>
                    <a:pt x="4266" y="4183"/>
                    <a:pt x="4314" y="3969"/>
                  </a:cubicBezTo>
                  <a:cubicBezTo>
                    <a:pt x="4587" y="2888"/>
                    <a:pt x="4302" y="1759"/>
                    <a:pt x="3541" y="951"/>
                  </a:cubicBezTo>
                  <a:cubicBezTo>
                    <a:pt x="2662" y="36"/>
                    <a:pt x="1295" y="0"/>
                    <a:pt x="761" y="1271"/>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900" name="Google Shape;900;p37"/>
            <p:cNvSpPr/>
            <p:nvPr/>
          </p:nvSpPr>
          <p:spPr>
            <a:xfrm>
              <a:off x="7052400" y="3388800"/>
              <a:ext cx="73400" cy="112025"/>
            </a:xfrm>
            <a:custGeom>
              <a:avLst/>
              <a:gdLst/>
              <a:ahLst/>
              <a:cxnLst/>
              <a:rect l="l" t="t" r="r" b="b"/>
              <a:pathLst>
                <a:path w="2936" h="4481" fill="none" extrusionOk="0">
                  <a:moveTo>
                    <a:pt x="155" y="2496"/>
                  </a:moveTo>
                  <a:cubicBezTo>
                    <a:pt x="25" y="2936"/>
                    <a:pt x="1" y="3435"/>
                    <a:pt x="262" y="3827"/>
                  </a:cubicBezTo>
                  <a:cubicBezTo>
                    <a:pt x="654" y="4445"/>
                    <a:pt x="1641" y="4480"/>
                    <a:pt x="2211" y="3993"/>
                  </a:cubicBezTo>
                  <a:cubicBezTo>
                    <a:pt x="2770" y="3518"/>
                    <a:pt x="2936" y="2698"/>
                    <a:pt x="2805" y="1973"/>
                  </a:cubicBezTo>
                  <a:cubicBezTo>
                    <a:pt x="2449" y="1"/>
                    <a:pt x="500" y="1225"/>
                    <a:pt x="155" y="2496"/>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grpSp>
      <p:sp>
        <p:nvSpPr>
          <p:cNvPr id="901" name="Google Shape;901;p37"/>
          <p:cNvSpPr txBox="1">
            <a:spLocks noGrp="1"/>
          </p:cNvSpPr>
          <p:nvPr>
            <p:ph type="ctrTitle"/>
          </p:nvPr>
        </p:nvSpPr>
        <p:spPr>
          <a:xfrm>
            <a:off x="1340904" y="-468903"/>
            <a:ext cx="9572625" cy="2724044"/>
          </a:xfrm>
          <a:prstGeom prst="rect">
            <a:avLst/>
          </a:prstGeom>
        </p:spPr>
        <p:txBody>
          <a:bodyPr spcFirstLastPara="1" wrap="square" lIns="121598" tIns="121598" rIns="121598" bIns="121598" anchor="b" anchorCtr="0">
            <a:noAutofit/>
          </a:bodyPr>
          <a:lstStyle/>
          <a:p>
            <a:pPr algn="ctr"/>
            <a:r>
              <a:rPr lang="vi-VN" sz="6000" b="0" dirty="0">
                <a:latin typeface="AvantGarde" panose="00000400000000000000" pitchFamily="2" charset="0"/>
                <a:ea typeface="AvantGarde" panose="00000400000000000000" pitchFamily="2" charset="0"/>
                <a:cs typeface="AvantGarde" panose="00000400000000000000" pitchFamily="2" charset="0"/>
              </a:rPr>
              <a:t>2. Chia sẻ cùng bạn</a:t>
            </a:r>
            <a:endParaRPr sz="6000" b="0" dirty="0">
              <a:latin typeface="AvantGarde" panose="00000400000000000000" pitchFamily="2" charset="0"/>
              <a:ea typeface="AvantGarde" panose="00000400000000000000" pitchFamily="2" charset="0"/>
              <a:cs typeface="AvantGarde" panose="00000400000000000000" pitchFamily="2" charset="0"/>
            </a:endParaRPr>
          </a:p>
        </p:txBody>
      </p:sp>
      <p:sp>
        <p:nvSpPr>
          <p:cNvPr id="902" name="Google Shape;902;p37"/>
          <p:cNvSpPr/>
          <p:nvPr/>
        </p:nvSpPr>
        <p:spPr>
          <a:xfrm>
            <a:off x="10341613" y="2135232"/>
            <a:ext cx="163916" cy="213552"/>
          </a:xfrm>
          <a:custGeom>
            <a:avLst/>
            <a:gdLst/>
            <a:ahLst/>
            <a:cxnLst/>
            <a:rect l="l" t="t" r="r" b="b"/>
            <a:pathLst>
              <a:path w="3768" h="4909" fill="none" extrusionOk="0">
                <a:moveTo>
                  <a:pt x="96" y="3708"/>
                </a:moveTo>
                <a:cubicBezTo>
                  <a:pt x="108" y="3910"/>
                  <a:pt x="155" y="4089"/>
                  <a:pt x="250" y="4255"/>
                </a:cubicBezTo>
                <a:cubicBezTo>
                  <a:pt x="428" y="4540"/>
                  <a:pt x="761" y="4671"/>
                  <a:pt x="1082" y="4718"/>
                </a:cubicBezTo>
                <a:cubicBezTo>
                  <a:pt x="2294" y="4909"/>
                  <a:pt x="3566" y="3922"/>
                  <a:pt x="3672" y="2686"/>
                </a:cubicBezTo>
                <a:cubicBezTo>
                  <a:pt x="3768" y="1748"/>
                  <a:pt x="2781" y="1"/>
                  <a:pt x="1617" y="298"/>
                </a:cubicBezTo>
                <a:cubicBezTo>
                  <a:pt x="500" y="595"/>
                  <a:pt x="1" y="2782"/>
                  <a:pt x="96" y="3708"/>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903" name="Google Shape;903;p37"/>
          <p:cNvSpPr/>
          <p:nvPr/>
        </p:nvSpPr>
        <p:spPr>
          <a:xfrm>
            <a:off x="9557675" y="1739123"/>
            <a:ext cx="235259" cy="255923"/>
          </a:xfrm>
          <a:custGeom>
            <a:avLst/>
            <a:gdLst/>
            <a:ahLst/>
            <a:cxnLst/>
            <a:rect l="l" t="t" r="r" b="b"/>
            <a:pathLst>
              <a:path w="5408" h="5883" fill="none" extrusionOk="0">
                <a:moveTo>
                  <a:pt x="892" y="1510"/>
                </a:moveTo>
                <a:cubicBezTo>
                  <a:pt x="1" y="3601"/>
                  <a:pt x="1676" y="5883"/>
                  <a:pt x="3946" y="5645"/>
                </a:cubicBezTo>
                <a:cubicBezTo>
                  <a:pt x="4219" y="5633"/>
                  <a:pt x="4481" y="5538"/>
                  <a:pt x="4695" y="5372"/>
                </a:cubicBezTo>
                <a:cubicBezTo>
                  <a:pt x="4885" y="5182"/>
                  <a:pt x="5016" y="4932"/>
                  <a:pt x="5075" y="4671"/>
                </a:cubicBezTo>
                <a:cubicBezTo>
                  <a:pt x="5408" y="3411"/>
                  <a:pt x="5063" y="2080"/>
                  <a:pt x="4172" y="1129"/>
                </a:cubicBezTo>
                <a:cubicBezTo>
                  <a:pt x="3126" y="48"/>
                  <a:pt x="1522" y="1"/>
                  <a:pt x="892" y="1510"/>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904" name="Google Shape;904;p37"/>
          <p:cNvSpPr/>
          <p:nvPr/>
        </p:nvSpPr>
        <p:spPr>
          <a:xfrm rot="7199914">
            <a:off x="10469258" y="1248812"/>
            <a:ext cx="235251" cy="255915"/>
          </a:xfrm>
          <a:custGeom>
            <a:avLst/>
            <a:gdLst/>
            <a:ahLst/>
            <a:cxnLst/>
            <a:rect l="l" t="t" r="r" b="b"/>
            <a:pathLst>
              <a:path w="5408" h="5883" fill="none" extrusionOk="0">
                <a:moveTo>
                  <a:pt x="892" y="1510"/>
                </a:moveTo>
                <a:cubicBezTo>
                  <a:pt x="1" y="3601"/>
                  <a:pt x="1676" y="5883"/>
                  <a:pt x="3946" y="5645"/>
                </a:cubicBezTo>
                <a:cubicBezTo>
                  <a:pt x="4219" y="5633"/>
                  <a:pt x="4481" y="5538"/>
                  <a:pt x="4695" y="5372"/>
                </a:cubicBezTo>
                <a:cubicBezTo>
                  <a:pt x="4885" y="5182"/>
                  <a:pt x="5016" y="4932"/>
                  <a:pt x="5075" y="4671"/>
                </a:cubicBezTo>
                <a:cubicBezTo>
                  <a:pt x="5408" y="3411"/>
                  <a:pt x="5063" y="2080"/>
                  <a:pt x="4172" y="1129"/>
                </a:cubicBezTo>
                <a:cubicBezTo>
                  <a:pt x="3126" y="48"/>
                  <a:pt x="1522" y="1"/>
                  <a:pt x="892" y="1510"/>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2" name="Google Shape;901;p37">
            <a:extLst>
              <a:ext uri="{FF2B5EF4-FFF2-40B4-BE49-F238E27FC236}">
                <a16:creationId xmlns:a16="http://schemas.microsoft.com/office/drawing/2014/main" id="{9675DE82-6B66-75E0-476F-39E421591DDB}"/>
              </a:ext>
            </a:extLst>
          </p:cNvPr>
          <p:cNvSpPr txBox="1">
            <a:spLocks/>
          </p:cNvSpPr>
          <p:nvPr/>
        </p:nvSpPr>
        <p:spPr>
          <a:xfrm>
            <a:off x="1477590" y="2103151"/>
            <a:ext cx="9572625" cy="2724044"/>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l" rtl="0">
              <a:lnSpc>
                <a:spcPct val="90000"/>
              </a:lnSpc>
              <a:spcBef>
                <a:spcPts val="0"/>
              </a:spcBef>
              <a:spcAft>
                <a:spcPts val="0"/>
              </a:spcAft>
              <a:buClr>
                <a:schemeClr val="dk1"/>
              </a:buClr>
              <a:buSzPts val="5200"/>
              <a:buFont typeface="Fira Sans"/>
              <a:buNone/>
              <a:defRPr sz="7315" b="1" i="0" u="none" strike="noStrike" cap="none">
                <a:solidFill>
                  <a:schemeClr val="dk1"/>
                </a:solidFill>
                <a:latin typeface="Fira Sans"/>
                <a:ea typeface="Fira Sans"/>
                <a:cs typeface="Fira Sans"/>
                <a:sym typeface="Fira Sans"/>
              </a:defRPr>
            </a:lvl1pPr>
            <a:lvl2pPr marR="0" lvl="1" algn="ctr" rtl="0">
              <a:lnSpc>
                <a:spcPct val="100000"/>
              </a:lnSpc>
              <a:spcBef>
                <a:spcPts val="0"/>
              </a:spcBef>
              <a:spcAft>
                <a:spcPts val="0"/>
              </a:spcAft>
              <a:buClr>
                <a:schemeClr val="dk1"/>
              </a:buClr>
              <a:buSzPts val="5200"/>
              <a:buFont typeface="Fira Sans"/>
              <a:buNone/>
              <a:defRPr sz="6916" b="1" i="0" u="none" strike="noStrike" cap="none">
                <a:solidFill>
                  <a:schemeClr val="dk1"/>
                </a:solidFill>
                <a:latin typeface="Fira Sans"/>
                <a:ea typeface="Fira Sans"/>
                <a:cs typeface="Fira Sans"/>
                <a:sym typeface="Fira Sans"/>
              </a:defRPr>
            </a:lvl2pPr>
            <a:lvl3pPr marR="0" lvl="2" algn="ctr" rtl="0">
              <a:lnSpc>
                <a:spcPct val="100000"/>
              </a:lnSpc>
              <a:spcBef>
                <a:spcPts val="0"/>
              </a:spcBef>
              <a:spcAft>
                <a:spcPts val="0"/>
              </a:spcAft>
              <a:buClr>
                <a:schemeClr val="dk1"/>
              </a:buClr>
              <a:buSzPts val="5200"/>
              <a:buFont typeface="Fira Sans"/>
              <a:buNone/>
              <a:defRPr sz="6916" b="1" i="0" u="none" strike="noStrike" cap="none">
                <a:solidFill>
                  <a:schemeClr val="dk1"/>
                </a:solidFill>
                <a:latin typeface="Fira Sans"/>
                <a:ea typeface="Fira Sans"/>
                <a:cs typeface="Fira Sans"/>
                <a:sym typeface="Fira Sans"/>
              </a:defRPr>
            </a:lvl3pPr>
            <a:lvl4pPr marR="0" lvl="3" algn="ctr" rtl="0">
              <a:lnSpc>
                <a:spcPct val="100000"/>
              </a:lnSpc>
              <a:spcBef>
                <a:spcPts val="0"/>
              </a:spcBef>
              <a:spcAft>
                <a:spcPts val="0"/>
              </a:spcAft>
              <a:buClr>
                <a:schemeClr val="dk1"/>
              </a:buClr>
              <a:buSzPts val="5200"/>
              <a:buFont typeface="Fira Sans"/>
              <a:buNone/>
              <a:defRPr sz="6916" b="1" i="0" u="none" strike="noStrike" cap="none">
                <a:solidFill>
                  <a:schemeClr val="dk1"/>
                </a:solidFill>
                <a:latin typeface="Fira Sans"/>
                <a:ea typeface="Fira Sans"/>
                <a:cs typeface="Fira Sans"/>
                <a:sym typeface="Fira Sans"/>
              </a:defRPr>
            </a:lvl4pPr>
            <a:lvl5pPr marR="0" lvl="4" algn="ctr" rtl="0">
              <a:lnSpc>
                <a:spcPct val="100000"/>
              </a:lnSpc>
              <a:spcBef>
                <a:spcPts val="0"/>
              </a:spcBef>
              <a:spcAft>
                <a:spcPts val="0"/>
              </a:spcAft>
              <a:buClr>
                <a:schemeClr val="dk1"/>
              </a:buClr>
              <a:buSzPts val="5200"/>
              <a:buFont typeface="Fira Sans"/>
              <a:buNone/>
              <a:defRPr sz="6916" b="1" i="0" u="none" strike="noStrike" cap="none">
                <a:solidFill>
                  <a:schemeClr val="dk1"/>
                </a:solidFill>
                <a:latin typeface="Fira Sans"/>
                <a:ea typeface="Fira Sans"/>
                <a:cs typeface="Fira Sans"/>
                <a:sym typeface="Fira Sans"/>
              </a:defRPr>
            </a:lvl5pPr>
            <a:lvl6pPr marR="0" lvl="5" algn="ctr" rtl="0">
              <a:lnSpc>
                <a:spcPct val="100000"/>
              </a:lnSpc>
              <a:spcBef>
                <a:spcPts val="0"/>
              </a:spcBef>
              <a:spcAft>
                <a:spcPts val="0"/>
              </a:spcAft>
              <a:buClr>
                <a:schemeClr val="dk1"/>
              </a:buClr>
              <a:buSzPts val="5200"/>
              <a:buFont typeface="Fira Sans"/>
              <a:buNone/>
              <a:defRPr sz="6916" b="1" i="0" u="none" strike="noStrike" cap="none">
                <a:solidFill>
                  <a:schemeClr val="dk1"/>
                </a:solidFill>
                <a:latin typeface="Fira Sans"/>
                <a:ea typeface="Fira Sans"/>
                <a:cs typeface="Fira Sans"/>
                <a:sym typeface="Fira Sans"/>
              </a:defRPr>
            </a:lvl6pPr>
            <a:lvl7pPr marR="0" lvl="6" algn="ctr" rtl="0">
              <a:lnSpc>
                <a:spcPct val="100000"/>
              </a:lnSpc>
              <a:spcBef>
                <a:spcPts val="0"/>
              </a:spcBef>
              <a:spcAft>
                <a:spcPts val="0"/>
              </a:spcAft>
              <a:buClr>
                <a:schemeClr val="dk1"/>
              </a:buClr>
              <a:buSzPts val="5200"/>
              <a:buFont typeface="Fira Sans"/>
              <a:buNone/>
              <a:defRPr sz="6916" b="1" i="0" u="none" strike="noStrike" cap="none">
                <a:solidFill>
                  <a:schemeClr val="dk1"/>
                </a:solidFill>
                <a:latin typeface="Fira Sans"/>
                <a:ea typeface="Fira Sans"/>
                <a:cs typeface="Fira Sans"/>
                <a:sym typeface="Fira Sans"/>
              </a:defRPr>
            </a:lvl7pPr>
            <a:lvl8pPr marR="0" lvl="7" algn="ctr" rtl="0">
              <a:lnSpc>
                <a:spcPct val="100000"/>
              </a:lnSpc>
              <a:spcBef>
                <a:spcPts val="0"/>
              </a:spcBef>
              <a:spcAft>
                <a:spcPts val="0"/>
              </a:spcAft>
              <a:buClr>
                <a:schemeClr val="dk1"/>
              </a:buClr>
              <a:buSzPts val="5200"/>
              <a:buFont typeface="Fira Sans"/>
              <a:buNone/>
              <a:defRPr sz="6916" b="1" i="0" u="none" strike="noStrike" cap="none">
                <a:solidFill>
                  <a:schemeClr val="dk1"/>
                </a:solidFill>
                <a:latin typeface="Fira Sans"/>
                <a:ea typeface="Fira Sans"/>
                <a:cs typeface="Fira Sans"/>
                <a:sym typeface="Fira Sans"/>
              </a:defRPr>
            </a:lvl8pPr>
            <a:lvl9pPr marR="0" lvl="8" algn="ctr" rtl="0">
              <a:lnSpc>
                <a:spcPct val="100000"/>
              </a:lnSpc>
              <a:spcBef>
                <a:spcPts val="0"/>
              </a:spcBef>
              <a:spcAft>
                <a:spcPts val="0"/>
              </a:spcAft>
              <a:buClr>
                <a:schemeClr val="dk1"/>
              </a:buClr>
              <a:buSzPts val="5200"/>
              <a:buFont typeface="Fira Sans"/>
              <a:buNone/>
              <a:defRPr sz="6916" b="1" i="0" u="none" strike="noStrike" cap="none">
                <a:solidFill>
                  <a:schemeClr val="dk1"/>
                </a:solidFill>
                <a:latin typeface="Fira Sans"/>
                <a:ea typeface="Fira Sans"/>
                <a:cs typeface="Fira Sans"/>
                <a:sym typeface="Fira Sans"/>
              </a:defRPr>
            </a:lvl9pPr>
          </a:lstStyle>
          <a:p>
            <a:pPr algn="ctr"/>
            <a:r>
              <a:rPr lang="vi-VN" sz="5400" b="0" dirty="0">
                <a:solidFill>
                  <a:schemeClr val="bg1">
                    <a:lumMod val="60000"/>
                    <a:lumOff val="40000"/>
                  </a:schemeClr>
                </a:solidFill>
                <a:latin typeface="AvantGarde" panose="00000400000000000000" pitchFamily="2" charset="0"/>
                <a:ea typeface="AvantGarde" panose="00000400000000000000" pitchFamily="2" charset="0"/>
                <a:cs typeface="AvantGarde" panose="00000400000000000000" pitchFamily="2" charset="0"/>
              </a:rPr>
              <a:t>Em đã giữ vệ sinh răng miệng như thế nào?</a:t>
            </a:r>
            <a:endParaRPr lang="it-IT" sz="5400" b="0" dirty="0">
              <a:solidFill>
                <a:schemeClr val="bg1">
                  <a:lumMod val="60000"/>
                  <a:lumOff val="40000"/>
                </a:schemeClr>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3" name="Picture 2">
            <a:extLst>
              <a:ext uri="{FF2B5EF4-FFF2-40B4-BE49-F238E27FC236}">
                <a16:creationId xmlns:a16="http://schemas.microsoft.com/office/drawing/2014/main" id="{1DB3F577-7F29-7A2A-BD2F-7711D9D30419}"/>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2143" l="7358" r="93311">
                        <a14:foregroundMark x1="7692" y1="36429" x2="7692" y2="36429"/>
                        <a14:foregroundMark x1="16388" y1="16429" x2="16388" y2="16429"/>
                        <a14:foregroundMark x1="14381" y1="17857" x2="14381" y2="17857"/>
                        <a14:foregroundMark x1="11037" y1="20714" x2="11037" y2="20714"/>
                        <a14:foregroundMark x1="17057" y1="22143" x2="17057" y2="22143"/>
                        <a14:foregroundMark x1="12709" y1="24286" x2="12709" y2="24286"/>
                        <a14:foregroundMark x1="93645" y1="46429" x2="93645" y2="46429"/>
                        <a14:foregroundMark x1="84950" y1="92143" x2="84950" y2="92143"/>
                      </a14:backgroundRemoval>
                    </a14:imgEffect>
                    <a14:imgEffect>
                      <a14:sharpenSoften amount="25000"/>
                    </a14:imgEffect>
                    <a14:imgEffect>
                      <a14:colorTemperature colorTemp="11200"/>
                    </a14:imgEffect>
                    <a14:imgEffect>
                      <a14:brightnessContrast bright="20000"/>
                    </a14:imgEffect>
                  </a14:imgLayer>
                </a14:imgProps>
              </a:ext>
            </a:extLst>
          </a:blip>
          <a:stretch>
            <a:fillRect/>
          </a:stretch>
        </p:blipFill>
        <p:spPr>
          <a:xfrm>
            <a:off x="826143" y="499126"/>
            <a:ext cx="1215188" cy="568984"/>
          </a:xfrm>
          <a:prstGeom prst="rect">
            <a:avLst/>
          </a:prstGeom>
        </p:spPr>
      </p:pic>
    </p:spTree>
    <p:extLst>
      <p:ext uri="{BB962C8B-B14F-4D97-AF65-F5344CB8AC3E}">
        <p14:creationId xmlns:p14="http://schemas.microsoft.com/office/powerpoint/2010/main" val="137244914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011"/>
        <p:cNvGrpSpPr/>
        <p:nvPr/>
      </p:nvGrpSpPr>
      <p:grpSpPr>
        <a:xfrm>
          <a:off x="0" y="0"/>
          <a:ext cx="0" cy="0"/>
          <a:chOff x="0" y="0"/>
          <a:chExt cx="0" cy="0"/>
        </a:xfrm>
      </p:grpSpPr>
      <p:sp>
        <p:nvSpPr>
          <p:cNvPr id="22" name="Google Shape;901;p37">
            <a:extLst>
              <a:ext uri="{FF2B5EF4-FFF2-40B4-BE49-F238E27FC236}">
                <a16:creationId xmlns:a16="http://schemas.microsoft.com/office/drawing/2014/main" id="{3781E84B-AB7F-BE7F-861B-3A1787D98AFA}"/>
              </a:ext>
            </a:extLst>
          </p:cNvPr>
          <p:cNvSpPr txBox="1">
            <a:spLocks/>
          </p:cNvSpPr>
          <p:nvPr/>
        </p:nvSpPr>
        <p:spPr>
          <a:xfrm>
            <a:off x="1540895" y="927766"/>
            <a:ext cx="8609049" cy="2724044"/>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800"/>
              <a:buFont typeface="Fira Sans"/>
              <a:buNone/>
              <a:defRPr sz="5054" b="1" i="0" u="none" strike="noStrike" cap="none">
                <a:solidFill>
                  <a:schemeClr val="dk1"/>
                </a:solidFill>
                <a:latin typeface="Fira Sans"/>
                <a:ea typeface="Fira Sans"/>
                <a:cs typeface="Fira Sans"/>
                <a:sym typeface="Fira Sans"/>
              </a:defRPr>
            </a:lvl1pPr>
            <a:lvl2pPr marR="0" lvl="1" algn="ctr" rtl="0">
              <a:lnSpc>
                <a:spcPct val="100000"/>
              </a:lnSpc>
              <a:spcBef>
                <a:spcPts val="0"/>
              </a:spcBef>
              <a:spcAft>
                <a:spcPts val="0"/>
              </a:spcAft>
              <a:buClr>
                <a:schemeClr val="dk1"/>
              </a:buClr>
              <a:buSzPts val="12000"/>
              <a:buFont typeface="Fira Sans"/>
              <a:buNone/>
              <a:defRPr sz="15960" b="1" i="0" u="none" strike="noStrike" cap="none">
                <a:solidFill>
                  <a:schemeClr val="dk1"/>
                </a:solidFill>
                <a:latin typeface="Fira Sans"/>
                <a:ea typeface="Fira Sans"/>
                <a:cs typeface="Fira Sans"/>
                <a:sym typeface="Fira Sans"/>
              </a:defRPr>
            </a:lvl2pPr>
            <a:lvl3pPr marR="0" lvl="2" algn="ctr" rtl="0">
              <a:lnSpc>
                <a:spcPct val="100000"/>
              </a:lnSpc>
              <a:spcBef>
                <a:spcPts val="0"/>
              </a:spcBef>
              <a:spcAft>
                <a:spcPts val="0"/>
              </a:spcAft>
              <a:buClr>
                <a:schemeClr val="dk1"/>
              </a:buClr>
              <a:buSzPts val="12000"/>
              <a:buFont typeface="Fira Sans"/>
              <a:buNone/>
              <a:defRPr sz="15960" b="1" i="0" u="none" strike="noStrike" cap="none">
                <a:solidFill>
                  <a:schemeClr val="dk1"/>
                </a:solidFill>
                <a:latin typeface="Fira Sans"/>
                <a:ea typeface="Fira Sans"/>
                <a:cs typeface="Fira Sans"/>
                <a:sym typeface="Fira Sans"/>
              </a:defRPr>
            </a:lvl3pPr>
            <a:lvl4pPr marR="0" lvl="3" algn="ctr" rtl="0">
              <a:lnSpc>
                <a:spcPct val="100000"/>
              </a:lnSpc>
              <a:spcBef>
                <a:spcPts val="0"/>
              </a:spcBef>
              <a:spcAft>
                <a:spcPts val="0"/>
              </a:spcAft>
              <a:buClr>
                <a:schemeClr val="dk1"/>
              </a:buClr>
              <a:buSzPts val="12000"/>
              <a:buFont typeface="Fira Sans"/>
              <a:buNone/>
              <a:defRPr sz="15960" b="1" i="0" u="none" strike="noStrike" cap="none">
                <a:solidFill>
                  <a:schemeClr val="dk1"/>
                </a:solidFill>
                <a:latin typeface="Fira Sans"/>
                <a:ea typeface="Fira Sans"/>
                <a:cs typeface="Fira Sans"/>
                <a:sym typeface="Fira Sans"/>
              </a:defRPr>
            </a:lvl4pPr>
            <a:lvl5pPr marR="0" lvl="4" algn="ctr" rtl="0">
              <a:lnSpc>
                <a:spcPct val="100000"/>
              </a:lnSpc>
              <a:spcBef>
                <a:spcPts val="0"/>
              </a:spcBef>
              <a:spcAft>
                <a:spcPts val="0"/>
              </a:spcAft>
              <a:buClr>
                <a:schemeClr val="dk1"/>
              </a:buClr>
              <a:buSzPts val="12000"/>
              <a:buFont typeface="Fira Sans"/>
              <a:buNone/>
              <a:defRPr sz="15960" b="1" i="0" u="none" strike="noStrike" cap="none">
                <a:solidFill>
                  <a:schemeClr val="dk1"/>
                </a:solidFill>
                <a:latin typeface="Fira Sans"/>
                <a:ea typeface="Fira Sans"/>
                <a:cs typeface="Fira Sans"/>
                <a:sym typeface="Fira Sans"/>
              </a:defRPr>
            </a:lvl5pPr>
            <a:lvl6pPr marR="0" lvl="5" algn="ctr" rtl="0">
              <a:lnSpc>
                <a:spcPct val="100000"/>
              </a:lnSpc>
              <a:spcBef>
                <a:spcPts val="0"/>
              </a:spcBef>
              <a:spcAft>
                <a:spcPts val="0"/>
              </a:spcAft>
              <a:buClr>
                <a:schemeClr val="dk1"/>
              </a:buClr>
              <a:buSzPts val="12000"/>
              <a:buFont typeface="Fira Sans"/>
              <a:buNone/>
              <a:defRPr sz="15960" b="1" i="0" u="none" strike="noStrike" cap="none">
                <a:solidFill>
                  <a:schemeClr val="dk1"/>
                </a:solidFill>
                <a:latin typeface="Fira Sans"/>
                <a:ea typeface="Fira Sans"/>
                <a:cs typeface="Fira Sans"/>
                <a:sym typeface="Fira Sans"/>
              </a:defRPr>
            </a:lvl6pPr>
            <a:lvl7pPr marR="0" lvl="6" algn="ctr" rtl="0">
              <a:lnSpc>
                <a:spcPct val="100000"/>
              </a:lnSpc>
              <a:spcBef>
                <a:spcPts val="0"/>
              </a:spcBef>
              <a:spcAft>
                <a:spcPts val="0"/>
              </a:spcAft>
              <a:buClr>
                <a:schemeClr val="dk1"/>
              </a:buClr>
              <a:buSzPts val="12000"/>
              <a:buFont typeface="Fira Sans"/>
              <a:buNone/>
              <a:defRPr sz="15960" b="1" i="0" u="none" strike="noStrike" cap="none">
                <a:solidFill>
                  <a:schemeClr val="dk1"/>
                </a:solidFill>
                <a:latin typeface="Fira Sans"/>
                <a:ea typeface="Fira Sans"/>
                <a:cs typeface="Fira Sans"/>
                <a:sym typeface="Fira Sans"/>
              </a:defRPr>
            </a:lvl7pPr>
            <a:lvl8pPr marR="0" lvl="7" algn="ctr" rtl="0">
              <a:lnSpc>
                <a:spcPct val="100000"/>
              </a:lnSpc>
              <a:spcBef>
                <a:spcPts val="0"/>
              </a:spcBef>
              <a:spcAft>
                <a:spcPts val="0"/>
              </a:spcAft>
              <a:buClr>
                <a:schemeClr val="dk1"/>
              </a:buClr>
              <a:buSzPts val="12000"/>
              <a:buFont typeface="Fira Sans"/>
              <a:buNone/>
              <a:defRPr sz="15960" b="1" i="0" u="none" strike="noStrike" cap="none">
                <a:solidFill>
                  <a:schemeClr val="dk1"/>
                </a:solidFill>
                <a:latin typeface="Fira Sans"/>
                <a:ea typeface="Fira Sans"/>
                <a:cs typeface="Fira Sans"/>
                <a:sym typeface="Fira Sans"/>
              </a:defRPr>
            </a:lvl8pPr>
            <a:lvl9pPr marR="0" lvl="8" algn="ctr" rtl="0">
              <a:lnSpc>
                <a:spcPct val="100000"/>
              </a:lnSpc>
              <a:spcBef>
                <a:spcPts val="0"/>
              </a:spcBef>
              <a:spcAft>
                <a:spcPts val="0"/>
              </a:spcAft>
              <a:buClr>
                <a:schemeClr val="dk1"/>
              </a:buClr>
              <a:buSzPts val="12000"/>
              <a:buFont typeface="Fira Sans"/>
              <a:buNone/>
              <a:defRPr sz="15960" b="1" i="0" u="none" strike="noStrike" cap="none">
                <a:solidFill>
                  <a:schemeClr val="dk1"/>
                </a:solidFill>
                <a:latin typeface="Fira Sans"/>
                <a:ea typeface="Fira Sans"/>
                <a:cs typeface="Fira Sans"/>
                <a:sym typeface="Fira Sans"/>
              </a:defRPr>
            </a:lvl9pPr>
          </a:lstStyle>
          <a:p>
            <a:r>
              <a:rPr lang="vi-VN" sz="6000" dirty="0">
                <a:latin typeface="AvantGarde" panose="00000400000000000000" pitchFamily="2" charset="0"/>
                <a:ea typeface="AvantGarde" panose="00000400000000000000" pitchFamily="2" charset="0"/>
                <a:cs typeface="AvantGarde" panose="00000400000000000000" pitchFamily="2" charset="0"/>
              </a:rPr>
              <a:t>VẬN DỤNG</a:t>
            </a:r>
            <a:endParaRPr lang="en-US" sz="6000" dirty="0">
              <a:latin typeface="AvantGarde" panose="00000400000000000000" pitchFamily="2" charset="0"/>
              <a:ea typeface="AvantGarde" panose="00000400000000000000" pitchFamily="2" charset="0"/>
              <a:cs typeface="AvantGarde" panose="00000400000000000000" pitchFamily="2"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025"/>
        <p:cNvGrpSpPr/>
        <p:nvPr/>
      </p:nvGrpSpPr>
      <p:grpSpPr>
        <a:xfrm>
          <a:off x="0" y="0"/>
          <a:ext cx="0" cy="0"/>
          <a:chOff x="0" y="0"/>
          <a:chExt cx="0" cy="0"/>
        </a:xfrm>
      </p:grpSpPr>
      <p:pic>
        <p:nvPicPr>
          <p:cNvPr id="4" name="[hanhtrangso.nxbgd.vn] Video tình huống_ Ăn kẹo trước khi đi ngủ_HTS">
            <a:hlinkClick r:id="" action="ppaction://media"/>
            <a:extLst>
              <a:ext uri="{FF2B5EF4-FFF2-40B4-BE49-F238E27FC236}">
                <a16:creationId xmlns:a16="http://schemas.microsoft.com/office/drawing/2014/main" id="{F3A91900-54FF-B5E1-2B4E-01DFFDD29715}"/>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1253447" y="1045628"/>
            <a:ext cx="9935110" cy="5588093"/>
          </a:xfrm>
          <a:prstGeom prst="rect">
            <a:avLst/>
          </a:prstGeom>
        </p:spPr>
      </p:pic>
      <p:sp>
        <p:nvSpPr>
          <p:cNvPr id="5" name="Google Shape;901;p37">
            <a:extLst>
              <a:ext uri="{FF2B5EF4-FFF2-40B4-BE49-F238E27FC236}">
                <a16:creationId xmlns:a16="http://schemas.microsoft.com/office/drawing/2014/main" id="{0A3F4F36-C224-B607-15D4-1D803F1BA7DA}"/>
              </a:ext>
            </a:extLst>
          </p:cNvPr>
          <p:cNvSpPr txBox="1">
            <a:spLocks/>
          </p:cNvSpPr>
          <p:nvPr/>
        </p:nvSpPr>
        <p:spPr>
          <a:xfrm>
            <a:off x="1065748" y="-1691026"/>
            <a:ext cx="9572625" cy="2724044"/>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1pPr>
            <a:lvl2pPr marR="0" lvl="1"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2pPr>
            <a:lvl3pPr marR="0" lvl="2"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3pPr>
            <a:lvl4pPr marR="0" lvl="3"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4pPr>
            <a:lvl5pPr marR="0" lvl="4"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5pPr>
            <a:lvl6pPr marR="0" lvl="5"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6pPr>
            <a:lvl7pPr marR="0" lvl="6"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7pPr>
            <a:lvl8pPr marR="0" lvl="7"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8pPr>
            <a:lvl9pPr marR="0" lvl="8"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9pPr>
          </a:lstStyle>
          <a:p>
            <a:r>
              <a:rPr lang="vi-VN" sz="4400" b="0" dirty="0">
                <a:latin typeface="AvantGarde" panose="00000400000000000000" pitchFamily="2" charset="0"/>
                <a:ea typeface="AvantGarde" panose="00000400000000000000" pitchFamily="2" charset="0"/>
                <a:cs typeface="AvantGarde" panose="00000400000000000000" pitchFamily="2" charset="0"/>
              </a:rPr>
              <a:t>Nói lời khuyên với bạn.</a:t>
            </a:r>
            <a:endParaRPr lang="it-IT" sz="4400" b="0" dirty="0">
              <a:latin typeface="AvantGarde" panose="00000400000000000000" pitchFamily="2" charset="0"/>
              <a:ea typeface="AvantGarde" panose="00000400000000000000" pitchFamily="2" charset="0"/>
              <a:cs typeface="AvantGarde" panose="00000400000000000000" pitchFamily="2" charset="0"/>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mediacall" presetSubtype="0" fill="hold" nodeType="clickEffect">
                                  <p:stCondLst>
                                    <p:cond delay="0"/>
                                  </p:stCondLst>
                                  <p:childTnLst>
                                    <p:cmd type="call" cmd="playFrom(0.0)">
                                      <p:cBhvr>
                                        <p:cTn id="6" dur="36053"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4"/>
                </p:tgtEl>
              </p:cMediaNode>
            </p:video>
            <p:seq concurrent="1" nextAc="seek">
              <p:cTn id="8" restart="whenNotActive" fill="hold" evtFilter="cancelBubble" nodeType="interactiveSeq">
                <p:stCondLst>
                  <p:cond evt="onClick" delay="0">
                    <p:tgtEl>
                      <p:spTgt spid="4"/>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4"/>
                                        </p:tgtEl>
                                      </p:cBhvr>
                                    </p:cmd>
                                  </p:childTnLst>
                                </p:cTn>
                              </p:par>
                            </p:childTnLst>
                          </p:cTn>
                        </p:par>
                      </p:childTnLst>
                    </p:cTn>
                  </p:par>
                </p:childTnLst>
              </p:cTn>
              <p:nextCondLst>
                <p:cond evt="onClick" delay="0">
                  <p:tgtEl>
                    <p:spTgt spid="4"/>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a:extLst>
              <a:ext uri="{FF2B5EF4-FFF2-40B4-BE49-F238E27FC236}">
                <a16:creationId xmlns:a16="http://schemas.microsoft.com/office/drawing/2014/main" id="{F6F14090-15A9-4456-8175-C7CCD10ECE0C}"/>
              </a:ext>
            </a:extLst>
          </p:cNvPr>
          <p:cNvPicPr>
            <a:picLocks noChangeAspect="1"/>
          </p:cNvPicPr>
          <p:nvPr/>
        </p:nvPicPr>
        <p:blipFill rotWithShape="1">
          <a:blip r:embed="rId6">
            <a:extLst>
              <a:ext uri="{28A0092B-C50C-407E-A947-70E740481C1C}">
                <a14:useLocalDpi xmlns:a14="http://schemas.microsoft.com/office/drawing/2010/main" val="0"/>
              </a:ext>
            </a:extLst>
          </a:blip>
          <a:srcRect t="1751"/>
          <a:stretch/>
        </p:blipFill>
        <p:spPr>
          <a:xfrm>
            <a:off x="0" y="8483"/>
            <a:ext cx="12180840" cy="6841034"/>
          </a:xfrm>
          <a:prstGeom prst="rect">
            <a:avLst/>
          </a:prstGeom>
        </p:spPr>
      </p:pic>
      <p:pic>
        <p:nvPicPr>
          <p:cNvPr id="20" name="Picture 19">
            <a:extLst>
              <a:ext uri="{FF2B5EF4-FFF2-40B4-BE49-F238E27FC236}">
                <a16:creationId xmlns:a16="http://schemas.microsoft.com/office/drawing/2014/main" id="{949DAC6A-E448-4B7A-9C55-2AB116CFDAF4}"/>
              </a:ext>
            </a:extLst>
          </p:cNvPr>
          <p:cNvPicPr>
            <a:picLocks noChangeAspect="1"/>
          </p:cNvPicPr>
          <p:nvPr/>
        </p:nvPicPr>
        <p:blipFill>
          <a:blip r:embed="rId7"/>
          <a:stretch>
            <a:fillRect/>
          </a:stretch>
        </p:blipFill>
        <p:spPr>
          <a:xfrm>
            <a:off x="5114554" y="549251"/>
            <a:ext cx="1951732" cy="714951"/>
          </a:xfrm>
          <a:prstGeom prst="rect">
            <a:avLst/>
          </a:prstGeom>
        </p:spPr>
      </p:pic>
      <p:pic>
        <p:nvPicPr>
          <p:cNvPr id="22" name="Picture 21">
            <a:extLst>
              <a:ext uri="{FF2B5EF4-FFF2-40B4-BE49-F238E27FC236}">
                <a16:creationId xmlns:a16="http://schemas.microsoft.com/office/drawing/2014/main" id="{80F3D2DD-7984-4261-AD11-E61771F61490}"/>
              </a:ext>
            </a:extLst>
          </p:cNvPr>
          <p:cNvPicPr>
            <a:picLocks noChangeAspect="1"/>
          </p:cNvPicPr>
          <p:nvPr/>
        </p:nvPicPr>
        <p:blipFill>
          <a:blip r:embed="rId7"/>
          <a:stretch>
            <a:fillRect/>
          </a:stretch>
        </p:blipFill>
        <p:spPr>
          <a:xfrm flipH="1">
            <a:off x="2137094" y="2699719"/>
            <a:ext cx="2498203" cy="915132"/>
          </a:xfrm>
          <a:prstGeom prst="rect">
            <a:avLst/>
          </a:prstGeom>
        </p:spPr>
      </p:pic>
      <p:sp>
        <p:nvSpPr>
          <p:cNvPr id="18" name="TextBox 17">
            <a:extLst>
              <a:ext uri="{FF2B5EF4-FFF2-40B4-BE49-F238E27FC236}">
                <a16:creationId xmlns:a16="http://schemas.microsoft.com/office/drawing/2014/main" id="{C6147CD3-2649-4E88-8CE1-81D576F84A32}"/>
              </a:ext>
            </a:extLst>
          </p:cNvPr>
          <p:cNvSpPr txBox="1"/>
          <p:nvPr/>
        </p:nvSpPr>
        <p:spPr>
          <a:xfrm>
            <a:off x="4635297" y="590297"/>
            <a:ext cx="2910247" cy="828941"/>
          </a:xfrm>
          <a:prstGeom prst="rect">
            <a:avLst/>
          </a:prstGeom>
          <a:noFill/>
        </p:spPr>
        <p:txBody>
          <a:bodyPr wrap="none" lIns="0" tIns="0" rIns="0" bIns="0" rtlCol="0">
            <a:spAutoFit/>
          </a:bodyPr>
          <a:lstStyle/>
          <a:p>
            <a:pPr algn="ctr"/>
            <a:r>
              <a:rPr lang="en-US" sz="5387" b="1">
                <a:ln w="31750">
                  <a:solidFill>
                    <a:schemeClr val="bg1"/>
                  </a:solidFill>
                </a:ln>
                <a:solidFill>
                  <a:schemeClr val="bg2">
                    <a:lumMod val="75000"/>
                  </a:schemeClr>
                </a:solidFill>
                <a:effectLst>
                  <a:outerShdw blurRad="50800" dist="38100" dir="2700000" algn="tl" rotWithShape="0">
                    <a:prstClr val="black">
                      <a:alpha val="40000"/>
                    </a:prstClr>
                  </a:outerShdw>
                </a:effectLst>
                <a:latin typeface="iCiel Cadena" panose="02000503000000020004" pitchFamily="50" charset="0"/>
              </a:rPr>
              <a:t>TRÒ CHƠI</a:t>
            </a:r>
          </a:p>
        </p:txBody>
      </p:sp>
      <p:pic>
        <p:nvPicPr>
          <p:cNvPr id="19" name="Picture 18">
            <a:extLst>
              <a:ext uri="{FF2B5EF4-FFF2-40B4-BE49-F238E27FC236}">
                <a16:creationId xmlns:a16="http://schemas.microsoft.com/office/drawing/2014/main" id="{E5F91547-85E9-41A0-9391-B8B1188B5B63}"/>
              </a:ext>
            </a:extLst>
          </p:cNvPr>
          <p:cNvPicPr>
            <a:picLocks noChangeAspect="1"/>
          </p:cNvPicPr>
          <p:nvPr/>
        </p:nvPicPr>
        <p:blipFill>
          <a:blip r:embed="rId7"/>
          <a:stretch>
            <a:fillRect/>
          </a:stretch>
        </p:blipFill>
        <p:spPr>
          <a:xfrm>
            <a:off x="9957505" y="540563"/>
            <a:ext cx="2888687" cy="1058172"/>
          </a:xfrm>
          <a:prstGeom prst="rect">
            <a:avLst/>
          </a:prstGeom>
        </p:spPr>
      </p:pic>
      <p:pic>
        <p:nvPicPr>
          <p:cNvPr id="21" name="Picture 20">
            <a:extLst>
              <a:ext uri="{FF2B5EF4-FFF2-40B4-BE49-F238E27FC236}">
                <a16:creationId xmlns:a16="http://schemas.microsoft.com/office/drawing/2014/main" id="{653F800B-073E-42F5-BFFA-477203C96764}"/>
              </a:ext>
            </a:extLst>
          </p:cNvPr>
          <p:cNvPicPr>
            <a:picLocks noChangeAspect="1"/>
          </p:cNvPicPr>
          <p:nvPr/>
        </p:nvPicPr>
        <p:blipFill>
          <a:blip r:embed="rId7"/>
          <a:stretch>
            <a:fillRect/>
          </a:stretch>
        </p:blipFill>
        <p:spPr>
          <a:xfrm flipH="1">
            <a:off x="-817511" y="157511"/>
            <a:ext cx="3934370" cy="1441224"/>
          </a:xfrm>
          <a:prstGeom prst="rect">
            <a:avLst/>
          </a:prstGeom>
        </p:spPr>
      </p:pic>
      <p:pic>
        <p:nvPicPr>
          <p:cNvPr id="23" name="Picture 22">
            <a:extLst>
              <a:ext uri="{FF2B5EF4-FFF2-40B4-BE49-F238E27FC236}">
                <a16:creationId xmlns:a16="http://schemas.microsoft.com/office/drawing/2014/main" id="{FB990A4E-1001-4E5F-813F-CD6CFC00C726}"/>
              </a:ext>
            </a:extLst>
          </p:cNvPr>
          <p:cNvPicPr>
            <a:picLocks noChangeAspect="1"/>
          </p:cNvPicPr>
          <p:nvPr/>
        </p:nvPicPr>
        <p:blipFill>
          <a:blip r:embed="rId7"/>
          <a:stretch>
            <a:fillRect/>
          </a:stretch>
        </p:blipFill>
        <p:spPr>
          <a:xfrm>
            <a:off x="9225656" y="2593074"/>
            <a:ext cx="1425716" cy="522263"/>
          </a:xfrm>
          <a:prstGeom prst="rect">
            <a:avLst/>
          </a:prstGeom>
        </p:spPr>
      </p:pic>
      <p:pic>
        <p:nvPicPr>
          <p:cNvPr id="11" name="Picture 10">
            <a:extLst>
              <a:ext uri="{FF2B5EF4-FFF2-40B4-BE49-F238E27FC236}">
                <a16:creationId xmlns:a16="http://schemas.microsoft.com/office/drawing/2014/main" id="{1408987E-8482-412C-8746-6EFF36F2C992}"/>
              </a:ext>
            </a:extLst>
          </p:cNvPr>
          <p:cNvPicPr>
            <a:picLocks noChangeAspect="1"/>
          </p:cNvPicPr>
          <p:nvPr/>
        </p:nvPicPr>
        <p:blipFill>
          <a:blip r:embed="rId8">
            <a:extLst>
              <a:ext uri="{28A0092B-C50C-407E-A947-70E740481C1C}">
                <a14:useLocalDpi xmlns:a14="http://schemas.microsoft.com/office/drawing/2010/main" val="0"/>
              </a:ext>
            </a:extLst>
          </a:blip>
          <a:srcRect/>
          <a:stretch/>
        </p:blipFill>
        <p:spPr>
          <a:xfrm>
            <a:off x="2636020" y="1528713"/>
            <a:ext cx="3442384" cy="1860940"/>
          </a:xfrm>
          <a:prstGeom prst="rect">
            <a:avLst/>
          </a:prstGeom>
        </p:spPr>
      </p:pic>
      <p:pic>
        <p:nvPicPr>
          <p:cNvPr id="13" name="Picture 12">
            <a:extLst>
              <a:ext uri="{FF2B5EF4-FFF2-40B4-BE49-F238E27FC236}">
                <a16:creationId xmlns:a16="http://schemas.microsoft.com/office/drawing/2014/main" id="{6EC0C90C-828F-4918-AC40-01B94FDF83B2}"/>
              </a:ext>
            </a:extLst>
          </p:cNvPr>
          <p:cNvPicPr>
            <a:picLocks noChangeAspect="1"/>
          </p:cNvPicPr>
          <p:nvPr/>
        </p:nvPicPr>
        <p:blipFill>
          <a:blip r:embed="rId9"/>
          <a:stretch>
            <a:fillRect/>
          </a:stretch>
        </p:blipFill>
        <p:spPr>
          <a:xfrm>
            <a:off x="6281247" y="1528713"/>
            <a:ext cx="3247006" cy="1772035"/>
          </a:xfrm>
          <a:prstGeom prst="rect">
            <a:avLst/>
          </a:prstGeom>
        </p:spPr>
      </p:pic>
      <p:pic>
        <p:nvPicPr>
          <p:cNvPr id="16" name="Picture 15">
            <a:extLst>
              <a:ext uri="{FF2B5EF4-FFF2-40B4-BE49-F238E27FC236}">
                <a16:creationId xmlns:a16="http://schemas.microsoft.com/office/drawing/2014/main" id="{2FBD9397-1275-4277-92E8-BB3DEB4DCC92}"/>
              </a:ext>
            </a:extLst>
          </p:cNvPr>
          <p:cNvPicPr>
            <a:picLocks noChangeAspect="1"/>
          </p:cNvPicPr>
          <p:nvPr/>
        </p:nvPicPr>
        <p:blipFill>
          <a:blip r:embed="rId10"/>
          <a:stretch>
            <a:fillRect/>
          </a:stretch>
        </p:blipFill>
        <p:spPr>
          <a:xfrm>
            <a:off x="2013874" y="3465318"/>
            <a:ext cx="8134091" cy="1939981"/>
          </a:xfrm>
          <a:prstGeom prst="rect">
            <a:avLst/>
          </a:prstGeom>
        </p:spPr>
      </p:pic>
      <p:pic>
        <p:nvPicPr>
          <p:cNvPr id="3" name="NhacNen_New_mixdown">
            <a:hlinkClick r:id="" action="ppaction://media"/>
            <a:extLst>
              <a:ext uri="{FF2B5EF4-FFF2-40B4-BE49-F238E27FC236}">
                <a16:creationId xmlns:a16="http://schemas.microsoft.com/office/drawing/2014/main" id="{28167027-7A85-4724-A51F-9BCFD69997BE}"/>
              </a:ext>
            </a:extLst>
          </p:cNvPr>
          <p:cNvPicPr>
            <a:picLocks noChangeAspect="1"/>
          </p:cNvPicPr>
          <p:nvPr>
            <a:audioFile r:link="rId3"/>
            <p:extLst>
              <p:ext uri="{DAA4B4D4-6D71-4841-9C94-3DE7FCFB9230}">
                <p14:media xmlns:p14="http://schemas.microsoft.com/office/powerpoint/2010/main" r:embed="rId2"/>
              </p:ext>
            </p:extLst>
          </p:nvPr>
        </p:nvPicPr>
        <p:blipFill>
          <a:blip r:embed="rId11"/>
          <a:stretch>
            <a:fillRect/>
          </a:stretch>
        </p:blipFill>
        <p:spPr>
          <a:xfrm>
            <a:off x="-1585686" y="8484"/>
            <a:ext cx="826467" cy="826467"/>
          </a:xfrm>
          <a:prstGeom prst="rect">
            <a:avLst/>
          </a:prstGeom>
        </p:spPr>
      </p:pic>
      <p:pic>
        <p:nvPicPr>
          <p:cNvPr id="15" name="Picture 14">
            <a:hlinkClick r:id="" action="ppaction://hlinkshowjump?jump=nextslide"/>
            <a:extLst>
              <a:ext uri="{FF2B5EF4-FFF2-40B4-BE49-F238E27FC236}">
                <a16:creationId xmlns:a16="http://schemas.microsoft.com/office/drawing/2014/main" id="{EFCB68F2-2E43-46C4-8354-BD881388035B}"/>
              </a:ext>
            </a:extLst>
          </p:cNvPr>
          <p:cNvPicPr>
            <a:picLocks noChangeAspect="1"/>
          </p:cNvPicPr>
          <p:nvPr/>
        </p:nvPicPr>
        <p:blipFill>
          <a:blip r:embed="rId12"/>
          <a:stretch>
            <a:fillRect/>
          </a:stretch>
        </p:blipFill>
        <p:spPr>
          <a:xfrm>
            <a:off x="5026313" y="5536406"/>
            <a:ext cx="2104180" cy="772344"/>
          </a:xfrm>
          <a:prstGeom prst="rect">
            <a:avLst/>
          </a:prstGeom>
        </p:spPr>
      </p:pic>
      <p:sp>
        <p:nvSpPr>
          <p:cNvPr id="17" name="TextBox 16">
            <a:extLst>
              <a:ext uri="{FF2B5EF4-FFF2-40B4-BE49-F238E27FC236}">
                <a16:creationId xmlns:a16="http://schemas.microsoft.com/office/drawing/2014/main" id="{25FC2DC4-E9A6-4E74-877B-2C3C0FD598BF}"/>
              </a:ext>
            </a:extLst>
          </p:cNvPr>
          <p:cNvSpPr txBox="1"/>
          <p:nvPr/>
        </p:nvSpPr>
        <p:spPr>
          <a:xfrm>
            <a:off x="-1658761" y="1015625"/>
            <a:ext cx="1018587" cy="285396"/>
          </a:xfrm>
          <a:prstGeom prst="rect">
            <a:avLst/>
          </a:prstGeom>
          <a:noFill/>
        </p:spPr>
        <p:txBody>
          <a:bodyPr wrap="none" lIns="0" tIns="0" rIns="0" bIns="0" rtlCol="0">
            <a:spAutoFit/>
          </a:bodyPr>
          <a:lstStyle/>
          <a:p>
            <a:pPr algn="ctr"/>
            <a:r>
              <a:rPr lang="en-US" sz="1859">
                <a:solidFill>
                  <a:schemeClr val="tx1">
                    <a:lumMod val="50000"/>
                    <a:lumOff val="50000"/>
                  </a:schemeClr>
                </a:solidFill>
              </a:rPr>
              <a:t>Nhạc nền</a:t>
            </a:r>
          </a:p>
        </p:txBody>
      </p:sp>
    </p:spTree>
    <p:custDataLst>
      <p:tags r:id="rId1"/>
    </p:custDataLst>
    <p:extLst>
      <p:ext uri="{BB962C8B-B14F-4D97-AF65-F5344CB8AC3E}">
        <p14:creationId xmlns:p14="http://schemas.microsoft.com/office/powerpoint/2010/main" val="31710100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1" fill="hold" grpId="0" nodeType="clickEffect" p14:presetBounceEnd="64000">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14:bounceEnd="64000">
                                          <p:cBhvr additive="base">
                                            <p:cTn id="11" dur="1000" fill="hold"/>
                                            <p:tgtEl>
                                              <p:spTgt spid="18"/>
                                            </p:tgtEl>
                                            <p:attrNameLst>
                                              <p:attrName>ppt_x</p:attrName>
                                            </p:attrNameLst>
                                          </p:cBhvr>
                                          <p:tavLst>
                                            <p:tav tm="0">
                                              <p:val>
                                                <p:strVal val="#ppt_x"/>
                                              </p:val>
                                            </p:tav>
                                            <p:tav tm="100000">
                                              <p:val>
                                                <p:strVal val="#ppt_x"/>
                                              </p:val>
                                            </p:tav>
                                          </p:tavLst>
                                        </p:anim>
                                        <p:anim calcmode="lin" valueType="num" p14:bounceEnd="64000">
                                          <p:cBhvr additive="base">
                                            <p:cTn id="12" dur="1000" fill="hold"/>
                                            <p:tgtEl>
                                              <p:spTgt spid="18"/>
                                            </p:tgtEl>
                                            <p:attrNameLst>
                                              <p:attrName>ppt_y</p:attrName>
                                            </p:attrNameLst>
                                          </p:cBhvr>
                                          <p:tavLst>
                                            <p:tav tm="0">
                                              <p:val>
                                                <p:strVal val="0-#ppt_h/2"/>
                                              </p:val>
                                            </p:tav>
                                            <p:tav tm="100000">
                                              <p:val>
                                                <p:strVal val="#ppt_y"/>
                                              </p:val>
                                            </p:tav>
                                          </p:tavLst>
                                        </p:anim>
                                      </p:childTnLst>
                                    </p:cTn>
                                  </p:par>
                                  <p:par>
                                    <p:cTn id="13" presetID="2" presetClass="entr" presetSubtype="4" fill="hold" nodeType="withEffect" p14:presetBounceEnd="60000">
                                      <p:stCondLst>
                                        <p:cond delay="400"/>
                                      </p:stCondLst>
                                      <p:childTnLst>
                                        <p:set>
                                          <p:cBhvr>
                                            <p:cTn id="14" dur="1" fill="hold">
                                              <p:stCondLst>
                                                <p:cond delay="0"/>
                                              </p:stCondLst>
                                            </p:cTn>
                                            <p:tgtEl>
                                              <p:spTgt spid="11"/>
                                            </p:tgtEl>
                                            <p:attrNameLst>
                                              <p:attrName>style.visibility</p:attrName>
                                            </p:attrNameLst>
                                          </p:cBhvr>
                                          <p:to>
                                            <p:strVal val="visible"/>
                                          </p:to>
                                        </p:set>
                                        <p:anim calcmode="lin" valueType="num" p14:bounceEnd="60000">
                                          <p:cBhvr additive="base">
                                            <p:cTn id="15" dur="1500" fill="hold"/>
                                            <p:tgtEl>
                                              <p:spTgt spid="11"/>
                                            </p:tgtEl>
                                            <p:attrNameLst>
                                              <p:attrName>ppt_x</p:attrName>
                                            </p:attrNameLst>
                                          </p:cBhvr>
                                          <p:tavLst>
                                            <p:tav tm="0">
                                              <p:val>
                                                <p:strVal val="#ppt_x"/>
                                              </p:val>
                                            </p:tav>
                                            <p:tav tm="100000">
                                              <p:val>
                                                <p:strVal val="#ppt_x"/>
                                              </p:val>
                                            </p:tav>
                                          </p:tavLst>
                                        </p:anim>
                                        <p:anim calcmode="lin" valueType="num" p14:bounceEnd="60000">
                                          <p:cBhvr additive="base">
                                            <p:cTn id="16" dur="1500" fill="hold"/>
                                            <p:tgtEl>
                                              <p:spTgt spid="11"/>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14:presetBounceEnd="60000">
                                      <p:stCondLst>
                                        <p:cond delay="1000"/>
                                      </p:stCondLst>
                                      <p:childTnLst>
                                        <p:set>
                                          <p:cBhvr>
                                            <p:cTn id="18" dur="1" fill="hold">
                                              <p:stCondLst>
                                                <p:cond delay="0"/>
                                              </p:stCondLst>
                                            </p:cTn>
                                            <p:tgtEl>
                                              <p:spTgt spid="13"/>
                                            </p:tgtEl>
                                            <p:attrNameLst>
                                              <p:attrName>style.visibility</p:attrName>
                                            </p:attrNameLst>
                                          </p:cBhvr>
                                          <p:to>
                                            <p:strVal val="visible"/>
                                          </p:to>
                                        </p:set>
                                        <p:anim calcmode="lin" valueType="num" p14:bounceEnd="60000">
                                          <p:cBhvr additive="base">
                                            <p:cTn id="19" dur="1500" fill="hold"/>
                                            <p:tgtEl>
                                              <p:spTgt spid="13"/>
                                            </p:tgtEl>
                                            <p:attrNameLst>
                                              <p:attrName>ppt_x</p:attrName>
                                            </p:attrNameLst>
                                          </p:cBhvr>
                                          <p:tavLst>
                                            <p:tav tm="0">
                                              <p:val>
                                                <p:strVal val="#ppt_x"/>
                                              </p:val>
                                            </p:tav>
                                            <p:tav tm="100000">
                                              <p:val>
                                                <p:strVal val="#ppt_x"/>
                                              </p:val>
                                            </p:tav>
                                          </p:tavLst>
                                        </p:anim>
                                        <p:anim calcmode="lin" valueType="num" p14:bounceEnd="60000">
                                          <p:cBhvr additive="base">
                                            <p:cTn id="20" dur="1500" fill="hold"/>
                                            <p:tgtEl>
                                              <p:spTgt spid="13"/>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14:presetBounceEnd="60000">
                                      <p:stCondLst>
                                        <p:cond delay="1700"/>
                                      </p:stCondLst>
                                      <p:childTnLst>
                                        <p:set>
                                          <p:cBhvr>
                                            <p:cTn id="22" dur="1" fill="hold">
                                              <p:stCondLst>
                                                <p:cond delay="0"/>
                                              </p:stCondLst>
                                            </p:cTn>
                                            <p:tgtEl>
                                              <p:spTgt spid="16"/>
                                            </p:tgtEl>
                                            <p:attrNameLst>
                                              <p:attrName>style.visibility</p:attrName>
                                            </p:attrNameLst>
                                          </p:cBhvr>
                                          <p:to>
                                            <p:strVal val="visible"/>
                                          </p:to>
                                        </p:set>
                                        <p:anim calcmode="lin" valueType="num" p14:bounceEnd="60000">
                                          <p:cBhvr additive="base">
                                            <p:cTn id="23" dur="1500" fill="hold"/>
                                            <p:tgtEl>
                                              <p:spTgt spid="16"/>
                                            </p:tgtEl>
                                            <p:attrNameLst>
                                              <p:attrName>ppt_x</p:attrName>
                                            </p:attrNameLst>
                                          </p:cBhvr>
                                          <p:tavLst>
                                            <p:tav tm="0">
                                              <p:val>
                                                <p:strVal val="#ppt_x"/>
                                              </p:val>
                                            </p:tav>
                                            <p:tav tm="100000">
                                              <p:val>
                                                <p:strVal val="#ppt_x"/>
                                              </p:val>
                                            </p:tav>
                                          </p:tavLst>
                                        </p:anim>
                                        <p:anim calcmode="lin" valueType="num" p14:bounceEnd="60000">
                                          <p:cBhvr additive="base">
                                            <p:cTn id="24" dur="1500" fill="hold"/>
                                            <p:tgtEl>
                                              <p:spTgt spid="16"/>
                                            </p:tgtEl>
                                            <p:attrNameLst>
                                              <p:attrName>ppt_y</p:attrName>
                                            </p:attrNameLst>
                                          </p:cBhvr>
                                          <p:tavLst>
                                            <p:tav tm="0">
                                              <p:val>
                                                <p:strVal val="1+#ppt_h/2"/>
                                              </p:val>
                                            </p:tav>
                                            <p:tav tm="100000">
                                              <p:val>
                                                <p:strVal val="#ppt_y"/>
                                              </p:val>
                                            </p:tav>
                                          </p:tavLst>
                                        </p:anim>
                                      </p:childTnLst>
                                    </p:cTn>
                                  </p:par>
                                  <p:par>
                                    <p:cTn id="25" presetID="53" presetClass="entr" presetSubtype="16" fill="hold" nodeType="withEffect">
                                      <p:stCondLst>
                                        <p:cond delay="2800"/>
                                      </p:stCondLst>
                                      <p:childTnLst>
                                        <p:set>
                                          <p:cBhvr>
                                            <p:cTn id="26" dur="1" fill="hold">
                                              <p:stCondLst>
                                                <p:cond delay="0"/>
                                              </p:stCondLst>
                                            </p:cTn>
                                            <p:tgtEl>
                                              <p:spTgt spid="15"/>
                                            </p:tgtEl>
                                            <p:attrNameLst>
                                              <p:attrName>style.visibility</p:attrName>
                                            </p:attrNameLst>
                                          </p:cBhvr>
                                          <p:to>
                                            <p:strVal val="visible"/>
                                          </p:to>
                                        </p:set>
                                        <p:anim calcmode="lin" valueType="num">
                                          <p:cBhvr>
                                            <p:cTn id="27" dur="500" fill="hold"/>
                                            <p:tgtEl>
                                              <p:spTgt spid="15"/>
                                            </p:tgtEl>
                                            <p:attrNameLst>
                                              <p:attrName>ppt_w</p:attrName>
                                            </p:attrNameLst>
                                          </p:cBhvr>
                                          <p:tavLst>
                                            <p:tav tm="0">
                                              <p:val>
                                                <p:fltVal val="0"/>
                                              </p:val>
                                            </p:tav>
                                            <p:tav tm="100000">
                                              <p:val>
                                                <p:strVal val="#ppt_w"/>
                                              </p:val>
                                            </p:tav>
                                          </p:tavLst>
                                        </p:anim>
                                        <p:anim calcmode="lin" valueType="num">
                                          <p:cBhvr>
                                            <p:cTn id="28" dur="500" fill="hold"/>
                                            <p:tgtEl>
                                              <p:spTgt spid="15"/>
                                            </p:tgtEl>
                                            <p:attrNameLst>
                                              <p:attrName>ppt_h</p:attrName>
                                            </p:attrNameLst>
                                          </p:cBhvr>
                                          <p:tavLst>
                                            <p:tav tm="0">
                                              <p:val>
                                                <p:fltVal val="0"/>
                                              </p:val>
                                            </p:tav>
                                            <p:tav tm="100000">
                                              <p:val>
                                                <p:strVal val="#ppt_h"/>
                                              </p:val>
                                            </p:tav>
                                          </p:tavLst>
                                        </p:anim>
                                        <p:animEffect transition="in" filter="fade">
                                          <p:cBhvr>
                                            <p:cTn id="29" dur="500"/>
                                            <p:tgtEl>
                                              <p:spTgt spid="15"/>
                                            </p:tgtEl>
                                          </p:cBhvr>
                                        </p:animEffect>
                                      </p:childTnLst>
                                    </p:cTn>
                                  </p:par>
                                  <p:par>
                                    <p:cTn id="30" presetID="10" presetClass="entr" presetSubtype="0" fill="hold" nodeType="with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par>
                                    <p:cTn id="33" presetID="42" presetClass="path" presetSubtype="0" repeatCount="indefinite" accel="50000" decel="50000" autoRev="1" fill="hold" nodeType="withEffect">
                                      <p:stCondLst>
                                        <p:cond delay="0"/>
                                      </p:stCondLst>
                                      <p:childTnLst>
                                        <p:animMotion origin="layout" path="M 0 -2.59259E-6 L -0.0375 -0.03287 " pathEditMode="relative" rAng="0" ptsTypes="AA">
                                          <p:cBhvr>
                                            <p:cTn id="34" dur="5000" fill="hold"/>
                                            <p:tgtEl>
                                              <p:spTgt spid="19"/>
                                            </p:tgtEl>
                                            <p:attrNameLst>
                                              <p:attrName>ppt_x</p:attrName>
                                              <p:attrName>ppt_y</p:attrName>
                                            </p:attrNameLst>
                                          </p:cBhvr>
                                          <p:rCtr x="-1875" y="-1644"/>
                                        </p:animMotion>
                                      </p:childTnLst>
                                    </p:cTn>
                                  </p:par>
                                  <p:par>
                                    <p:cTn id="35" presetID="10" presetClass="entr" presetSubtype="0" fill="hold" nodeType="with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500"/>
                                            <p:tgtEl>
                                              <p:spTgt spid="21"/>
                                            </p:tgtEl>
                                          </p:cBhvr>
                                        </p:animEffect>
                                      </p:childTnLst>
                                    </p:cTn>
                                  </p:par>
                                  <p:par>
                                    <p:cTn id="38" presetID="42" presetClass="path" presetSubtype="0" repeatCount="indefinite" accel="50000" decel="50000" autoRev="1" fill="hold" nodeType="withEffect">
                                      <p:stCondLst>
                                        <p:cond delay="0"/>
                                      </p:stCondLst>
                                      <p:childTnLst>
                                        <p:animMotion origin="layout" path="M 0 -2.59259E-6 L -0.09375 0.00047 " pathEditMode="relative" rAng="0" ptsTypes="AA">
                                          <p:cBhvr>
                                            <p:cTn id="39" dur="5000" fill="hold"/>
                                            <p:tgtEl>
                                              <p:spTgt spid="21"/>
                                            </p:tgtEl>
                                            <p:attrNameLst>
                                              <p:attrName>ppt_x</p:attrName>
                                              <p:attrName>ppt_y</p:attrName>
                                            </p:attrNameLst>
                                          </p:cBhvr>
                                          <p:rCtr x="-4688" y="23"/>
                                        </p:animMotion>
                                      </p:childTnLst>
                                    </p:cTn>
                                  </p:par>
                                  <p:par>
                                    <p:cTn id="40" presetID="10" presetClass="entr" presetSubtype="0" fill="hold" nodeType="with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fade">
                                          <p:cBhvr>
                                            <p:cTn id="42" dur="500"/>
                                            <p:tgtEl>
                                              <p:spTgt spid="22"/>
                                            </p:tgtEl>
                                          </p:cBhvr>
                                        </p:animEffect>
                                      </p:childTnLst>
                                    </p:cTn>
                                  </p:par>
                                  <p:par>
                                    <p:cTn id="43" presetID="42" presetClass="path" presetSubtype="0" repeatCount="indefinite" accel="50000" decel="50000" autoRev="1" fill="hold" nodeType="withEffect">
                                      <p:stCondLst>
                                        <p:cond delay="0"/>
                                      </p:stCondLst>
                                      <p:childTnLst>
                                        <p:animMotion origin="layout" path="M 4.58333E-6 4.81481E-6 L -0.09375 0.00046 " pathEditMode="relative" rAng="0" ptsTypes="AA">
                                          <p:cBhvr>
                                            <p:cTn id="44" dur="5000" fill="hold"/>
                                            <p:tgtEl>
                                              <p:spTgt spid="22"/>
                                            </p:tgtEl>
                                            <p:attrNameLst>
                                              <p:attrName>ppt_x</p:attrName>
                                              <p:attrName>ppt_y</p:attrName>
                                            </p:attrNameLst>
                                          </p:cBhvr>
                                          <p:rCtr x="-4688" y="23"/>
                                        </p:animMotion>
                                      </p:childTnLst>
                                    </p:cTn>
                                  </p:par>
                                  <p:par>
                                    <p:cTn id="45" presetID="10" presetClass="entr" presetSubtype="0" fill="hold" nodeType="with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fade">
                                          <p:cBhvr>
                                            <p:cTn id="47" dur="500"/>
                                            <p:tgtEl>
                                              <p:spTgt spid="23"/>
                                            </p:tgtEl>
                                          </p:cBhvr>
                                        </p:animEffect>
                                      </p:childTnLst>
                                    </p:cTn>
                                  </p:par>
                                  <p:par>
                                    <p:cTn id="48" presetID="42" presetClass="path" presetSubtype="0" repeatCount="indefinite" accel="50000" decel="50000" autoRev="1" fill="hold" nodeType="withEffect">
                                      <p:stCondLst>
                                        <p:cond delay="0"/>
                                      </p:stCondLst>
                                      <p:childTnLst>
                                        <p:animMotion origin="layout" path="M 2.5E-6 -2.22222E-6 L 0.10156 -0.02037 " pathEditMode="relative" rAng="0" ptsTypes="AA">
                                          <p:cBhvr>
                                            <p:cTn id="49" dur="5000" fill="hold"/>
                                            <p:tgtEl>
                                              <p:spTgt spid="23"/>
                                            </p:tgtEl>
                                            <p:attrNameLst>
                                              <p:attrName>ppt_x</p:attrName>
                                              <p:attrName>ppt_y</p:attrName>
                                            </p:attrNameLst>
                                          </p:cBhvr>
                                          <p:rCtr x="5078" y="-1019"/>
                                        </p:animMotion>
                                      </p:childTnLst>
                                    </p:cTn>
                                  </p:par>
                                  <p:par>
                                    <p:cTn id="50" presetID="10" presetClass="entr" presetSubtype="0" fill="hold" nodeType="with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childTnLst>
                                    </p:cTn>
                                  </p:par>
                                  <p:par>
                                    <p:cTn id="53" presetID="42" presetClass="path" presetSubtype="0" repeatCount="indefinite" accel="50000" decel="50000" autoRev="1" fill="hold" nodeType="withEffect">
                                      <p:stCondLst>
                                        <p:cond delay="0"/>
                                      </p:stCondLst>
                                      <p:childTnLst>
                                        <p:animMotion origin="layout" path="M -1.25E-6 0 L 0.11276 -0.00023 " pathEditMode="relative" rAng="0" ptsTypes="AA">
                                          <p:cBhvr>
                                            <p:cTn id="54" dur="5000" fill="hold"/>
                                            <p:tgtEl>
                                              <p:spTgt spid="20"/>
                                            </p:tgtEl>
                                            <p:attrNameLst>
                                              <p:attrName>ppt_x</p:attrName>
                                              <p:attrName>ppt_y</p:attrName>
                                            </p:attrNameLst>
                                          </p:cBhvr>
                                          <p:rCtr x="5638" y="-23"/>
                                        </p:animMotion>
                                      </p:childTnLst>
                                    </p:cTn>
                                  </p:par>
                                </p:childTnLst>
                              </p:cTn>
                            </p:par>
                          </p:childTnLst>
                        </p:cTn>
                      </p:par>
                    </p:childTnLst>
                  </p:cTn>
                  <p:prevCondLst>
                    <p:cond evt="onPrev" delay="0">
                      <p:tgtEl>
                        <p:sldTgt/>
                      </p:tgtEl>
                    </p:cond>
                  </p:prevCondLst>
                  <p:nextCondLst>
                    <p:cond evt="onNext" delay="0">
                      <p:tgtEl>
                        <p:sldTgt/>
                      </p:tgtEl>
                    </p:cond>
                  </p:nextCondLst>
                </p:seq>
                <p:audio>
                  <p:cMediaNode vol="24390" numSld="6" showWhenStopped="0">
                    <p:cTn id="55" repeatCount="indefinite" fill="hold" display="0">
                      <p:stCondLst>
                        <p:cond delay="indefinite"/>
                      </p:stCondLst>
                      <p:endCondLst>
                        <p:cond evt="onStopAudio" delay="0">
                          <p:tgtEl>
                            <p:sldTgt/>
                          </p:tgtEl>
                        </p:cond>
                      </p:endCondLst>
                    </p:cTn>
                    <p:tgtEl>
                      <p:spTgt spid="3"/>
                    </p:tgtEl>
                  </p:cMediaNode>
                </p:audio>
              </p:childTnLst>
            </p:cTn>
          </p:par>
        </p:tnLst>
        <p:bldLst>
          <p:bldP spid="18" grpId="0"/>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p:stCondLst>
                            <p:cond delay="indefinite"/>
                          </p:stCondLst>
                          <p:childTnLst>
                            <p:par>
                              <p:cTn id="8" fill="hold">
                                <p:stCondLst>
                                  <p:cond delay="0"/>
                                </p:stCondLst>
                                <p:childTnLst>
                                  <p:par>
                                    <p:cTn id="9" presetID="2" presetClass="entr" presetSubtype="1" fill="hold" grpId="0" nodeType="clickEffect">
                                      <p:stCondLst>
                                        <p:cond delay="0"/>
                                      </p:stCondLst>
                                      <p:childTnLst>
                                        <p:set>
                                          <p:cBhvr>
                                            <p:cTn id="10" dur="1" fill="hold">
                                              <p:stCondLst>
                                                <p:cond delay="0"/>
                                              </p:stCondLst>
                                            </p:cTn>
                                            <p:tgtEl>
                                              <p:spTgt spid="18"/>
                                            </p:tgtEl>
                                            <p:attrNameLst>
                                              <p:attrName>style.visibility</p:attrName>
                                            </p:attrNameLst>
                                          </p:cBhvr>
                                          <p:to>
                                            <p:strVal val="visible"/>
                                          </p:to>
                                        </p:set>
                                        <p:anim calcmode="lin" valueType="num">
                                          <p:cBhvr additive="base">
                                            <p:cTn id="11" dur="1000" fill="hold"/>
                                            <p:tgtEl>
                                              <p:spTgt spid="18"/>
                                            </p:tgtEl>
                                            <p:attrNameLst>
                                              <p:attrName>ppt_x</p:attrName>
                                            </p:attrNameLst>
                                          </p:cBhvr>
                                          <p:tavLst>
                                            <p:tav tm="0">
                                              <p:val>
                                                <p:strVal val="#ppt_x"/>
                                              </p:val>
                                            </p:tav>
                                            <p:tav tm="100000">
                                              <p:val>
                                                <p:strVal val="#ppt_x"/>
                                              </p:val>
                                            </p:tav>
                                          </p:tavLst>
                                        </p:anim>
                                        <p:anim calcmode="lin" valueType="num">
                                          <p:cBhvr additive="base">
                                            <p:cTn id="12" dur="1000" fill="hold"/>
                                            <p:tgtEl>
                                              <p:spTgt spid="18"/>
                                            </p:tgtEl>
                                            <p:attrNameLst>
                                              <p:attrName>ppt_y</p:attrName>
                                            </p:attrNameLst>
                                          </p:cBhvr>
                                          <p:tavLst>
                                            <p:tav tm="0">
                                              <p:val>
                                                <p:strVal val="0-#ppt_h/2"/>
                                              </p:val>
                                            </p:tav>
                                            <p:tav tm="100000">
                                              <p:val>
                                                <p:strVal val="#ppt_y"/>
                                              </p:val>
                                            </p:tav>
                                          </p:tavLst>
                                        </p:anim>
                                      </p:childTnLst>
                                    </p:cTn>
                                  </p:par>
                                  <p:par>
                                    <p:cTn id="13" presetID="2" presetClass="entr" presetSubtype="4" fill="hold" nodeType="withEffect">
                                      <p:stCondLst>
                                        <p:cond delay="400"/>
                                      </p:stCondLst>
                                      <p:childTnLst>
                                        <p:set>
                                          <p:cBhvr>
                                            <p:cTn id="14" dur="1" fill="hold">
                                              <p:stCondLst>
                                                <p:cond delay="0"/>
                                              </p:stCondLst>
                                            </p:cTn>
                                            <p:tgtEl>
                                              <p:spTgt spid="11"/>
                                            </p:tgtEl>
                                            <p:attrNameLst>
                                              <p:attrName>style.visibility</p:attrName>
                                            </p:attrNameLst>
                                          </p:cBhvr>
                                          <p:to>
                                            <p:strVal val="visible"/>
                                          </p:to>
                                        </p:set>
                                        <p:anim calcmode="lin" valueType="num">
                                          <p:cBhvr additive="base">
                                            <p:cTn id="15" dur="1500" fill="hold"/>
                                            <p:tgtEl>
                                              <p:spTgt spid="11"/>
                                            </p:tgtEl>
                                            <p:attrNameLst>
                                              <p:attrName>ppt_x</p:attrName>
                                            </p:attrNameLst>
                                          </p:cBhvr>
                                          <p:tavLst>
                                            <p:tav tm="0">
                                              <p:val>
                                                <p:strVal val="#ppt_x"/>
                                              </p:val>
                                            </p:tav>
                                            <p:tav tm="100000">
                                              <p:val>
                                                <p:strVal val="#ppt_x"/>
                                              </p:val>
                                            </p:tav>
                                          </p:tavLst>
                                        </p:anim>
                                        <p:anim calcmode="lin" valueType="num">
                                          <p:cBhvr additive="base">
                                            <p:cTn id="16" dur="1500" fill="hold"/>
                                            <p:tgtEl>
                                              <p:spTgt spid="11"/>
                                            </p:tgtEl>
                                            <p:attrNameLst>
                                              <p:attrName>ppt_y</p:attrName>
                                            </p:attrNameLst>
                                          </p:cBhvr>
                                          <p:tavLst>
                                            <p:tav tm="0">
                                              <p:val>
                                                <p:strVal val="1+#ppt_h/2"/>
                                              </p:val>
                                            </p:tav>
                                            <p:tav tm="100000">
                                              <p:val>
                                                <p:strVal val="#ppt_y"/>
                                              </p:val>
                                            </p:tav>
                                          </p:tavLst>
                                        </p:anim>
                                      </p:childTnLst>
                                    </p:cTn>
                                  </p:par>
                                  <p:par>
                                    <p:cTn id="17" presetID="2" presetClass="entr" presetSubtype="4" fill="hold" nodeType="withEffect">
                                      <p:stCondLst>
                                        <p:cond delay="1000"/>
                                      </p:stCondLst>
                                      <p:childTnLst>
                                        <p:set>
                                          <p:cBhvr>
                                            <p:cTn id="18" dur="1" fill="hold">
                                              <p:stCondLst>
                                                <p:cond delay="0"/>
                                              </p:stCondLst>
                                            </p:cTn>
                                            <p:tgtEl>
                                              <p:spTgt spid="13"/>
                                            </p:tgtEl>
                                            <p:attrNameLst>
                                              <p:attrName>style.visibility</p:attrName>
                                            </p:attrNameLst>
                                          </p:cBhvr>
                                          <p:to>
                                            <p:strVal val="visible"/>
                                          </p:to>
                                        </p:set>
                                        <p:anim calcmode="lin" valueType="num">
                                          <p:cBhvr additive="base">
                                            <p:cTn id="19" dur="1500" fill="hold"/>
                                            <p:tgtEl>
                                              <p:spTgt spid="13"/>
                                            </p:tgtEl>
                                            <p:attrNameLst>
                                              <p:attrName>ppt_x</p:attrName>
                                            </p:attrNameLst>
                                          </p:cBhvr>
                                          <p:tavLst>
                                            <p:tav tm="0">
                                              <p:val>
                                                <p:strVal val="#ppt_x"/>
                                              </p:val>
                                            </p:tav>
                                            <p:tav tm="100000">
                                              <p:val>
                                                <p:strVal val="#ppt_x"/>
                                              </p:val>
                                            </p:tav>
                                          </p:tavLst>
                                        </p:anim>
                                        <p:anim calcmode="lin" valueType="num">
                                          <p:cBhvr additive="base">
                                            <p:cTn id="20" dur="1500" fill="hold"/>
                                            <p:tgtEl>
                                              <p:spTgt spid="13"/>
                                            </p:tgtEl>
                                            <p:attrNameLst>
                                              <p:attrName>ppt_y</p:attrName>
                                            </p:attrNameLst>
                                          </p:cBhvr>
                                          <p:tavLst>
                                            <p:tav tm="0">
                                              <p:val>
                                                <p:strVal val="1+#ppt_h/2"/>
                                              </p:val>
                                            </p:tav>
                                            <p:tav tm="100000">
                                              <p:val>
                                                <p:strVal val="#ppt_y"/>
                                              </p:val>
                                            </p:tav>
                                          </p:tavLst>
                                        </p:anim>
                                      </p:childTnLst>
                                    </p:cTn>
                                  </p:par>
                                  <p:par>
                                    <p:cTn id="21" presetID="2" presetClass="entr" presetSubtype="4" fill="hold" nodeType="withEffect">
                                      <p:stCondLst>
                                        <p:cond delay="1700"/>
                                      </p:stCondLst>
                                      <p:childTnLst>
                                        <p:set>
                                          <p:cBhvr>
                                            <p:cTn id="22" dur="1" fill="hold">
                                              <p:stCondLst>
                                                <p:cond delay="0"/>
                                              </p:stCondLst>
                                            </p:cTn>
                                            <p:tgtEl>
                                              <p:spTgt spid="16"/>
                                            </p:tgtEl>
                                            <p:attrNameLst>
                                              <p:attrName>style.visibility</p:attrName>
                                            </p:attrNameLst>
                                          </p:cBhvr>
                                          <p:to>
                                            <p:strVal val="visible"/>
                                          </p:to>
                                        </p:set>
                                        <p:anim calcmode="lin" valueType="num">
                                          <p:cBhvr additive="base">
                                            <p:cTn id="23" dur="1500" fill="hold"/>
                                            <p:tgtEl>
                                              <p:spTgt spid="16"/>
                                            </p:tgtEl>
                                            <p:attrNameLst>
                                              <p:attrName>ppt_x</p:attrName>
                                            </p:attrNameLst>
                                          </p:cBhvr>
                                          <p:tavLst>
                                            <p:tav tm="0">
                                              <p:val>
                                                <p:strVal val="#ppt_x"/>
                                              </p:val>
                                            </p:tav>
                                            <p:tav tm="100000">
                                              <p:val>
                                                <p:strVal val="#ppt_x"/>
                                              </p:val>
                                            </p:tav>
                                          </p:tavLst>
                                        </p:anim>
                                        <p:anim calcmode="lin" valueType="num">
                                          <p:cBhvr additive="base">
                                            <p:cTn id="24" dur="1500" fill="hold"/>
                                            <p:tgtEl>
                                              <p:spTgt spid="16"/>
                                            </p:tgtEl>
                                            <p:attrNameLst>
                                              <p:attrName>ppt_y</p:attrName>
                                            </p:attrNameLst>
                                          </p:cBhvr>
                                          <p:tavLst>
                                            <p:tav tm="0">
                                              <p:val>
                                                <p:strVal val="1+#ppt_h/2"/>
                                              </p:val>
                                            </p:tav>
                                            <p:tav tm="100000">
                                              <p:val>
                                                <p:strVal val="#ppt_y"/>
                                              </p:val>
                                            </p:tav>
                                          </p:tavLst>
                                        </p:anim>
                                      </p:childTnLst>
                                    </p:cTn>
                                  </p:par>
                                  <p:par>
                                    <p:cTn id="25" presetID="53" presetClass="entr" presetSubtype="16" fill="hold" nodeType="withEffect">
                                      <p:stCondLst>
                                        <p:cond delay="2800"/>
                                      </p:stCondLst>
                                      <p:childTnLst>
                                        <p:set>
                                          <p:cBhvr>
                                            <p:cTn id="26" dur="1" fill="hold">
                                              <p:stCondLst>
                                                <p:cond delay="0"/>
                                              </p:stCondLst>
                                            </p:cTn>
                                            <p:tgtEl>
                                              <p:spTgt spid="15"/>
                                            </p:tgtEl>
                                            <p:attrNameLst>
                                              <p:attrName>style.visibility</p:attrName>
                                            </p:attrNameLst>
                                          </p:cBhvr>
                                          <p:to>
                                            <p:strVal val="visible"/>
                                          </p:to>
                                        </p:set>
                                        <p:anim calcmode="lin" valueType="num">
                                          <p:cBhvr>
                                            <p:cTn id="27" dur="500" fill="hold"/>
                                            <p:tgtEl>
                                              <p:spTgt spid="15"/>
                                            </p:tgtEl>
                                            <p:attrNameLst>
                                              <p:attrName>ppt_w</p:attrName>
                                            </p:attrNameLst>
                                          </p:cBhvr>
                                          <p:tavLst>
                                            <p:tav tm="0">
                                              <p:val>
                                                <p:fltVal val="0"/>
                                              </p:val>
                                            </p:tav>
                                            <p:tav tm="100000">
                                              <p:val>
                                                <p:strVal val="#ppt_w"/>
                                              </p:val>
                                            </p:tav>
                                          </p:tavLst>
                                        </p:anim>
                                        <p:anim calcmode="lin" valueType="num">
                                          <p:cBhvr>
                                            <p:cTn id="28" dur="500" fill="hold"/>
                                            <p:tgtEl>
                                              <p:spTgt spid="15"/>
                                            </p:tgtEl>
                                            <p:attrNameLst>
                                              <p:attrName>ppt_h</p:attrName>
                                            </p:attrNameLst>
                                          </p:cBhvr>
                                          <p:tavLst>
                                            <p:tav tm="0">
                                              <p:val>
                                                <p:fltVal val="0"/>
                                              </p:val>
                                            </p:tav>
                                            <p:tav tm="100000">
                                              <p:val>
                                                <p:strVal val="#ppt_h"/>
                                              </p:val>
                                            </p:tav>
                                          </p:tavLst>
                                        </p:anim>
                                        <p:animEffect transition="in" filter="fade">
                                          <p:cBhvr>
                                            <p:cTn id="29" dur="500"/>
                                            <p:tgtEl>
                                              <p:spTgt spid="15"/>
                                            </p:tgtEl>
                                          </p:cBhvr>
                                        </p:animEffect>
                                      </p:childTnLst>
                                    </p:cTn>
                                  </p:par>
                                  <p:par>
                                    <p:cTn id="30" presetID="10" presetClass="entr" presetSubtype="0" fill="hold" nodeType="withEffect">
                                      <p:stCondLst>
                                        <p:cond delay="0"/>
                                      </p:stCondLst>
                                      <p:childTnLst>
                                        <p:set>
                                          <p:cBhvr>
                                            <p:cTn id="31" dur="1" fill="hold">
                                              <p:stCondLst>
                                                <p:cond delay="0"/>
                                              </p:stCondLst>
                                            </p:cTn>
                                            <p:tgtEl>
                                              <p:spTgt spid="19"/>
                                            </p:tgtEl>
                                            <p:attrNameLst>
                                              <p:attrName>style.visibility</p:attrName>
                                            </p:attrNameLst>
                                          </p:cBhvr>
                                          <p:to>
                                            <p:strVal val="visible"/>
                                          </p:to>
                                        </p:set>
                                        <p:animEffect transition="in" filter="fade">
                                          <p:cBhvr>
                                            <p:cTn id="32" dur="500"/>
                                            <p:tgtEl>
                                              <p:spTgt spid="19"/>
                                            </p:tgtEl>
                                          </p:cBhvr>
                                        </p:animEffect>
                                      </p:childTnLst>
                                    </p:cTn>
                                  </p:par>
                                  <p:par>
                                    <p:cTn id="33" presetID="42" presetClass="path" presetSubtype="0" repeatCount="indefinite" accel="50000" decel="50000" autoRev="1" fill="hold" nodeType="withEffect">
                                      <p:stCondLst>
                                        <p:cond delay="0"/>
                                      </p:stCondLst>
                                      <p:childTnLst>
                                        <p:animMotion origin="layout" path="M 0 -2.59259E-6 L -0.0375 -0.03287 " pathEditMode="relative" rAng="0" ptsTypes="AA">
                                          <p:cBhvr>
                                            <p:cTn id="34" dur="5000" fill="hold"/>
                                            <p:tgtEl>
                                              <p:spTgt spid="19"/>
                                            </p:tgtEl>
                                            <p:attrNameLst>
                                              <p:attrName>ppt_x</p:attrName>
                                              <p:attrName>ppt_y</p:attrName>
                                            </p:attrNameLst>
                                          </p:cBhvr>
                                          <p:rCtr x="-1875" y="-1644"/>
                                        </p:animMotion>
                                      </p:childTnLst>
                                    </p:cTn>
                                  </p:par>
                                  <p:par>
                                    <p:cTn id="35" presetID="10" presetClass="entr" presetSubtype="0" fill="hold" nodeType="withEffect">
                                      <p:stCondLst>
                                        <p:cond delay="0"/>
                                      </p:stCondLst>
                                      <p:childTnLst>
                                        <p:set>
                                          <p:cBhvr>
                                            <p:cTn id="36" dur="1" fill="hold">
                                              <p:stCondLst>
                                                <p:cond delay="0"/>
                                              </p:stCondLst>
                                            </p:cTn>
                                            <p:tgtEl>
                                              <p:spTgt spid="21"/>
                                            </p:tgtEl>
                                            <p:attrNameLst>
                                              <p:attrName>style.visibility</p:attrName>
                                            </p:attrNameLst>
                                          </p:cBhvr>
                                          <p:to>
                                            <p:strVal val="visible"/>
                                          </p:to>
                                        </p:set>
                                        <p:animEffect transition="in" filter="fade">
                                          <p:cBhvr>
                                            <p:cTn id="37" dur="500"/>
                                            <p:tgtEl>
                                              <p:spTgt spid="21"/>
                                            </p:tgtEl>
                                          </p:cBhvr>
                                        </p:animEffect>
                                      </p:childTnLst>
                                    </p:cTn>
                                  </p:par>
                                  <p:par>
                                    <p:cTn id="38" presetID="42" presetClass="path" presetSubtype="0" repeatCount="indefinite" accel="50000" decel="50000" autoRev="1" fill="hold" nodeType="withEffect">
                                      <p:stCondLst>
                                        <p:cond delay="0"/>
                                      </p:stCondLst>
                                      <p:childTnLst>
                                        <p:animMotion origin="layout" path="M 0 -2.59259E-6 L -0.09375 0.00047 " pathEditMode="relative" rAng="0" ptsTypes="AA">
                                          <p:cBhvr>
                                            <p:cTn id="39" dur="5000" fill="hold"/>
                                            <p:tgtEl>
                                              <p:spTgt spid="21"/>
                                            </p:tgtEl>
                                            <p:attrNameLst>
                                              <p:attrName>ppt_x</p:attrName>
                                              <p:attrName>ppt_y</p:attrName>
                                            </p:attrNameLst>
                                          </p:cBhvr>
                                          <p:rCtr x="-4688" y="23"/>
                                        </p:animMotion>
                                      </p:childTnLst>
                                    </p:cTn>
                                  </p:par>
                                  <p:par>
                                    <p:cTn id="40" presetID="10" presetClass="entr" presetSubtype="0" fill="hold" nodeType="withEffect">
                                      <p:stCondLst>
                                        <p:cond delay="0"/>
                                      </p:stCondLst>
                                      <p:childTnLst>
                                        <p:set>
                                          <p:cBhvr>
                                            <p:cTn id="41" dur="1" fill="hold">
                                              <p:stCondLst>
                                                <p:cond delay="0"/>
                                              </p:stCondLst>
                                            </p:cTn>
                                            <p:tgtEl>
                                              <p:spTgt spid="22"/>
                                            </p:tgtEl>
                                            <p:attrNameLst>
                                              <p:attrName>style.visibility</p:attrName>
                                            </p:attrNameLst>
                                          </p:cBhvr>
                                          <p:to>
                                            <p:strVal val="visible"/>
                                          </p:to>
                                        </p:set>
                                        <p:animEffect transition="in" filter="fade">
                                          <p:cBhvr>
                                            <p:cTn id="42" dur="500"/>
                                            <p:tgtEl>
                                              <p:spTgt spid="22"/>
                                            </p:tgtEl>
                                          </p:cBhvr>
                                        </p:animEffect>
                                      </p:childTnLst>
                                    </p:cTn>
                                  </p:par>
                                  <p:par>
                                    <p:cTn id="43" presetID="42" presetClass="path" presetSubtype="0" repeatCount="indefinite" accel="50000" decel="50000" autoRev="1" fill="hold" nodeType="withEffect">
                                      <p:stCondLst>
                                        <p:cond delay="0"/>
                                      </p:stCondLst>
                                      <p:childTnLst>
                                        <p:animMotion origin="layout" path="M 4.58333E-6 4.81481E-6 L -0.09375 0.00046 " pathEditMode="relative" rAng="0" ptsTypes="AA">
                                          <p:cBhvr>
                                            <p:cTn id="44" dur="5000" fill="hold"/>
                                            <p:tgtEl>
                                              <p:spTgt spid="22"/>
                                            </p:tgtEl>
                                            <p:attrNameLst>
                                              <p:attrName>ppt_x</p:attrName>
                                              <p:attrName>ppt_y</p:attrName>
                                            </p:attrNameLst>
                                          </p:cBhvr>
                                          <p:rCtr x="-4688" y="23"/>
                                        </p:animMotion>
                                      </p:childTnLst>
                                    </p:cTn>
                                  </p:par>
                                  <p:par>
                                    <p:cTn id="45" presetID="10" presetClass="entr" presetSubtype="0" fill="hold" nodeType="withEffect">
                                      <p:stCondLst>
                                        <p:cond delay="0"/>
                                      </p:stCondLst>
                                      <p:childTnLst>
                                        <p:set>
                                          <p:cBhvr>
                                            <p:cTn id="46" dur="1" fill="hold">
                                              <p:stCondLst>
                                                <p:cond delay="0"/>
                                              </p:stCondLst>
                                            </p:cTn>
                                            <p:tgtEl>
                                              <p:spTgt spid="23"/>
                                            </p:tgtEl>
                                            <p:attrNameLst>
                                              <p:attrName>style.visibility</p:attrName>
                                            </p:attrNameLst>
                                          </p:cBhvr>
                                          <p:to>
                                            <p:strVal val="visible"/>
                                          </p:to>
                                        </p:set>
                                        <p:animEffect transition="in" filter="fade">
                                          <p:cBhvr>
                                            <p:cTn id="47" dur="500"/>
                                            <p:tgtEl>
                                              <p:spTgt spid="23"/>
                                            </p:tgtEl>
                                          </p:cBhvr>
                                        </p:animEffect>
                                      </p:childTnLst>
                                    </p:cTn>
                                  </p:par>
                                  <p:par>
                                    <p:cTn id="48" presetID="42" presetClass="path" presetSubtype="0" repeatCount="indefinite" accel="50000" decel="50000" autoRev="1" fill="hold" nodeType="withEffect">
                                      <p:stCondLst>
                                        <p:cond delay="0"/>
                                      </p:stCondLst>
                                      <p:childTnLst>
                                        <p:animMotion origin="layout" path="M 2.5E-6 -2.22222E-6 L 0.10156 -0.02037 " pathEditMode="relative" rAng="0" ptsTypes="AA">
                                          <p:cBhvr>
                                            <p:cTn id="49" dur="5000" fill="hold"/>
                                            <p:tgtEl>
                                              <p:spTgt spid="23"/>
                                            </p:tgtEl>
                                            <p:attrNameLst>
                                              <p:attrName>ppt_x</p:attrName>
                                              <p:attrName>ppt_y</p:attrName>
                                            </p:attrNameLst>
                                          </p:cBhvr>
                                          <p:rCtr x="5078" y="-1019"/>
                                        </p:animMotion>
                                      </p:childTnLst>
                                    </p:cTn>
                                  </p:par>
                                  <p:par>
                                    <p:cTn id="50" presetID="10" presetClass="entr" presetSubtype="0" fill="hold" nodeType="withEffect">
                                      <p:stCondLst>
                                        <p:cond delay="0"/>
                                      </p:stCondLst>
                                      <p:childTnLst>
                                        <p:set>
                                          <p:cBhvr>
                                            <p:cTn id="51" dur="1" fill="hold">
                                              <p:stCondLst>
                                                <p:cond delay="0"/>
                                              </p:stCondLst>
                                            </p:cTn>
                                            <p:tgtEl>
                                              <p:spTgt spid="20"/>
                                            </p:tgtEl>
                                            <p:attrNameLst>
                                              <p:attrName>style.visibility</p:attrName>
                                            </p:attrNameLst>
                                          </p:cBhvr>
                                          <p:to>
                                            <p:strVal val="visible"/>
                                          </p:to>
                                        </p:set>
                                        <p:animEffect transition="in" filter="fade">
                                          <p:cBhvr>
                                            <p:cTn id="52" dur="500"/>
                                            <p:tgtEl>
                                              <p:spTgt spid="20"/>
                                            </p:tgtEl>
                                          </p:cBhvr>
                                        </p:animEffect>
                                      </p:childTnLst>
                                    </p:cTn>
                                  </p:par>
                                  <p:par>
                                    <p:cTn id="53" presetID="42" presetClass="path" presetSubtype="0" repeatCount="indefinite" accel="50000" decel="50000" autoRev="1" fill="hold" nodeType="withEffect">
                                      <p:stCondLst>
                                        <p:cond delay="0"/>
                                      </p:stCondLst>
                                      <p:childTnLst>
                                        <p:animMotion origin="layout" path="M -1.25E-6 0 L 0.11276 -0.00023 " pathEditMode="relative" rAng="0" ptsTypes="AA">
                                          <p:cBhvr>
                                            <p:cTn id="54" dur="5000" fill="hold"/>
                                            <p:tgtEl>
                                              <p:spTgt spid="20"/>
                                            </p:tgtEl>
                                            <p:attrNameLst>
                                              <p:attrName>ppt_x</p:attrName>
                                              <p:attrName>ppt_y</p:attrName>
                                            </p:attrNameLst>
                                          </p:cBhvr>
                                          <p:rCtr x="5638" y="-23"/>
                                        </p:animMotion>
                                      </p:childTnLst>
                                    </p:cTn>
                                  </p:par>
                                </p:childTnLst>
                              </p:cTn>
                            </p:par>
                          </p:childTnLst>
                        </p:cTn>
                      </p:par>
                    </p:childTnLst>
                  </p:cTn>
                  <p:prevCondLst>
                    <p:cond evt="onPrev" delay="0">
                      <p:tgtEl>
                        <p:sldTgt/>
                      </p:tgtEl>
                    </p:cond>
                  </p:prevCondLst>
                  <p:nextCondLst>
                    <p:cond evt="onNext" delay="0">
                      <p:tgtEl>
                        <p:sldTgt/>
                      </p:tgtEl>
                    </p:cond>
                  </p:nextCondLst>
                </p:seq>
                <p:audio>
                  <p:cMediaNode vol="24390" numSld="6" showWhenStopped="0">
                    <p:cTn id="55" repeatCount="indefinite" fill="hold" display="0">
                      <p:stCondLst>
                        <p:cond delay="indefinite"/>
                      </p:stCondLst>
                      <p:endCondLst>
                        <p:cond evt="onStopAudio" delay="0">
                          <p:tgtEl>
                            <p:sldTgt/>
                          </p:tgtEl>
                        </p:cond>
                      </p:endCondLst>
                    </p:cTn>
                    <p:tgtEl>
                      <p:spTgt spid="3"/>
                    </p:tgtEl>
                  </p:cMediaNode>
                </p:audio>
              </p:childTnLst>
            </p:cTn>
          </p:par>
        </p:tnLst>
        <p:bldLst>
          <p:bldP spid="18" grpId="0"/>
        </p:bldLst>
      </p:timing>
    </mc:Fallback>
  </mc:AlternateContent>
  <p:extLst>
    <p:ext uri="{E180D4A7-C9FB-4DFB-919C-405C955672EB}">
      <p14:showEvtLst xmlns:p14="http://schemas.microsoft.com/office/powerpoint/2010/main">
        <p14:playEvt time="10" objId="3"/>
      </p14:showEvtLst>
    </p:ext>
  </p:extLs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C9C40F7-6636-4B05-A249-C5AA12FDAEE6}"/>
              </a:ext>
            </a:extLst>
          </p:cNvPr>
          <p:cNvPicPr>
            <a:picLocks noChangeAspect="1"/>
          </p:cNvPicPr>
          <p:nvPr/>
        </p:nvPicPr>
        <p:blipFill>
          <a:blip r:embed="rId8"/>
          <a:stretch>
            <a:fillRect/>
          </a:stretch>
        </p:blipFill>
        <p:spPr>
          <a:xfrm>
            <a:off x="0" y="8484"/>
            <a:ext cx="12161838" cy="6841033"/>
          </a:xfrm>
          <a:prstGeom prst="rect">
            <a:avLst/>
          </a:prstGeom>
        </p:spPr>
      </p:pic>
      <p:grpSp>
        <p:nvGrpSpPr>
          <p:cNvPr id="42" name="Group 41">
            <a:extLst>
              <a:ext uri="{FF2B5EF4-FFF2-40B4-BE49-F238E27FC236}">
                <a16:creationId xmlns:a16="http://schemas.microsoft.com/office/drawing/2014/main" id="{9905CDB2-EEB7-49B9-ADB2-66FCF558DF54}"/>
              </a:ext>
            </a:extLst>
          </p:cNvPr>
          <p:cNvGrpSpPr/>
          <p:nvPr/>
        </p:nvGrpSpPr>
        <p:grpSpPr>
          <a:xfrm>
            <a:off x="2428085" y="254060"/>
            <a:ext cx="9463431" cy="3174941"/>
            <a:chOff x="2434106" y="246185"/>
            <a:chExt cx="9486901" cy="3182815"/>
          </a:xfrm>
        </p:grpSpPr>
        <p:pic>
          <p:nvPicPr>
            <p:cNvPr id="10" name="Picture 9">
              <a:extLst>
                <a:ext uri="{FF2B5EF4-FFF2-40B4-BE49-F238E27FC236}">
                  <a16:creationId xmlns:a16="http://schemas.microsoft.com/office/drawing/2014/main" id="{BFDC2BDB-258C-4F4A-86ED-C0A6EFC4F65F}"/>
                </a:ext>
              </a:extLst>
            </p:cNvPr>
            <p:cNvPicPr>
              <a:picLocks noChangeAspect="1"/>
            </p:cNvPicPr>
            <p:nvPr/>
          </p:nvPicPr>
          <p:blipFill>
            <a:blip r:embed="rId9"/>
            <a:stretch>
              <a:fillRect/>
            </a:stretch>
          </p:blipFill>
          <p:spPr>
            <a:xfrm>
              <a:off x="2434106" y="246185"/>
              <a:ext cx="9486901" cy="3182815"/>
            </a:xfrm>
            <a:prstGeom prst="rect">
              <a:avLst/>
            </a:prstGeom>
          </p:spPr>
        </p:pic>
        <p:sp>
          <p:nvSpPr>
            <p:cNvPr id="33" name="TextBox 32">
              <a:extLst>
                <a:ext uri="{FF2B5EF4-FFF2-40B4-BE49-F238E27FC236}">
                  <a16:creationId xmlns:a16="http://schemas.microsoft.com/office/drawing/2014/main" id="{74025C03-BBC1-4E41-924B-1D89C7CB42D3}"/>
                </a:ext>
              </a:extLst>
            </p:cNvPr>
            <p:cNvSpPr txBox="1"/>
            <p:nvPr/>
          </p:nvSpPr>
          <p:spPr>
            <a:xfrm>
              <a:off x="2674878" y="1458461"/>
              <a:ext cx="9029103" cy="1265656"/>
            </a:xfrm>
            <a:prstGeom prst="rect">
              <a:avLst/>
            </a:prstGeom>
            <a:noFill/>
          </p:spPr>
          <p:txBody>
            <a:bodyPr wrap="square" lIns="0" tIns="0" rIns="0" bIns="0" rtlCol="0">
              <a:spAutoFit/>
            </a:bodyPr>
            <a:lstStyle/>
            <a:p>
              <a:pPr algn="ctr">
                <a:lnSpc>
                  <a:spcPct val="121000"/>
                </a:lnSpc>
              </a:pPr>
              <a:r>
                <a:rPr lang="vi-VN" sz="3591" dirty="0">
                  <a:solidFill>
                    <a:schemeClr val="accent6"/>
                  </a:solidFill>
                  <a:latin typeface="AvantGarde" panose="00000400000000000000" pitchFamily="2" charset="0"/>
                  <a:ea typeface="AvantGarde" panose="00000400000000000000" pitchFamily="2" charset="0"/>
                  <a:cs typeface="AvantGarde" panose="00000400000000000000" pitchFamily="2" charset="0"/>
                </a:rPr>
                <a:t>Đồ ăn nào sau đây giúp em có một hàm răng chắc khoẻ?</a:t>
              </a:r>
              <a:endParaRPr lang="en-US" sz="3591" dirty="0">
                <a:solidFill>
                  <a:schemeClr val="accent6"/>
                </a:solidFill>
                <a:latin typeface="AvantGarde" panose="00000400000000000000" pitchFamily="2" charset="0"/>
                <a:ea typeface="AvantGarde" panose="00000400000000000000" pitchFamily="2" charset="0"/>
                <a:cs typeface="AvantGarde" panose="00000400000000000000" pitchFamily="2" charset="0"/>
              </a:endParaRPr>
            </a:p>
          </p:txBody>
        </p:sp>
      </p:grpSp>
      <p:pic>
        <p:nvPicPr>
          <p:cNvPr id="6" name="Picture 5">
            <a:extLst>
              <a:ext uri="{FF2B5EF4-FFF2-40B4-BE49-F238E27FC236}">
                <a16:creationId xmlns:a16="http://schemas.microsoft.com/office/drawing/2014/main" id="{6CDE6C19-37AA-4D55-B203-0CA4C11C25D6}"/>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399057" y="639990"/>
            <a:ext cx="1824276" cy="1420241"/>
          </a:xfrm>
          <a:prstGeom prst="rect">
            <a:avLst/>
          </a:prstGeom>
        </p:spPr>
      </p:pic>
      <p:pic>
        <p:nvPicPr>
          <p:cNvPr id="7" name="Picture 6">
            <a:extLst>
              <a:ext uri="{FF2B5EF4-FFF2-40B4-BE49-F238E27FC236}">
                <a16:creationId xmlns:a16="http://schemas.microsoft.com/office/drawing/2014/main" id="{A9E21BF8-DFDC-47FA-9179-0DA83D210266}"/>
              </a:ext>
            </a:extLst>
          </p:cNvPr>
          <p:cNvPicPr>
            <a:picLocks noChangeAspect="1"/>
          </p:cNvPicPr>
          <p:nvPr/>
        </p:nvPicPr>
        <p:blipFill>
          <a:blip r:embed="rId11">
            <a:alphaModFix amt="67000"/>
            <a:extLst>
              <a:ext uri="{28A0092B-C50C-407E-A947-70E740481C1C}">
                <a14:useLocalDpi xmlns:a14="http://schemas.microsoft.com/office/drawing/2010/main" val="0"/>
              </a:ext>
            </a:extLst>
          </a:blip>
          <a:srcRect/>
          <a:stretch/>
        </p:blipFill>
        <p:spPr>
          <a:xfrm>
            <a:off x="504953" y="1836280"/>
            <a:ext cx="1615687" cy="4443140"/>
          </a:xfrm>
          <a:prstGeom prst="rect">
            <a:avLst/>
          </a:prstGeom>
        </p:spPr>
      </p:pic>
      <p:pic>
        <p:nvPicPr>
          <p:cNvPr id="9" name="Picture 8">
            <a:extLst>
              <a:ext uri="{FF2B5EF4-FFF2-40B4-BE49-F238E27FC236}">
                <a16:creationId xmlns:a16="http://schemas.microsoft.com/office/drawing/2014/main" id="{30BF07C3-4F38-4220-AD03-4C6C0ECBDC76}"/>
              </a:ext>
            </a:extLst>
          </p:cNvPr>
          <p:cNvPicPr>
            <a:picLocks noChangeAspect="1"/>
          </p:cNvPicPr>
          <p:nvPr/>
        </p:nvPicPr>
        <p:blipFill>
          <a:blip r:embed="rId12"/>
          <a:stretch>
            <a:fillRect/>
          </a:stretch>
        </p:blipFill>
        <p:spPr>
          <a:xfrm>
            <a:off x="533352" y="4693775"/>
            <a:ext cx="1476896" cy="1520230"/>
          </a:xfrm>
          <a:prstGeom prst="rect">
            <a:avLst/>
          </a:prstGeom>
        </p:spPr>
      </p:pic>
      <p:pic>
        <p:nvPicPr>
          <p:cNvPr id="24" name="Picture 23">
            <a:extLst>
              <a:ext uri="{FF2B5EF4-FFF2-40B4-BE49-F238E27FC236}">
                <a16:creationId xmlns:a16="http://schemas.microsoft.com/office/drawing/2014/main" id="{F9C79009-6437-4B91-9359-59C563024011}"/>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635816" y="4782729"/>
            <a:ext cx="1350758" cy="1491772"/>
          </a:xfrm>
          <a:prstGeom prst="rect">
            <a:avLst/>
          </a:prstGeom>
        </p:spPr>
      </p:pic>
      <p:pic>
        <p:nvPicPr>
          <p:cNvPr id="13" name="Picture 12">
            <a:extLst>
              <a:ext uri="{FF2B5EF4-FFF2-40B4-BE49-F238E27FC236}">
                <a16:creationId xmlns:a16="http://schemas.microsoft.com/office/drawing/2014/main" id="{10273A81-4537-406E-B3CE-A31805A589E9}"/>
              </a:ext>
            </a:extLst>
          </p:cNvPr>
          <p:cNvPicPr>
            <a:picLocks noChangeAspect="1"/>
          </p:cNvPicPr>
          <p:nvPr/>
        </p:nvPicPr>
        <p:blipFill>
          <a:blip r:embed="rId14">
            <a:extLst>
              <a:ext uri="{28A0092B-C50C-407E-A947-70E740481C1C}">
                <a14:useLocalDpi xmlns:a14="http://schemas.microsoft.com/office/drawing/2010/main" val="0"/>
              </a:ext>
            </a:extLst>
          </a:blip>
          <a:srcRect/>
          <a:stretch/>
        </p:blipFill>
        <p:spPr>
          <a:xfrm>
            <a:off x="636003" y="4666289"/>
            <a:ext cx="1350385" cy="1618731"/>
          </a:xfrm>
          <a:prstGeom prst="rect">
            <a:avLst/>
          </a:prstGeom>
        </p:spPr>
      </p:pic>
      <p:pic>
        <p:nvPicPr>
          <p:cNvPr id="26" name="59c3c5f047238">
            <a:hlinkClick r:id="" action="ppaction://media"/>
            <a:extLst>
              <a:ext uri="{FF2B5EF4-FFF2-40B4-BE49-F238E27FC236}">
                <a16:creationId xmlns:a16="http://schemas.microsoft.com/office/drawing/2014/main" id="{B0D31032-F0AD-4067-9A69-879234BD82E0}"/>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303283" y="1363932"/>
            <a:ext cx="486157" cy="486157"/>
          </a:xfrm>
          <a:prstGeom prst="rect">
            <a:avLst/>
          </a:prstGeom>
        </p:spPr>
      </p:pic>
      <p:grpSp>
        <p:nvGrpSpPr>
          <p:cNvPr id="38" name="Group 37">
            <a:extLst>
              <a:ext uri="{FF2B5EF4-FFF2-40B4-BE49-F238E27FC236}">
                <a16:creationId xmlns:a16="http://schemas.microsoft.com/office/drawing/2014/main" id="{E66CE2CC-C6FC-4C02-8800-255EB55AE7A1}"/>
              </a:ext>
            </a:extLst>
          </p:cNvPr>
          <p:cNvGrpSpPr/>
          <p:nvPr/>
        </p:nvGrpSpPr>
        <p:grpSpPr>
          <a:xfrm>
            <a:off x="2250934" y="3429000"/>
            <a:ext cx="4666112" cy="1546089"/>
            <a:chOff x="2256516" y="3433557"/>
            <a:chExt cx="4677684" cy="1549923"/>
          </a:xfrm>
        </p:grpSpPr>
        <p:sp>
          <p:nvSpPr>
            <p:cNvPr id="2" name="Rectangle: Rounded Corners 1">
              <a:extLst>
                <a:ext uri="{FF2B5EF4-FFF2-40B4-BE49-F238E27FC236}">
                  <a16:creationId xmlns:a16="http://schemas.microsoft.com/office/drawing/2014/main" id="{65A52592-0BB8-4E56-8777-98E51EF60298}"/>
                </a:ext>
              </a:extLst>
            </p:cNvPr>
            <p:cNvSpPr/>
            <p:nvPr/>
          </p:nvSpPr>
          <p:spPr>
            <a:xfrm>
              <a:off x="2590800" y="3642361"/>
              <a:ext cx="4343400" cy="13106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AvantGarde" panose="00000400000000000000" pitchFamily="2" charset="0"/>
                <a:ea typeface="AvantGarde" panose="00000400000000000000" pitchFamily="2" charset="0"/>
                <a:cs typeface="AvantGarde" panose="00000400000000000000" pitchFamily="2" charset="0"/>
              </a:endParaRPr>
            </a:p>
          </p:txBody>
        </p:sp>
        <p:pic>
          <p:nvPicPr>
            <p:cNvPr id="8" name="Picture 7">
              <a:extLst>
                <a:ext uri="{FF2B5EF4-FFF2-40B4-BE49-F238E27FC236}">
                  <a16:creationId xmlns:a16="http://schemas.microsoft.com/office/drawing/2014/main" id="{EE24F6AB-4202-4A41-B1CC-10AFAD074062}"/>
                </a:ext>
              </a:extLst>
            </p:cNvPr>
            <p:cNvPicPr>
              <a:picLocks noChangeAspect="1"/>
            </p:cNvPicPr>
            <p:nvPr/>
          </p:nvPicPr>
          <p:blipFill>
            <a:blip r:embed="rId16">
              <a:extLst>
                <a:ext uri="{28A0092B-C50C-407E-A947-70E740481C1C}">
                  <a14:useLocalDpi xmlns:a14="http://schemas.microsoft.com/office/drawing/2010/main" val="0"/>
                </a:ext>
              </a:extLst>
            </a:blip>
            <a:srcRect/>
            <a:stretch/>
          </p:blipFill>
          <p:spPr>
            <a:xfrm>
              <a:off x="2256516" y="3433557"/>
              <a:ext cx="1154488" cy="1549923"/>
            </a:xfrm>
            <a:prstGeom prst="rect">
              <a:avLst/>
            </a:prstGeom>
          </p:spPr>
        </p:pic>
        <p:sp>
          <p:nvSpPr>
            <p:cNvPr id="34" name="TextBox 33">
              <a:extLst>
                <a:ext uri="{FF2B5EF4-FFF2-40B4-BE49-F238E27FC236}">
                  <a16:creationId xmlns:a16="http://schemas.microsoft.com/office/drawing/2014/main" id="{7974302B-8BF6-442B-A767-DCF07F5816C6}"/>
                </a:ext>
              </a:extLst>
            </p:cNvPr>
            <p:cNvSpPr txBox="1"/>
            <p:nvPr/>
          </p:nvSpPr>
          <p:spPr>
            <a:xfrm>
              <a:off x="3716605" y="3989903"/>
              <a:ext cx="2331725" cy="555372"/>
            </a:xfrm>
            <a:prstGeom prst="rect">
              <a:avLst/>
            </a:prstGeom>
            <a:noFill/>
          </p:spPr>
          <p:txBody>
            <a:bodyPr wrap="none" lIns="0" tIns="0" rIns="0" bIns="0" rtlCol="0">
              <a:spAutoFit/>
            </a:bodyPr>
            <a:lstStyle/>
            <a:p>
              <a:pPr algn="ctr"/>
              <a:r>
                <a:rPr lang="vi-VN" sz="3600" dirty="0">
                  <a:solidFill>
                    <a:schemeClr val="tx1">
                      <a:lumMod val="50000"/>
                      <a:lumOff val="50000"/>
                    </a:schemeClr>
                  </a:solidFill>
                  <a:latin typeface="AvantGarde" panose="00000400000000000000" pitchFamily="2" charset="0"/>
                  <a:ea typeface="AvantGarde" panose="00000400000000000000" pitchFamily="2" charset="0"/>
                  <a:cs typeface="AvantGarde" panose="00000400000000000000" pitchFamily="2" charset="0"/>
                </a:rPr>
                <a:t>Bánh ngọt</a:t>
              </a:r>
              <a:endParaRPr lang="en-US" sz="3600" dirty="0">
                <a:solidFill>
                  <a:schemeClr val="tx1">
                    <a:lumMod val="50000"/>
                    <a:lumOff val="50000"/>
                  </a:schemeClr>
                </a:solidFill>
                <a:latin typeface="AvantGarde" panose="00000400000000000000" pitchFamily="2" charset="0"/>
                <a:ea typeface="AvantGarde" panose="00000400000000000000" pitchFamily="2" charset="0"/>
                <a:cs typeface="AvantGarde" panose="00000400000000000000" pitchFamily="2" charset="0"/>
              </a:endParaRPr>
            </a:p>
          </p:txBody>
        </p:sp>
      </p:grpSp>
      <p:grpSp>
        <p:nvGrpSpPr>
          <p:cNvPr id="39" name="Group 38">
            <a:extLst>
              <a:ext uri="{FF2B5EF4-FFF2-40B4-BE49-F238E27FC236}">
                <a16:creationId xmlns:a16="http://schemas.microsoft.com/office/drawing/2014/main" id="{86401136-2892-4E74-8408-0ECBBDBDCC02}"/>
              </a:ext>
            </a:extLst>
          </p:cNvPr>
          <p:cNvGrpSpPr/>
          <p:nvPr/>
        </p:nvGrpSpPr>
        <p:grpSpPr>
          <a:xfrm>
            <a:off x="7149655" y="3353878"/>
            <a:ext cx="4556114" cy="1674136"/>
            <a:chOff x="7167386" y="3353692"/>
            <a:chExt cx="4567414" cy="1678288"/>
          </a:xfrm>
        </p:grpSpPr>
        <p:sp>
          <p:nvSpPr>
            <p:cNvPr id="28" name="Rectangle: Rounded Corners 27">
              <a:extLst>
                <a:ext uri="{FF2B5EF4-FFF2-40B4-BE49-F238E27FC236}">
                  <a16:creationId xmlns:a16="http://schemas.microsoft.com/office/drawing/2014/main" id="{ADED7621-90B0-4A1A-9CEE-2AF593FBD5ED}"/>
                </a:ext>
              </a:extLst>
            </p:cNvPr>
            <p:cNvSpPr/>
            <p:nvPr/>
          </p:nvSpPr>
          <p:spPr>
            <a:xfrm>
              <a:off x="7391400" y="3672841"/>
              <a:ext cx="4343400" cy="13106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AvantGarde" panose="00000400000000000000" pitchFamily="2" charset="0"/>
                <a:ea typeface="AvantGarde" panose="00000400000000000000" pitchFamily="2" charset="0"/>
                <a:cs typeface="AvantGarde" panose="00000400000000000000" pitchFamily="2" charset="0"/>
              </a:endParaRPr>
            </a:p>
          </p:txBody>
        </p:sp>
        <p:pic>
          <p:nvPicPr>
            <p:cNvPr id="19" name="Picture 18">
              <a:extLst>
                <a:ext uri="{FF2B5EF4-FFF2-40B4-BE49-F238E27FC236}">
                  <a16:creationId xmlns:a16="http://schemas.microsoft.com/office/drawing/2014/main" id="{29C561F4-337C-4F74-B8C1-E9E1657F0181}"/>
                </a:ext>
              </a:extLst>
            </p:cNvPr>
            <p:cNvPicPr>
              <a:picLocks noChangeAspect="1"/>
            </p:cNvPicPr>
            <p:nvPr/>
          </p:nvPicPr>
          <p:blipFill>
            <a:blip r:embed="rId17">
              <a:extLst>
                <a:ext uri="{28A0092B-C50C-407E-A947-70E740481C1C}">
                  <a14:useLocalDpi xmlns:a14="http://schemas.microsoft.com/office/drawing/2010/main" val="0"/>
                </a:ext>
              </a:extLst>
            </a:blip>
            <a:srcRect/>
            <a:stretch/>
          </p:blipFill>
          <p:spPr>
            <a:xfrm>
              <a:off x="7167386" y="3353692"/>
              <a:ext cx="987997" cy="1678288"/>
            </a:xfrm>
            <a:prstGeom prst="rect">
              <a:avLst/>
            </a:prstGeom>
          </p:spPr>
        </p:pic>
        <p:sp>
          <p:nvSpPr>
            <p:cNvPr id="35" name="TextBox 34">
              <a:extLst>
                <a:ext uri="{FF2B5EF4-FFF2-40B4-BE49-F238E27FC236}">
                  <a16:creationId xmlns:a16="http://schemas.microsoft.com/office/drawing/2014/main" id="{30405B9B-8989-4F0C-8CCF-4509B3A6EECA}"/>
                </a:ext>
              </a:extLst>
            </p:cNvPr>
            <p:cNvSpPr txBox="1"/>
            <p:nvPr/>
          </p:nvSpPr>
          <p:spPr>
            <a:xfrm>
              <a:off x="9251645" y="3989903"/>
              <a:ext cx="877411" cy="555372"/>
            </a:xfrm>
            <a:prstGeom prst="rect">
              <a:avLst/>
            </a:prstGeom>
            <a:noFill/>
          </p:spPr>
          <p:txBody>
            <a:bodyPr wrap="none" lIns="0" tIns="0" rIns="0" bIns="0" rtlCol="0">
              <a:spAutoFit/>
            </a:bodyPr>
            <a:lstStyle/>
            <a:p>
              <a:pPr algn="ctr"/>
              <a:r>
                <a:rPr lang="vi-VN" sz="3600" dirty="0">
                  <a:solidFill>
                    <a:schemeClr val="tx1">
                      <a:lumMod val="50000"/>
                      <a:lumOff val="50000"/>
                    </a:schemeClr>
                  </a:solidFill>
                  <a:latin typeface="AvantGarde" panose="00000400000000000000" pitchFamily="2" charset="0"/>
                  <a:ea typeface="AvantGarde" panose="00000400000000000000" pitchFamily="2" charset="0"/>
                  <a:cs typeface="AvantGarde" panose="00000400000000000000" pitchFamily="2" charset="0"/>
                </a:rPr>
                <a:t>Kẹo</a:t>
              </a:r>
              <a:endParaRPr lang="en-US" sz="3600" dirty="0">
                <a:solidFill>
                  <a:schemeClr val="tx1">
                    <a:lumMod val="50000"/>
                    <a:lumOff val="50000"/>
                  </a:schemeClr>
                </a:solidFill>
                <a:latin typeface="AvantGarde" panose="00000400000000000000" pitchFamily="2" charset="0"/>
                <a:ea typeface="AvantGarde" panose="00000400000000000000" pitchFamily="2" charset="0"/>
                <a:cs typeface="AvantGarde" panose="00000400000000000000" pitchFamily="2" charset="0"/>
              </a:endParaRPr>
            </a:p>
          </p:txBody>
        </p:sp>
      </p:grpSp>
      <p:grpSp>
        <p:nvGrpSpPr>
          <p:cNvPr id="40" name="Group 39">
            <a:extLst>
              <a:ext uri="{FF2B5EF4-FFF2-40B4-BE49-F238E27FC236}">
                <a16:creationId xmlns:a16="http://schemas.microsoft.com/office/drawing/2014/main" id="{FC13E8F7-E341-4A4A-8467-9009F4679AEA}"/>
              </a:ext>
            </a:extLst>
          </p:cNvPr>
          <p:cNvGrpSpPr/>
          <p:nvPr/>
        </p:nvGrpSpPr>
        <p:grpSpPr>
          <a:xfrm>
            <a:off x="2222514" y="5124842"/>
            <a:ext cx="4694531" cy="1546089"/>
            <a:chOff x="2228026" y="5129048"/>
            <a:chExt cx="4706174" cy="1549923"/>
          </a:xfrm>
        </p:grpSpPr>
        <p:sp>
          <p:nvSpPr>
            <p:cNvPr id="25" name="Rectangle: Rounded Corners 24">
              <a:extLst>
                <a:ext uri="{FF2B5EF4-FFF2-40B4-BE49-F238E27FC236}">
                  <a16:creationId xmlns:a16="http://schemas.microsoft.com/office/drawing/2014/main" id="{F1D00E1D-A2B2-4255-A5D2-8BDE9DF92CF0}"/>
                </a:ext>
              </a:extLst>
            </p:cNvPr>
            <p:cNvSpPr/>
            <p:nvPr/>
          </p:nvSpPr>
          <p:spPr>
            <a:xfrm>
              <a:off x="2590800" y="5298831"/>
              <a:ext cx="4343400" cy="13106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AvantGarde" panose="00000400000000000000" pitchFamily="2" charset="0"/>
                <a:ea typeface="AvantGarde" panose="00000400000000000000" pitchFamily="2" charset="0"/>
                <a:cs typeface="AvantGarde" panose="00000400000000000000" pitchFamily="2" charset="0"/>
              </a:endParaRPr>
            </a:p>
          </p:txBody>
        </p:sp>
        <p:pic>
          <p:nvPicPr>
            <p:cNvPr id="20" name="Picture 19">
              <a:extLst>
                <a:ext uri="{FF2B5EF4-FFF2-40B4-BE49-F238E27FC236}">
                  <a16:creationId xmlns:a16="http://schemas.microsoft.com/office/drawing/2014/main" id="{62E08832-3DCC-49A4-AC1D-099A79C0EFB9}"/>
                </a:ext>
              </a:extLst>
            </p:cNvPr>
            <p:cNvPicPr>
              <a:picLocks noChangeAspect="1"/>
            </p:cNvPicPr>
            <p:nvPr/>
          </p:nvPicPr>
          <p:blipFill>
            <a:blip r:embed="rId18">
              <a:extLst>
                <a:ext uri="{28A0092B-C50C-407E-A947-70E740481C1C}">
                  <a14:useLocalDpi xmlns:a14="http://schemas.microsoft.com/office/drawing/2010/main" val="0"/>
                </a:ext>
              </a:extLst>
            </a:blip>
            <a:srcRect/>
            <a:stretch/>
          </p:blipFill>
          <p:spPr>
            <a:xfrm>
              <a:off x="2228026" y="5129048"/>
              <a:ext cx="929351" cy="1549923"/>
            </a:xfrm>
            <a:prstGeom prst="rect">
              <a:avLst/>
            </a:prstGeom>
          </p:spPr>
        </p:pic>
        <p:sp>
          <p:nvSpPr>
            <p:cNvPr id="36" name="TextBox 35">
              <a:extLst>
                <a:ext uri="{FF2B5EF4-FFF2-40B4-BE49-F238E27FC236}">
                  <a16:creationId xmlns:a16="http://schemas.microsoft.com/office/drawing/2014/main" id="{37128BEF-07EE-4FEE-9225-7F18ADBAC7D5}"/>
                </a:ext>
              </a:extLst>
            </p:cNvPr>
            <p:cNvSpPr txBox="1"/>
            <p:nvPr/>
          </p:nvSpPr>
          <p:spPr>
            <a:xfrm>
              <a:off x="4378679" y="5635627"/>
              <a:ext cx="1007575" cy="555372"/>
            </a:xfrm>
            <a:prstGeom prst="rect">
              <a:avLst/>
            </a:prstGeom>
            <a:noFill/>
          </p:spPr>
          <p:txBody>
            <a:bodyPr wrap="none" lIns="0" tIns="0" rIns="0" bIns="0" rtlCol="0">
              <a:spAutoFit/>
            </a:bodyPr>
            <a:lstStyle/>
            <a:p>
              <a:pPr algn="ctr"/>
              <a:r>
                <a:rPr lang="vi-VN" sz="3600" dirty="0">
                  <a:solidFill>
                    <a:schemeClr val="tx1">
                      <a:lumMod val="50000"/>
                      <a:lumOff val="50000"/>
                    </a:schemeClr>
                  </a:solidFill>
                  <a:latin typeface="AvantGarde" panose="00000400000000000000" pitchFamily="2" charset="0"/>
                  <a:ea typeface="AvantGarde" panose="00000400000000000000" pitchFamily="2" charset="0"/>
                  <a:cs typeface="AvantGarde" panose="00000400000000000000" pitchFamily="2" charset="0"/>
                </a:rPr>
                <a:t>Kem</a:t>
              </a:r>
              <a:endParaRPr lang="en-US" sz="3600" dirty="0">
                <a:solidFill>
                  <a:schemeClr val="tx1">
                    <a:lumMod val="50000"/>
                    <a:lumOff val="50000"/>
                  </a:schemeClr>
                </a:solidFill>
                <a:latin typeface="AvantGarde" panose="00000400000000000000" pitchFamily="2" charset="0"/>
                <a:ea typeface="AvantGarde" panose="00000400000000000000" pitchFamily="2" charset="0"/>
                <a:cs typeface="AvantGarde" panose="00000400000000000000" pitchFamily="2" charset="0"/>
              </a:endParaRPr>
            </a:p>
          </p:txBody>
        </p:sp>
      </p:grpSp>
      <p:grpSp>
        <p:nvGrpSpPr>
          <p:cNvPr id="41" name="Group 40">
            <a:extLst>
              <a:ext uri="{FF2B5EF4-FFF2-40B4-BE49-F238E27FC236}">
                <a16:creationId xmlns:a16="http://schemas.microsoft.com/office/drawing/2014/main" id="{330854B2-F80C-4FF7-88D5-341CFE138CE3}"/>
              </a:ext>
            </a:extLst>
          </p:cNvPr>
          <p:cNvGrpSpPr/>
          <p:nvPr/>
        </p:nvGrpSpPr>
        <p:grpSpPr>
          <a:xfrm>
            <a:off x="7127312" y="5085582"/>
            <a:ext cx="4578458" cy="1544693"/>
            <a:chOff x="7144988" y="5089690"/>
            <a:chExt cx="4589812" cy="1548524"/>
          </a:xfrm>
        </p:grpSpPr>
        <p:sp>
          <p:nvSpPr>
            <p:cNvPr id="27" name="Rectangle: Rounded Corners 26">
              <a:extLst>
                <a:ext uri="{FF2B5EF4-FFF2-40B4-BE49-F238E27FC236}">
                  <a16:creationId xmlns:a16="http://schemas.microsoft.com/office/drawing/2014/main" id="{BD814C31-9D0A-41B1-ADED-E8FF4ABD4B00}"/>
                </a:ext>
              </a:extLst>
            </p:cNvPr>
            <p:cNvSpPr/>
            <p:nvPr/>
          </p:nvSpPr>
          <p:spPr>
            <a:xfrm>
              <a:off x="7391400" y="5298831"/>
              <a:ext cx="4343400" cy="13106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3600">
                <a:latin typeface="AvantGarde" panose="00000400000000000000" pitchFamily="2" charset="0"/>
                <a:ea typeface="AvantGarde" panose="00000400000000000000" pitchFamily="2" charset="0"/>
                <a:cs typeface="AvantGarde" panose="00000400000000000000" pitchFamily="2" charset="0"/>
              </a:endParaRPr>
            </a:p>
          </p:txBody>
        </p:sp>
        <p:pic>
          <p:nvPicPr>
            <p:cNvPr id="21" name="Picture 20">
              <a:extLst>
                <a:ext uri="{FF2B5EF4-FFF2-40B4-BE49-F238E27FC236}">
                  <a16:creationId xmlns:a16="http://schemas.microsoft.com/office/drawing/2014/main" id="{A8B0FE3D-55AC-44FB-900D-361A2433CCD6}"/>
                </a:ext>
              </a:extLst>
            </p:cNvPr>
            <p:cNvPicPr>
              <a:picLocks noChangeAspect="1"/>
            </p:cNvPicPr>
            <p:nvPr/>
          </p:nvPicPr>
          <p:blipFill>
            <a:blip r:embed="rId19">
              <a:extLst>
                <a:ext uri="{28A0092B-C50C-407E-A947-70E740481C1C}">
                  <a14:useLocalDpi xmlns:a14="http://schemas.microsoft.com/office/drawing/2010/main" val="0"/>
                </a:ext>
              </a:extLst>
            </a:blip>
            <a:srcRect/>
            <a:stretch/>
          </p:blipFill>
          <p:spPr>
            <a:xfrm>
              <a:off x="7144988" y="5089690"/>
              <a:ext cx="951590" cy="1548524"/>
            </a:xfrm>
            <a:prstGeom prst="rect">
              <a:avLst/>
            </a:prstGeom>
          </p:spPr>
        </p:pic>
        <p:sp>
          <p:nvSpPr>
            <p:cNvPr id="37" name="TextBox 36">
              <a:extLst>
                <a:ext uri="{FF2B5EF4-FFF2-40B4-BE49-F238E27FC236}">
                  <a16:creationId xmlns:a16="http://schemas.microsoft.com/office/drawing/2014/main" id="{DA81D0B3-76A8-47AE-B788-8A81D806EC61}"/>
                </a:ext>
              </a:extLst>
            </p:cNvPr>
            <p:cNvSpPr txBox="1"/>
            <p:nvPr/>
          </p:nvSpPr>
          <p:spPr>
            <a:xfrm>
              <a:off x="7935107" y="5427777"/>
              <a:ext cx="3750687" cy="987328"/>
            </a:xfrm>
            <a:prstGeom prst="rect">
              <a:avLst/>
            </a:prstGeom>
            <a:noFill/>
          </p:spPr>
          <p:txBody>
            <a:bodyPr wrap="none" lIns="0" tIns="0" rIns="0" bIns="0" rtlCol="0">
              <a:spAutoFit/>
            </a:bodyPr>
            <a:lstStyle/>
            <a:p>
              <a:pPr algn="ctr"/>
              <a:r>
                <a:rPr lang="vi-VN" sz="3200" dirty="0">
                  <a:solidFill>
                    <a:schemeClr val="tx1">
                      <a:lumMod val="50000"/>
                      <a:lumOff val="50000"/>
                    </a:schemeClr>
                  </a:solidFill>
                  <a:latin typeface="AvantGarde" panose="00000400000000000000" pitchFamily="2" charset="0"/>
                  <a:ea typeface="AvantGarde" panose="00000400000000000000" pitchFamily="2" charset="0"/>
                  <a:cs typeface="AvantGarde" panose="00000400000000000000" pitchFamily="2" charset="0"/>
                </a:rPr>
                <a:t>Rau củ, </a:t>
              </a:r>
            </a:p>
            <a:p>
              <a:pPr algn="ctr"/>
              <a:r>
                <a:rPr lang="vi-VN" sz="3200" dirty="0">
                  <a:solidFill>
                    <a:schemeClr val="tx1">
                      <a:lumMod val="50000"/>
                      <a:lumOff val="50000"/>
                    </a:schemeClr>
                  </a:solidFill>
                  <a:latin typeface="AvantGarde" panose="00000400000000000000" pitchFamily="2" charset="0"/>
                  <a:ea typeface="AvantGarde" panose="00000400000000000000" pitchFamily="2" charset="0"/>
                  <a:cs typeface="AvantGarde" panose="00000400000000000000" pitchFamily="2" charset="0"/>
                </a:rPr>
                <a:t>thức ăn giàu canxi</a:t>
              </a:r>
              <a:endParaRPr lang="en-US" sz="3200" dirty="0">
                <a:solidFill>
                  <a:schemeClr val="tx1">
                    <a:lumMod val="50000"/>
                    <a:lumOff val="50000"/>
                  </a:schemeClr>
                </a:solidFill>
                <a:latin typeface="AvantGarde" panose="00000400000000000000" pitchFamily="2" charset="0"/>
                <a:ea typeface="AvantGarde" panose="00000400000000000000" pitchFamily="2" charset="0"/>
                <a:cs typeface="AvantGarde" panose="00000400000000000000" pitchFamily="2" charset="0"/>
              </a:endParaRPr>
            </a:p>
          </p:txBody>
        </p:sp>
      </p:grpSp>
    </p:spTree>
    <p:extLst>
      <p:ext uri="{BB962C8B-B14F-4D97-AF65-F5344CB8AC3E}">
        <p14:creationId xmlns:p14="http://schemas.microsoft.com/office/powerpoint/2010/main" val="121401354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14:presetBounceEnd="58000">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58000">
                                          <p:cBhvr additive="base">
                                            <p:cTn id="7" dur="1000" fill="hold"/>
                                            <p:tgtEl>
                                              <p:spTgt spid="6"/>
                                            </p:tgtEl>
                                            <p:attrNameLst>
                                              <p:attrName>ppt_x</p:attrName>
                                            </p:attrNameLst>
                                          </p:cBhvr>
                                          <p:tavLst>
                                            <p:tav tm="0">
                                              <p:val>
                                                <p:strVal val="0-#ppt_w/2"/>
                                              </p:val>
                                            </p:tav>
                                            <p:tav tm="100000">
                                              <p:val>
                                                <p:strVal val="#ppt_x"/>
                                              </p:val>
                                            </p:tav>
                                          </p:tavLst>
                                        </p:anim>
                                        <p:anim calcmode="lin" valueType="num" p14:bounceEnd="58000">
                                          <p:cBhvr additive="base">
                                            <p:cTn id="8" dur="1000" fill="hold"/>
                                            <p:tgtEl>
                                              <p:spTgt spid="6"/>
                                            </p:tgtEl>
                                            <p:attrNameLst>
                                              <p:attrName>ppt_y</p:attrName>
                                            </p:attrNameLst>
                                          </p:cBhvr>
                                          <p:tavLst>
                                            <p:tav tm="0">
                                              <p:val>
                                                <p:strVal val="0-#ppt_h/2"/>
                                              </p:val>
                                            </p:tav>
                                            <p:tav tm="100000">
                                              <p:val>
                                                <p:strVal val="#ppt_y"/>
                                              </p:val>
                                            </p:tav>
                                          </p:tavLst>
                                        </p:anim>
                                      </p:childTnLst>
                                      <p:subTnLst>
                                        <p:audio>
                                          <p:cMediaNode vol="15000">
                                            <p:cTn display="0" masterRel="sameClick">
                                              <p:stCondLst>
                                                <p:cond evt="begin" delay="0">
                                                  <p:tn val="5"/>
                                                </p:cond>
                                              </p:stCondLst>
                                              <p:endCondLst>
                                                <p:cond evt="onStopAudio" delay="0">
                                                  <p:tgtEl>
                                                    <p:sldTgt/>
                                                  </p:tgtEl>
                                                </p:cond>
                                              </p:endCondLst>
                                            </p:cTn>
                                            <p:tgtEl>
                                              <p:sndTgt r:embed="rId4" name="DiaBayDen.wav"/>
                                            </p:tgtEl>
                                          </p:cMediaNode>
                                        </p:audio>
                                      </p:subTnLst>
                                    </p:cTn>
                                  </p:par>
                                </p:childTnLst>
                              </p:cTn>
                            </p:par>
                            <p:par>
                              <p:cTn id="9" fill="hold">
                                <p:stCondLst>
                                  <p:cond delay="1000"/>
                                </p:stCondLst>
                                <p:childTnLst>
                                  <p:par>
                                    <p:cTn id="10" presetID="2" presetClass="entr" presetSubtype="1" fill="hold" nodeType="afterEffect" p14:presetBounceEnd="65000">
                                      <p:stCondLst>
                                        <p:cond delay="0"/>
                                      </p:stCondLst>
                                      <p:childTnLst>
                                        <p:set>
                                          <p:cBhvr>
                                            <p:cTn id="11" dur="1" fill="hold">
                                              <p:stCondLst>
                                                <p:cond delay="0"/>
                                              </p:stCondLst>
                                            </p:cTn>
                                            <p:tgtEl>
                                              <p:spTgt spid="42"/>
                                            </p:tgtEl>
                                            <p:attrNameLst>
                                              <p:attrName>style.visibility</p:attrName>
                                            </p:attrNameLst>
                                          </p:cBhvr>
                                          <p:to>
                                            <p:strVal val="visible"/>
                                          </p:to>
                                        </p:set>
                                        <p:anim calcmode="lin" valueType="num" p14:bounceEnd="65000">
                                          <p:cBhvr additive="base">
                                            <p:cTn id="12" dur="1000" fill="hold"/>
                                            <p:tgtEl>
                                              <p:spTgt spid="42"/>
                                            </p:tgtEl>
                                            <p:attrNameLst>
                                              <p:attrName>ppt_x</p:attrName>
                                            </p:attrNameLst>
                                          </p:cBhvr>
                                          <p:tavLst>
                                            <p:tav tm="0">
                                              <p:val>
                                                <p:strVal val="#ppt_x"/>
                                              </p:val>
                                            </p:tav>
                                            <p:tav tm="100000">
                                              <p:val>
                                                <p:strVal val="#ppt_x"/>
                                              </p:val>
                                            </p:tav>
                                          </p:tavLst>
                                        </p:anim>
                                        <p:anim calcmode="lin" valueType="num" p14:bounceEnd="65000">
                                          <p:cBhvr additive="base">
                                            <p:cTn id="13" dur="1000" fill="hold"/>
                                            <p:tgtEl>
                                              <p:spTgt spid="42"/>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14:presetBounceEnd="65000">
                                      <p:stCondLst>
                                        <p:cond delay="0"/>
                                      </p:stCondLst>
                                      <p:childTnLst>
                                        <p:set>
                                          <p:cBhvr>
                                            <p:cTn id="16" dur="1" fill="hold">
                                              <p:stCondLst>
                                                <p:cond delay="0"/>
                                              </p:stCondLst>
                                            </p:cTn>
                                            <p:tgtEl>
                                              <p:spTgt spid="38"/>
                                            </p:tgtEl>
                                            <p:attrNameLst>
                                              <p:attrName>style.visibility</p:attrName>
                                            </p:attrNameLst>
                                          </p:cBhvr>
                                          <p:to>
                                            <p:strVal val="visible"/>
                                          </p:to>
                                        </p:set>
                                        <p:anim calcmode="lin" valueType="num" p14:bounceEnd="65000">
                                          <p:cBhvr additive="base">
                                            <p:cTn id="17" dur="1000" fill="hold"/>
                                            <p:tgtEl>
                                              <p:spTgt spid="38"/>
                                            </p:tgtEl>
                                            <p:attrNameLst>
                                              <p:attrName>ppt_x</p:attrName>
                                            </p:attrNameLst>
                                          </p:cBhvr>
                                          <p:tavLst>
                                            <p:tav tm="0">
                                              <p:val>
                                                <p:strVal val="#ppt_x"/>
                                              </p:val>
                                            </p:tav>
                                            <p:tav tm="100000">
                                              <p:val>
                                                <p:strVal val="#ppt_x"/>
                                              </p:val>
                                            </p:tav>
                                          </p:tavLst>
                                        </p:anim>
                                        <p:anim calcmode="lin" valueType="num" p14:bounceEnd="65000">
                                          <p:cBhvr additive="base">
                                            <p:cTn id="18" dur="1000" fill="hold"/>
                                            <p:tgtEl>
                                              <p:spTgt spid="38"/>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14:presetBounceEnd="65000">
                                      <p:stCondLst>
                                        <p:cond delay="400"/>
                                      </p:stCondLst>
                                      <p:childTnLst>
                                        <p:set>
                                          <p:cBhvr>
                                            <p:cTn id="20" dur="1" fill="hold">
                                              <p:stCondLst>
                                                <p:cond delay="0"/>
                                              </p:stCondLst>
                                            </p:cTn>
                                            <p:tgtEl>
                                              <p:spTgt spid="39"/>
                                            </p:tgtEl>
                                            <p:attrNameLst>
                                              <p:attrName>style.visibility</p:attrName>
                                            </p:attrNameLst>
                                          </p:cBhvr>
                                          <p:to>
                                            <p:strVal val="visible"/>
                                          </p:to>
                                        </p:set>
                                        <p:anim calcmode="lin" valueType="num" p14:bounceEnd="65000">
                                          <p:cBhvr additive="base">
                                            <p:cTn id="21" dur="1000" fill="hold"/>
                                            <p:tgtEl>
                                              <p:spTgt spid="39"/>
                                            </p:tgtEl>
                                            <p:attrNameLst>
                                              <p:attrName>ppt_x</p:attrName>
                                            </p:attrNameLst>
                                          </p:cBhvr>
                                          <p:tavLst>
                                            <p:tav tm="0">
                                              <p:val>
                                                <p:strVal val="#ppt_x"/>
                                              </p:val>
                                            </p:tav>
                                            <p:tav tm="100000">
                                              <p:val>
                                                <p:strVal val="#ppt_x"/>
                                              </p:val>
                                            </p:tav>
                                          </p:tavLst>
                                        </p:anim>
                                        <p:anim calcmode="lin" valueType="num" p14:bounceEnd="65000">
                                          <p:cBhvr additive="base">
                                            <p:cTn id="22" dur="1000" fill="hold"/>
                                            <p:tgtEl>
                                              <p:spTgt spid="39"/>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65000">
                                      <p:stCondLst>
                                        <p:cond delay="800"/>
                                      </p:stCondLst>
                                      <p:childTnLst>
                                        <p:set>
                                          <p:cBhvr>
                                            <p:cTn id="24" dur="1" fill="hold">
                                              <p:stCondLst>
                                                <p:cond delay="0"/>
                                              </p:stCondLst>
                                            </p:cTn>
                                            <p:tgtEl>
                                              <p:spTgt spid="40"/>
                                            </p:tgtEl>
                                            <p:attrNameLst>
                                              <p:attrName>style.visibility</p:attrName>
                                            </p:attrNameLst>
                                          </p:cBhvr>
                                          <p:to>
                                            <p:strVal val="visible"/>
                                          </p:to>
                                        </p:set>
                                        <p:anim calcmode="lin" valueType="num" p14:bounceEnd="65000">
                                          <p:cBhvr additive="base">
                                            <p:cTn id="25" dur="1000" fill="hold"/>
                                            <p:tgtEl>
                                              <p:spTgt spid="40"/>
                                            </p:tgtEl>
                                            <p:attrNameLst>
                                              <p:attrName>ppt_x</p:attrName>
                                            </p:attrNameLst>
                                          </p:cBhvr>
                                          <p:tavLst>
                                            <p:tav tm="0">
                                              <p:val>
                                                <p:strVal val="#ppt_x"/>
                                              </p:val>
                                            </p:tav>
                                            <p:tav tm="100000">
                                              <p:val>
                                                <p:strVal val="#ppt_x"/>
                                              </p:val>
                                            </p:tav>
                                          </p:tavLst>
                                        </p:anim>
                                        <p:anim calcmode="lin" valueType="num" p14:bounceEnd="65000">
                                          <p:cBhvr additive="base">
                                            <p:cTn id="26" dur="1000" fill="hold"/>
                                            <p:tgtEl>
                                              <p:spTgt spid="40"/>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14:presetBounceEnd="65000">
                                      <p:stCondLst>
                                        <p:cond delay="1200"/>
                                      </p:stCondLst>
                                      <p:childTnLst>
                                        <p:set>
                                          <p:cBhvr>
                                            <p:cTn id="28" dur="1" fill="hold">
                                              <p:stCondLst>
                                                <p:cond delay="0"/>
                                              </p:stCondLst>
                                            </p:cTn>
                                            <p:tgtEl>
                                              <p:spTgt spid="41"/>
                                            </p:tgtEl>
                                            <p:attrNameLst>
                                              <p:attrName>style.visibility</p:attrName>
                                            </p:attrNameLst>
                                          </p:cBhvr>
                                          <p:to>
                                            <p:strVal val="visible"/>
                                          </p:to>
                                        </p:set>
                                        <p:anim calcmode="lin" valueType="num" p14:bounceEnd="65000">
                                          <p:cBhvr additive="base">
                                            <p:cTn id="29" dur="1000" fill="hold"/>
                                            <p:tgtEl>
                                              <p:spTgt spid="41"/>
                                            </p:tgtEl>
                                            <p:attrNameLst>
                                              <p:attrName>ppt_x</p:attrName>
                                            </p:attrNameLst>
                                          </p:cBhvr>
                                          <p:tavLst>
                                            <p:tav tm="0">
                                              <p:val>
                                                <p:strVal val="#ppt_x"/>
                                              </p:val>
                                            </p:tav>
                                            <p:tav tm="100000">
                                              <p:val>
                                                <p:strVal val="#ppt_x"/>
                                              </p:val>
                                            </p:tav>
                                          </p:tavLst>
                                        </p:anim>
                                        <p:anim calcmode="lin" valueType="num" p14:bounceEnd="65000">
                                          <p:cBhvr additive="base">
                                            <p:cTn id="30" dur="1000" fill="hold"/>
                                            <p:tgtEl>
                                              <p:spTgt spid="41"/>
                                            </p:tgtEl>
                                            <p:attrNameLst>
                                              <p:attrName>ppt_y</p:attrName>
                                            </p:attrNameLst>
                                          </p:cBhvr>
                                          <p:tavLst>
                                            <p:tav tm="0">
                                              <p:val>
                                                <p:strVal val="1+#ppt_h/2"/>
                                              </p:val>
                                            </p:tav>
                                            <p:tav tm="100000">
                                              <p:val>
                                                <p:strVal val="#ppt_y"/>
                                              </p:val>
                                            </p:tav>
                                          </p:tavLst>
                                        </p:anim>
                                      </p:childTnLst>
                                    </p:cTn>
                                  </p:par>
                                </p:childTnLst>
                              </p:cTn>
                            </p:par>
                            <p:par>
                              <p:cTn id="31" fill="hold">
                                <p:stCondLst>
                                  <p:cond delay="4200"/>
                                </p:stCondLst>
                                <p:childTnLst>
                                  <p:par>
                                    <p:cTn id="32" presetID="22" presetClass="entr" presetSubtype="1" fill="hold" nodeType="after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up)">
                                          <p:cBhvr>
                                            <p:cTn id="34" dur="500"/>
                                            <p:tgtEl>
                                              <p:spTgt spid="7"/>
                                            </p:tgtEl>
                                          </p:cBhvr>
                                        </p:animEffect>
                                      </p:childTnLst>
                                    </p:cTn>
                                  </p:par>
                                </p:childTnLst>
                              </p:cTn>
                            </p:par>
                            <p:par>
                              <p:cTn id="35" fill="hold">
                                <p:stCondLst>
                                  <p:cond delay="4700"/>
                                </p:stCondLst>
                                <p:childTnLst>
                                  <p:par>
                                    <p:cTn id="36" presetID="1" presetClass="exit" presetSubtype="0" fill="hold" nodeType="afterEffect">
                                      <p:stCondLst>
                                        <p:cond delay="0"/>
                                      </p:stCondLst>
                                      <p:childTnLst>
                                        <p:set>
                                          <p:cBhvr>
                                            <p:cTn id="37" dur="1" fill="hold">
                                              <p:stCondLst>
                                                <p:cond delay="0"/>
                                              </p:stCondLst>
                                            </p:cTn>
                                            <p:tgtEl>
                                              <p:spTgt spid="24"/>
                                            </p:tgtEl>
                                            <p:attrNameLst>
                                              <p:attrName>style.visibility</p:attrName>
                                            </p:attrNameLst>
                                          </p:cBhvr>
                                          <p:to>
                                            <p:strVal val="hidden"/>
                                          </p:to>
                                        </p:set>
                                      </p:childTnLst>
                                    </p:cTn>
                                  </p:par>
                                  <p:par>
                                    <p:cTn id="38" presetID="1" presetClass="entr" presetSubtype="0" fill="hold" nodeType="withEffect">
                                      <p:stCondLst>
                                        <p:cond delay="0"/>
                                      </p:stCondLst>
                                      <p:childTnLst>
                                        <p:set>
                                          <p:cBhvr>
                                            <p:cTn id="39" dur="1" fill="hold">
                                              <p:stCondLst>
                                                <p:cond delay="0"/>
                                              </p:stCondLst>
                                            </p:cTn>
                                            <p:tgtEl>
                                              <p:spTgt spid="9"/>
                                            </p:tgtEl>
                                            <p:attrNameLst>
                                              <p:attrName>style.visibility</p:attrName>
                                            </p:attrNameLst>
                                          </p:cBhvr>
                                          <p:to>
                                            <p:strVal val="visible"/>
                                          </p:to>
                                        </p:set>
                                      </p:childTnLst>
                                    </p:cTn>
                                  </p:par>
                                </p:childTnLst>
                              </p:cTn>
                            </p:par>
                            <p:par>
                              <p:cTn id="40" fill="hold">
                                <p:stCondLst>
                                  <p:cond delay="4700"/>
                                </p:stCondLst>
                                <p:childTnLst>
                                  <p:par>
                                    <p:cTn id="41" presetID="42" presetClass="path" presetSubtype="0" accel="50000" decel="50000" fill="hold" nodeType="afterEffect">
                                      <p:stCondLst>
                                        <p:cond delay="0"/>
                                      </p:stCondLst>
                                      <p:childTnLst>
                                        <p:animMotion origin="layout" path="M 2.70833E-6 -4.81481E-6 L 0.00677 -0.5155 " pathEditMode="relative" rAng="0" ptsTypes="AA">
                                          <p:cBhvr>
                                            <p:cTn id="42" dur="15000" fill="hold"/>
                                            <p:tgtEl>
                                              <p:spTgt spid="9"/>
                                            </p:tgtEl>
                                            <p:attrNameLst>
                                              <p:attrName>ppt_x</p:attrName>
                                              <p:attrName>ppt_y</p:attrName>
                                            </p:attrNameLst>
                                          </p:cBhvr>
                                          <p:rCtr x="339" y="-25787"/>
                                        </p:animMotion>
                                      </p:childTnLst>
                                    </p:cTn>
                                  </p:par>
                                  <p:par>
                                    <p:cTn id="43" presetID="6" presetClass="emph" presetSubtype="0" fill="hold" nodeType="withEffect">
                                      <p:stCondLst>
                                        <p:cond delay="0"/>
                                      </p:stCondLst>
                                      <p:childTnLst>
                                        <p:animScale>
                                          <p:cBhvr>
                                            <p:cTn id="44" dur="15000" fill="hold"/>
                                            <p:tgtEl>
                                              <p:spTgt spid="9"/>
                                            </p:tgtEl>
                                          </p:cBhvr>
                                          <p:by x="50000" y="50000"/>
                                        </p:animScale>
                                      </p:childTnLst>
                                    </p:cTn>
                                  </p:par>
                                  <p:par>
                                    <p:cTn id="45" presetID="22" presetClass="exit" presetSubtype="4" fill="hold" nodeType="withEffect">
                                      <p:stCondLst>
                                        <p:cond delay="0"/>
                                      </p:stCondLst>
                                      <p:childTnLst>
                                        <p:animEffect transition="out" filter="wipe(down)">
                                          <p:cBhvr>
                                            <p:cTn id="46" dur="15000"/>
                                            <p:tgtEl>
                                              <p:spTgt spid="7"/>
                                            </p:tgtEl>
                                          </p:cBhvr>
                                        </p:animEffect>
                                        <p:set>
                                          <p:cBhvr>
                                            <p:cTn id="47" dur="1" fill="hold">
                                              <p:stCondLst>
                                                <p:cond delay="14999"/>
                                              </p:stCondLst>
                                            </p:cTn>
                                            <p:tgtEl>
                                              <p:spTgt spid="7"/>
                                            </p:tgtEl>
                                            <p:attrNameLst>
                                              <p:attrName>style.visibility</p:attrName>
                                            </p:attrNameLst>
                                          </p:cBhvr>
                                          <p:to>
                                            <p:strVal val="hidden"/>
                                          </p:to>
                                        </p:set>
                                      </p:childTnLst>
                                      <p:subTnLst>
                                        <p:audio>
                                          <p:cMediaNode vol="20000">
                                            <p:cTn display="0" masterRel="sameClick">
                                              <p:stCondLst>
                                                <p:cond evt="begin" delay="0">
                                                  <p:tn val="45"/>
                                                </p:cond>
                                              </p:stCondLst>
                                              <p:endCondLst>
                                                <p:cond evt="onStopAudio" delay="0">
                                                  <p:tgtEl>
                                                    <p:sldTgt/>
                                                  </p:tgtEl>
                                                </p:cond>
                                              </p:endCondLst>
                                            </p:cTn>
                                            <p:tgtEl>
                                              <p:sndTgt r:embed="rId5" name="AmThanhDiaBay.wav"/>
                                            </p:tgtEl>
                                          </p:cMediaNode>
                                        </p:audio>
                                      </p:subTnLst>
                                    </p:cTn>
                                  </p:par>
                                </p:childTnLst>
                              </p:cTn>
                            </p:par>
                            <p:par>
                              <p:cTn id="48" fill="hold">
                                <p:stCondLst>
                                  <p:cond delay="19700"/>
                                </p:stCondLst>
                                <p:childTnLst>
                                  <p:par>
                                    <p:cTn id="49" presetID="32" presetClass="emph" presetSubtype="0" repeatCount="3000" fill="hold" nodeType="afterEffect">
                                      <p:stCondLst>
                                        <p:cond delay="0"/>
                                      </p:stCondLst>
                                      <p:childTnLst>
                                        <p:animRot by="120000">
                                          <p:cBhvr>
                                            <p:cTn id="50" dur="75" fill="hold">
                                              <p:stCondLst>
                                                <p:cond delay="0"/>
                                              </p:stCondLst>
                                            </p:cTn>
                                            <p:tgtEl>
                                              <p:spTgt spid="6"/>
                                            </p:tgtEl>
                                            <p:attrNameLst>
                                              <p:attrName>r</p:attrName>
                                            </p:attrNameLst>
                                          </p:cBhvr>
                                        </p:animRot>
                                        <p:animRot by="-240000">
                                          <p:cBhvr>
                                            <p:cTn id="51" dur="150" fill="hold">
                                              <p:stCondLst>
                                                <p:cond delay="150"/>
                                              </p:stCondLst>
                                            </p:cTn>
                                            <p:tgtEl>
                                              <p:spTgt spid="6"/>
                                            </p:tgtEl>
                                            <p:attrNameLst>
                                              <p:attrName>r</p:attrName>
                                            </p:attrNameLst>
                                          </p:cBhvr>
                                        </p:animRot>
                                        <p:animRot by="240000">
                                          <p:cBhvr>
                                            <p:cTn id="52" dur="150" fill="hold">
                                              <p:stCondLst>
                                                <p:cond delay="300"/>
                                              </p:stCondLst>
                                            </p:cTn>
                                            <p:tgtEl>
                                              <p:spTgt spid="6"/>
                                            </p:tgtEl>
                                            <p:attrNameLst>
                                              <p:attrName>r</p:attrName>
                                            </p:attrNameLst>
                                          </p:cBhvr>
                                        </p:animRot>
                                        <p:animRot by="-240000">
                                          <p:cBhvr>
                                            <p:cTn id="53" dur="150" fill="hold">
                                              <p:stCondLst>
                                                <p:cond delay="450"/>
                                              </p:stCondLst>
                                            </p:cTn>
                                            <p:tgtEl>
                                              <p:spTgt spid="6"/>
                                            </p:tgtEl>
                                            <p:attrNameLst>
                                              <p:attrName>r</p:attrName>
                                            </p:attrNameLst>
                                          </p:cBhvr>
                                        </p:animRot>
                                        <p:animRot by="120000">
                                          <p:cBhvr>
                                            <p:cTn id="54" dur="150" fill="hold">
                                              <p:stCondLst>
                                                <p:cond delay="600"/>
                                              </p:stCondLst>
                                            </p:cTn>
                                            <p:tgtEl>
                                              <p:spTgt spid="6"/>
                                            </p:tgtEl>
                                            <p:attrNameLst>
                                              <p:attrName>r</p:attrName>
                                            </p:attrNameLst>
                                          </p:cBhvr>
                                        </p:animRot>
                                      </p:childTnLst>
                                      <p:subTnLst>
                                        <p:audio>
                                          <p:cMediaNode>
                                            <p:cTn display="0" masterRel="sameClick">
                                              <p:stCondLst>
                                                <p:cond evt="begin" delay="0">
                                                  <p:tn val="49"/>
                                                </p:cond>
                                              </p:stCondLst>
                                              <p:endCondLst>
                                                <p:cond evt="onStopAudio" delay="0">
                                                  <p:tgtEl>
                                                    <p:sldTgt/>
                                                  </p:tgtEl>
                                                </p:cond>
                                              </p:endCondLst>
                                            </p:cTn>
                                            <p:tgtEl>
                                              <p:sndTgt r:embed="rId6" name="AmHetGio.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55" fill="hold" display="0">
                      <p:stCondLst>
                        <p:cond delay="indefinite"/>
                      </p:stCondLst>
                      <p:endCondLst>
                        <p:cond evt="onStopAudio" delay="0">
                          <p:tgtEl>
                            <p:sldTgt/>
                          </p:tgtEl>
                        </p:cond>
                      </p:endCondLst>
                    </p:cTn>
                    <p:tgtEl>
                      <p:spTgt spid="26"/>
                    </p:tgtEl>
                  </p:cMediaNode>
                </p:audio>
                <p:seq concurrent="1" nextAc="seek">
                  <p:cTn id="56" restart="whenNotActive" fill="hold" evtFilter="cancelBubble" nodeType="interactiveSeq">
                    <p:stCondLst>
                      <p:cond evt="onClick" delay="0">
                        <p:tgtEl>
                          <p:spTgt spid="41"/>
                        </p:tgtEl>
                      </p:cond>
                    </p:stCondLst>
                    <p:endSync evt="end" delay="0">
                      <p:rtn val="all"/>
                    </p:endSync>
                    <p:childTnLst>
                      <p:par>
                        <p:cTn id="57" fill="hold">
                          <p:stCondLst>
                            <p:cond delay="0"/>
                          </p:stCondLst>
                          <p:childTnLst>
                            <p:par>
                              <p:cTn id="58" fill="hold">
                                <p:stCondLst>
                                  <p:cond delay="0"/>
                                </p:stCondLst>
                                <p:childTnLst>
                                  <p:par>
                                    <p:cTn id="59" presetID="26" presetClass="emph" presetSubtype="0" fill="hold" nodeType="clickEffect">
                                      <p:stCondLst>
                                        <p:cond delay="0"/>
                                      </p:stCondLst>
                                      <p:childTnLst>
                                        <p:animEffect transition="out" filter="fade">
                                          <p:cBhvr>
                                            <p:cTn id="60" dur="500" tmFilter="0, 0; .2, .5; .8, .5; 1, 0"/>
                                            <p:tgtEl>
                                              <p:spTgt spid="41"/>
                                            </p:tgtEl>
                                          </p:cBhvr>
                                        </p:animEffect>
                                        <p:animScale>
                                          <p:cBhvr>
                                            <p:cTn id="61" dur="250" autoRev="1" fill="hold"/>
                                            <p:tgtEl>
                                              <p:spTgt spid="41"/>
                                            </p:tgtEl>
                                          </p:cBhvr>
                                          <p:by x="105000" y="105000"/>
                                        </p:animScale>
                                      </p:childTnLst>
                                      <p:subTnLst>
                                        <p:audio>
                                          <p:cMediaNode>
                                            <p:cTn display="0" masterRel="sameClick">
                                              <p:stCondLst>
                                                <p:cond evt="begin" delay="0">
                                                  <p:tn val="59"/>
                                                </p:cond>
                                              </p:stCondLst>
                                              <p:endCondLst>
                                                <p:cond evt="onStopAudio" delay="0">
                                                  <p:tgtEl>
                                                    <p:sldTgt/>
                                                  </p:tgtEl>
                                                </p:cond>
                                              </p:endCondLst>
                                            </p:cTn>
                                            <p:tgtEl>
                                              <p:sndTgt r:embed="rId7" name="click.wav"/>
                                            </p:tgtEl>
                                          </p:cMediaNode>
                                        </p:audio>
                                      </p:subTnLst>
                                    </p:cTn>
                                  </p:par>
                                </p:childTnLst>
                              </p:cTn>
                            </p:par>
                            <p:par>
                              <p:cTn id="62" fill="hold">
                                <p:stCondLst>
                                  <p:cond delay="500"/>
                                </p:stCondLst>
                                <p:childTnLst>
                                  <p:par>
                                    <p:cTn id="63" presetID="10" presetClass="exit" presetSubtype="0" fill="hold" nodeType="afterEffect">
                                      <p:stCondLst>
                                        <p:cond delay="0"/>
                                      </p:stCondLst>
                                      <p:childTnLst>
                                        <p:animEffect transition="out" filter="fade">
                                          <p:cBhvr>
                                            <p:cTn id="64" dur="500"/>
                                            <p:tgtEl>
                                              <p:spTgt spid="7"/>
                                            </p:tgtEl>
                                          </p:cBhvr>
                                        </p:animEffect>
                                        <p:set>
                                          <p:cBhvr>
                                            <p:cTn id="65" dur="1" fill="hold">
                                              <p:stCondLst>
                                                <p:cond delay="499"/>
                                              </p:stCondLst>
                                            </p:cTn>
                                            <p:tgtEl>
                                              <p:spTgt spid="7"/>
                                            </p:tgtEl>
                                            <p:attrNameLst>
                                              <p:attrName>style.visibility</p:attrName>
                                            </p:attrNameLst>
                                          </p:cBhvr>
                                          <p:to>
                                            <p:strVal val="hidden"/>
                                          </p:to>
                                        </p:set>
                                      </p:childTnLst>
                                    </p:cTn>
                                  </p:par>
                                  <p:par>
                                    <p:cTn id="66" presetID="10" presetClass="exit" presetSubtype="0" fill="hold" nodeType="withEffect">
                                      <p:stCondLst>
                                        <p:cond delay="0"/>
                                      </p:stCondLst>
                                      <p:childTnLst>
                                        <p:animEffect transition="out" filter="fade">
                                          <p:cBhvr>
                                            <p:cTn id="67" dur="500"/>
                                            <p:tgtEl>
                                              <p:spTgt spid="9"/>
                                            </p:tgtEl>
                                          </p:cBhvr>
                                        </p:animEffect>
                                        <p:set>
                                          <p:cBhvr>
                                            <p:cTn id="68" dur="1" fill="hold">
                                              <p:stCondLst>
                                                <p:cond delay="499"/>
                                              </p:stCondLst>
                                            </p:cTn>
                                            <p:tgtEl>
                                              <p:spTgt spid="9"/>
                                            </p:tgtEl>
                                            <p:attrNameLst>
                                              <p:attrName>style.visibility</p:attrName>
                                            </p:attrNameLst>
                                          </p:cBhvr>
                                          <p:to>
                                            <p:strVal val="hidden"/>
                                          </p:to>
                                        </p:set>
                                      </p:childTnLst>
                                    </p:cTn>
                                  </p:par>
                                </p:childTnLst>
                              </p:cTn>
                            </p:par>
                            <p:par>
                              <p:cTn id="69" fill="hold">
                                <p:stCondLst>
                                  <p:cond delay="1000"/>
                                </p:stCondLst>
                                <p:childTnLst>
                                  <p:par>
                                    <p:cTn id="70" presetID="47" presetClass="entr" presetSubtype="0" fill="hold" nodeType="after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1000"/>
                                            <p:tgtEl>
                                              <p:spTgt spid="13"/>
                                            </p:tgtEl>
                                          </p:cBhvr>
                                        </p:animEffect>
                                        <p:anim calcmode="lin" valueType="num">
                                          <p:cBhvr>
                                            <p:cTn id="73" dur="1000" fill="hold"/>
                                            <p:tgtEl>
                                              <p:spTgt spid="13"/>
                                            </p:tgtEl>
                                            <p:attrNameLst>
                                              <p:attrName>ppt_x</p:attrName>
                                            </p:attrNameLst>
                                          </p:cBhvr>
                                          <p:tavLst>
                                            <p:tav tm="0">
                                              <p:val>
                                                <p:strVal val="#ppt_x"/>
                                              </p:val>
                                            </p:tav>
                                            <p:tav tm="100000">
                                              <p:val>
                                                <p:strVal val="#ppt_x"/>
                                              </p:val>
                                            </p:tav>
                                          </p:tavLst>
                                        </p:anim>
                                        <p:anim calcmode="lin" valueType="num">
                                          <p:cBhvr>
                                            <p:cTn id="74" dur="1000" fill="hold"/>
                                            <p:tgtEl>
                                              <p:spTgt spid="13"/>
                                            </p:tgtEl>
                                            <p:attrNameLst>
                                              <p:attrName>ppt_y</p:attrName>
                                            </p:attrNameLst>
                                          </p:cBhvr>
                                          <p:tavLst>
                                            <p:tav tm="0">
                                              <p:val>
                                                <p:strVal val="#ppt_y-.1"/>
                                              </p:val>
                                            </p:tav>
                                            <p:tav tm="100000">
                                              <p:val>
                                                <p:strVal val="#ppt_y"/>
                                              </p:val>
                                            </p:tav>
                                          </p:tavLst>
                                        </p:anim>
                                      </p:childTnLst>
                                    </p:cTn>
                                  </p:par>
                                  <p:par>
                                    <p:cTn id="75" presetID="1" presetClass="mediacall" presetSubtype="0" fill="hold" nodeType="withEffect">
                                      <p:stCondLst>
                                        <p:cond delay="0"/>
                                      </p:stCondLst>
                                      <p:childTnLst>
                                        <p:cmd type="call" cmd="playFrom(0.0)">
                                          <p:cBhvr>
                                            <p:cTn id="76" dur="4576" fill="hold"/>
                                            <p:tgtEl>
                                              <p:spTgt spid="26"/>
                                            </p:tgtEl>
                                          </p:cBhvr>
                                        </p:cmd>
                                      </p:childTnLst>
                                    </p:cTn>
                                  </p:par>
                                  <p:par>
                                    <p:cTn id="77" presetID="2" presetClass="exit" presetSubtype="3" accel="80000" decel="20000" fill="hold" nodeType="withEffect">
                                      <p:stCondLst>
                                        <p:cond delay="0"/>
                                      </p:stCondLst>
                                      <p:childTnLst>
                                        <p:anim calcmode="lin" valueType="num">
                                          <p:cBhvr additive="base">
                                            <p:cTn id="78" dur="500"/>
                                            <p:tgtEl>
                                              <p:spTgt spid="6"/>
                                            </p:tgtEl>
                                            <p:attrNameLst>
                                              <p:attrName>ppt_x</p:attrName>
                                            </p:attrNameLst>
                                          </p:cBhvr>
                                          <p:tavLst>
                                            <p:tav tm="0">
                                              <p:val>
                                                <p:strVal val="ppt_x"/>
                                              </p:val>
                                            </p:tav>
                                            <p:tav tm="100000">
                                              <p:val>
                                                <p:strVal val="1+ppt_w/2"/>
                                              </p:val>
                                            </p:tav>
                                          </p:tavLst>
                                        </p:anim>
                                        <p:anim calcmode="lin" valueType="num">
                                          <p:cBhvr additive="base">
                                            <p:cTn id="79" dur="500"/>
                                            <p:tgtEl>
                                              <p:spTgt spid="6"/>
                                            </p:tgtEl>
                                            <p:attrNameLst>
                                              <p:attrName>ppt_y</p:attrName>
                                            </p:attrNameLst>
                                          </p:cBhvr>
                                          <p:tavLst>
                                            <p:tav tm="0">
                                              <p:val>
                                                <p:strVal val="ppt_y"/>
                                              </p:val>
                                            </p:tav>
                                            <p:tav tm="100000">
                                              <p:val>
                                                <p:strVal val="0-ppt_h/2"/>
                                              </p:val>
                                            </p:tav>
                                          </p:tavLst>
                                        </p:anim>
                                        <p:set>
                                          <p:cBhvr>
                                            <p:cTn id="80" dur="1" fill="hold">
                                              <p:stCondLst>
                                                <p:cond delay="499"/>
                                              </p:stCondLst>
                                            </p:cTn>
                                            <p:tgtEl>
                                              <p:spTgt spid="6"/>
                                            </p:tgtEl>
                                            <p:attrNameLst>
                                              <p:attrName>style.visibility</p:attrName>
                                            </p:attrNameLst>
                                          </p:cBhvr>
                                          <p:to>
                                            <p:strVal val="hidden"/>
                                          </p:to>
                                        </p:set>
                                      </p:childTnLst>
                                    </p:cTn>
                                  </p:par>
                                  <p:par>
                                    <p:cTn id="81" presetID="10" presetClass="exit" presetSubtype="0" fill="hold" nodeType="withEffect">
                                      <p:stCondLst>
                                        <p:cond delay="0"/>
                                      </p:stCondLst>
                                      <p:childTnLst>
                                        <p:animEffect transition="out" filter="fade">
                                          <p:cBhvr>
                                            <p:cTn id="82" dur="500"/>
                                            <p:tgtEl>
                                              <p:spTgt spid="38"/>
                                            </p:tgtEl>
                                          </p:cBhvr>
                                        </p:animEffect>
                                        <p:set>
                                          <p:cBhvr>
                                            <p:cTn id="83" dur="1" fill="hold">
                                              <p:stCondLst>
                                                <p:cond delay="499"/>
                                              </p:stCondLst>
                                            </p:cTn>
                                            <p:tgtEl>
                                              <p:spTgt spid="38"/>
                                            </p:tgtEl>
                                            <p:attrNameLst>
                                              <p:attrName>style.visibility</p:attrName>
                                            </p:attrNameLst>
                                          </p:cBhvr>
                                          <p:to>
                                            <p:strVal val="hidden"/>
                                          </p:to>
                                        </p:set>
                                      </p:childTnLst>
                                    </p:cTn>
                                  </p:par>
                                  <p:par>
                                    <p:cTn id="84" presetID="10" presetClass="exit" presetSubtype="0" fill="hold" nodeType="withEffect">
                                      <p:stCondLst>
                                        <p:cond delay="0"/>
                                      </p:stCondLst>
                                      <p:childTnLst>
                                        <p:animEffect transition="out" filter="fade">
                                          <p:cBhvr>
                                            <p:cTn id="85" dur="500"/>
                                            <p:tgtEl>
                                              <p:spTgt spid="39"/>
                                            </p:tgtEl>
                                          </p:cBhvr>
                                        </p:animEffect>
                                        <p:set>
                                          <p:cBhvr>
                                            <p:cTn id="86" dur="1" fill="hold">
                                              <p:stCondLst>
                                                <p:cond delay="499"/>
                                              </p:stCondLst>
                                            </p:cTn>
                                            <p:tgtEl>
                                              <p:spTgt spid="39"/>
                                            </p:tgtEl>
                                            <p:attrNameLst>
                                              <p:attrName>style.visibility</p:attrName>
                                            </p:attrNameLst>
                                          </p:cBhvr>
                                          <p:to>
                                            <p:strVal val="hidden"/>
                                          </p:to>
                                        </p:set>
                                      </p:childTnLst>
                                    </p:cTn>
                                  </p:par>
                                  <p:par>
                                    <p:cTn id="87" presetID="10" presetClass="exit" presetSubtype="0" fill="hold" nodeType="withEffect">
                                      <p:stCondLst>
                                        <p:cond delay="0"/>
                                      </p:stCondLst>
                                      <p:childTnLst>
                                        <p:animEffect transition="out" filter="fade">
                                          <p:cBhvr>
                                            <p:cTn id="88" dur="500"/>
                                            <p:tgtEl>
                                              <p:spTgt spid="40"/>
                                            </p:tgtEl>
                                          </p:cBhvr>
                                        </p:animEffect>
                                        <p:set>
                                          <p:cBhvr>
                                            <p:cTn id="89" dur="1" fill="hold">
                                              <p:stCondLst>
                                                <p:cond delay="499"/>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41"/>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0-#ppt_h/2"/>
                                              </p:val>
                                            </p:tav>
                                            <p:tav tm="100000">
                                              <p:val>
                                                <p:strVal val="#ppt_y"/>
                                              </p:val>
                                            </p:tav>
                                          </p:tavLst>
                                        </p:anim>
                                      </p:childTnLst>
                                      <p:subTnLst>
                                        <p:audio>
                                          <p:cMediaNode vol="15000">
                                            <p:cTn display="0" masterRel="sameClick">
                                              <p:stCondLst>
                                                <p:cond evt="begin" delay="0">
                                                  <p:tn val="5"/>
                                                </p:cond>
                                              </p:stCondLst>
                                              <p:endCondLst>
                                                <p:cond evt="onStopAudio" delay="0">
                                                  <p:tgtEl>
                                                    <p:sldTgt/>
                                                  </p:tgtEl>
                                                </p:cond>
                                              </p:endCondLst>
                                            </p:cTn>
                                            <p:tgtEl>
                                              <p:sndTgt r:embed="rId20" name="DiaBayDen.wav"/>
                                            </p:tgtEl>
                                          </p:cMediaNode>
                                        </p:audio>
                                      </p:subTnLst>
                                    </p:cTn>
                                  </p:par>
                                </p:childTnLst>
                              </p:cTn>
                            </p:par>
                            <p:par>
                              <p:cTn id="9" fill="hold">
                                <p:stCondLst>
                                  <p:cond delay="1000"/>
                                </p:stCondLst>
                                <p:childTnLst>
                                  <p:par>
                                    <p:cTn id="10" presetID="2" presetClass="entr" presetSubtype="1" fill="hold" nodeType="afterEffect">
                                      <p:stCondLst>
                                        <p:cond delay="0"/>
                                      </p:stCondLst>
                                      <p:childTnLst>
                                        <p:set>
                                          <p:cBhvr>
                                            <p:cTn id="11" dur="1" fill="hold">
                                              <p:stCondLst>
                                                <p:cond delay="0"/>
                                              </p:stCondLst>
                                            </p:cTn>
                                            <p:tgtEl>
                                              <p:spTgt spid="42"/>
                                            </p:tgtEl>
                                            <p:attrNameLst>
                                              <p:attrName>style.visibility</p:attrName>
                                            </p:attrNameLst>
                                          </p:cBhvr>
                                          <p:to>
                                            <p:strVal val="visible"/>
                                          </p:to>
                                        </p:set>
                                        <p:anim calcmode="lin" valueType="num">
                                          <p:cBhvr additive="base">
                                            <p:cTn id="12" dur="1000" fill="hold"/>
                                            <p:tgtEl>
                                              <p:spTgt spid="42"/>
                                            </p:tgtEl>
                                            <p:attrNameLst>
                                              <p:attrName>ppt_x</p:attrName>
                                            </p:attrNameLst>
                                          </p:cBhvr>
                                          <p:tavLst>
                                            <p:tav tm="0">
                                              <p:val>
                                                <p:strVal val="#ppt_x"/>
                                              </p:val>
                                            </p:tav>
                                            <p:tav tm="100000">
                                              <p:val>
                                                <p:strVal val="#ppt_x"/>
                                              </p:val>
                                            </p:tav>
                                          </p:tavLst>
                                        </p:anim>
                                        <p:anim calcmode="lin" valueType="num">
                                          <p:cBhvr additive="base">
                                            <p:cTn id="13" dur="1000" fill="hold"/>
                                            <p:tgtEl>
                                              <p:spTgt spid="42"/>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stCondLst>
                                        <p:cond delay="0"/>
                                      </p:stCondLst>
                                      <p:childTnLst>
                                        <p:set>
                                          <p:cBhvr>
                                            <p:cTn id="16" dur="1" fill="hold">
                                              <p:stCondLst>
                                                <p:cond delay="0"/>
                                              </p:stCondLst>
                                            </p:cTn>
                                            <p:tgtEl>
                                              <p:spTgt spid="38"/>
                                            </p:tgtEl>
                                            <p:attrNameLst>
                                              <p:attrName>style.visibility</p:attrName>
                                            </p:attrNameLst>
                                          </p:cBhvr>
                                          <p:to>
                                            <p:strVal val="visible"/>
                                          </p:to>
                                        </p:set>
                                        <p:anim calcmode="lin" valueType="num">
                                          <p:cBhvr additive="base">
                                            <p:cTn id="17" dur="1000" fill="hold"/>
                                            <p:tgtEl>
                                              <p:spTgt spid="38"/>
                                            </p:tgtEl>
                                            <p:attrNameLst>
                                              <p:attrName>ppt_x</p:attrName>
                                            </p:attrNameLst>
                                          </p:cBhvr>
                                          <p:tavLst>
                                            <p:tav tm="0">
                                              <p:val>
                                                <p:strVal val="#ppt_x"/>
                                              </p:val>
                                            </p:tav>
                                            <p:tav tm="100000">
                                              <p:val>
                                                <p:strVal val="#ppt_x"/>
                                              </p:val>
                                            </p:tav>
                                          </p:tavLst>
                                        </p:anim>
                                        <p:anim calcmode="lin" valueType="num">
                                          <p:cBhvr additive="base">
                                            <p:cTn id="18" dur="1000" fill="hold"/>
                                            <p:tgtEl>
                                              <p:spTgt spid="38"/>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400"/>
                                      </p:stCondLst>
                                      <p:childTnLst>
                                        <p:set>
                                          <p:cBhvr>
                                            <p:cTn id="20" dur="1" fill="hold">
                                              <p:stCondLst>
                                                <p:cond delay="0"/>
                                              </p:stCondLst>
                                            </p:cTn>
                                            <p:tgtEl>
                                              <p:spTgt spid="39"/>
                                            </p:tgtEl>
                                            <p:attrNameLst>
                                              <p:attrName>style.visibility</p:attrName>
                                            </p:attrNameLst>
                                          </p:cBhvr>
                                          <p:to>
                                            <p:strVal val="visible"/>
                                          </p:to>
                                        </p:set>
                                        <p:anim calcmode="lin" valueType="num">
                                          <p:cBhvr additive="base">
                                            <p:cTn id="21" dur="1000" fill="hold"/>
                                            <p:tgtEl>
                                              <p:spTgt spid="39"/>
                                            </p:tgtEl>
                                            <p:attrNameLst>
                                              <p:attrName>ppt_x</p:attrName>
                                            </p:attrNameLst>
                                          </p:cBhvr>
                                          <p:tavLst>
                                            <p:tav tm="0">
                                              <p:val>
                                                <p:strVal val="#ppt_x"/>
                                              </p:val>
                                            </p:tav>
                                            <p:tav tm="100000">
                                              <p:val>
                                                <p:strVal val="#ppt_x"/>
                                              </p:val>
                                            </p:tav>
                                          </p:tavLst>
                                        </p:anim>
                                        <p:anim calcmode="lin" valueType="num">
                                          <p:cBhvr additive="base">
                                            <p:cTn id="22" dur="1000" fill="hold"/>
                                            <p:tgtEl>
                                              <p:spTgt spid="39"/>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800"/>
                                      </p:stCondLst>
                                      <p:childTnLst>
                                        <p:set>
                                          <p:cBhvr>
                                            <p:cTn id="24" dur="1" fill="hold">
                                              <p:stCondLst>
                                                <p:cond delay="0"/>
                                              </p:stCondLst>
                                            </p:cTn>
                                            <p:tgtEl>
                                              <p:spTgt spid="40"/>
                                            </p:tgtEl>
                                            <p:attrNameLst>
                                              <p:attrName>style.visibility</p:attrName>
                                            </p:attrNameLst>
                                          </p:cBhvr>
                                          <p:to>
                                            <p:strVal val="visible"/>
                                          </p:to>
                                        </p:set>
                                        <p:anim calcmode="lin" valueType="num">
                                          <p:cBhvr additive="base">
                                            <p:cTn id="25" dur="1000" fill="hold"/>
                                            <p:tgtEl>
                                              <p:spTgt spid="40"/>
                                            </p:tgtEl>
                                            <p:attrNameLst>
                                              <p:attrName>ppt_x</p:attrName>
                                            </p:attrNameLst>
                                          </p:cBhvr>
                                          <p:tavLst>
                                            <p:tav tm="0">
                                              <p:val>
                                                <p:strVal val="#ppt_x"/>
                                              </p:val>
                                            </p:tav>
                                            <p:tav tm="100000">
                                              <p:val>
                                                <p:strVal val="#ppt_x"/>
                                              </p:val>
                                            </p:tav>
                                          </p:tavLst>
                                        </p:anim>
                                        <p:anim calcmode="lin" valueType="num">
                                          <p:cBhvr additive="base">
                                            <p:cTn id="26" dur="1000" fill="hold"/>
                                            <p:tgtEl>
                                              <p:spTgt spid="40"/>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1200"/>
                                      </p:stCondLst>
                                      <p:childTnLst>
                                        <p:set>
                                          <p:cBhvr>
                                            <p:cTn id="28" dur="1" fill="hold">
                                              <p:stCondLst>
                                                <p:cond delay="0"/>
                                              </p:stCondLst>
                                            </p:cTn>
                                            <p:tgtEl>
                                              <p:spTgt spid="41"/>
                                            </p:tgtEl>
                                            <p:attrNameLst>
                                              <p:attrName>style.visibility</p:attrName>
                                            </p:attrNameLst>
                                          </p:cBhvr>
                                          <p:to>
                                            <p:strVal val="visible"/>
                                          </p:to>
                                        </p:set>
                                        <p:anim calcmode="lin" valueType="num">
                                          <p:cBhvr additive="base">
                                            <p:cTn id="29" dur="1000" fill="hold"/>
                                            <p:tgtEl>
                                              <p:spTgt spid="41"/>
                                            </p:tgtEl>
                                            <p:attrNameLst>
                                              <p:attrName>ppt_x</p:attrName>
                                            </p:attrNameLst>
                                          </p:cBhvr>
                                          <p:tavLst>
                                            <p:tav tm="0">
                                              <p:val>
                                                <p:strVal val="#ppt_x"/>
                                              </p:val>
                                            </p:tav>
                                            <p:tav tm="100000">
                                              <p:val>
                                                <p:strVal val="#ppt_x"/>
                                              </p:val>
                                            </p:tav>
                                          </p:tavLst>
                                        </p:anim>
                                        <p:anim calcmode="lin" valueType="num">
                                          <p:cBhvr additive="base">
                                            <p:cTn id="30" dur="1000" fill="hold"/>
                                            <p:tgtEl>
                                              <p:spTgt spid="41"/>
                                            </p:tgtEl>
                                            <p:attrNameLst>
                                              <p:attrName>ppt_y</p:attrName>
                                            </p:attrNameLst>
                                          </p:cBhvr>
                                          <p:tavLst>
                                            <p:tav tm="0">
                                              <p:val>
                                                <p:strVal val="1+#ppt_h/2"/>
                                              </p:val>
                                            </p:tav>
                                            <p:tav tm="100000">
                                              <p:val>
                                                <p:strVal val="#ppt_y"/>
                                              </p:val>
                                            </p:tav>
                                          </p:tavLst>
                                        </p:anim>
                                      </p:childTnLst>
                                    </p:cTn>
                                  </p:par>
                                </p:childTnLst>
                              </p:cTn>
                            </p:par>
                            <p:par>
                              <p:cTn id="31" fill="hold">
                                <p:stCondLst>
                                  <p:cond delay="4200"/>
                                </p:stCondLst>
                                <p:childTnLst>
                                  <p:par>
                                    <p:cTn id="32" presetID="22" presetClass="entr" presetSubtype="1" fill="hold" nodeType="after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up)">
                                          <p:cBhvr>
                                            <p:cTn id="34" dur="500"/>
                                            <p:tgtEl>
                                              <p:spTgt spid="7"/>
                                            </p:tgtEl>
                                          </p:cBhvr>
                                        </p:animEffect>
                                      </p:childTnLst>
                                    </p:cTn>
                                  </p:par>
                                </p:childTnLst>
                              </p:cTn>
                            </p:par>
                            <p:par>
                              <p:cTn id="35" fill="hold">
                                <p:stCondLst>
                                  <p:cond delay="4700"/>
                                </p:stCondLst>
                                <p:childTnLst>
                                  <p:par>
                                    <p:cTn id="36" presetID="1" presetClass="exit" presetSubtype="0" fill="hold" nodeType="afterEffect">
                                      <p:stCondLst>
                                        <p:cond delay="0"/>
                                      </p:stCondLst>
                                      <p:childTnLst>
                                        <p:set>
                                          <p:cBhvr>
                                            <p:cTn id="37" dur="1" fill="hold">
                                              <p:stCondLst>
                                                <p:cond delay="0"/>
                                              </p:stCondLst>
                                            </p:cTn>
                                            <p:tgtEl>
                                              <p:spTgt spid="24"/>
                                            </p:tgtEl>
                                            <p:attrNameLst>
                                              <p:attrName>style.visibility</p:attrName>
                                            </p:attrNameLst>
                                          </p:cBhvr>
                                          <p:to>
                                            <p:strVal val="hidden"/>
                                          </p:to>
                                        </p:set>
                                      </p:childTnLst>
                                    </p:cTn>
                                  </p:par>
                                  <p:par>
                                    <p:cTn id="38" presetID="1" presetClass="entr" presetSubtype="0" fill="hold" nodeType="withEffect">
                                      <p:stCondLst>
                                        <p:cond delay="0"/>
                                      </p:stCondLst>
                                      <p:childTnLst>
                                        <p:set>
                                          <p:cBhvr>
                                            <p:cTn id="39" dur="1" fill="hold">
                                              <p:stCondLst>
                                                <p:cond delay="0"/>
                                              </p:stCondLst>
                                            </p:cTn>
                                            <p:tgtEl>
                                              <p:spTgt spid="9"/>
                                            </p:tgtEl>
                                            <p:attrNameLst>
                                              <p:attrName>style.visibility</p:attrName>
                                            </p:attrNameLst>
                                          </p:cBhvr>
                                          <p:to>
                                            <p:strVal val="visible"/>
                                          </p:to>
                                        </p:set>
                                      </p:childTnLst>
                                    </p:cTn>
                                  </p:par>
                                </p:childTnLst>
                              </p:cTn>
                            </p:par>
                            <p:par>
                              <p:cTn id="40" fill="hold">
                                <p:stCondLst>
                                  <p:cond delay="4700"/>
                                </p:stCondLst>
                                <p:childTnLst>
                                  <p:par>
                                    <p:cTn id="41" presetID="42" presetClass="path" presetSubtype="0" accel="50000" decel="50000" fill="hold" nodeType="afterEffect">
                                      <p:stCondLst>
                                        <p:cond delay="0"/>
                                      </p:stCondLst>
                                      <p:childTnLst>
                                        <p:animMotion origin="layout" path="M 2.70833E-6 -4.81481E-6 L 0.00677 -0.5155 " pathEditMode="relative" rAng="0" ptsTypes="AA">
                                          <p:cBhvr>
                                            <p:cTn id="42" dur="15000" fill="hold"/>
                                            <p:tgtEl>
                                              <p:spTgt spid="9"/>
                                            </p:tgtEl>
                                            <p:attrNameLst>
                                              <p:attrName>ppt_x</p:attrName>
                                              <p:attrName>ppt_y</p:attrName>
                                            </p:attrNameLst>
                                          </p:cBhvr>
                                          <p:rCtr x="339" y="-25787"/>
                                        </p:animMotion>
                                      </p:childTnLst>
                                    </p:cTn>
                                  </p:par>
                                  <p:par>
                                    <p:cTn id="43" presetID="6" presetClass="emph" presetSubtype="0" fill="hold" nodeType="withEffect">
                                      <p:stCondLst>
                                        <p:cond delay="0"/>
                                      </p:stCondLst>
                                      <p:childTnLst>
                                        <p:animScale>
                                          <p:cBhvr>
                                            <p:cTn id="44" dur="15000" fill="hold"/>
                                            <p:tgtEl>
                                              <p:spTgt spid="9"/>
                                            </p:tgtEl>
                                          </p:cBhvr>
                                          <p:by x="50000" y="50000"/>
                                        </p:animScale>
                                      </p:childTnLst>
                                    </p:cTn>
                                  </p:par>
                                  <p:par>
                                    <p:cTn id="45" presetID="22" presetClass="exit" presetSubtype="4" fill="hold" nodeType="withEffect">
                                      <p:stCondLst>
                                        <p:cond delay="0"/>
                                      </p:stCondLst>
                                      <p:childTnLst>
                                        <p:animEffect transition="out" filter="wipe(down)">
                                          <p:cBhvr>
                                            <p:cTn id="46" dur="15000"/>
                                            <p:tgtEl>
                                              <p:spTgt spid="7"/>
                                            </p:tgtEl>
                                          </p:cBhvr>
                                        </p:animEffect>
                                        <p:set>
                                          <p:cBhvr>
                                            <p:cTn id="47" dur="1" fill="hold">
                                              <p:stCondLst>
                                                <p:cond delay="14999"/>
                                              </p:stCondLst>
                                            </p:cTn>
                                            <p:tgtEl>
                                              <p:spTgt spid="7"/>
                                            </p:tgtEl>
                                            <p:attrNameLst>
                                              <p:attrName>style.visibility</p:attrName>
                                            </p:attrNameLst>
                                          </p:cBhvr>
                                          <p:to>
                                            <p:strVal val="hidden"/>
                                          </p:to>
                                        </p:set>
                                      </p:childTnLst>
                                      <p:subTnLst>
                                        <p:audio>
                                          <p:cMediaNode vol="20000">
                                            <p:cTn display="0" masterRel="sameClick">
                                              <p:stCondLst>
                                                <p:cond evt="begin" delay="0">
                                                  <p:tn val="45"/>
                                                </p:cond>
                                              </p:stCondLst>
                                              <p:endCondLst>
                                                <p:cond evt="onStopAudio" delay="0">
                                                  <p:tgtEl>
                                                    <p:sldTgt/>
                                                  </p:tgtEl>
                                                </p:cond>
                                              </p:endCondLst>
                                            </p:cTn>
                                            <p:tgtEl>
                                              <p:sndTgt r:embed="rId21" name="AmThanhDiaBay.wav"/>
                                            </p:tgtEl>
                                          </p:cMediaNode>
                                        </p:audio>
                                      </p:subTnLst>
                                    </p:cTn>
                                  </p:par>
                                </p:childTnLst>
                              </p:cTn>
                            </p:par>
                            <p:par>
                              <p:cTn id="48" fill="hold">
                                <p:stCondLst>
                                  <p:cond delay="19700"/>
                                </p:stCondLst>
                                <p:childTnLst>
                                  <p:par>
                                    <p:cTn id="49" presetID="32" presetClass="emph" presetSubtype="0" repeatCount="3000" fill="hold" nodeType="afterEffect">
                                      <p:stCondLst>
                                        <p:cond delay="0"/>
                                      </p:stCondLst>
                                      <p:childTnLst>
                                        <p:animRot by="120000">
                                          <p:cBhvr>
                                            <p:cTn id="50" dur="75" fill="hold">
                                              <p:stCondLst>
                                                <p:cond delay="0"/>
                                              </p:stCondLst>
                                            </p:cTn>
                                            <p:tgtEl>
                                              <p:spTgt spid="6"/>
                                            </p:tgtEl>
                                            <p:attrNameLst>
                                              <p:attrName>r</p:attrName>
                                            </p:attrNameLst>
                                          </p:cBhvr>
                                        </p:animRot>
                                        <p:animRot by="-240000">
                                          <p:cBhvr>
                                            <p:cTn id="51" dur="150" fill="hold">
                                              <p:stCondLst>
                                                <p:cond delay="150"/>
                                              </p:stCondLst>
                                            </p:cTn>
                                            <p:tgtEl>
                                              <p:spTgt spid="6"/>
                                            </p:tgtEl>
                                            <p:attrNameLst>
                                              <p:attrName>r</p:attrName>
                                            </p:attrNameLst>
                                          </p:cBhvr>
                                        </p:animRot>
                                        <p:animRot by="240000">
                                          <p:cBhvr>
                                            <p:cTn id="52" dur="150" fill="hold">
                                              <p:stCondLst>
                                                <p:cond delay="300"/>
                                              </p:stCondLst>
                                            </p:cTn>
                                            <p:tgtEl>
                                              <p:spTgt spid="6"/>
                                            </p:tgtEl>
                                            <p:attrNameLst>
                                              <p:attrName>r</p:attrName>
                                            </p:attrNameLst>
                                          </p:cBhvr>
                                        </p:animRot>
                                        <p:animRot by="-240000">
                                          <p:cBhvr>
                                            <p:cTn id="53" dur="150" fill="hold">
                                              <p:stCondLst>
                                                <p:cond delay="450"/>
                                              </p:stCondLst>
                                            </p:cTn>
                                            <p:tgtEl>
                                              <p:spTgt spid="6"/>
                                            </p:tgtEl>
                                            <p:attrNameLst>
                                              <p:attrName>r</p:attrName>
                                            </p:attrNameLst>
                                          </p:cBhvr>
                                        </p:animRot>
                                        <p:animRot by="120000">
                                          <p:cBhvr>
                                            <p:cTn id="54" dur="150" fill="hold">
                                              <p:stCondLst>
                                                <p:cond delay="600"/>
                                              </p:stCondLst>
                                            </p:cTn>
                                            <p:tgtEl>
                                              <p:spTgt spid="6"/>
                                            </p:tgtEl>
                                            <p:attrNameLst>
                                              <p:attrName>r</p:attrName>
                                            </p:attrNameLst>
                                          </p:cBhvr>
                                        </p:animRot>
                                      </p:childTnLst>
                                      <p:subTnLst>
                                        <p:audio>
                                          <p:cMediaNode>
                                            <p:cTn display="0" masterRel="sameClick">
                                              <p:stCondLst>
                                                <p:cond evt="begin" delay="0">
                                                  <p:tn val="49"/>
                                                </p:cond>
                                              </p:stCondLst>
                                              <p:endCondLst>
                                                <p:cond evt="onStopAudio" delay="0">
                                                  <p:tgtEl>
                                                    <p:sldTgt/>
                                                  </p:tgtEl>
                                                </p:cond>
                                              </p:endCondLst>
                                            </p:cTn>
                                            <p:tgtEl>
                                              <p:sndTgt r:embed="rId22" name="AmHetGio.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55" fill="hold" display="0">
                      <p:stCondLst>
                        <p:cond delay="indefinite"/>
                      </p:stCondLst>
                      <p:endCondLst>
                        <p:cond evt="onStopAudio" delay="0">
                          <p:tgtEl>
                            <p:sldTgt/>
                          </p:tgtEl>
                        </p:cond>
                      </p:endCondLst>
                    </p:cTn>
                    <p:tgtEl>
                      <p:spTgt spid="26"/>
                    </p:tgtEl>
                  </p:cMediaNode>
                </p:audio>
                <p:seq concurrent="1" nextAc="seek">
                  <p:cTn id="56" restart="whenNotActive" fill="hold" evtFilter="cancelBubble" nodeType="interactiveSeq">
                    <p:stCondLst>
                      <p:cond evt="onClick" delay="0">
                        <p:tgtEl>
                          <p:spTgt spid="41"/>
                        </p:tgtEl>
                      </p:cond>
                    </p:stCondLst>
                    <p:endSync evt="end" delay="0">
                      <p:rtn val="all"/>
                    </p:endSync>
                    <p:childTnLst>
                      <p:par>
                        <p:cTn id="57" fill="hold">
                          <p:stCondLst>
                            <p:cond delay="0"/>
                          </p:stCondLst>
                          <p:childTnLst>
                            <p:par>
                              <p:cTn id="58" fill="hold">
                                <p:stCondLst>
                                  <p:cond delay="0"/>
                                </p:stCondLst>
                                <p:childTnLst>
                                  <p:par>
                                    <p:cTn id="59" presetID="26" presetClass="emph" presetSubtype="0" fill="hold" nodeType="clickEffect">
                                      <p:stCondLst>
                                        <p:cond delay="0"/>
                                      </p:stCondLst>
                                      <p:childTnLst>
                                        <p:animEffect transition="out" filter="fade">
                                          <p:cBhvr>
                                            <p:cTn id="60" dur="500" tmFilter="0, 0; .2, .5; .8, .5; 1, 0"/>
                                            <p:tgtEl>
                                              <p:spTgt spid="41"/>
                                            </p:tgtEl>
                                          </p:cBhvr>
                                        </p:animEffect>
                                        <p:animScale>
                                          <p:cBhvr>
                                            <p:cTn id="61" dur="250" autoRev="1" fill="hold"/>
                                            <p:tgtEl>
                                              <p:spTgt spid="41"/>
                                            </p:tgtEl>
                                          </p:cBhvr>
                                          <p:by x="105000" y="105000"/>
                                        </p:animScale>
                                      </p:childTnLst>
                                      <p:subTnLst>
                                        <p:audio>
                                          <p:cMediaNode>
                                            <p:cTn display="0" masterRel="sameClick">
                                              <p:stCondLst>
                                                <p:cond evt="begin" delay="0">
                                                  <p:tn val="59"/>
                                                </p:cond>
                                              </p:stCondLst>
                                              <p:endCondLst>
                                                <p:cond evt="onStopAudio" delay="0">
                                                  <p:tgtEl>
                                                    <p:sldTgt/>
                                                  </p:tgtEl>
                                                </p:cond>
                                              </p:endCondLst>
                                            </p:cTn>
                                            <p:tgtEl>
                                              <p:sndTgt r:embed="rId23" name="click.wav"/>
                                            </p:tgtEl>
                                          </p:cMediaNode>
                                        </p:audio>
                                      </p:subTnLst>
                                    </p:cTn>
                                  </p:par>
                                </p:childTnLst>
                              </p:cTn>
                            </p:par>
                            <p:par>
                              <p:cTn id="62" fill="hold">
                                <p:stCondLst>
                                  <p:cond delay="500"/>
                                </p:stCondLst>
                                <p:childTnLst>
                                  <p:par>
                                    <p:cTn id="63" presetID="10" presetClass="exit" presetSubtype="0" fill="hold" nodeType="afterEffect">
                                      <p:stCondLst>
                                        <p:cond delay="0"/>
                                      </p:stCondLst>
                                      <p:childTnLst>
                                        <p:animEffect transition="out" filter="fade">
                                          <p:cBhvr>
                                            <p:cTn id="64" dur="500"/>
                                            <p:tgtEl>
                                              <p:spTgt spid="7"/>
                                            </p:tgtEl>
                                          </p:cBhvr>
                                        </p:animEffect>
                                        <p:set>
                                          <p:cBhvr>
                                            <p:cTn id="65" dur="1" fill="hold">
                                              <p:stCondLst>
                                                <p:cond delay="499"/>
                                              </p:stCondLst>
                                            </p:cTn>
                                            <p:tgtEl>
                                              <p:spTgt spid="7"/>
                                            </p:tgtEl>
                                            <p:attrNameLst>
                                              <p:attrName>style.visibility</p:attrName>
                                            </p:attrNameLst>
                                          </p:cBhvr>
                                          <p:to>
                                            <p:strVal val="hidden"/>
                                          </p:to>
                                        </p:set>
                                      </p:childTnLst>
                                    </p:cTn>
                                  </p:par>
                                  <p:par>
                                    <p:cTn id="66" presetID="10" presetClass="exit" presetSubtype="0" fill="hold" nodeType="withEffect">
                                      <p:stCondLst>
                                        <p:cond delay="0"/>
                                      </p:stCondLst>
                                      <p:childTnLst>
                                        <p:animEffect transition="out" filter="fade">
                                          <p:cBhvr>
                                            <p:cTn id="67" dur="500"/>
                                            <p:tgtEl>
                                              <p:spTgt spid="9"/>
                                            </p:tgtEl>
                                          </p:cBhvr>
                                        </p:animEffect>
                                        <p:set>
                                          <p:cBhvr>
                                            <p:cTn id="68" dur="1" fill="hold">
                                              <p:stCondLst>
                                                <p:cond delay="499"/>
                                              </p:stCondLst>
                                            </p:cTn>
                                            <p:tgtEl>
                                              <p:spTgt spid="9"/>
                                            </p:tgtEl>
                                            <p:attrNameLst>
                                              <p:attrName>style.visibility</p:attrName>
                                            </p:attrNameLst>
                                          </p:cBhvr>
                                          <p:to>
                                            <p:strVal val="hidden"/>
                                          </p:to>
                                        </p:set>
                                      </p:childTnLst>
                                    </p:cTn>
                                  </p:par>
                                </p:childTnLst>
                              </p:cTn>
                            </p:par>
                            <p:par>
                              <p:cTn id="69" fill="hold">
                                <p:stCondLst>
                                  <p:cond delay="1000"/>
                                </p:stCondLst>
                                <p:childTnLst>
                                  <p:par>
                                    <p:cTn id="70" presetID="47" presetClass="entr" presetSubtype="0" fill="hold" nodeType="after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1000"/>
                                            <p:tgtEl>
                                              <p:spTgt spid="13"/>
                                            </p:tgtEl>
                                          </p:cBhvr>
                                        </p:animEffect>
                                        <p:anim calcmode="lin" valueType="num">
                                          <p:cBhvr>
                                            <p:cTn id="73" dur="1000" fill="hold"/>
                                            <p:tgtEl>
                                              <p:spTgt spid="13"/>
                                            </p:tgtEl>
                                            <p:attrNameLst>
                                              <p:attrName>ppt_x</p:attrName>
                                            </p:attrNameLst>
                                          </p:cBhvr>
                                          <p:tavLst>
                                            <p:tav tm="0">
                                              <p:val>
                                                <p:strVal val="#ppt_x"/>
                                              </p:val>
                                            </p:tav>
                                            <p:tav tm="100000">
                                              <p:val>
                                                <p:strVal val="#ppt_x"/>
                                              </p:val>
                                            </p:tav>
                                          </p:tavLst>
                                        </p:anim>
                                        <p:anim calcmode="lin" valueType="num">
                                          <p:cBhvr>
                                            <p:cTn id="74" dur="1000" fill="hold"/>
                                            <p:tgtEl>
                                              <p:spTgt spid="13"/>
                                            </p:tgtEl>
                                            <p:attrNameLst>
                                              <p:attrName>ppt_y</p:attrName>
                                            </p:attrNameLst>
                                          </p:cBhvr>
                                          <p:tavLst>
                                            <p:tav tm="0">
                                              <p:val>
                                                <p:strVal val="#ppt_y-.1"/>
                                              </p:val>
                                            </p:tav>
                                            <p:tav tm="100000">
                                              <p:val>
                                                <p:strVal val="#ppt_y"/>
                                              </p:val>
                                            </p:tav>
                                          </p:tavLst>
                                        </p:anim>
                                      </p:childTnLst>
                                    </p:cTn>
                                  </p:par>
                                  <p:par>
                                    <p:cTn id="75" presetID="1" presetClass="mediacall" presetSubtype="0" fill="hold" nodeType="withEffect">
                                      <p:stCondLst>
                                        <p:cond delay="0"/>
                                      </p:stCondLst>
                                      <p:childTnLst>
                                        <p:cmd type="call" cmd="playFrom(0.0)">
                                          <p:cBhvr>
                                            <p:cTn id="76" dur="4576" fill="hold"/>
                                            <p:tgtEl>
                                              <p:spTgt spid="26"/>
                                            </p:tgtEl>
                                          </p:cBhvr>
                                        </p:cmd>
                                      </p:childTnLst>
                                    </p:cTn>
                                  </p:par>
                                  <p:par>
                                    <p:cTn id="77" presetID="2" presetClass="exit" presetSubtype="3" accel="80000" decel="20000" fill="hold" nodeType="withEffect">
                                      <p:stCondLst>
                                        <p:cond delay="0"/>
                                      </p:stCondLst>
                                      <p:childTnLst>
                                        <p:anim calcmode="lin" valueType="num">
                                          <p:cBhvr additive="base">
                                            <p:cTn id="78" dur="500"/>
                                            <p:tgtEl>
                                              <p:spTgt spid="6"/>
                                            </p:tgtEl>
                                            <p:attrNameLst>
                                              <p:attrName>ppt_x</p:attrName>
                                            </p:attrNameLst>
                                          </p:cBhvr>
                                          <p:tavLst>
                                            <p:tav tm="0">
                                              <p:val>
                                                <p:strVal val="ppt_x"/>
                                              </p:val>
                                            </p:tav>
                                            <p:tav tm="100000">
                                              <p:val>
                                                <p:strVal val="1+ppt_w/2"/>
                                              </p:val>
                                            </p:tav>
                                          </p:tavLst>
                                        </p:anim>
                                        <p:anim calcmode="lin" valueType="num">
                                          <p:cBhvr additive="base">
                                            <p:cTn id="79" dur="500"/>
                                            <p:tgtEl>
                                              <p:spTgt spid="6"/>
                                            </p:tgtEl>
                                            <p:attrNameLst>
                                              <p:attrName>ppt_y</p:attrName>
                                            </p:attrNameLst>
                                          </p:cBhvr>
                                          <p:tavLst>
                                            <p:tav tm="0">
                                              <p:val>
                                                <p:strVal val="ppt_y"/>
                                              </p:val>
                                            </p:tav>
                                            <p:tav tm="100000">
                                              <p:val>
                                                <p:strVal val="0-ppt_h/2"/>
                                              </p:val>
                                            </p:tav>
                                          </p:tavLst>
                                        </p:anim>
                                        <p:set>
                                          <p:cBhvr>
                                            <p:cTn id="80" dur="1" fill="hold">
                                              <p:stCondLst>
                                                <p:cond delay="499"/>
                                              </p:stCondLst>
                                            </p:cTn>
                                            <p:tgtEl>
                                              <p:spTgt spid="6"/>
                                            </p:tgtEl>
                                            <p:attrNameLst>
                                              <p:attrName>style.visibility</p:attrName>
                                            </p:attrNameLst>
                                          </p:cBhvr>
                                          <p:to>
                                            <p:strVal val="hidden"/>
                                          </p:to>
                                        </p:set>
                                      </p:childTnLst>
                                    </p:cTn>
                                  </p:par>
                                  <p:par>
                                    <p:cTn id="81" presetID="10" presetClass="exit" presetSubtype="0" fill="hold" nodeType="withEffect">
                                      <p:stCondLst>
                                        <p:cond delay="0"/>
                                      </p:stCondLst>
                                      <p:childTnLst>
                                        <p:animEffect transition="out" filter="fade">
                                          <p:cBhvr>
                                            <p:cTn id="82" dur="500"/>
                                            <p:tgtEl>
                                              <p:spTgt spid="38"/>
                                            </p:tgtEl>
                                          </p:cBhvr>
                                        </p:animEffect>
                                        <p:set>
                                          <p:cBhvr>
                                            <p:cTn id="83" dur="1" fill="hold">
                                              <p:stCondLst>
                                                <p:cond delay="499"/>
                                              </p:stCondLst>
                                            </p:cTn>
                                            <p:tgtEl>
                                              <p:spTgt spid="38"/>
                                            </p:tgtEl>
                                            <p:attrNameLst>
                                              <p:attrName>style.visibility</p:attrName>
                                            </p:attrNameLst>
                                          </p:cBhvr>
                                          <p:to>
                                            <p:strVal val="hidden"/>
                                          </p:to>
                                        </p:set>
                                      </p:childTnLst>
                                    </p:cTn>
                                  </p:par>
                                  <p:par>
                                    <p:cTn id="84" presetID="10" presetClass="exit" presetSubtype="0" fill="hold" nodeType="withEffect">
                                      <p:stCondLst>
                                        <p:cond delay="0"/>
                                      </p:stCondLst>
                                      <p:childTnLst>
                                        <p:animEffect transition="out" filter="fade">
                                          <p:cBhvr>
                                            <p:cTn id="85" dur="500"/>
                                            <p:tgtEl>
                                              <p:spTgt spid="39"/>
                                            </p:tgtEl>
                                          </p:cBhvr>
                                        </p:animEffect>
                                        <p:set>
                                          <p:cBhvr>
                                            <p:cTn id="86" dur="1" fill="hold">
                                              <p:stCondLst>
                                                <p:cond delay="499"/>
                                              </p:stCondLst>
                                            </p:cTn>
                                            <p:tgtEl>
                                              <p:spTgt spid="39"/>
                                            </p:tgtEl>
                                            <p:attrNameLst>
                                              <p:attrName>style.visibility</p:attrName>
                                            </p:attrNameLst>
                                          </p:cBhvr>
                                          <p:to>
                                            <p:strVal val="hidden"/>
                                          </p:to>
                                        </p:set>
                                      </p:childTnLst>
                                    </p:cTn>
                                  </p:par>
                                  <p:par>
                                    <p:cTn id="87" presetID="10" presetClass="exit" presetSubtype="0" fill="hold" nodeType="withEffect">
                                      <p:stCondLst>
                                        <p:cond delay="0"/>
                                      </p:stCondLst>
                                      <p:childTnLst>
                                        <p:animEffect transition="out" filter="fade">
                                          <p:cBhvr>
                                            <p:cTn id="88" dur="500"/>
                                            <p:tgtEl>
                                              <p:spTgt spid="40"/>
                                            </p:tgtEl>
                                          </p:cBhvr>
                                        </p:animEffect>
                                        <p:set>
                                          <p:cBhvr>
                                            <p:cTn id="89" dur="1" fill="hold">
                                              <p:stCondLst>
                                                <p:cond delay="499"/>
                                              </p:stCondLst>
                                            </p:cTn>
                                            <p:tgtEl>
                                              <p:spTgt spid="40"/>
                                            </p:tgtEl>
                                            <p:attrNameLst>
                                              <p:attrName>style.visibility</p:attrName>
                                            </p:attrNameLst>
                                          </p:cBhvr>
                                          <p:to>
                                            <p:strVal val="hidden"/>
                                          </p:to>
                                        </p:set>
                                      </p:childTnLst>
                                    </p:cTn>
                                  </p:par>
                                </p:childTnLst>
                              </p:cTn>
                            </p:par>
                          </p:childTnLst>
                        </p:cTn>
                      </p:par>
                    </p:childTnLst>
                  </p:cTn>
                  <p:nextCondLst>
                    <p:cond evt="onClick" delay="0">
                      <p:tgtEl>
                        <p:spTgt spid="41"/>
                      </p:tgtEl>
                    </p:cond>
                  </p:nextCondLst>
                </p:seq>
              </p:childTnLst>
            </p:cTn>
          </p:par>
        </p:tnLst>
      </p:timing>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C9C40F7-6636-4B05-A249-C5AA12FDAEE6}"/>
              </a:ext>
            </a:extLst>
          </p:cNvPr>
          <p:cNvPicPr>
            <a:picLocks noChangeAspect="1"/>
          </p:cNvPicPr>
          <p:nvPr/>
        </p:nvPicPr>
        <p:blipFill>
          <a:blip r:embed="rId8"/>
          <a:stretch>
            <a:fillRect/>
          </a:stretch>
        </p:blipFill>
        <p:spPr>
          <a:xfrm>
            <a:off x="0" y="8484"/>
            <a:ext cx="12161838" cy="6841033"/>
          </a:xfrm>
          <a:prstGeom prst="rect">
            <a:avLst/>
          </a:prstGeom>
        </p:spPr>
      </p:pic>
      <p:grpSp>
        <p:nvGrpSpPr>
          <p:cNvPr id="42" name="Group 41">
            <a:extLst>
              <a:ext uri="{FF2B5EF4-FFF2-40B4-BE49-F238E27FC236}">
                <a16:creationId xmlns:a16="http://schemas.microsoft.com/office/drawing/2014/main" id="{9905CDB2-EEB7-49B9-ADB2-66FCF558DF54}"/>
              </a:ext>
            </a:extLst>
          </p:cNvPr>
          <p:cNvGrpSpPr/>
          <p:nvPr/>
        </p:nvGrpSpPr>
        <p:grpSpPr>
          <a:xfrm>
            <a:off x="2428085" y="254060"/>
            <a:ext cx="9463431" cy="3174941"/>
            <a:chOff x="2434106" y="246185"/>
            <a:chExt cx="9486901" cy="3182815"/>
          </a:xfrm>
        </p:grpSpPr>
        <p:pic>
          <p:nvPicPr>
            <p:cNvPr id="10" name="Picture 9">
              <a:extLst>
                <a:ext uri="{FF2B5EF4-FFF2-40B4-BE49-F238E27FC236}">
                  <a16:creationId xmlns:a16="http://schemas.microsoft.com/office/drawing/2014/main" id="{BFDC2BDB-258C-4F4A-86ED-C0A6EFC4F65F}"/>
                </a:ext>
              </a:extLst>
            </p:cNvPr>
            <p:cNvPicPr>
              <a:picLocks noChangeAspect="1"/>
            </p:cNvPicPr>
            <p:nvPr/>
          </p:nvPicPr>
          <p:blipFill>
            <a:blip r:embed="rId9"/>
            <a:stretch>
              <a:fillRect/>
            </a:stretch>
          </p:blipFill>
          <p:spPr>
            <a:xfrm>
              <a:off x="2434106" y="246185"/>
              <a:ext cx="9486901" cy="3182815"/>
            </a:xfrm>
            <a:prstGeom prst="rect">
              <a:avLst/>
            </a:prstGeom>
          </p:spPr>
        </p:pic>
        <p:sp>
          <p:nvSpPr>
            <p:cNvPr id="33" name="TextBox 32">
              <a:extLst>
                <a:ext uri="{FF2B5EF4-FFF2-40B4-BE49-F238E27FC236}">
                  <a16:creationId xmlns:a16="http://schemas.microsoft.com/office/drawing/2014/main" id="{74025C03-BBC1-4E41-924B-1D89C7CB42D3}"/>
                </a:ext>
              </a:extLst>
            </p:cNvPr>
            <p:cNvSpPr txBox="1"/>
            <p:nvPr/>
          </p:nvSpPr>
          <p:spPr>
            <a:xfrm>
              <a:off x="2674878" y="1458461"/>
              <a:ext cx="9029103" cy="618183"/>
            </a:xfrm>
            <a:prstGeom prst="rect">
              <a:avLst/>
            </a:prstGeom>
            <a:noFill/>
          </p:spPr>
          <p:txBody>
            <a:bodyPr wrap="square" lIns="0" tIns="0" rIns="0" bIns="0" rtlCol="0">
              <a:spAutoFit/>
            </a:bodyPr>
            <a:lstStyle/>
            <a:p>
              <a:pPr algn="ctr">
                <a:lnSpc>
                  <a:spcPct val="121000"/>
                </a:lnSpc>
              </a:pPr>
              <a:r>
                <a:rPr lang="vi-VN" sz="3591" dirty="0">
                  <a:solidFill>
                    <a:schemeClr val="accent6"/>
                  </a:solidFill>
                  <a:latin typeface="+mn-lt"/>
                </a:rPr>
                <a:t>Em làm gì để giữ vệ sinh răng miệng?</a:t>
              </a:r>
              <a:endParaRPr lang="en-US" sz="3591" dirty="0">
                <a:solidFill>
                  <a:schemeClr val="accent6"/>
                </a:solidFill>
                <a:latin typeface="+mn-lt"/>
              </a:endParaRPr>
            </a:p>
          </p:txBody>
        </p:sp>
      </p:grpSp>
      <p:pic>
        <p:nvPicPr>
          <p:cNvPr id="6" name="Picture 5">
            <a:extLst>
              <a:ext uri="{FF2B5EF4-FFF2-40B4-BE49-F238E27FC236}">
                <a16:creationId xmlns:a16="http://schemas.microsoft.com/office/drawing/2014/main" id="{6CDE6C19-37AA-4D55-B203-0CA4C11C25D6}"/>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399057" y="639990"/>
            <a:ext cx="1824276" cy="1420241"/>
          </a:xfrm>
          <a:prstGeom prst="rect">
            <a:avLst/>
          </a:prstGeom>
        </p:spPr>
      </p:pic>
      <p:pic>
        <p:nvPicPr>
          <p:cNvPr id="7" name="Picture 6">
            <a:extLst>
              <a:ext uri="{FF2B5EF4-FFF2-40B4-BE49-F238E27FC236}">
                <a16:creationId xmlns:a16="http://schemas.microsoft.com/office/drawing/2014/main" id="{A9E21BF8-DFDC-47FA-9179-0DA83D210266}"/>
              </a:ext>
            </a:extLst>
          </p:cNvPr>
          <p:cNvPicPr>
            <a:picLocks noChangeAspect="1"/>
          </p:cNvPicPr>
          <p:nvPr/>
        </p:nvPicPr>
        <p:blipFill>
          <a:blip r:embed="rId11">
            <a:alphaModFix amt="67000"/>
            <a:extLst>
              <a:ext uri="{28A0092B-C50C-407E-A947-70E740481C1C}">
                <a14:useLocalDpi xmlns:a14="http://schemas.microsoft.com/office/drawing/2010/main" val="0"/>
              </a:ext>
            </a:extLst>
          </a:blip>
          <a:srcRect/>
          <a:stretch/>
        </p:blipFill>
        <p:spPr>
          <a:xfrm>
            <a:off x="504953" y="1836280"/>
            <a:ext cx="1615687" cy="4443140"/>
          </a:xfrm>
          <a:prstGeom prst="rect">
            <a:avLst/>
          </a:prstGeom>
        </p:spPr>
      </p:pic>
      <p:pic>
        <p:nvPicPr>
          <p:cNvPr id="9" name="Picture 8">
            <a:extLst>
              <a:ext uri="{FF2B5EF4-FFF2-40B4-BE49-F238E27FC236}">
                <a16:creationId xmlns:a16="http://schemas.microsoft.com/office/drawing/2014/main" id="{30BF07C3-4F38-4220-AD03-4C6C0ECBDC76}"/>
              </a:ext>
            </a:extLst>
          </p:cNvPr>
          <p:cNvPicPr>
            <a:picLocks noChangeAspect="1"/>
          </p:cNvPicPr>
          <p:nvPr/>
        </p:nvPicPr>
        <p:blipFill>
          <a:blip r:embed="rId12"/>
          <a:stretch>
            <a:fillRect/>
          </a:stretch>
        </p:blipFill>
        <p:spPr>
          <a:xfrm>
            <a:off x="533352" y="4693775"/>
            <a:ext cx="1476896" cy="1520230"/>
          </a:xfrm>
          <a:prstGeom prst="rect">
            <a:avLst/>
          </a:prstGeom>
        </p:spPr>
      </p:pic>
      <p:pic>
        <p:nvPicPr>
          <p:cNvPr id="24" name="Picture 23">
            <a:extLst>
              <a:ext uri="{FF2B5EF4-FFF2-40B4-BE49-F238E27FC236}">
                <a16:creationId xmlns:a16="http://schemas.microsoft.com/office/drawing/2014/main" id="{F9C79009-6437-4B91-9359-59C563024011}"/>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635816" y="4782729"/>
            <a:ext cx="1350758" cy="1491772"/>
          </a:xfrm>
          <a:prstGeom prst="rect">
            <a:avLst/>
          </a:prstGeom>
        </p:spPr>
      </p:pic>
      <p:pic>
        <p:nvPicPr>
          <p:cNvPr id="13" name="Picture 12">
            <a:extLst>
              <a:ext uri="{FF2B5EF4-FFF2-40B4-BE49-F238E27FC236}">
                <a16:creationId xmlns:a16="http://schemas.microsoft.com/office/drawing/2014/main" id="{10273A81-4537-406E-B3CE-A31805A589E9}"/>
              </a:ext>
            </a:extLst>
          </p:cNvPr>
          <p:cNvPicPr>
            <a:picLocks noChangeAspect="1"/>
          </p:cNvPicPr>
          <p:nvPr/>
        </p:nvPicPr>
        <p:blipFill>
          <a:blip r:embed="rId14">
            <a:extLst>
              <a:ext uri="{28A0092B-C50C-407E-A947-70E740481C1C}">
                <a14:useLocalDpi xmlns:a14="http://schemas.microsoft.com/office/drawing/2010/main" val="0"/>
              </a:ext>
            </a:extLst>
          </a:blip>
          <a:srcRect/>
          <a:stretch/>
        </p:blipFill>
        <p:spPr>
          <a:xfrm>
            <a:off x="636003" y="4666289"/>
            <a:ext cx="1350385" cy="1618731"/>
          </a:xfrm>
          <a:prstGeom prst="rect">
            <a:avLst/>
          </a:prstGeom>
        </p:spPr>
      </p:pic>
      <p:pic>
        <p:nvPicPr>
          <p:cNvPr id="26" name="59c3c5f047238">
            <a:hlinkClick r:id="" action="ppaction://media"/>
            <a:extLst>
              <a:ext uri="{FF2B5EF4-FFF2-40B4-BE49-F238E27FC236}">
                <a16:creationId xmlns:a16="http://schemas.microsoft.com/office/drawing/2014/main" id="{B0D31032-F0AD-4067-9A69-879234BD82E0}"/>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303283" y="1363932"/>
            <a:ext cx="486157" cy="486157"/>
          </a:xfrm>
          <a:prstGeom prst="rect">
            <a:avLst/>
          </a:prstGeom>
        </p:spPr>
      </p:pic>
      <p:grpSp>
        <p:nvGrpSpPr>
          <p:cNvPr id="38" name="Group 37">
            <a:extLst>
              <a:ext uri="{FF2B5EF4-FFF2-40B4-BE49-F238E27FC236}">
                <a16:creationId xmlns:a16="http://schemas.microsoft.com/office/drawing/2014/main" id="{E66CE2CC-C6FC-4C02-8800-255EB55AE7A1}"/>
              </a:ext>
            </a:extLst>
          </p:cNvPr>
          <p:cNvGrpSpPr/>
          <p:nvPr/>
        </p:nvGrpSpPr>
        <p:grpSpPr>
          <a:xfrm>
            <a:off x="2250934" y="3429000"/>
            <a:ext cx="4666112" cy="1546089"/>
            <a:chOff x="2256516" y="3433557"/>
            <a:chExt cx="4677684" cy="1549923"/>
          </a:xfrm>
        </p:grpSpPr>
        <p:sp>
          <p:nvSpPr>
            <p:cNvPr id="2" name="Rectangle: Rounded Corners 1">
              <a:extLst>
                <a:ext uri="{FF2B5EF4-FFF2-40B4-BE49-F238E27FC236}">
                  <a16:creationId xmlns:a16="http://schemas.microsoft.com/office/drawing/2014/main" id="{65A52592-0BB8-4E56-8777-98E51EF60298}"/>
                </a:ext>
              </a:extLst>
            </p:cNvPr>
            <p:cNvSpPr/>
            <p:nvPr/>
          </p:nvSpPr>
          <p:spPr>
            <a:xfrm>
              <a:off x="2590800" y="3642361"/>
              <a:ext cx="4343400" cy="13106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59">
                <a:latin typeface="+mj-lt"/>
              </a:endParaRPr>
            </a:p>
          </p:txBody>
        </p:sp>
        <p:pic>
          <p:nvPicPr>
            <p:cNvPr id="8" name="Picture 7">
              <a:extLst>
                <a:ext uri="{FF2B5EF4-FFF2-40B4-BE49-F238E27FC236}">
                  <a16:creationId xmlns:a16="http://schemas.microsoft.com/office/drawing/2014/main" id="{EE24F6AB-4202-4A41-B1CC-10AFAD074062}"/>
                </a:ext>
              </a:extLst>
            </p:cNvPr>
            <p:cNvPicPr>
              <a:picLocks noChangeAspect="1"/>
            </p:cNvPicPr>
            <p:nvPr/>
          </p:nvPicPr>
          <p:blipFill>
            <a:blip r:embed="rId16">
              <a:extLst>
                <a:ext uri="{28A0092B-C50C-407E-A947-70E740481C1C}">
                  <a14:useLocalDpi xmlns:a14="http://schemas.microsoft.com/office/drawing/2010/main" val="0"/>
                </a:ext>
              </a:extLst>
            </a:blip>
            <a:srcRect/>
            <a:stretch/>
          </p:blipFill>
          <p:spPr>
            <a:xfrm>
              <a:off x="2256516" y="3433557"/>
              <a:ext cx="1154488" cy="1549923"/>
            </a:xfrm>
            <a:prstGeom prst="rect">
              <a:avLst/>
            </a:prstGeom>
          </p:spPr>
        </p:pic>
        <p:sp>
          <p:nvSpPr>
            <p:cNvPr id="34" name="TextBox 33">
              <a:extLst>
                <a:ext uri="{FF2B5EF4-FFF2-40B4-BE49-F238E27FC236}">
                  <a16:creationId xmlns:a16="http://schemas.microsoft.com/office/drawing/2014/main" id="{7974302B-8BF6-442B-A767-DCF07F5816C6}"/>
                </a:ext>
              </a:extLst>
            </p:cNvPr>
            <p:cNvSpPr txBox="1"/>
            <p:nvPr/>
          </p:nvSpPr>
          <p:spPr>
            <a:xfrm>
              <a:off x="3230219" y="3677396"/>
              <a:ext cx="3371442" cy="1231073"/>
            </a:xfrm>
            <a:prstGeom prst="rect">
              <a:avLst/>
            </a:prstGeom>
            <a:noFill/>
          </p:spPr>
          <p:txBody>
            <a:bodyPr wrap="none" lIns="0" tIns="0" rIns="0" bIns="0" rtlCol="0">
              <a:spAutoFit/>
            </a:bodyPr>
            <a:lstStyle/>
            <a:p>
              <a:pPr algn="ctr"/>
              <a:r>
                <a:rPr lang="vi-VN" sz="3990" dirty="0">
                  <a:solidFill>
                    <a:schemeClr val="tx1">
                      <a:lumMod val="50000"/>
                      <a:lumOff val="50000"/>
                    </a:schemeClr>
                  </a:solidFill>
                  <a:latin typeface="+mn-lt"/>
                </a:rPr>
                <a:t>Em đánh răng </a:t>
              </a:r>
            </a:p>
            <a:p>
              <a:pPr algn="ctr"/>
              <a:r>
                <a:rPr lang="vi-VN" sz="3990" dirty="0">
                  <a:solidFill>
                    <a:schemeClr val="tx1">
                      <a:lumMod val="50000"/>
                      <a:lumOff val="50000"/>
                    </a:schemeClr>
                  </a:solidFill>
                  <a:latin typeface="+mn-lt"/>
                </a:rPr>
                <a:t>thường xuyên.</a:t>
              </a:r>
              <a:endParaRPr lang="en-US" sz="3990" dirty="0">
                <a:solidFill>
                  <a:schemeClr val="tx1">
                    <a:lumMod val="50000"/>
                    <a:lumOff val="50000"/>
                  </a:schemeClr>
                </a:solidFill>
                <a:latin typeface="+mn-lt"/>
              </a:endParaRPr>
            </a:p>
          </p:txBody>
        </p:sp>
      </p:grpSp>
      <p:grpSp>
        <p:nvGrpSpPr>
          <p:cNvPr id="39" name="Group 38">
            <a:extLst>
              <a:ext uri="{FF2B5EF4-FFF2-40B4-BE49-F238E27FC236}">
                <a16:creationId xmlns:a16="http://schemas.microsoft.com/office/drawing/2014/main" id="{86401136-2892-4E74-8408-0ECBBDBDCC02}"/>
              </a:ext>
            </a:extLst>
          </p:cNvPr>
          <p:cNvGrpSpPr/>
          <p:nvPr/>
        </p:nvGrpSpPr>
        <p:grpSpPr>
          <a:xfrm>
            <a:off x="7149655" y="3353878"/>
            <a:ext cx="4556114" cy="1674136"/>
            <a:chOff x="7167386" y="3353692"/>
            <a:chExt cx="4567414" cy="1678288"/>
          </a:xfrm>
        </p:grpSpPr>
        <p:sp>
          <p:nvSpPr>
            <p:cNvPr id="28" name="Rectangle: Rounded Corners 27">
              <a:extLst>
                <a:ext uri="{FF2B5EF4-FFF2-40B4-BE49-F238E27FC236}">
                  <a16:creationId xmlns:a16="http://schemas.microsoft.com/office/drawing/2014/main" id="{ADED7621-90B0-4A1A-9CEE-2AF593FBD5ED}"/>
                </a:ext>
              </a:extLst>
            </p:cNvPr>
            <p:cNvSpPr/>
            <p:nvPr/>
          </p:nvSpPr>
          <p:spPr>
            <a:xfrm>
              <a:off x="7391400" y="3672841"/>
              <a:ext cx="4343400" cy="13106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59">
                <a:latin typeface="+mj-lt"/>
              </a:endParaRPr>
            </a:p>
          </p:txBody>
        </p:sp>
        <p:pic>
          <p:nvPicPr>
            <p:cNvPr id="19" name="Picture 18">
              <a:extLst>
                <a:ext uri="{FF2B5EF4-FFF2-40B4-BE49-F238E27FC236}">
                  <a16:creationId xmlns:a16="http://schemas.microsoft.com/office/drawing/2014/main" id="{29C561F4-337C-4F74-B8C1-E9E1657F0181}"/>
                </a:ext>
              </a:extLst>
            </p:cNvPr>
            <p:cNvPicPr>
              <a:picLocks noChangeAspect="1"/>
            </p:cNvPicPr>
            <p:nvPr/>
          </p:nvPicPr>
          <p:blipFill>
            <a:blip r:embed="rId17">
              <a:extLst>
                <a:ext uri="{28A0092B-C50C-407E-A947-70E740481C1C}">
                  <a14:useLocalDpi xmlns:a14="http://schemas.microsoft.com/office/drawing/2010/main" val="0"/>
                </a:ext>
              </a:extLst>
            </a:blip>
            <a:srcRect/>
            <a:stretch/>
          </p:blipFill>
          <p:spPr>
            <a:xfrm>
              <a:off x="7167386" y="3353692"/>
              <a:ext cx="987997" cy="1678288"/>
            </a:xfrm>
            <a:prstGeom prst="rect">
              <a:avLst/>
            </a:prstGeom>
          </p:spPr>
        </p:pic>
        <p:sp>
          <p:nvSpPr>
            <p:cNvPr id="35" name="TextBox 34">
              <a:extLst>
                <a:ext uri="{FF2B5EF4-FFF2-40B4-BE49-F238E27FC236}">
                  <a16:creationId xmlns:a16="http://schemas.microsoft.com/office/drawing/2014/main" id="{30405B9B-8989-4F0C-8CCF-4509B3A6EECA}"/>
                </a:ext>
              </a:extLst>
            </p:cNvPr>
            <p:cNvSpPr txBox="1"/>
            <p:nvPr/>
          </p:nvSpPr>
          <p:spPr>
            <a:xfrm>
              <a:off x="8560812" y="3672647"/>
              <a:ext cx="2457071" cy="1231074"/>
            </a:xfrm>
            <a:prstGeom prst="rect">
              <a:avLst/>
            </a:prstGeom>
            <a:noFill/>
          </p:spPr>
          <p:txBody>
            <a:bodyPr wrap="none" lIns="0" tIns="0" rIns="0" bIns="0" rtlCol="0">
              <a:spAutoFit/>
            </a:bodyPr>
            <a:lstStyle/>
            <a:p>
              <a:pPr algn="ctr"/>
              <a:r>
                <a:rPr lang="vi-VN" sz="3990" dirty="0">
                  <a:solidFill>
                    <a:schemeClr val="tx1">
                      <a:lumMod val="50000"/>
                      <a:lumOff val="50000"/>
                    </a:schemeClr>
                  </a:solidFill>
                  <a:latin typeface="+mn-lt"/>
                </a:rPr>
                <a:t>Em không </a:t>
              </a:r>
            </a:p>
            <a:p>
              <a:pPr algn="ctr"/>
              <a:r>
                <a:rPr lang="vi-VN" sz="3990" dirty="0">
                  <a:solidFill>
                    <a:schemeClr val="tx1">
                      <a:lumMod val="50000"/>
                      <a:lumOff val="50000"/>
                    </a:schemeClr>
                  </a:solidFill>
                  <a:latin typeface="+mn-lt"/>
                </a:rPr>
                <a:t>đánh răng</a:t>
              </a:r>
              <a:endParaRPr lang="en-US" sz="3990" dirty="0">
                <a:solidFill>
                  <a:schemeClr val="tx1">
                    <a:lumMod val="50000"/>
                    <a:lumOff val="50000"/>
                  </a:schemeClr>
                </a:solidFill>
                <a:latin typeface="+mn-lt"/>
              </a:endParaRPr>
            </a:p>
          </p:txBody>
        </p:sp>
      </p:grpSp>
      <p:grpSp>
        <p:nvGrpSpPr>
          <p:cNvPr id="40" name="Group 39">
            <a:extLst>
              <a:ext uri="{FF2B5EF4-FFF2-40B4-BE49-F238E27FC236}">
                <a16:creationId xmlns:a16="http://schemas.microsoft.com/office/drawing/2014/main" id="{FC13E8F7-E341-4A4A-8467-9009F4679AEA}"/>
              </a:ext>
            </a:extLst>
          </p:cNvPr>
          <p:cNvGrpSpPr/>
          <p:nvPr/>
        </p:nvGrpSpPr>
        <p:grpSpPr>
          <a:xfrm>
            <a:off x="2222514" y="5124842"/>
            <a:ext cx="4849233" cy="1546089"/>
            <a:chOff x="2228026" y="5129048"/>
            <a:chExt cx="4861264" cy="1549923"/>
          </a:xfrm>
        </p:grpSpPr>
        <p:sp>
          <p:nvSpPr>
            <p:cNvPr id="25" name="Rectangle: Rounded Corners 24">
              <a:extLst>
                <a:ext uri="{FF2B5EF4-FFF2-40B4-BE49-F238E27FC236}">
                  <a16:creationId xmlns:a16="http://schemas.microsoft.com/office/drawing/2014/main" id="{F1D00E1D-A2B2-4255-A5D2-8BDE9DF92CF0}"/>
                </a:ext>
              </a:extLst>
            </p:cNvPr>
            <p:cNvSpPr/>
            <p:nvPr/>
          </p:nvSpPr>
          <p:spPr>
            <a:xfrm>
              <a:off x="2590800" y="5298831"/>
              <a:ext cx="4343400" cy="13106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59">
                <a:latin typeface="+mj-lt"/>
              </a:endParaRPr>
            </a:p>
          </p:txBody>
        </p:sp>
        <p:pic>
          <p:nvPicPr>
            <p:cNvPr id="20" name="Picture 19">
              <a:extLst>
                <a:ext uri="{FF2B5EF4-FFF2-40B4-BE49-F238E27FC236}">
                  <a16:creationId xmlns:a16="http://schemas.microsoft.com/office/drawing/2014/main" id="{62E08832-3DCC-49A4-AC1D-099A79C0EFB9}"/>
                </a:ext>
              </a:extLst>
            </p:cNvPr>
            <p:cNvPicPr>
              <a:picLocks noChangeAspect="1"/>
            </p:cNvPicPr>
            <p:nvPr/>
          </p:nvPicPr>
          <p:blipFill>
            <a:blip r:embed="rId18">
              <a:extLst>
                <a:ext uri="{28A0092B-C50C-407E-A947-70E740481C1C}">
                  <a14:useLocalDpi xmlns:a14="http://schemas.microsoft.com/office/drawing/2010/main" val="0"/>
                </a:ext>
              </a:extLst>
            </a:blip>
            <a:srcRect/>
            <a:stretch/>
          </p:blipFill>
          <p:spPr>
            <a:xfrm>
              <a:off x="2228026" y="5129048"/>
              <a:ext cx="929351" cy="1549923"/>
            </a:xfrm>
            <a:prstGeom prst="rect">
              <a:avLst/>
            </a:prstGeom>
          </p:spPr>
        </p:pic>
        <p:sp>
          <p:nvSpPr>
            <p:cNvPr id="36" name="TextBox 35">
              <a:extLst>
                <a:ext uri="{FF2B5EF4-FFF2-40B4-BE49-F238E27FC236}">
                  <a16:creationId xmlns:a16="http://schemas.microsoft.com/office/drawing/2014/main" id="{37128BEF-07EE-4FEE-9225-7F18ADBAC7D5}"/>
                </a:ext>
              </a:extLst>
            </p:cNvPr>
            <p:cNvSpPr txBox="1"/>
            <p:nvPr/>
          </p:nvSpPr>
          <p:spPr>
            <a:xfrm>
              <a:off x="3087909" y="5621940"/>
              <a:ext cx="4001381" cy="615537"/>
            </a:xfrm>
            <a:prstGeom prst="rect">
              <a:avLst/>
            </a:prstGeom>
            <a:noFill/>
          </p:spPr>
          <p:txBody>
            <a:bodyPr wrap="none" lIns="0" tIns="0" rIns="0" bIns="0" rtlCol="0">
              <a:spAutoFit/>
            </a:bodyPr>
            <a:lstStyle/>
            <a:p>
              <a:pPr algn="ctr"/>
              <a:r>
                <a:rPr lang="vi-VN" sz="3990" dirty="0">
                  <a:solidFill>
                    <a:schemeClr val="tx1">
                      <a:lumMod val="50000"/>
                      <a:lumOff val="50000"/>
                    </a:schemeClr>
                  </a:solidFill>
                  <a:latin typeface="+mn-lt"/>
                </a:rPr>
                <a:t>Em ăn nhiều kẹo.</a:t>
              </a:r>
              <a:endParaRPr lang="en-US" sz="3990" dirty="0">
                <a:solidFill>
                  <a:schemeClr val="tx1">
                    <a:lumMod val="50000"/>
                    <a:lumOff val="50000"/>
                  </a:schemeClr>
                </a:solidFill>
                <a:latin typeface="+mn-lt"/>
              </a:endParaRPr>
            </a:p>
          </p:txBody>
        </p:sp>
      </p:grpSp>
      <p:grpSp>
        <p:nvGrpSpPr>
          <p:cNvPr id="41" name="Group 40">
            <a:extLst>
              <a:ext uri="{FF2B5EF4-FFF2-40B4-BE49-F238E27FC236}">
                <a16:creationId xmlns:a16="http://schemas.microsoft.com/office/drawing/2014/main" id="{330854B2-F80C-4FF7-88D5-341CFE138CE3}"/>
              </a:ext>
            </a:extLst>
          </p:cNvPr>
          <p:cNvGrpSpPr/>
          <p:nvPr/>
        </p:nvGrpSpPr>
        <p:grpSpPr>
          <a:xfrm>
            <a:off x="7127312" y="5085582"/>
            <a:ext cx="4578457" cy="1544693"/>
            <a:chOff x="7144988" y="5089690"/>
            <a:chExt cx="4589812" cy="1548524"/>
          </a:xfrm>
        </p:grpSpPr>
        <p:sp>
          <p:nvSpPr>
            <p:cNvPr id="27" name="Rectangle: Rounded Corners 26">
              <a:extLst>
                <a:ext uri="{FF2B5EF4-FFF2-40B4-BE49-F238E27FC236}">
                  <a16:creationId xmlns:a16="http://schemas.microsoft.com/office/drawing/2014/main" id="{BD814C31-9D0A-41B1-ADED-E8FF4ABD4B00}"/>
                </a:ext>
              </a:extLst>
            </p:cNvPr>
            <p:cNvSpPr/>
            <p:nvPr/>
          </p:nvSpPr>
          <p:spPr>
            <a:xfrm>
              <a:off x="7391400" y="5298831"/>
              <a:ext cx="4343400" cy="13106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59">
                <a:latin typeface="+mj-lt"/>
              </a:endParaRPr>
            </a:p>
          </p:txBody>
        </p:sp>
        <p:pic>
          <p:nvPicPr>
            <p:cNvPr id="21" name="Picture 20">
              <a:extLst>
                <a:ext uri="{FF2B5EF4-FFF2-40B4-BE49-F238E27FC236}">
                  <a16:creationId xmlns:a16="http://schemas.microsoft.com/office/drawing/2014/main" id="{A8B0FE3D-55AC-44FB-900D-361A2433CCD6}"/>
                </a:ext>
              </a:extLst>
            </p:cNvPr>
            <p:cNvPicPr>
              <a:picLocks noChangeAspect="1"/>
            </p:cNvPicPr>
            <p:nvPr/>
          </p:nvPicPr>
          <p:blipFill>
            <a:blip r:embed="rId19">
              <a:extLst>
                <a:ext uri="{28A0092B-C50C-407E-A947-70E740481C1C}">
                  <a14:useLocalDpi xmlns:a14="http://schemas.microsoft.com/office/drawing/2010/main" val="0"/>
                </a:ext>
              </a:extLst>
            </a:blip>
            <a:srcRect/>
            <a:stretch/>
          </p:blipFill>
          <p:spPr>
            <a:xfrm>
              <a:off x="7144988" y="5089690"/>
              <a:ext cx="951590" cy="1548524"/>
            </a:xfrm>
            <a:prstGeom prst="rect">
              <a:avLst/>
            </a:prstGeom>
          </p:spPr>
        </p:pic>
        <p:sp>
          <p:nvSpPr>
            <p:cNvPr id="37" name="TextBox 36">
              <a:extLst>
                <a:ext uri="{FF2B5EF4-FFF2-40B4-BE49-F238E27FC236}">
                  <a16:creationId xmlns:a16="http://schemas.microsoft.com/office/drawing/2014/main" id="{DA81D0B3-76A8-47AE-B788-8A81D806EC61}"/>
                </a:ext>
              </a:extLst>
            </p:cNvPr>
            <p:cNvSpPr txBox="1"/>
            <p:nvPr/>
          </p:nvSpPr>
          <p:spPr>
            <a:xfrm>
              <a:off x="8326313" y="5320766"/>
              <a:ext cx="3178752" cy="1231074"/>
            </a:xfrm>
            <a:prstGeom prst="rect">
              <a:avLst/>
            </a:prstGeom>
            <a:noFill/>
          </p:spPr>
          <p:txBody>
            <a:bodyPr wrap="square" lIns="0" tIns="0" rIns="0" bIns="0" rtlCol="0">
              <a:spAutoFit/>
            </a:bodyPr>
            <a:lstStyle/>
            <a:p>
              <a:pPr algn="ctr"/>
              <a:r>
                <a:rPr lang="vi-VN" sz="3990" dirty="0">
                  <a:solidFill>
                    <a:schemeClr val="tx1">
                      <a:lumMod val="50000"/>
                      <a:lumOff val="50000"/>
                    </a:schemeClr>
                  </a:solidFill>
                  <a:latin typeface="+mn-lt"/>
                </a:rPr>
                <a:t>Em ăn nhiều bánh ngọt.</a:t>
              </a:r>
              <a:endParaRPr lang="en-US" sz="3990" dirty="0">
                <a:solidFill>
                  <a:schemeClr val="tx1">
                    <a:lumMod val="50000"/>
                    <a:lumOff val="50000"/>
                  </a:schemeClr>
                </a:solidFill>
                <a:latin typeface="+mn-lt"/>
              </a:endParaRPr>
            </a:p>
          </p:txBody>
        </p:sp>
      </p:grpSp>
    </p:spTree>
    <p:extLst>
      <p:ext uri="{BB962C8B-B14F-4D97-AF65-F5344CB8AC3E}">
        <p14:creationId xmlns:p14="http://schemas.microsoft.com/office/powerpoint/2010/main" val="376315172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14:presetBounceEnd="58000">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58000">
                                          <p:cBhvr additive="base">
                                            <p:cTn id="7" dur="1000" fill="hold"/>
                                            <p:tgtEl>
                                              <p:spTgt spid="6"/>
                                            </p:tgtEl>
                                            <p:attrNameLst>
                                              <p:attrName>ppt_x</p:attrName>
                                            </p:attrNameLst>
                                          </p:cBhvr>
                                          <p:tavLst>
                                            <p:tav tm="0">
                                              <p:val>
                                                <p:strVal val="0-#ppt_w/2"/>
                                              </p:val>
                                            </p:tav>
                                            <p:tav tm="100000">
                                              <p:val>
                                                <p:strVal val="#ppt_x"/>
                                              </p:val>
                                            </p:tav>
                                          </p:tavLst>
                                        </p:anim>
                                        <p:anim calcmode="lin" valueType="num" p14:bounceEnd="58000">
                                          <p:cBhvr additive="base">
                                            <p:cTn id="8" dur="1000" fill="hold"/>
                                            <p:tgtEl>
                                              <p:spTgt spid="6"/>
                                            </p:tgtEl>
                                            <p:attrNameLst>
                                              <p:attrName>ppt_y</p:attrName>
                                            </p:attrNameLst>
                                          </p:cBhvr>
                                          <p:tavLst>
                                            <p:tav tm="0">
                                              <p:val>
                                                <p:strVal val="0-#ppt_h/2"/>
                                              </p:val>
                                            </p:tav>
                                            <p:tav tm="100000">
                                              <p:val>
                                                <p:strVal val="#ppt_y"/>
                                              </p:val>
                                            </p:tav>
                                          </p:tavLst>
                                        </p:anim>
                                      </p:childTnLst>
                                      <p:subTnLst>
                                        <p:audio>
                                          <p:cMediaNode vol="17000">
                                            <p:cTn display="0" masterRel="sameClick">
                                              <p:stCondLst>
                                                <p:cond evt="begin" delay="0">
                                                  <p:tn val="5"/>
                                                </p:cond>
                                              </p:stCondLst>
                                              <p:endCondLst>
                                                <p:cond evt="onStopAudio" delay="0">
                                                  <p:tgtEl>
                                                    <p:sldTgt/>
                                                  </p:tgtEl>
                                                </p:cond>
                                              </p:endCondLst>
                                            </p:cTn>
                                            <p:tgtEl>
                                              <p:sndTgt r:embed="rId4" name="DiaBayDen.wav"/>
                                            </p:tgtEl>
                                          </p:cMediaNode>
                                        </p:audio>
                                      </p:subTnLst>
                                    </p:cTn>
                                  </p:par>
                                </p:childTnLst>
                              </p:cTn>
                            </p:par>
                            <p:par>
                              <p:cTn id="9" fill="hold">
                                <p:stCondLst>
                                  <p:cond delay="1000"/>
                                </p:stCondLst>
                                <p:childTnLst>
                                  <p:par>
                                    <p:cTn id="10" presetID="2" presetClass="entr" presetSubtype="1" fill="hold" nodeType="afterEffect" p14:presetBounceEnd="65000">
                                      <p:stCondLst>
                                        <p:cond delay="0"/>
                                      </p:stCondLst>
                                      <p:childTnLst>
                                        <p:set>
                                          <p:cBhvr>
                                            <p:cTn id="11" dur="1" fill="hold">
                                              <p:stCondLst>
                                                <p:cond delay="0"/>
                                              </p:stCondLst>
                                            </p:cTn>
                                            <p:tgtEl>
                                              <p:spTgt spid="42"/>
                                            </p:tgtEl>
                                            <p:attrNameLst>
                                              <p:attrName>style.visibility</p:attrName>
                                            </p:attrNameLst>
                                          </p:cBhvr>
                                          <p:to>
                                            <p:strVal val="visible"/>
                                          </p:to>
                                        </p:set>
                                        <p:anim calcmode="lin" valueType="num" p14:bounceEnd="65000">
                                          <p:cBhvr additive="base">
                                            <p:cTn id="12" dur="1000" fill="hold"/>
                                            <p:tgtEl>
                                              <p:spTgt spid="42"/>
                                            </p:tgtEl>
                                            <p:attrNameLst>
                                              <p:attrName>ppt_x</p:attrName>
                                            </p:attrNameLst>
                                          </p:cBhvr>
                                          <p:tavLst>
                                            <p:tav tm="0">
                                              <p:val>
                                                <p:strVal val="#ppt_x"/>
                                              </p:val>
                                            </p:tav>
                                            <p:tav tm="100000">
                                              <p:val>
                                                <p:strVal val="#ppt_x"/>
                                              </p:val>
                                            </p:tav>
                                          </p:tavLst>
                                        </p:anim>
                                        <p:anim calcmode="lin" valueType="num" p14:bounceEnd="65000">
                                          <p:cBhvr additive="base">
                                            <p:cTn id="13" dur="1000" fill="hold"/>
                                            <p:tgtEl>
                                              <p:spTgt spid="42"/>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14:presetBounceEnd="65000">
                                      <p:stCondLst>
                                        <p:cond delay="0"/>
                                      </p:stCondLst>
                                      <p:childTnLst>
                                        <p:set>
                                          <p:cBhvr>
                                            <p:cTn id="16" dur="1" fill="hold">
                                              <p:stCondLst>
                                                <p:cond delay="0"/>
                                              </p:stCondLst>
                                            </p:cTn>
                                            <p:tgtEl>
                                              <p:spTgt spid="38"/>
                                            </p:tgtEl>
                                            <p:attrNameLst>
                                              <p:attrName>style.visibility</p:attrName>
                                            </p:attrNameLst>
                                          </p:cBhvr>
                                          <p:to>
                                            <p:strVal val="visible"/>
                                          </p:to>
                                        </p:set>
                                        <p:anim calcmode="lin" valueType="num" p14:bounceEnd="65000">
                                          <p:cBhvr additive="base">
                                            <p:cTn id="17" dur="1000" fill="hold"/>
                                            <p:tgtEl>
                                              <p:spTgt spid="38"/>
                                            </p:tgtEl>
                                            <p:attrNameLst>
                                              <p:attrName>ppt_x</p:attrName>
                                            </p:attrNameLst>
                                          </p:cBhvr>
                                          <p:tavLst>
                                            <p:tav tm="0">
                                              <p:val>
                                                <p:strVal val="#ppt_x"/>
                                              </p:val>
                                            </p:tav>
                                            <p:tav tm="100000">
                                              <p:val>
                                                <p:strVal val="#ppt_x"/>
                                              </p:val>
                                            </p:tav>
                                          </p:tavLst>
                                        </p:anim>
                                        <p:anim calcmode="lin" valueType="num" p14:bounceEnd="65000">
                                          <p:cBhvr additive="base">
                                            <p:cTn id="18" dur="1000" fill="hold"/>
                                            <p:tgtEl>
                                              <p:spTgt spid="38"/>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14:presetBounceEnd="65000">
                                      <p:stCondLst>
                                        <p:cond delay="400"/>
                                      </p:stCondLst>
                                      <p:childTnLst>
                                        <p:set>
                                          <p:cBhvr>
                                            <p:cTn id="20" dur="1" fill="hold">
                                              <p:stCondLst>
                                                <p:cond delay="0"/>
                                              </p:stCondLst>
                                            </p:cTn>
                                            <p:tgtEl>
                                              <p:spTgt spid="39"/>
                                            </p:tgtEl>
                                            <p:attrNameLst>
                                              <p:attrName>style.visibility</p:attrName>
                                            </p:attrNameLst>
                                          </p:cBhvr>
                                          <p:to>
                                            <p:strVal val="visible"/>
                                          </p:to>
                                        </p:set>
                                        <p:anim calcmode="lin" valueType="num" p14:bounceEnd="65000">
                                          <p:cBhvr additive="base">
                                            <p:cTn id="21" dur="1000" fill="hold"/>
                                            <p:tgtEl>
                                              <p:spTgt spid="39"/>
                                            </p:tgtEl>
                                            <p:attrNameLst>
                                              <p:attrName>ppt_x</p:attrName>
                                            </p:attrNameLst>
                                          </p:cBhvr>
                                          <p:tavLst>
                                            <p:tav tm="0">
                                              <p:val>
                                                <p:strVal val="#ppt_x"/>
                                              </p:val>
                                            </p:tav>
                                            <p:tav tm="100000">
                                              <p:val>
                                                <p:strVal val="#ppt_x"/>
                                              </p:val>
                                            </p:tav>
                                          </p:tavLst>
                                        </p:anim>
                                        <p:anim calcmode="lin" valueType="num" p14:bounceEnd="65000">
                                          <p:cBhvr additive="base">
                                            <p:cTn id="22" dur="1000" fill="hold"/>
                                            <p:tgtEl>
                                              <p:spTgt spid="39"/>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65000">
                                      <p:stCondLst>
                                        <p:cond delay="800"/>
                                      </p:stCondLst>
                                      <p:childTnLst>
                                        <p:set>
                                          <p:cBhvr>
                                            <p:cTn id="24" dur="1" fill="hold">
                                              <p:stCondLst>
                                                <p:cond delay="0"/>
                                              </p:stCondLst>
                                            </p:cTn>
                                            <p:tgtEl>
                                              <p:spTgt spid="40"/>
                                            </p:tgtEl>
                                            <p:attrNameLst>
                                              <p:attrName>style.visibility</p:attrName>
                                            </p:attrNameLst>
                                          </p:cBhvr>
                                          <p:to>
                                            <p:strVal val="visible"/>
                                          </p:to>
                                        </p:set>
                                        <p:anim calcmode="lin" valueType="num" p14:bounceEnd="65000">
                                          <p:cBhvr additive="base">
                                            <p:cTn id="25" dur="1000" fill="hold"/>
                                            <p:tgtEl>
                                              <p:spTgt spid="40"/>
                                            </p:tgtEl>
                                            <p:attrNameLst>
                                              <p:attrName>ppt_x</p:attrName>
                                            </p:attrNameLst>
                                          </p:cBhvr>
                                          <p:tavLst>
                                            <p:tav tm="0">
                                              <p:val>
                                                <p:strVal val="#ppt_x"/>
                                              </p:val>
                                            </p:tav>
                                            <p:tav tm="100000">
                                              <p:val>
                                                <p:strVal val="#ppt_x"/>
                                              </p:val>
                                            </p:tav>
                                          </p:tavLst>
                                        </p:anim>
                                        <p:anim calcmode="lin" valueType="num" p14:bounceEnd="65000">
                                          <p:cBhvr additive="base">
                                            <p:cTn id="26" dur="1000" fill="hold"/>
                                            <p:tgtEl>
                                              <p:spTgt spid="40"/>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14:presetBounceEnd="65000">
                                      <p:stCondLst>
                                        <p:cond delay="1200"/>
                                      </p:stCondLst>
                                      <p:childTnLst>
                                        <p:set>
                                          <p:cBhvr>
                                            <p:cTn id="28" dur="1" fill="hold">
                                              <p:stCondLst>
                                                <p:cond delay="0"/>
                                              </p:stCondLst>
                                            </p:cTn>
                                            <p:tgtEl>
                                              <p:spTgt spid="41"/>
                                            </p:tgtEl>
                                            <p:attrNameLst>
                                              <p:attrName>style.visibility</p:attrName>
                                            </p:attrNameLst>
                                          </p:cBhvr>
                                          <p:to>
                                            <p:strVal val="visible"/>
                                          </p:to>
                                        </p:set>
                                        <p:anim calcmode="lin" valueType="num" p14:bounceEnd="65000">
                                          <p:cBhvr additive="base">
                                            <p:cTn id="29" dur="1000" fill="hold"/>
                                            <p:tgtEl>
                                              <p:spTgt spid="41"/>
                                            </p:tgtEl>
                                            <p:attrNameLst>
                                              <p:attrName>ppt_x</p:attrName>
                                            </p:attrNameLst>
                                          </p:cBhvr>
                                          <p:tavLst>
                                            <p:tav tm="0">
                                              <p:val>
                                                <p:strVal val="#ppt_x"/>
                                              </p:val>
                                            </p:tav>
                                            <p:tav tm="100000">
                                              <p:val>
                                                <p:strVal val="#ppt_x"/>
                                              </p:val>
                                            </p:tav>
                                          </p:tavLst>
                                        </p:anim>
                                        <p:anim calcmode="lin" valueType="num" p14:bounceEnd="65000">
                                          <p:cBhvr additive="base">
                                            <p:cTn id="30" dur="1000" fill="hold"/>
                                            <p:tgtEl>
                                              <p:spTgt spid="41"/>
                                            </p:tgtEl>
                                            <p:attrNameLst>
                                              <p:attrName>ppt_y</p:attrName>
                                            </p:attrNameLst>
                                          </p:cBhvr>
                                          <p:tavLst>
                                            <p:tav tm="0">
                                              <p:val>
                                                <p:strVal val="1+#ppt_h/2"/>
                                              </p:val>
                                            </p:tav>
                                            <p:tav tm="100000">
                                              <p:val>
                                                <p:strVal val="#ppt_y"/>
                                              </p:val>
                                            </p:tav>
                                          </p:tavLst>
                                        </p:anim>
                                      </p:childTnLst>
                                    </p:cTn>
                                  </p:par>
                                </p:childTnLst>
                              </p:cTn>
                            </p:par>
                            <p:par>
                              <p:cTn id="31" fill="hold">
                                <p:stCondLst>
                                  <p:cond delay="4200"/>
                                </p:stCondLst>
                                <p:childTnLst>
                                  <p:par>
                                    <p:cTn id="32" presetID="22" presetClass="entr" presetSubtype="1" fill="hold" nodeType="after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up)">
                                          <p:cBhvr>
                                            <p:cTn id="34" dur="500"/>
                                            <p:tgtEl>
                                              <p:spTgt spid="7"/>
                                            </p:tgtEl>
                                          </p:cBhvr>
                                        </p:animEffect>
                                      </p:childTnLst>
                                    </p:cTn>
                                  </p:par>
                                </p:childTnLst>
                              </p:cTn>
                            </p:par>
                            <p:par>
                              <p:cTn id="35" fill="hold">
                                <p:stCondLst>
                                  <p:cond delay="4700"/>
                                </p:stCondLst>
                                <p:childTnLst>
                                  <p:par>
                                    <p:cTn id="36" presetID="1" presetClass="exit" presetSubtype="0" fill="hold" nodeType="afterEffect">
                                      <p:stCondLst>
                                        <p:cond delay="0"/>
                                      </p:stCondLst>
                                      <p:childTnLst>
                                        <p:set>
                                          <p:cBhvr>
                                            <p:cTn id="37" dur="1" fill="hold">
                                              <p:stCondLst>
                                                <p:cond delay="0"/>
                                              </p:stCondLst>
                                            </p:cTn>
                                            <p:tgtEl>
                                              <p:spTgt spid="24"/>
                                            </p:tgtEl>
                                            <p:attrNameLst>
                                              <p:attrName>style.visibility</p:attrName>
                                            </p:attrNameLst>
                                          </p:cBhvr>
                                          <p:to>
                                            <p:strVal val="hidden"/>
                                          </p:to>
                                        </p:set>
                                      </p:childTnLst>
                                    </p:cTn>
                                  </p:par>
                                  <p:par>
                                    <p:cTn id="38" presetID="1" presetClass="entr" presetSubtype="0" fill="hold" nodeType="withEffect">
                                      <p:stCondLst>
                                        <p:cond delay="0"/>
                                      </p:stCondLst>
                                      <p:childTnLst>
                                        <p:set>
                                          <p:cBhvr>
                                            <p:cTn id="39" dur="1" fill="hold">
                                              <p:stCondLst>
                                                <p:cond delay="0"/>
                                              </p:stCondLst>
                                            </p:cTn>
                                            <p:tgtEl>
                                              <p:spTgt spid="9"/>
                                            </p:tgtEl>
                                            <p:attrNameLst>
                                              <p:attrName>style.visibility</p:attrName>
                                            </p:attrNameLst>
                                          </p:cBhvr>
                                          <p:to>
                                            <p:strVal val="visible"/>
                                          </p:to>
                                        </p:set>
                                      </p:childTnLst>
                                    </p:cTn>
                                  </p:par>
                                </p:childTnLst>
                              </p:cTn>
                            </p:par>
                            <p:par>
                              <p:cTn id="40" fill="hold">
                                <p:stCondLst>
                                  <p:cond delay="4700"/>
                                </p:stCondLst>
                                <p:childTnLst>
                                  <p:par>
                                    <p:cTn id="41" presetID="42" presetClass="path" presetSubtype="0" accel="50000" decel="50000" fill="hold" nodeType="afterEffect">
                                      <p:stCondLst>
                                        <p:cond delay="0"/>
                                      </p:stCondLst>
                                      <p:childTnLst>
                                        <p:animMotion origin="layout" path="M 2.70833E-6 -4.81481E-6 L 0.00677 -0.5155 " pathEditMode="relative" rAng="0" ptsTypes="AA">
                                          <p:cBhvr>
                                            <p:cTn id="42" dur="15000" fill="hold"/>
                                            <p:tgtEl>
                                              <p:spTgt spid="9"/>
                                            </p:tgtEl>
                                            <p:attrNameLst>
                                              <p:attrName>ppt_x</p:attrName>
                                              <p:attrName>ppt_y</p:attrName>
                                            </p:attrNameLst>
                                          </p:cBhvr>
                                          <p:rCtr x="339" y="-25787"/>
                                        </p:animMotion>
                                      </p:childTnLst>
                                    </p:cTn>
                                  </p:par>
                                  <p:par>
                                    <p:cTn id="43" presetID="6" presetClass="emph" presetSubtype="0" fill="hold" nodeType="withEffect">
                                      <p:stCondLst>
                                        <p:cond delay="0"/>
                                      </p:stCondLst>
                                      <p:childTnLst>
                                        <p:animScale>
                                          <p:cBhvr>
                                            <p:cTn id="44" dur="15000" fill="hold"/>
                                            <p:tgtEl>
                                              <p:spTgt spid="9"/>
                                            </p:tgtEl>
                                          </p:cBhvr>
                                          <p:by x="50000" y="50000"/>
                                        </p:animScale>
                                      </p:childTnLst>
                                    </p:cTn>
                                  </p:par>
                                  <p:par>
                                    <p:cTn id="45" presetID="22" presetClass="exit" presetSubtype="4" fill="hold" nodeType="withEffect">
                                      <p:stCondLst>
                                        <p:cond delay="0"/>
                                      </p:stCondLst>
                                      <p:childTnLst>
                                        <p:animEffect transition="out" filter="wipe(down)">
                                          <p:cBhvr>
                                            <p:cTn id="46" dur="15000"/>
                                            <p:tgtEl>
                                              <p:spTgt spid="7"/>
                                            </p:tgtEl>
                                          </p:cBhvr>
                                        </p:animEffect>
                                        <p:set>
                                          <p:cBhvr>
                                            <p:cTn id="47" dur="1" fill="hold">
                                              <p:stCondLst>
                                                <p:cond delay="14999"/>
                                              </p:stCondLst>
                                            </p:cTn>
                                            <p:tgtEl>
                                              <p:spTgt spid="7"/>
                                            </p:tgtEl>
                                            <p:attrNameLst>
                                              <p:attrName>style.visibility</p:attrName>
                                            </p:attrNameLst>
                                          </p:cBhvr>
                                          <p:to>
                                            <p:strVal val="hidden"/>
                                          </p:to>
                                        </p:set>
                                      </p:childTnLst>
                                      <p:subTnLst>
                                        <p:audio>
                                          <p:cMediaNode vol="11000">
                                            <p:cTn display="0" masterRel="sameClick">
                                              <p:stCondLst>
                                                <p:cond evt="begin" delay="0">
                                                  <p:tn val="45"/>
                                                </p:cond>
                                              </p:stCondLst>
                                              <p:endCondLst>
                                                <p:cond evt="onStopAudio" delay="0">
                                                  <p:tgtEl>
                                                    <p:sldTgt/>
                                                  </p:tgtEl>
                                                </p:cond>
                                              </p:endCondLst>
                                            </p:cTn>
                                            <p:tgtEl>
                                              <p:sndTgt r:embed="rId5" name="AmThanhDiaBay.wav"/>
                                            </p:tgtEl>
                                          </p:cMediaNode>
                                        </p:audio>
                                      </p:subTnLst>
                                    </p:cTn>
                                  </p:par>
                                </p:childTnLst>
                              </p:cTn>
                            </p:par>
                            <p:par>
                              <p:cTn id="48" fill="hold">
                                <p:stCondLst>
                                  <p:cond delay="19700"/>
                                </p:stCondLst>
                                <p:childTnLst>
                                  <p:par>
                                    <p:cTn id="49" presetID="32" presetClass="emph" presetSubtype="0" repeatCount="3000" fill="hold" nodeType="afterEffect">
                                      <p:stCondLst>
                                        <p:cond delay="0"/>
                                      </p:stCondLst>
                                      <p:childTnLst>
                                        <p:animRot by="120000">
                                          <p:cBhvr>
                                            <p:cTn id="50" dur="75" fill="hold">
                                              <p:stCondLst>
                                                <p:cond delay="0"/>
                                              </p:stCondLst>
                                            </p:cTn>
                                            <p:tgtEl>
                                              <p:spTgt spid="6"/>
                                            </p:tgtEl>
                                            <p:attrNameLst>
                                              <p:attrName>r</p:attrName>
                                            </p:attrNameLst>
                                          </p:cBhvr>
                                        </p:animRot>
                                        <p:animRot by="-240000">
                                          <p:cBhvr>
                                            <p:cTn id="51" dur="150" fill="hold">
                                              <p:stCondLst>
                                                <p:cond delay="150"/>
                                              </p:stCondLst>
                                            </p:cTn>
                                            <p:tgtEl>
                                              <p:spTgt spid="6"/>
                                            </p:tgtEl>
                                            <p:attrNameLst>
                                              <p:attrName>r</p:attrName>
                                            </p:attrNameLst>
                                          </p:cBhvr>
                                        </p:animRot>
                                        <p:animRot by="240000">
                                          <p:cBhvr>
                                            <p:cTn id="52" dur="150" fill="hold">
                                              <p:stCondLst>
                                                <p:cond delay="300"/>
                                              </p:stCondLst>
                                            </p:cTn>
                                            <p:tgtEl>
                                              <p:spTgt spid="6"/>
                                            </p:tgtEl>
                                            <p:attrNameLst>
                                              <p:attrName>r</p:attrName>
                                            </p:attrNameLst>
                                          </p:cBhvr>
                                        </p:animRot>
                                        <p:animRot by="-240000">
                                          <p:cBhvr>
                                            <p:cTn id="53" dur="150" fill="hold">
                                              <p:stCondLst>
                                                <p:cond delay="450"/>
                                              </p:stCondLst>
                                            </p:cTn>
                                            <p:tgtEl>
                                              <p:spTgt spid="6"/>
                                            </p:tgtEl>
                                            <p:attrNameLst>
                                              <p:attrName>r</p:attrName>
                                            </p:attrNameLst>
                                          </p:cBhvr>
                                        </p:animRot>
                                        <p:animRot by="120000">
                                          <p:cBhvr>
                                            <p:cTn id="54" dur="150" fill="hold">
                                              <p:stCondLst>
                                                <p:cond delay="600"/>
                                              </p:stCondLst>
                                            </p:cTn>
                                            <p:tgtEl>
                                              <p:spTgt spid="6"/>
                                            </p:tgtEl>
                                            <p:attrNameLst>
                                              <p:attrName>r</p:attrName>
                                            </p:attrNameLst>
                                          </p:cBhvr>
                                        </p:animRot>
                                      </p:childTnLst>
                                      <p:subTnLst>
                                        <p:audio>
                                          <p:cMediaNode>
                                            <p:cTn display="0" masterRel="sameClick">
                                              <p:stCondLst>
                                                <p:cond evt="begin" delay="0">
                                                  <p:tn val="49"/>
                                                </p:cond>
                                              </p:stCondLst>
                                              <p:endCondLst>
                                                <p:cond evt="onStopAudio" delay="0">
                                                  <p:tgtEl>
                                                    <p:sldTgt/>
                                                  </p:tgtEl>
                                                </p:cond>
                                              </p:endCondLst>
                                            </p:cTn>
                                            <p:tgtEl>
                                              <p:sndTgt r:embed="rId6" name="AmHetGio.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55" fill="hold" display="0">
                      <p:stCondLst>
                        <p:cond delay="indefinite"/>
                      </p:stCondLst>
                      <p:endCondLst>
                        <p:cond evt="onStopAudio" delay="0">
                          <p:tgtEl>
                            <p:sldTgt/>
                          </p:tgtEl>
                        </p:cond>
                      </p:endCondLst>
                    </p:cTn>
                    <p:tgtEl>
                      <p:spTgt spid="26"/>
                    </p:tgtEl>
                  </p:cMediaNode>
                </p:audio>
                <p:seq concurrent="1" nextAc="seek">
                  <p:cTn id="56" restart="whenNotActive" fill="hold" evtFilter="cancelBubble" nodeType="interactiveSeq">
                    <p:stCondLst>
                      <p:cond evt="onClick" delay="0">
                        <p:tgtEl>
                          <p:spTgt spid="38"/>
                        </p:tgtEl>
                      </p:cond>
                    </p:stCondLst>
                    <p:endSync evt="end" delay="0">
                      <p:rtn val="all"/>
                    </p:endSync>
                    <p:childTnLst>
                      <p:par>
                        <p:cTn id="57" fill="hold">
                          <p:stCondLst>
                            <p:cond delay="0"/>
                          </p:stCondLst>
                          <p:childTnLst>
                            <p:par>
                              <p:cTn id="58" fill="hold">
                                <p:stCondLst>
                                  <p:cond delay="0"/>
                                </p:stCondLst>
                                <p:childTnLst>
                                  <p:par>
                                    <p:cTn id="59" presetID="26" presetClass="emph" presetSubtype="0" fill="hold" nodeType="clickEffect">
                                      <p:stCondLst>
                                        <p:cond delay="0"/>
                                      </p:stCondLst>
                                      <p:childTnLst>
                                        <p:animEffect transition="out" filter="fade">
                                          <p:cBhvr>
                                            <p:cTn id="60" dur="500" tmFilter="0, 0; .2, .5; .8, .5; 1, 0"/>
                                            <p:tgtEl>
                                              <p:spTgt spid="38"/>
                                            </p:tgtEl>
                                          </p:cBhvr>
                                        </p:animEffect>
                                        <p:animScale>
                                          <p:cBhvr>
                                            <p:cTn id="61" dur="250" autoRev="1" fill="hold"/>
                                            <p:tgtEl>
                                              <p:spTgt spid="38"/>
                                            </p:tgtEl>
                                          </p:cBhvr>
                                          <p:by x="105000" y="105000"/>
                                        </p:animScale>
                                      </p:childTnLst>
                                      <p:subTnLst>
                                        <p:audio>
                                          <p:cMediaNode>
                                            <p:cTn display="0" masterRel="sameClick">
                                              <p:stCondLst>
                                                <p:cond evt="begin" delay="0">
                                                  <p:tn val="59"/>
                                                </p:cond>
                                              </p:stCondLst>
                                              <p:endCondLst>
                                                <p:cond evt="onStopAudio" delay="0">
                                                  <p:tgtEl>
                                                    <p:sldTgt/>
                                                  </p:tgtEl>
                                                </p:cond>
                                              </p:endCondLst>
                                            </p:cTn>
                                            <p:tgtEl>
                                              <p:sndTgt r:embed="rId7" name="click.wav"/>
                                            </p:tgtEl>
                                          </p:cMediaNode>
                                        </p:audio>
                                      </p:subTnLst>
                                    </p:cTn>
                                  </p:par>
                                </p:childTnLst>
                              </p:cTn>
                            </p:par>
                            <p:par>
                              <p:cTn id="62" fill="hold">
                                <p:stCondLst>
                                  <p:cond delay="500"/>
                                </p:stCondLst>
                                <p:childTnLst>
                                  <p:par>
                                    <p:cTn id="63" presetID="10" presetClass="exit" presetSubtype="0" fill="hold" nodeType="afterEffect">
                                      <p:stCondLst>
                                        <p:cond delay="0"/>
                                      </p:stCondLst>
                                      <p:childTnLst>
                                        <p:animEffect transition="out" filter="fade">
                                          <p:cBhvr>
                                            <p:cTn id="64" dur="500"/>
                                            <p:tgtEl>
                                              <p:spTgt spid="7"/>
                                            </p:tgtEl>
                                          </p:cBhvr>
                                        </p:animEffect>
                                        <p:set>
                                          <p:cBhvr>
                                            <p:cTn id="65" dur="1" fill="hold">
                                              <p:stCondLst>
                                                <p:cond delay="499"/>
                                              </p:stCondLst>
                                            </p:cTn>
                                            <p:tgtEl>
                                              <p:spTgt spid="7"/>
                                            </p:tgtEl>
                                            <p:attrNameLst>
                                              <p:attrName>style.visibility</p:attrName>
                                            </p:attrNameLst>
                                          </p:cBhvr>
                                          <p:to>
                                            <p:strVal val="hidden"/>
                                          </p:to>
                                        </p:set>
                                      </p:childTnLst>
                                    </p:cTn>
                                  </p:par>
                                  <p:par>
                                    <p:cTn id="66" presetID="10" presetClass="exit" presetSubtype="0" fill="hold" nodeType="withEffect">
                                      <p:stCondLst>
                                        <p:cond delay="0"/>
                                      </p:stCondLst>
                                      <p:childTnLst>
                                        <p:animEffect transition="out" filter="fade">
                                          <p:cBhvr>
                                            <p:cTn id="67" dur="500"/>
                                            <p:tgtEl>
                                              <p:spTgt spid="9"/>
                                            </p:tgtEl>
                                          </p:cBhvr>
                                        </p:animEffect>
                                        <p:set>
                                          <p:cBhvr>
                                            <p:cTn id="68" dur="1" fill="hold">
                                              <p:stCondLst>
                                                <p:cond delay="499"/>
                                              </p:stCondLst>
                                            </p:cTn>
                                            <p:tgtEl>
                                              <p:spTgt spid="9"/>
                                            </p:tgtEl>
                                            <p:attrNameLst>
                                              <p:attrName>style.visibility</p:attrName>
                                            </p:attrNameLst>
                                          </p:cBhvr>
                                          <p:to>
                                            <p:strVal val="hidden"/>
                                          </p:to>
                                        </p:set>
                                      </p:childTnLst>
                                    </p:cTn>
                                  </p:par>
                                </p:childTnLst>
                              </p:cTn>
                            </p:par>
                            <p:par>
                              <p:cTn id="69" fill="hold">
                                <p:stCondLst>
                                  <p:cond delay="1000"/>
                                </p:stCondLst>
                                <p:childTnLst>
                                  <p:par>
                                    <p:cTn id="70" presetID="47" presetClass="entr" presetSubtype="0" fill="hold" nodeType="after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1000"/>
                                            <p:tgtEl>
                                              <p:spTgt spid="13"/>
                                            </p:tgtEl>
                                          </p:cBhvr>
                                        </p:animEffect>
                                        <p:anim calcmode="lin" valueType="num">
                                          <p:cBhvr>
                                            <p:cTn id="73" dur="1000" fill="hold"/>
                                            <p:tgtEl>
                                              <p:spTgt spid="13"/>
                                            </p:tgtEl>
                                            <p:attrNameLst>
                                              <p:attrName>ppt_x</p:attrName>
                                            </p:attrNameLst>
                                          </p:cBhvr>
                                          <p:tavLst>
                                            <p:tav tm="0">
                                              <p:val>
                                                <p:strVal val="#ppt_x"/>
                                              </p:val>
                                            </p:tav>
                                            <p:tav tm="100000">
                                              <p:val>
                                                <p:strVal val="#ppt_x"/>
                                              </p:val>
                                            </p:tav>
                                          </p:tavLst>
                                        </p:anim>
                                        <p:anim calcmode="lin" valueType="num">
                                          <p:cBhvr>
                                            <p:cTn id="74" dur="1000" fill="hold"/>
                                            <p:tgtEl>
                                              <p:spTgt spid="13"/>
                                            </p:tgtEl>
                                            <p:attrNameLst>
                                              <p:attrName>ppt_y</p:attrName>
                                            </p:attrNameLst>
                                          </p:cBhvr>
                                          <p:tavLst>
                                            <p:tav tm="0">
                                              <p:val>
                                                <p:strVal val="#ppt_y-.1"/>
                                              </p:val>
                                            </p:tav>
                                            <p:tav tm="100000">
                                              <p:val>
                                                <p:strVal val="#ppt_y"/>
                                              </p:val>
                                            </p:tav>
                                          </p:tavLst>
                                        </p:anim>
                                      </p:childTnLst>
                                    </p:cTn>
                                  </p:par>
                                  <p:par>
                                    <p:cTn id="75" presetID="1" presetClass="mediacall" presetSubtype="0" fill="hold" nodeType="withEffect">
                                      <p:stCondLst>
                                        <p:cond delay="0"/>
                                      </p:stCondLst>
                                      <p:childTnLst>
                                        <p:cmd type="call" cmd="playFrom(0.0)">
                                          <p:cBhvr>
                                            <p:cTn id="76" dur="4576" fill="hold"/>
                                            <p:tgtEl>
                                              <p:spTgt spid="26"/>
                                            </p:tgtEl>
                                          </p:cBhvr>
                                        </p:cmd>
                                      </p:childTnLst>
                                    </p:cTn>
                                  </p:par>
                                  <p:par>
                                    <p:cTn id="77" presetID="2" presetClass="exit" presetSubtype="3" accel="80000" decel="20000" fill="hold" nodeType="withEffect">
                                      <p:stCondLst>
                                        <p:cond delay="0"/>
                                      </p:stCondLst>
                                      <p:childTnLst>
                                        <p:anim calcmode="lin" valueType="num">
                                          <p:cBhvr additive="base">
                                            <p:cTn id="78" dur="500"/>
                                            <p:tgtEl>
                                              <p:spTgt spid="6"/>
                                            </p:tgtEl>
                                            <p:attrNameLst>
                                              <p:attrName>ppt_x</p:attrName>
                                            </p:attrNameLst>
                                          </p:cBhvr>
                                          <p:tavLst>
                                            <p:tav tm="0">
                                              <p:val>
                                                <p:strVal val="ppt_x"/>
                                              </p:val>
                                            </p:tav>
                                            <p:tav tm="100000">
                                              <p:val>
                                                <p:strVal val="1+ppt_w/2"/>
                                              </p:val>
                                            </p:tav>
                                          </p:tavLst>
                                        </p:anim>
                                        <p:anim calcmode="lin" valueType="num">
                                          <p:cBhvr additive="base">
                                            <p:cTn id="79" dur="500"/>
                                            <p:tgtEl>
                                              <p:spTgt spid="6"/>
                                            </p:tgtEl>
                                            <p:attrNameLst>
                                              <p:attrName>ppt_y</p:attrName>
                                            </p:attrNameLst>
                                          </p:cBhvr>
                                          <p:tavLst>
                                            <p:tav tm="0">
                                              <p:val>
                                                <p:strVal val="ppt_y"/>
                                              </p:val>
                                            </p:tav>
                                            <p:tav tm="100000">
                                              <p:val>
                                                <p:strVal val="0-ppt_h/2"/>
                                              </p:val>
                                            </p:tav>
                                          </p:tavLst>
                                        </p:anim>
                                        <p:set>
                                          <p:cBhvr>
                                            <p:cTn id="80" dur="1" fill="hold">
                                              <p:stCondLst>
                                                <p:cond delay="499"/>
                                              </p:stCondLst>
                                            </p:cTn>
                                            <p:tgtEl>
                                              <p:spTgt spid="6"/>
                                            </p:tgtEl>
                                            <p:attrNameLst>
                                              <p:attrName>style.visibility</p:attrName>
                                            </p:attrNameLst>
                                          </p:cBhvr>
                                          <p:to>
                                            <p:strVal val="hidden"/>
                                          </p:to>
                                        </p:set>
                                      </p:childTnLst>
                                    </p:cTn>
                                  </p:par>
                                  <p:par>
                                    <p:cTn id="81" presetID="10" presetClass="exit" presetSubtype="0" fill="hold" nodeType="withEffect">
                                      <p:stCondLst>
                                        <p:cond delay="0"/>
                                      </p:stCondLst>
                                      <p:childTnLst>
                                        <p:animEffect transition="out" filter="fade">
                                          <p:cBhvr>
                                            <p:cTn id="82" dur="500"/>
                                            <p:tgtEl>
                                              <p:spTgt spid="39"/>
                                            </p:tgtEl>
                                          </p:cBhvr>
                                        </p:animEffect>
                                        <p:set>
                                          <p:cBhvr>
                                            <p:cTn id="83" dur="1" fill="hold">
                                              <p:stCondLst>
                                                <p:cond delay="499"/>
                                              </p:stCondLst>
                                            </p:cTn>
                                            <p:tgtEl>
                                              <p:spTgt spid="39"/>
                                            </p:tgtEl>
                                            <p:attrNameLst>
                                              <p:attrName>style.visibility</p:attrName>
                                            </p:attrNameLst>
                                          </p:cBhvr>
                                          <p:to>
                                            <p:strVal val="hidden"/>
                                          </p:to>
                                        </p:set>
                                      </p:childTnLst>
                                    </p:cTn>
                                  </p:par>
                                  <p:par>
                                    <p:cTn id="84" presetID="10" presetClass="exit" presetSubtype="0" fill="hold" nodeType="withEffect">
                                      <p:stCondLst>
                                        <p:cond delay="0"/>
                                      </p:stCondLst>
                                      <p:childTnLst>
                                        <p:animEffect transition="out" filter="fade">
                                          <p:cBhvr>
                                            <p:cTn id="85" dur="500"/>
                                            <p:tgtEl>
                                              <p:spTgt spid="40"/>
                                            </p:tgtEl>
                                          </p:cBhvr>
                                        </p:animEffect>
                                        <p:set>
                                          <p:cBhvr>
                                            <p:cTn id="86" dur="1" fill="hold">
                                              <p:stCondLst>
                                                <p:cond delay="499"/>
                                              </p:stCondLst>
                                            </p:cTn>
                                            <p:tgtEl>
                                              <p:spTgt spid="40"/>
                                            </p:tgtEl>
                                            <p:attrNameLst>
                                              <p:attrName>style.visibility</p:attrName>
                                            </p:attrNameLst>
                                          </p:cBhvr>
                                          <p:to>
                                            <p:strVal val="hidden"/>
                                          </p:to>
                                        </p:set>
                                      </p:childTnLst>
                                    </p:cTn>
                                  </p:par>
                                  <p:par>
                                    <p:cTn id="87" presetID="10" presetClass="exit" presetSubtype="0" fill="hold" nodeType="withEffect">
                                      <p:stCondLst>
                                        <p:cond delay="0"/>
                                      </p:stCondLst>
                                      <p:childTnLst>
                                        <p:animEffect transition="out" filter="fade">
                                          <p:cBhvr>
                                            <p:cTn id="88" dur="500"/>
                                            <p:tgtEl>
                                              <p:spTgt spid="41"/>
                                            </p:tgtEl>
                                          </p:cBhvr>
                                        </p:animEffect>
                                        <p:set>
                                          <p:cBhvr>
                                            <p:cTn id="89" dur="1" fill="hold">
                                              <p:stCondLst>
                                                <p:cond delay="499"/>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38"/>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0-#ppt_h/2"/>
                                              </p:val>
                                            </p:tav>
                                            <p:tav tm="100000">
                                              <p:val>
                                                <p:strVal val="#ppt_y"/>
                                              </p:val>
                                            </p:tav>
                                          </p:tavLst>
                                        </p:anim>
                                      </p:childTnLst>
                                      <p:subTnLst>
                                        <p:audio>
                                          <p:cMediaNode vol="17000">
                                            <p:cTn display="0" masterRel="sameClick">
                                              <p:stCondLst>
                                                <p:cond evt="begin" delay="0">
                                                  <p:tn val="5"/>
                                                </p:cond>
                                              </p:stCondLst>
                                              <p:endCondLst>
                                                <p:cond evt="onStopAudio" delay="0">
                                                  <p:tgtEl>
                                                    <p:sldTgt/>
                                                  </p:tgtEl>
                                                </p:cond>
                                              </p:endCondLst>
                                            </p:cTn>
                                            <p:tgtEl>
                                              <p:sndTgt r:embed="rId20" name="DiaBayDen.wav"/>
                                            </p:tgtEl>
                                          </p:cMediaNode>
                                        </p:audio>
                                      </p:subTnLst>
                                    </p:cTn>
                                  </p:par>
                                </p:childTnLst>
                              </p:cTn>
                            </p:par>
                            <p:par>
                              <p:cTn id="9" fill="hold">
                                <p:stCondLst>
                                  <p:cond delay="1000"/>
                                </p:stCondLst>
                                <p:childTnLst>
                                  <p:par>
                                    <p:cTn id="10" presetID="2" presetClass="entr" presetSubtype="1" fill="hold" nodeType="afterEffect">
                                      <p:stCondLst>
                                        <p:cond delay="0"/>
                                      </p:stCondLst>
                                      <p:childTnLst>
                                        <p:set>
                                          <p:cBhvr>
                                            <p:cTn id="11" dur="1" fill="hold">
                                              <p:stCondLst>
                                                <p:cond delay="0"/>
                                              </p:stCondLst>
                                            </p:cTn>
                                            <p:tgtEl>
                                              <p:spTgt spid="42"/>
                                            </p:tgtEl>
                                            <p:attrNameLst>
                                              <p:attrName>style.visibility</p:attrName>
                                            </p:attrNameLst>
                                          </p:cBhvr>
                                          <p:to>
                                            <p:strVal val="visible"/>
                                          </p:to>
                                        </p:set>
                                        <p:anim calcmode="lin" valueType="num">
                                          <p:cBhvr additive="base">
                                            <p:cTn id="12" dur="1000" fill="hold"/>
                                            <p:tgtEl>
                                              <p:spTgt spid="42"/>
                                            </p:tgtEl>
                                            <p:attrNameLst>
                                              <p:attrName>ppt_x</p:attrName>
                                            </p:attrNameLst>
                                          </p:cBhvr>
                                          <p:tavLst>
                                            <p:tav tm="0">
                                              <p:val>
                                                <p:strVal val="#ppt_x"/>
                                              </p:val>
                                            </p:tav>
                                            <p:tav tm="100000">
                                              <p:val>
                                                <p:strVal val="#ppt_x"/>
                                              </p:val>
                                            </p:tav>
                                          </p:tavLst>
                                        </p:anim>
                                        <p:anim calcmode="lin" valueType="num">
                                          <p:cBhvr additive="base">
                                            <p:cTn id="13" dur="1000" fill="hold"/>
                                            <p:tgtEl>
                                              <p:spTgt spid="42"/>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stCondLst>
                                        <p:cond delay="0"/>
                                      </p:stCondLst>
                                      <p:childTnLst>
                                        <p:set>
                                          <p:cBhvr>
                                            <p:cTn id="16" dur="1" fill="hold">
                                              <p:stCondLst>
                                                <p:cond delay="0"/>
                                              </p:stCondLst>
                                            </p:cTn>
                                            <p:tgtEl>
                                              <p:spTgt spid="38"/>
                                            </p:tgtEl>
                                            <p:attrNameLst>
                                              <p:attrName>style.visibility</p:attrName>
                                            </p:attrNameLst>
                                          </p:cBhvr>
                                          <p:to>
                                            <p:strVal val="visible"/>
                                          </p:to>
                                        </p:set>
                                        <p:anim calcmode="lin" valueType="num">
                                          <p:cBhvr additive="base">
                                            <p:cTn id="17" dur="1000" fill="hold"/>
                                            <p:tgtEl>
                                              <p:spTgt spid="38"/>
                                            </p:tgtEl>
                                            <p:attrNameLst>
                                              <p:attrName>ppt_x</p:attrName>
                                            </p:attrNameLst>
                                          </p:cBhvr>
                                          <p:tavLst>
                                            <p:tav tm="0">
                                              <p:val>
                                                <p:strVal val="#ppt_x"/>
                                              </p:val>
                                            </p:tav>
                                            <p:tav tm="100000">
                                              <p:val>
                                                <p:strVal val="#ppt_x"/>
                                              </p:val>
                                            </p:tav>
                                          </p:tavLst>
                                        </p:anim>
                                        <p:anim calcmode="lin" valueType="num">
                                          <p:cBhvr additive="base">
                                            <p:cTn id="18" dur="1000" fill="hold"/>
                                            <p:tgtEl>
                                              <p:spTgt spid="38"/>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400"/>
                                      </p:stCondLst>
                                      <p:childTnLst>
                                        <p:set>
                                          <p:cBhvr>
                                            <p:cTn id="20" dur="1" fill="hold">
                                              <p:stCondLst>
                                                <p:cond delay="0"/>
                                              </p:stCondLst>
                                            </p:cTn>
                                            <p:tgtEl>
                                              <p:spTgt spid="39"/>
                                            </p:tgtEl>
                                            <p:attrNameLst>
                                              <p:attrName>style.visibility</p:attrName>
                                            </p:attrNameLst>
                                          </p:cBhvr>
                                          <p:to>
                                            <p:strVal val="visible"/>
                                          </p:to>
                                        </p:set>
                                        <p:anim calcmode="lin" valueType="num">
                                          <p:cBhvr additive="base">
                                            <p:cTn id="21" dur="1000" fill="hold"/>
                                            <p:tgtEl>
                                              <p:spTgt spid="39"/>
                                            </p:tgtEl>
                                            <p:attrNameLst>
                                              <p:attrName>ppt_x</p:attrName>
                                            </p:attrNameLst>
                                          </p:cBhvr>
                                          <p:tavLst>
                                            <p:tav tm="0">
                                              <p:val>
                                                <p:strVal val="#ppt_x"/>
                                              </p:val>
                                            </p:tav>
                                            <p:tav tm="100000">
                                              <p:val>
                                                <p:strVal val="#ppt_x"/>
                                              </p:val>
                                            </p:tav>
                                          </p:tavLst>
                                        </p:anim>
                                        <p:anim calcmode="lin" valueType="num">
                                          <p:cBhvr additive="base">
                                            <p:cTn id="22" dur="1000" fill="hold"/>
                                            <p:tgtEl>
                                              <p:spTgt spid="39"/>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800"/>
                                      </p:stCondLst>
                                      <p:childTnLst>
                                        <p:set>
                                          <p:cBhvr>
                                            <p:cTn id="24" dur="1" fill="hold">
                                              <p:stCondLst>
                                                <p:cond delay="0"/>
                                              </p:stCondLst>
                                            </p:cTn>
                                            <p:tgtEl>
                                              <p:spTgt spid="40"/>
                                            </p:tgtEl>
                                            <p:attrNameLst>
                                              <p:attrName>style.visibility</p:attrName>
                                            </p:attrNameLst>
                                          </p:cBhvr>
                                          <p:to>
                                            <p:strVal val="visible"/>
                                          </p:to>
                                        </p:set>
                                        <p:anim calcmode="lin" valueType="num">
                                          <p:cBhvr additive="base">
                                            <p:cTn id="25" dur="1000" fill="hold"/>
                                            <p:tgtEl>
                                              <p:spTgt spid="40"/>
                                            </p:tgtEl>
                                            <p:attrNameLst>
                                              <p:attrName>ppt_x</p:attrName>
                                            </p:attrNameLst>
                                          </p:cBhvr>
                                          <p:tavLst>
                                            <p:tav tm="0">
                                              <p:val>
                                                <p:strVal val="#ppt_x"/>
                                              </p:val>
                                            </p:tav>
                                            <p:tav tm="100000">
                                              <p:val>
                                                <p:strVal val="#ppt_x"/>
                                              </p:val>
                                            </p:tav>
                                          </p:tavLst>
                                        </p:anim>
                                        <p:anim calcmode="lin" valueType="num">
                                          <p:cBhvr additive="base">
                                            <p:cTn id="26" dur="1000" fill="hold"/>
                                            <p:tgtEl>
                                              <p:spTgt spid="40"/>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1200"/>
                                      </p:stCondLst>
                                      <p:childTnLst>
                                        <p:set>
                                          <p:cBhvr>
                                            <p:cTn id="28" dur="1" fill="hold">
                                              <p:stCondLst>
                                                <p:cond delay="0"/>
                                              </p:stCondLst>
                                            </p:cTn>
                                            <p:tgtEl>
                                              <p:spTgt spid="41"/>
                                            </p:tgtEl>
                                            <p:attrNameLst>
                                              <p:attrName>style.visibility</p:attrName>
                                            </p:attrNameLst>
                                          </p:cBhvr>
                                          <p:to>
                                            <p:strVal val="visible"/>
                                          </p:to>
                                        </p:set>
                                        <p:anim calcmode="lin" valueType="num">
                                          <p:cBhvr additive="base">
                                            <p:cTn id="29" dur="1000" fill="hold"/>
                                            <p:tgtEl>
                                              <p:spTgt spid="41"/>
                                            </p:tgtEl>
                                            <p:attrNameLst>
                                              <p:attrName>ppt_x</p:attrName>
                                            </p:attrNameLst>
                                          </p:cBhvr>
                                          <p:tavLst>
                                            <p:tav tm="0">
                                              <p:val>
                                                <p:strVal val="#ppt_x"/>
                                              </p:val>
                                            </p:tav>
                                            <p:tav tm="100000">
                                              <p:val>
                                                <p:strVal val="#ppt_x"/>
                                              </p:val>
                                            </p:tav>
                                          </p:tavLst>
                                        </p:anim>
                                        <p:anim calcmode="lin" valueType="num">
                                          <p:cBhvr additive="base">
                                            <p:cTn id="30" dur="1000" fill="hold"/>
                                            <p:tgtEl>
                                              <p:spTgt spid="41"/>
                                            </p:tgtEl>
                                            <p:attrNameLst>
                                              <p:attrName>ppt_y</p:attrName>
                                            </p:attrNameLst>
                                          </p:cBhvr>
                                          <p:tavLst>
                                            <p:tav tm="0">
                                              <p:val>
                                                <p:strVal val="1+#ppt_h/2"/>
                                              </p:val>
                                            </p:tav>
                                            <p:tav tm="100000">
                                              <p:val>
                                                <p:strVal val="#ppt_y"/>
                                              </p:val>
                                            </p:tav>
                                          </p:tavLst>
                                        </p:anim>
                                      </p:childTnLst>
                                    </p:cTn>
                                  </p:par>
                                </p:childTnLst>
                              </p:cTn>
                            </p:par>
                            <p:par>
                              <p:cTn id="31" fill="hold">
                                <p:stCondLst>
                                  <p:cond delay="4200"/>
                                </p:stCondLst>
                                <p:childTnLst>
                                  <p:par>
                                    <p:cTn id="32" presetID="22" presetClass="entr" presetSubtype="1" fill="hold" nodeType="after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up)">
                                          <p:cBhvr>
                                            <p:cTn id="34" dur="500"/>
                                            <p:tgtEl>
                                              <p:spTgt spid="7"/>
                                            </p:tgtEl>
                                          </p:cBhvr>
                                        </p:animEffect>
                                      </p:childTnLst>
                                    </p:cTn>
                                  </p:par>
                                </p:childTnLst>
                              </p:cTn>
                            </p:par>
                            <p:par>
                              <p:cTn id="35" fill="hold">
                                <p:stCondLst>
                                  <p:cond delay="4700"/>
                                </p:stCondLst>
                                <p:childTnLst>
                                  <p:par>
                                    <p:cTn id="36" presetID="1" presetClass="exit" presetSubtype="0" fill="hold" nodeType="afterEffect">
                                      <p:stCondLst>
                                        <p:cond delay="0"/>
                                      </p:stCondLst>
                                      <p:childTnLst>
                                        <p:set>
                                          <p:cBhvr>
                                            <p:cTn id="37" dur="1" fill="hold">
                                              <p:stCondLst>
                                                <p:cond delay="0"/>
                                              </p:stCondLst>
                                            </p:cTn>
                                            <p:tgtEl>
                                              <p:spTgt spid="24"/>
                                            </p:tgtEl>
                                            <p:attrNameLst>
                                              <p:attrName>style.visibility</p:attrName>
                                            </p:attrNameLst>
                                          </p:cBhvr>
                                          <p:to>
                                            <p:strVal val="hidden"/>
                                          </p:to>
                                        </p:set>
                                      </p:childTnLst>
                                    </p:cTn>
                                  </p:par>
                                  <p:par>
                                    <p:cTn id="38" presetID="1" presetClass="entr" presetSubtype="0" fill="hold" nodeType="withEffect">
                                      <p:stCondLst>
                                        <p:cond delay="0"/>
                                      </p:stCondLst>
                                      <p:childTnLst>
                                        <p:set>
                                          <p:cBhvr>
                                            <p:cTn id="39" dur="1" fill="hold">
                                              <p:stCondLst>
                                                <p:cond delay="0"/>
                                              </p:stCondLst>
                                            </p:cTn>
                                            <p:tgtEl>
                                              <p:spTgt spid="9"/>
                                            </p:tgtEl>
                                            <p:attrNameLst>
                                              <p:attrName>style.visibility</p:attrName>
                                            </p:attrNameLst>
                                          </p:cBhvr>
                                          <p:to>
                                            <p:strVal val="visible"/>
                                          </p:to>
                                        </p:set>
                                      </p:childTnLst>
                                    </p:cTn>
                                  </p:par>
                                </p:childTnLst>
                              </p:cTn>
                            </p:par>
                            <p:par>
                              <p:cTn id="40" fill="hold">
                                <p:stCondLst>
                                  <p:cond delay="4700"/>
                                </p:stCondLst>
                                <p:childTnLst>
                                  <p:par>
                                    <p:cTn id="41" presetID="42" presetClass="path" presetSubtype="0" accel="50000" decel="50000" fill="hold" nodeType="afterEffect">
                                      <p:stCondLst>
                                        <p:cond delay="0"/>
                                      </p:stCondLst>
                                      <p:childTnLst>
                                        <p:animMotion origin="layout" path="M 2.70833E-6 -4.81481E-6 L 0.00677 -0.5155 " pathEditMode="relative" rAng="0" ptsTypes="AA">
                                          <p:cBhvr>
                                            <p:cTn id="42" dur="15000" fill="hold"/>
                                            <p:tgtEl>
                                              <p:spTgt spid="9"/>
                                            </p:tgtEl>
                                            <p:attrNameLst>
                                              <p:attrName>ppt_x</p:attrName>
                                              <p:attrName>ppt_y</p:attrName>
                                            </p:attrNameLst>
                                          </p:cBhvr>
                                          <p:rCtr x="339" y="-25787"/>
                                        </p:animMotion>
                                      </p:childTnLst>
                                    </p:cTn>
                                  </p:par>
                                  <p:par>
                                    <p:cTn id="43" presetID="6" presetClass="emph" presetSubtype="0" fill="hold" nodeType="withEffect">
                                      <p:stCondLst>
                                        <p:cond delay="0"/>
                                      </p:stCondLst>
                                      <p:childTnLst>
                                        <p:animScale>
                                          <p:cBhvr>
                                            <p:cTn id="44" dur="15000" fill="hold"/>
                                            <p:tgtEl>
                                              <p:spTgt spid="9"/>
                                            </p:tgtEl>
                                          </p:cBhvr>
                                          <p:by x="50000" y="50000"/>
                                        </p:animScale>
                                      </p:childTnLst>
                                    </p:cTn>
                                  </p:par>
                                  <p:par>
                                    <p:cTn id="45" presetID="22" presetClass="exit" presetSubtype="4" fill="hold" nodeType="withEffect">
                                      <p:stCondLst>
                                        <p:cond delay="0"/>
                                      </p:stCondLst>
                                      <p:childTnLst>
                                        <p:animEffect transition="out" filter="wipe(down)">
                                          <p:cBhvr>
                                            <p:cTn id="46" dur="15000"/>
                                            <p:tgtEl>
                                              <p:spTgt spid="7"/>
                                            </p:tgtEl>
                                          </p:cBhvr>
                                        </p:animEffect>
                                        <p:set>
                                          <p:cBhvr>
                                            <p:cTn id="47" dur="1" fill="hold">
                                              <p:stCondLst>
                                                <p:cond delay="14999"/>
                                              </p:stCondLst>
                                            </p:cTn>
                                            <p:tgtEl>
                                              <p:spTgt spid="7"/>
                                            </p:tgtEl>
                                            <p:attrNameLst>
                                              <p:attrName>style.visibility</p:attrName>
                                            </p:attrNameLst>
                                          </p:cBhvr>
                                          <p:to>
                                            <p:strVal val="hidden"/>
                                          </p:to>
                                        </p:set>
                                      </p:childTnLst>
                                      <p:subTnLst>
                                        <p:audio>
                                          <p:cMediaNode vol="11000">
                                            <p:cTn display="0" masterRel="sameClick">
                                              <p:stCondLst>
                                                <p:cond evt="begin" delay="0">
                                                  <p:tn val="45"/>
                                                </p:cond>
                                              </p:stCondLst>
                                              <p:endCondLst>
                                                <p:cond evt="onStopAudio" delay="0">
                                                  <p:tgtEl>
                                                    <p:sldTgt/>
                                                  </p:tgtEl>
                                                </p:cond>
                                              </p:endCondLst>
                                            </p:cTn>
                                            <p:tgtEl>
                                              <p:sndTgt r:embed="rId21" name="AmThanhDiaBay.wav"/>
                                            </p:tgtEl>
                                          </p:cMediaNode>
                                        </p:audio>
                                      </p:subTnLst>
                                    </p:cTn>
                                  </p:par>
                                </p:childTnLst>
                              </p:cTn>
                            </p:par>
                            <p:par>
                              <p:cTn id="48" fill="hold">
                                <p:stCondLst>
                                  <p:cond delay="19700"/>
                                </p:stCondLst>
                                <p:childTnLst>
                                  <p:par>
                                    <p:cTn id="49" presetID="32" presetClass="emph" presetSubtype="0" repeatCount="3000" fill="hold" nodeType="afterEffect">
                                      <p:stCondLst>
                                        <p:cond delay="0"/>
                                      </p:stCondLst>
                                      <p:childTnLst>
                                        <p:animRot by="120000">
                                          <p:cBhvr>
                                            <p:cTn id="50" dur="75" fill="hold">
                                              <p:stCondLst>
                                                <p:cond delay="0"/>
                                              </p:stCondLst>
                                            </p:cTn>
                                            <p:tgtEl>
                                              <p:spTgt spid="6"/>
                                            </p:tgtEl>
                                            <p:attrNameLst>
                                              <p:attrName>r</p:attrName>
                                            </p:attrNameLst>
                                          </p:cBhvr>
                                        </p:animRot>
                                        <p:animRot by="-240000">
                                          <p:cBhvr>
                                            <p:cTn id="51" dur="150" fill="hold">
                                              <p:stCondLst>
                                                <p:cond delay="150"/>
                                              </p:stCondLst>
                                            </p:cTn>
                                            <p:tgtEl>
                                              <p:spTgt spid="6"/>
                                            </p:tgtEl>
                                            <p:attrNameLst>
                                              <p:attrName>r</p:attrName>
                                            </p:attrNameLst>
                                          </p:cBhvr>
                                        </p:animRot>
                                        <p:animRot by="240000">
                                          <p:cBhvr>
                                            <p:cTn id="52" dur="150" fill="hold">
                                              <p:stCondLst>
                                                <p:cond delay="300"/>
                                              </p:stCondLst>
                                            </p:cTn>
                                            <p:tgtEl>
                                              <p:spTgt spid="6"/>
                                            </p:tgtEl>
                                            <p:attrNameLst>
                                              <p:attrName>r</p:attrName>
                                            </p:attrNameLst>
                                          </p:cBhvr>
                                        </p:animRot>
                                        <p:animRot by="-240000">
                                          <p:cBhvr>
                                            <p:cTn id="53" dur="150" fill="hold">
                                              <p:stCondLst>
                                                <p:cond delay="450"/>
                                              </p:stCondLst>
                                            </p:cTn>
                                            <p:tgtEl>
                                              <p:spTgt spid="6"/>
                                            </p:tgtEl>
                                            <p:attrNameLst>
                                              <p:attrName>r</p:attrName>
                                            </p:attrNameLst>
                                          </p:cBhvr>
                                        </p:animRot>
                                        <p:animRot by="120000">
                                          <p:cBhvr>
                                            <p:cTn id="54" dur="150" fill="hold">
                                              <p:stCondLst>
                                                <p:cond delay="600"/>
                                              </p:stCondLst>
                                            </p:cTn>
                                            <p:tgtEl>
                                              <p:spTgt spid="6"/>
                                            </p:tgtEl>
                                            <p:attrNameLst>
                                              <p:attrName>r</p:attrName>
                                            </p:attrNameLst>
                                          </p:cBhvr>
                                        </p:animRot>
                                      </p:childTnLst>
                                      <p:subTnLst>
                                        <p:audio>
                                          <p:cMediaNode>
                                            <p:cTn display="0" masterRel="sameClick">
                                              <p:stCondLst>
                                                <p:cond evt="begin" delay="0">
                                                  <p:tn val="49"/>
                                                </p:cond>
                                              </p:stCondLst>
                                              <p:endCondLst>
                                                <p:cond evt="onStopAudio" delay="0">
                                                  <p:tgtEl>
                                                    <p:sldTgt/>
                                                  </p:tgtEl>
                                                </p:cond>
                                              </p:endCondLst>
                                            </p:cTn>
                                            <p:tgtEl>
                                              <p:sndTgt r:embed="rId22" name="AmHetGio.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55" fill="hold" display="0">
                      <p:stCondLst>
                        <p:cond delay="indefinite"/>
                      </p:stCondLst>
                      <p:endCondLst>
                        <p:cond evt="onStopAudio" delay="0">
                          <p:tgtEl>
                            <p:sldTgt/>
                          </p:tgtEl>
                        </p:cond>
                      </p:endCondLst>
                    </p:cTn>
                    <p:tgtEl>
                      <p:spTgt spid="26"/>
                    </p:tgtEl>
                  </p:cMediaNode>
                </p:audio>
                <p:seq concurrent="1" nextAc="seek">
                  <p:cTn id="56" restart="whenNotActive" fill="hold" evtFilter="cancelBubble" nodeType="interactiveSeq">
                    <p:stCondLst>
                      <p:cond evt="onClick" delay="0">
                        <p:tgtEl>
                          <p:spTgt spid="38"/>
                        </p:tgtEl>
                      </p:cond>
                    </p:stCondLst>
                    <p:endSync evt="end" delay="0">
                      <p:rtn val="all"/>
                    </p:endSync>
                    <p:childTnLst>
                      <p:par>
                        <p:cTn id="57" fill="hold">
                          <p:stCondLst>
                            <p:cond delay="0"/>
                          </p:stCondLst>
                          <p:childTnLst>
                            <p:par>
                              <p:cTn id="58" fill="hold">
                                <p:stCondLst>
                                  <p:cond delay="0"/>
                                </p:stCondLst>
                                <p:childTnLst>
                                  <p:par>
                                    <p:cTn id="59" presetID="26" presetClass="emph" presetSubtype="0" fill="hold" nodeType="clickEffect">
                                      <p:stCondLst>
                                        <p:cond delay="0"/>
                                      </p:stCondLst>
                                      <p:childTnLst>
                                        <p:animEffect transition="out" filter="fade">
                                          <p:cBhvr>
                                            <p:cTn id="60" dur="500" tmFilter="0, 0; .2, .5; .8, .5; 1, 0"/>
                                            <p:tgtEl>
                                              <p:spTgt spid="38"/>
                                            </p:tgtEl>
                                          </p:cBhvr>
                                        </p:animEffect>
                                        <p:animScale>
                                          <p:cBhvr>
                                            <p:cTn id="61" dur="250" autoRev="1" fill="hold"/>
                                            <p:tgtEl>
                                              <p:spTgt spid="38"/>
                                            </p:tgtEl>
                                          </p:cBhvr>
                                          <p:by x="105000" y="105000"/>
                                        </p:animScale>
                                      </p:childTnLst>
                                      <p:subTnLst>
                                        <p:audio>
                                          <p:cMediaNode>
                                            <p:cTn display="0" masterRel="sameClick">
                                              <p:stCondLst>
                                                <p:cond evt="begin" delay="0">
                                                  <p:tn val="59"/>
                                                </p:cond>
                                              </p:stCondLst>
                                              <p:endCondLst>
                                                <p:cond evt="onStopAudio" delay="0">
                                                  <p:tgtEl>
                                                    <p:sldTgt/>
                                                  </p:tgtEl>
                                                </p:cond>
                                              </p:endCondLst>
                                            </p:cTn>
                                            <p:tgtEl>
                                              <p:sndTgt r:embed="rId23" name="click.wav"/>
                                            </p:tgtEl>
                                          </p:cMediaNode>
                                        </p:audio>
                                      </p:subTnLst>
                                    </p:cTn>
                                  </p:par>
                                </p:childTnLst>
                              </p:cTn>
                            </p:par>
                            <p:par>
                              <p:cTn id="62" fill="hold">
                                <p:stCondLst>
                                  <p:cond delay="500"/>
                                </p:stCondLst>
                                <p:childTnLst>
                                  <p:par>
                                    <p:cTn id="63" presetID="10" presetClass="exit" presetSubtype="0" fill="hold" nodeType="afterEffect">
                                      <p:stCondLst>
                                        <p:cond delay="0"/>
                                      </p:stCondLst>
                                      <p:childTnLst>
                                        <p:animEffect transition="out" filter="fade">
                                          <p:cBhvr>
                                            <p:cTn id="64" dur="500"/>
                                            <p:tgtEl>
                                              <p:spTgt spid="7"/>
                                            </p:tgtEl>
                                          </p:cBhvr>
                                        </p:animEffect>
                                        <p:set>
                                          <p:cBhvr>
                                            <p:cTn id="65" dur="1" fill="hold">
                                              <p:stCondLst>
                                                <p:cond delay="499"/>
                                              </p:stCondLst>
                                            </p:cTn>
                                            <p:tgtEl>
                                              <p:spTgt spid="7"/>
                                            </p:tgtEl>
                                            <p:attrNameLst>
                                              <p:attrName>style.visibility</p:attrName>
                                            </p:attrNameLst>
                                          </p:cBhvr>
                                          <p:to>
                                            <p:strVal val="hidden"/>
                                          </p:to>
                                        </p:set>
                                      </p:childTnLst>
                                    </p:cTn>
                                  </p:par>
                                  <p:par>
                                    <p:cTn id="66" presetID="10" presetClass="exit" presetSubtype="0" fill="hold" nodeType="withEffect">
                                      <p:stCondLst>
                                        <p:cond delay="0"/>
                                      </p:stCondLst>
                                      <p:childTnLst>
                                        <p:animEffect transition="out" filter="fade">
                                          <p:cBhvr>
                                            <p:cTn id="67" dur="500"/>
                                            <p:tgtEl>
                                              <p:spTgt spid="9"/>
                                            </p:tgtEl>
                                          </p:cBhvr>
                                        </p:animEffect>
                                        <p:set>
                                          <p:cBhvr>
                                            <p:cTn id="68" dur="1" fill="hold">
                                              <p:stCondLst>
                                                <p:cond delay="499"/>
                                              </p:stCondLst>
                                            </p:cTn>
                                            <p:tgtEl>
                                              <p:spTgt spid="9"/>
                                            </p:tgtEl>
                                            <p:attrNameLst>
                                              <p:attrName>style.visibility</p:attrName>
                                            </p:attrNameLst>
                                          </p:cBhvr>
                                          <p:to>
                                            <p:strVal val="hidden"/>
                                          </p:to>
                                        </p:set>
                                      </p:childTnLst>
                                    </p:cTn>
                                  </p:par>
                                </p:childTnLst>
                              </p:cTn>
                            </p:par>
                            <p:par>
                              <p:cTn id="69" fill="hold">
                                <p:stCondLst>
                                  <p:cond delay="1000"/>
                                </p:stCondLst>
                                <p:childTnLst>
                                  <p:par>
                                    <p:cTn id="70" presetID="47" presetClass="entr" presetSubtype="0" fill="hold" nodeType="after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1000"/>
                                            <p:tgtEl>
                                              <p:spTgt spid="13"/>
                                            </p:tgtEl>
                                          </p:cBhvr>
                                        </p:animEffect>
                                        <p:anim calcmode="lin" valueType="num">
                                          <p:cBhvr>
                                            <p:cTn id="73" dur="1000" fill="hold"/>
                                            <p:tgtEl>
                                              <p:spTgt spid="13"/>
                                            </p:tgtEl>
                                            <p:attrNameLst>
                                              <p:attrName>ppt_x</p:attrName>
                                            </p:attrNameLst>
                                          </p:cBhvr>
                                          <p:tavLst>
                                            <p:tav tm="0">
                                              <p:val>
                                                <p:strVal val="#ppt_x"/>
                                              </p:val>
                                            </p:tav>
                                            <p:tav tm="100000">
                                              <p:val>
                                                <p:strVal val="#ppt_x"/>
                                              </p:val>
                                            </p:tav>
                                          </p:tavLst>
                                        </p:anim>
                                        <p:anim calcmode="lin" valueType="num">
                                          <p:cBhvr>
                                            <p:cTn id="74" dur="1000" fill="hold"/>
                                            <p:tgtEl>
                                              <p:spTgt spid="13"/>
                                            </p:tgtEl>
                                            <p:attrNameLst>
                                              <p:attrName>ppt_y</p:attrName>
                                            </p:attrNameLst>
                                          </p:cBhvr>
                                          <p:tavLst>
                                            <p:tav tm="0">
                                              <p:val>
                                                <p:strVal val="#ppt_y-.1"/>
                                              </p:val>
                                            </p:tav>
                                            <p:tav tm="100000">
                                              <p:val>
                                                <p:strVal val="#ppt_y"/>
                                              </p:val>
                                            </p:tav>
                                          </p:tavLst>
                                        </p:anim>
                                      </p:childTnLst>
                                    </p:cTn>
                                  </p:par>
                                  <p:par>
                                    <p:cTn id="75" presetID="1" presetClass="mediacall" presetSubtype="0" fill="hold" nodeType="withEffect">
                                      <p:stCondLst>
                                        <p:cond delay="0"/>
                                      </p:stCondLst>
                                      <p:childTnLst>
                                        <p:cmd type="call" cmd="playFrom(0.0)">
                                          <p:cBhvr>
                                            <p:cTn id="76" dur="4576" fill="hold"/>
                                            <p:tgtEl>
                                              <p:spTgt spid="26"/>
                                            </p:tgtEl>
                                          </p:cBhvr>
                                        </p:cmd>
                                      </p:childTnLst>
                                    </p:cTn>
                                  </p:par>
                                  <p:par>
                                    <p:cTn id="77" presetID="2" presetClass="exit" presetSubtype="3" accel="80000" decel="20000" fill="hold" nodeType="withEffect">
                                      <p:stCondLst>
                                        <p:cond delay="0"/>
                                      </p:stCondLst>
                                      <p:childTnLst>
                                        <p:anim calcmode="lin" valueType="num">
                                          <p:cBhvr additive="base">
                                            <p:cTn id="78" dur="500"/>
                                            <p:tgtEl>
                                              <p:spTgt spid="6"/>
                                            </p:tgtEl>
                                            <p:attrNameLst>
                                              <p:attrName>ppt_x</p:attrName>
                                            </p:attrNameLst>
                                          </p:cBhvr>
                                          <p:tavLst>
                                            <p:tav tm="0">
                                              <p:val>
                                                <p:strVal val="ppt_x"/>
                                              </p:val>
                                            </p:tav>
                                            <p:tav tm="100000">
                                              <p:val>
                                                <p:strVal val="1+ppt_w/2"/>
                                              </p:val>
                                            </p:tav>
                                          </p:tavLst>
                                        </p:anim>
                                        <p:anim calcmode="lin" valueType="num">
                                          <p:cBhvr additive="base">
                                            <p:cTn id="79" dur="500"/>
                                            <p:tgtEl>
                                              <p:spTgt spid="6"/>
                                            </p:tgtEl>
                                            <p:attrNameLst>
                                              <p:attrName>ppt_y</p:attrName>
                                            </p:attrNameLst>
                                          </p:cBhvr>
                                          <p:tavLst>
                                            <p:tav tm="0">
                                              <p:val>
                                                <p:strVal val="ppt_y"/>
                                              </p:val>
                                            </p:tav>
                                            <p:tav tm="100000">
                                              <p:val>
                                                <p:strVal val="0-ppt_h/2"/>
                                              </p:val>
                                            </p:tav>
                                          </p:tavLst>
                                        </p:anim>
                                        <p:set>
                                          <p:cBhvr>
                                            <p:cTn id="80" dur="1" fill="hold">
                                              <p:stCondLst>
                                                <p:cond delay="499"/>
                                              </p:stCondLst>
                                            </p:cTn>
                                            <p:tgtEl>
                                              <p:spTgt spid="6"/>
                                            </p:tgtEl>
                                            <p:attrNameLst>
                                              <p:attrName>style.visibility</p:attrName>
                                            </p:attrNameLst>
                                          </p:cBhvr>
                                          <p:to>
                                            <p:strVal val="hidden"/>
                                          </p:to>
                                        </p:set>
                                      </p:childTnLst>
                                    </p:cTn>
                                  </p:par>
                                  <p:par>
                                    <p:cTn id="81" presetID="10" presetClass="exit" presetSubtype="0" fill="hold" nodeType="withEffect">
                                      <p:stCondLst>
                                        <p:cond delay="0"/>
                                      </p:stCondLst>
                                      <p:childTnLst>
                                        <p:animEffect transition="out" filter="fade">
                                          <p:cBhvr>
                                            <p:cTn id="82" dur="500"/>
                                            <p:tgtEl>
                                              <p:spTgt spid="39"/>
                                            </p:tgtEl>
                                          </p:cBhvr>
                                        </p:animEffect>
                                        <p:set>
                                          <p:cBhvr>
                                            <p:cTn id="83" dur="1" fill="hold">
                                              <p:stCondLst>
                                                <p:cond delay="499"/>
                                              </p:stCondLst>
                                            </p:cTn>
                                            <p:tgtEl>
                                              <p:spTgt spid="39"/>
                                            </p:tgtEl>
                                            <p:attrNameLst>
                                              <p:attrName>style.visibility</p:attrName>
                                            </p:attrNameLst>
                                          </p:cBhvr>
                                          <p:to>
                                            <p:strVal val="hidden"/>
                                          </p:to>
                                        </p:set>
                                      </p:childTnLst>
                                    </p:cTn>
                                  </p:par>
                                  <p:par>
                                    <p:cTn id="84" presetID="10" presetClass="exit" presetSubtype="0" fill="hold" nodeType="withEffect">
                                      <p:stCondLst>
                                        <p:cond delay="0"/>
                                      </p:stCondLst>
                                      <p:childTnLst>
                                        <p:animEffect transition="out" filter="fade">
                                          <p:cBhvr>
                                            <p:cTn id="85" dur="500"/>
                                            <p:tgtEl>
                                              <p:spTgt spid="40"/>
                                            </p:tgtEl>
                                          </p:cBhvr>
                                        </p:animEffect>
                                        <p:set>
                                          <p:cBhvr>
                                            <p:cTn id="86" dur="1" fill="hold">
                                              <p:stCondLst>
                                                <p:cond delay="499"/>
                                              </p:stCondLst>
                                            </p:cTn>
                                            <p:tgtEl>
                                              <p:spTgt spid="40"/>
                                            </p:tgtEl>
                                            <p:attrNameLst>
                                              <p:attrName>style.visibility</p:attrName>
                                            </p:attrNameLst>
                                          </p:cBhvr>
                                          <p:to>
                                            <p:strVal val="hidden"/>
                                          </p:to>
                                        </p:set>
                                      </p:childTnLst>
                                    </p:cTn>
                                  </p:par>
                                  <p:par>
                                    <p:cTn id="87" presetID="10" presetClass="exit" presetSubtype="0" fill="hold" nodeType="withEffect">
                                      <p:stCondLst>
                                        <p:cond delay="0"/>
                                      </p:stCondLst>
                                      <p:childTnLst>
                                        <p:animEffect transition="out" filter="fade">
                                          <p:cBhvr>
                                            <p:cTn id="88" dur="500"/>
                                            <p:tgtEl>
                                              <p:spTgt spid="41"/>
                                            </p:tgtEl>
                                          </p:cBhvr>
                                        </p:animEffect>
                                        <p:set>
                                          <p:cBhvr>
                                            <p:cTn id="89" dur="1" fill="hold">
                                              <p:stCondLst>
                                                <p:cond delay="499"/>
                                              </p:stCondLst>
                                            </p:cTn>
                                            <p:tgtEl>
                                              <p:spTgt spid="41"/>
                                            </p:tgtEl>
                                            <p:attrNameLst>
                                              <p:attrName>style.visibility</p:attrName>
                                            </p:attrNameLst>
                                          </p:cBhvr>
                                          <p:to>
                                            <p:strVal val="hidden"/>
                                          </p:to>
                                        </p:set>
                                      </p:childTnLst>
                                    </p:cTn>
                                  </p:par>
                                </p:childTnLst>
                              </p:cTn>
                            </p:par>
                          </p:childTnLst>
                        </p:cTn>
                      </p:par>
                    </p:childTnLst>
                  </p:cTn>
                  <p:nextCondLst>
                    <p:cond evt="onClick" delay="0">
                      <p:tgtEl>
                        <p:spTgt spid="38"/>
                      </p:tgtEl>
                    </p:cond>
                  </p:nextCondLst>
                </p:seq>
              </p:childTnLst>
            </p:cTn>
          </p:par>
        </p:tnLst>
      </p:timing>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C9C40F7-6636-4B05-A249-C5AA12FDAEE6}"/>
              </a:ext>
            </a:extLst>
          </p:cNvPr>
          <p:cNvPicPr>
            <a:picLocks noChangeAspect="1"/>
          </p:cNvPicPr>
          <p:nvPr/>
        </p:nvPicPr>
        <p:blipFill>
          <a:blip r:embed="rId8"/>
          <a:stretch>
            <a:fillRect/>
          </a:stretch>
        </p:blipFill>
        <p:spPr>
          <a:xfrm>
            <a:off x="0" y="8484"/>
            <a:ext cx="12161838" cy="6841033"/>
          </a:xfrm>
          <a:prstGeom prst="rect">
            <a:avLst/>
          </a:prstGeom>
        </p:spPr>
      </p:pic>
      <p:grpSp>
        <p:nvGrpSpPr>
          <p:cNvPr id="42" name="Group 41">
            <a:extLst>
              <a:ext uri="{FF2B5EF4-FFF2-40B4-BE49-F238E27FC236}">
                <a16:creationId xmlns:a16="http://schemas.microsoft.com/office/drawing/2014/main" id="{9905CDB2-EEB7-49B9-ADB2-66FCF558DF54}"/>
              </a:ext>
            </a:extLst>
          </p:cNvPr>
          <p:cNvGrpSpPr/>
          <p:nvPr/>
        </p:nvGrpSpPr>
        <p:grpSpPr>
          <a:xfrm>
            <a:off x="2428085" y="254060"/>
            <a:ext cx="9463431" cy="3174941"/>
            <a:chOff x="2434106" y="246185"/>
            <a:chExt cx="9486901" cy="3182815"/>
          </a:xfrm>
        </p:grpSpPr>
        <p:pic>
          <p:nvPicPr>
            <p:cNvPr id="10" name="Picture 9">
              <a:extLst>
                <a:ext uri="{FF2B5EF4-FFF2-40B4-BE49-F238E27FC236}">
                  <a16:creationId xmlns:a16="http://schemas.microsoft.com/office/drawing/2014/main" id="{BFDC2BDB-258C-4F4A-86ED-C0A6EFC4F65F}"/>
                </a:ext>
              </a:extLst>
            </p:cNvPr>
            <p:cNvPicPr>
              <a:picLocks noChangeAspect="1"/>
            </p:cNvPicPr>
            <p:nvPr/>
          </p:nvPicPr>
          <p:blipFill>
            <a:blip r:embed="rId9"/>
            <a:stretch>
              <a:fillRect/>
            </a:stretch>
          </p:blipFill>
          <p:spPr>
            <a:xfrm>
              <a:off x="2434106" y="246185"/>
              <a:ext cx="9486901" cy="3182815"/>
            </a:xfrm>
            <a:prstGeom prst="rect">
              <a:avLst/>
            </a:prstGeom>
          </p:spPr>
        </p:pic>
        <p:sp>
          <p:nvSpPr>
            <p:cNvPr id="33" name="TextBox 32">
              <a:extLst>
                <a:ext uri="{FF2B5EF4-FFF2-40B4-BE49-F238E27FC236}">
                  <a16:creationId xmlns:a16="http://schemas.microsoft.com/office/drawing/2014/main" id="{74025C03-BBC1-4E41-924B-1D89C7CB42D3}"/>
                </a:ext>
              </a:extLst>
            </p:cNvPr>
            <p:cNvSpPr txBox="1"/>
            <p:nvPr/>
          </p:nvSpPr>
          <p:spPr>
            <a:xfrm>
              <a:off x="2674878" y="1458461"/>
              <a:ext cx="9029103" cy="1280634"/>
            </a:xfrm>
            <a:prstGeom prst="rect">
              <a:avLst/>
            </a:prstGeom>
            <a:noFill/>
          </p:spPr>
          <p:txBody>
            <a:bodyPr wrap="square" lIns="0" tIns="0" rIns="0" bIns="0" rtlCol="0">
              <a:spAutoFit/>
            </a:bodyPr>
            <a:lstStyle/>
            <a:p>
              <a:pPr algn="ctr">
                <a:lnSpc>
                  <a:spcPct val="121000"/>
                </a:lnSpc>
              </a:pPr>
              <a:r>
                <a:rPr lang="vi-VN" sz="3591" dirty="0">
                  <a:solidFill>
                    <a:schemeClr val="accent6"/>
                  </a:solidFill>
                  <a:latin typeface="+mn-lt"/>
                </a:rPr>
                <a:t>Ngoài đánh răng ra, em có thể thực hiện việc nào để giữ vệ sinh răng miệng?</a:t>
              </a:r>
              <a:endParaRPr lang="en-US" sz="3591" dirty="0">
                <a:solidFill>
                  <a:schemeClr val="accent6"/>
                </a:solidFill>
                <a:latin typeface="+mn-lt"/>
              </a:endParaRPr>
            </a:p>
          </p:txBody>
        </p:sp>
      </p:grpSp>
      <p:pic>
        <p:nvPicPr>
          <p:cNvPr id="6" name="Picture 5">
            <a:extLst>
              <a:ext uri="{FF2B5EF4-FFF2-40B4-BE49-F238E27FC236}">
                <a16:creationId xmlns:a16="http://schemas.microsoft.com/office/drawing/2014/main" id="{6CDE6C19-37AA-4D55-B203-0CA4C11C25D6}"/>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399057" y="639990"/>
            <a:ext cx="1824276" cy="1420241"/>
          </a:xfrm>
          <a:prstGeom prst="rect">
            <a:avLst/>
          </a:prstGeom>
        </p:spPr>
      </p:pic>
      <p:pic>
        <p:nvPicPr>
          <p:cNvPr id="7" name="Picture 6">
            <a:extLst>
              <a:ext uri="{FF2B5EF4-FFF2-40B4-BE49-F238E27FC236}">
                <a16:creationId xmlns:a16="http://schemas.microsoft.com/office/drawing/2014/main" id="{A9E21BF8-DFDC-47FA-9179-0DA83D210266}"/>
              </a:ext>
            </a:extLst>
          </p:cNvPr>
          <p:cNvPicPr>
            <a:picLocks noChangeAspect="1"/>
          </p:cNvPicPr>
          <p:nvPr/>
        </p:nvPicPr>
        <p:blipFill>
          <a:blip r:embed="rId11">
            <a:alphaModFix amt="67000"/>
            <a:extLst>
              <a:ext uri="{28A0092B-C50C-407E-A947-70E740481C1C}">
                <a14:useLocalDpi xmlns:a14="http://schemas.microsoft.com/office/drawing/2010/main" val="0"/>
              </a:ext>
            </a:extLst>
          </a:blip>
          <a:srcRect/>
          <a:stretch/>
        </p:blipFill>
        <p:spPr>
          <a:xfrm>
            <a:off x="504953" y="1836280"/>
            <a:ext cx="1615687" cy="4443140"/>
          </a:xfrm>
          <a:prstGeom prst="rect">
            <a:avLst/>
          </a:prstGeom>
        </p:spPr>
      </p:pic>
      <p:pic>
        <p:nvPicPr>
          <p:cNvPr id="9" name="Picture 8">
            <a:extLst>
              <a:ext uri="{FF2B5EF4-FFF2-40B4-BE49-F238E27FC236}">
                <a16:creationId xmlns:a16="http://schemas.microsoft.com/office/drawing/2014/main" id="{30BF07C3-4F38-4220-AD03-4C6C0ECBDC76}"/>
              </a:ext>
            </a:extLst>
          </p:cNvPr>
          <p:cNvPicPr>
            <a:picLocks noChangeAspect="1"/>
          </p:cNvPicPr>
          <p:nvPr/>
        </p:nvPicPr>
        <p:blipFill>
          <a:blip r:embed="rId12"/>
          <a:stretch>
            <a:fillRect/>
          </a:stretch>
        </p:blipFill>
        <p:spPr>
          <a:xfrm>
            <a:off x="533352" y="4693775"/>
            <a:ext cx="1476896" cy="1520230"/>
          </a:xfrm>
          <a:prstGeom prst="rect">
            <a:avLst/>
          </a:prstGeom>
        </p:spPr>
      </p:pic>
      <p:pic>
        <p:nvPicPr>
          <p:cNvPr id="24" name="Picture 23">
            <a:extLst>
              <a:ext uri="{FF2B5EF4-FFF2-40B4-BE49-F238E27FC236}">
                <a16:creationId xmlns:a16="http://schemas.microsoft.com/office/drawing/2014/main" id="{F9C79009-6437-4B91-9359-59C563024011}"/>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635816" y="4782729"/>
            <a:ext cx="1350758" cy="1491772"/>
          </a:xfrm>
          <a:prstGeom prst="rect">
            <a:avLst/>
          </a:prstGeom>
        </p:spPr>
      </p:pic>
      <p:pic>
        <p:nvPicPr>
          <p:cNvPr id="13" name="Picture 12">
            <a:extLst>
              <a:ext uri="{FF2B5EF4-FFF2-40B4-BE49-F238E27FC236}">
                <a16:creationId xmlns:a16="http://schemas.microsoft.com/office/drawing/2014/main" id="{10273A81-4537-406E-B3CE-A31805A589E9}"/>
              </a:ext>
            </a:extLst>
          </p:cNvPr>
          <p:cNvPicPr>
            <a:picLocks noChangeAspect="1"/>
          </p:cNvPicPr>
          <p:nvPr/>
        </p:nvPicPr>
        <p:blipFill>
          <a:blip r:embed="rId14">
            <a:extLst>
              <a:ext uri="{28A0092B-C50C-407E-A947-70E740481C1C}">
                <a14:useLocalDpi xmlns:a14="http://schemas.microsoft.com/office/drawing/2010/main" val="0"/>
              </a:ext>
            </a:extLst>
          </a:blip>
          <a:srcRect/>
          <a:stretch/>
        </p:blipFill>
        <p:spPr>
          <a:xfrm>
            <a:off x="636003" y="4666289"/>
            <a:ext cx="1350385" cy="1618731"/>
          </a:xfrm>
          <a:prstGeom prst="rect">
            <a:avLst/>
          </a:prstGeom>
        </p:spPr>
      </p:pic>
      <p:pic>
        <p:nvPicPr>
          <p:cNvPr id="26" name="59c3c5f047238">
            <a:hlinkClick r:id="" action="ppaction://media"/>
            <a:extLst>
              <a:ext uri="{FF2B5EF4-FFF2-40B4-BE49-F238E27FC236}">
                <a16:creationId xmlns:a16="http://schemas.microsoft.com/office/drawing/2014/main" id="{B0D31032-F0AD-4067-9A69-879234BD82E0}"/>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303283" y="1363932"/>
            <a:ext cx="486157" cy="486157"/>
          </a:xfrm>
          <a:prstGeom prst="rect">
            <a:avLst/>
          </a:prstGeom>
        </p:spPr>
      </p:pic>
      <p:grpSp>
        <p:nvGrpSpPr>
          <p:cNvPr id="38" name="Group 37">
            <a:extLst>
              <a:ext uri="{FF2B5EF4-FFF2-40B4-BE49-F238E27FC236}">
                <a16:creationId xmlns:a16="http://schemas.microsoft.com/office/drawing/2014/main" id="{E66CE2CC-C6FC-4C02-8800-255EB55AE7A1}"/>
              </a:ext>
            </a:extLst>
          </p:cNvPr>
          <p:cNvGrpSpPr/>
          <p:nvPr/>
        </p:nvGrpSpPr>
        <p:grpSpPr>
          <a:xfrm>
            <a:off x="2250934" y="3429000"/>
            <a:ext cx="4666112" cy="1546089"/>
            <a:chOff x="2256516" y="3433557"/>
            <a:chExt cx="4677684" cy="1549923"/>
          </a:xfrm>
        </p:grpSpPr>
        <p:sp>
          <p:nvSpPr>
            <p:cNvPr id="2" name="Rectangle: Rounded Corners 1">
              <a:extLst>
                <a:ext uri="{FF2B5EF4-FFF2-40B4-BE49-F238E27FC236}">
                  <a16:creationId xmlns:a16="http://schemas.microsoft.com/office/drawing/2014/main" id="{65A52592-0BB8-4E56-8777-98E51EF60298}"/>
                </a:ext>
              </a:extLst>
            </p:cNvPr>
            <p:cNvSpPr/>
            <p:nvPr/>
          </p:nvSpPr>
          <p:spPr>
            <a:xfrm>
              <a:off x="2590800" y="3642361"/>
              <a:ext cx="4343400" cy="13106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59"/>
            </a:p>
          </p:txBody>
        </p:sp>
        <p:pic>
          <p:nvPicPr>
            <p:cNvPr id="8" name="Picture 7">
              <a:extLst>
                <a:ext uri="{FF2B5EF4-FFF2-40B4-BE49-F238E27FC236}">
                  <a16:creationId xmlns:a16="http://schemas.microsoft.com/office/drawing/2014/main" id="{EE24F6AB-4202-4A41-B1CC-10AFAD074062}"/>
                </a:ext>
              </a:extLst>
            </p:cNvPr>
            <p:cNvPicPr>
              <a:picLocks noChangeAspect="1"/>
            </p:cNvPicPr>
            <p:nvPr/>
          </p:nvPicPr>
          <p:blipFill>
            <a:blip r:embed="rId16">
              <a:extLst>
                <a:ext uri="{28A0092B-C50C-407E-A947-70E740481C1C}">
                  <a14:useLocalDpi xmlns:a14="http://schemas.microsoft.com/office/drawing/2010/main" val="0"/>
                </a:ext>
              </a:extLst>
            </a:blip>
            <a:srcRect/>
            <a:stretch/>
          </p:blipFill>
          <p:spPr>
            <a:xfrm>
              <a:off x="2256516" y="3433557"/>
              <a:ext cx="1154488" cy="1549923"/>
            </a:xfrm>
            <a:prstGeom prst="rect">
              <a:avLst/>
            </a:prstGeom>
          </p:spPr>
        </p:pic>
        <p:sp>
          <p:nvSpPr>
            <p:cNvPr id="34" name="TextBox 33">
              <a:extLst>
                <a:ext uri="{FF2B5EF4-FFF2-40B4-BE49-F238E27FC236}">
                  <a16:creationId xmlns:a16="http://schemas.microsoft.com/office/drawing/2014/main" id="{7974302B-8BF6-442B-A767-DCF07F5816C6}"/>
                </a:ext>
              </a:extLst>
            </p:cNvPr>
            <p:cNvSpPr txBox="1"/>
            <p:nvPr/>
          </p:nvSpPr>
          <p:spPr>
            <a:xfrm>
              <a:off x="3249903" y="3657661"/>
              <a:ext cx="3400367" cy="1231073"/>
            </a:xfrm>
            <a:prstGeom prst="rect">
              <a:avLst/>
            </a:prstGeom>
            <a:noFill/>
          </p:spPr>
          <p:txBody>
            <a:bodyPr wrap="none" lIns="0" tIns="0" rIns="0" bIns="0" rtlCol="0">
              <a:spAutoFit/>
            </a:bodyPr>
            <a:lstStyle/>
            <a:p>
              <a:pPr algn="ctr"/>
              <a:r>
                <a:rPr lang="vi-VN" sz="3990" dirty="0">
                  <a:solidFill>
                    <a:schemeClr val="tx1">
                      <a:lumMod val="50000"/>
                      <a:lumOff val="50000"/>
                    </a:schemeClr>
                  </a:solidFill>
                  <a:latin typeface="+mn-lt"/>
                </a:rPr>
                <a:t>Chỉ súc miệng </a:t>
              </a:r>
            </a:p>
            <a:p>
              <a:pPr algn="ctr"/>
              <a:r>
                <a:rPr lang="vi-VN" sz="3990" dirty="0">
                  <a:solidFill>
                    <a:schemeClr val="tx1">
                      <a:lumMod val="50000"/>
                      <a:lumOff val="50000"/>
                    </a:schemeClr>
                  </a:solidFill>
                  <a:latin typeface="+mn-lt"/>
                </a:rPr>
                <a:t>với nước</a:t>
              </a:r>
              <a:endParaRPr lang="en-US" sz="3990" dirty="0">
                <a:solidFill>
                  <a:schemeClr val="tx1">
                    <a:lumMod val="50000"/>
                    <a:lumOff val="50000"/>
                  </a:schemeClr>
                </a:solidFill>
                <a:latin typeface="+mn-lt"/>
              </a:endParaRPr>
            </a:p>
          </p:txBody>
        </p:sp>
      </p:grpSp>
      <p:grpSp>
        <p:nvGrpSpPr>
          <p:cNvPr id="39" name="Group 38">
            <a:extLst>
              <a:ext uri="{FF2B5EF4-FFF2-40B4-BE49-F238E27FC236}">
                <a16:creationId xmlns:a16="http://schemas.microsoft.com/office/drawing/2014/main" id="{86401136-2892-4E74-8408-0ECBBDBDCC02}"/>
              </a:ext>
            </a:extLst>
          </p:cNvPr>
          <p:cNvGrpSpPr/>
          <p:nvPr/>
        </p:nvGrpSpPr>
        <p:grpSpPr>
          <a:xfrm>
            <a:off x="6917045" y="3300954"/>
            <a:ext cx="5137250" cy="1678681"/>
            <a:chOff x="6934198" y="3300636"/>
            <a:chExt cx="5149990" cy="1682844"/>
          </a:xfrm>
        </p:grpSpPr>
        <p:sp>
          <p:nvSpPr>
            <p:cNvPr id="28" name="Rectangle: Rounded Corners 27">
              <a:extLst>
                <a:ext uri="{FF2B5EF4-FFF2-40B4-BE49-F238E27FC236}">
                  <a16:creationId xmlns:a16="http://schemas.microsoft.com/office/drawing/2014/main" id="{ADED7621-90B0-4A1A-9CEE-2AF593FBD5ED}"/>
                </a:ext>
              </a:extLst>
            </p:cNvPr>
            <p:cNvSpPr/>
            <p:nvPr/>
          </p:nvSpPr>
          <p:spPr>
            <a:xfrm>
              <a:off x="7391400" y="3672841"/>
              <a:ext cx="4692788" cy="13106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59"/>
            </a:p>
          </p:txBody>
        </p:sp>
        <p:pic>
          <p:nvPicPr>
            <p:cNvPr id="19" name="Picture 18">
              <a:extLst>
                <a:ext uri="{FF2B5EF4-FFF2-40B4-BE49-F238E27FC236}">
                  <a16:creationId xmlns:a16="http://schemas.microsoft.com/office/drawing/2014/main" id="{29C561F4-337C-4F74-B8C1-E9E1657F0181}"/>
                </a:ext>
              </a:extLst>
            </p:cNvPr>
            <p:cNvPicPr>
              <a:picLocks noChangeAspect="1"/>
            </p:cNvPicPr>
            <p:nvPr/>
          </p:nvPicPr>
          <p:blipFill>
            <a:blip r:embed="rId17">
              <a:extLst>
                <a:ext uri="{28A0092B-C50C-407E-A947-70E740481C1C}">
                  <a14:useLocalDpi xmlns:a14="http://schemas.microsoft.com/office/drawing/2010/main" val="0"/>
                </a:ext>
              </a:extLst>
            </a:blip>
            <a:srcRect/>
            <a:stretch/>
          </p:blipFill>
          <p:spPr>
            <a:xfrm>
              <a:off x="6934198" y="3300636"/>
              <a:ext cx="987997" cy="1678288"/>
            </a:xfrm>
            <a:prstGeom prst="rect">
              <a:avLst/>
            </a:prstGeom>
          </p:spPr>
        </p:pic>
        <p:sp>
          <p:nvSpPr>
            <p:cNvPr id="35" name="TextBox 34">
              <a:extLst>
                <a:ext uri="{FF2B5EF4-FFF2-40B4-BE49-F238E27FC236}">
                  <a16:creationId xmlns:a16="http://schemas.microsoft.com/office/drawing/2014/main" id="{30405B9B-8989-4F0C-8CCF-4509B3A6EECA}"/>
                </a:ext>
              </a:extLst>
            </p:cNvPr>
            <p:cNvSpPr txBox="1"/>
            <p:nvPr/>
          </p:nvSpPr>
          <p:spPr>
            <a:xfrm>
              <a:off x="7815265" y="3712623"/>
              <a:ext cx="4268923" cy="987328"/>
            </a:xfrm>
            <a:prstGeom prst="rect">
              <a:avLst/>
            </a:prstGeom>
            <a:noFill/>
          </p:spPr>
          <p:txBody>
            <a:bodyPr wrap="square" lIns="0" tIns="0" rIns="0" bIns="0" rtlCol="0">
              <a:spAutoFit/>
            </a:bodyPr>
            <a:lstStyle/>
            <a:p>
              <a:pPr algn="ctr"/>
              <a:r>
                <a:rPr lang="vi-VN" sz="3200" dirty="0">
                  <a:solidFill>
                    <a:schemeClr val="tx1">
                      <a:lumMod val="50000"/>
                      <a:lumOff val="50000"/>
                    </a:schemeClr>
                  </a:solidFill>
                  <a:latin typeface="+mn-lt"/>
                </a:rPr>
                <a:t>Dùng chỉ nha khoa </a:t>
              </a:r>
            </a:p>
            <a:p>
              <a:pPr algn="ctr"/>
              <a:r>
                <a:rPr lang="vi-VN" sz="3200" dirty="0">
                  <a:solidFill>
                    <a:schemeClr val="tx1">
                      <a:lumMod val="50000"/>
                      <a:lumOff val="50000"/>
                    </a:schemeClr>
                  </a:solidFill>
                  <a:latin typeface="+mn-lt"/>
                </a:rPr>
                <a:t>để loại bỏ thức ăn thừa</a:t>
              </a:r>
              <a:endParaRPr lang="en-US" sz="3200" dirty="0">
                <a:solidFill>
                  <a:schemeClr val="tx1">
                    <a:lumMod val="50000"/>
                    <a:lumOff val="50000"/>
                  </a:schemeClr>
                </a:solidFill>
                <a:latin typeface="+mn-lt"/>
              </a:endParaRPr>
            </a:p>
          </p:txBody>
        </p:sp>
      </p:grpSp>
      <p:grpSp>
        <p:nvGrpSpPr>
          <p:cNvPr id="40" name="Group 39">
            <a:extLst>
              <a:ext uri="{FF2B5EF4-FFF2-40B4-BE49-F238E27FC236}">
                <a16:creationId xmlns:a16="http://schemas.microsoft.com/office/drawing/2014/main" id="{FC13E8F7-E341-4A4A-8467-9009F4679AEA}"/>
              </a:ext>
            </a:extLst>
          </p:cNvPr>
          <p:cNvGrpSpPr/>
          <p:nvPr/>
        </p:nvGrpSpPr>
        <p:grpSpPr>
          <a:xfrm>
            <a:off x="4861099" y="5160901"/>
            <a:ext cx="4694532" cy="1546089"/>
            <a:chOff x="2228026" y="5129048"/>
            <a:chExt cx="4706175" cy="1549923"/>
          </a:xfrm>
        </p:grpSpPr>
        <p:sp>
          <p:nvSpPr>
            <p:cNvPr id="25" name="Rectangle: Rounded Corners 24">
              <a:extLst>
                <a:ext uri="{FF2B5EF4-FFF2-40B4-BE49-F238E27FC236}">
                  <a16:creationId xmlns:a16="http://schemas.microsoft.com/office/drawing/2014/main" id="{F1D00E1D-A2B2-4255-A5D2-8BDE9DF92CF0}"/>
                </a:ext>
              </a:extLst>
            </p:cNvPr>
            <p:cNvSpPr/>
            <p:nvPr/>
          </p:nvSpPr>
          <p:spPr>
            <a:xfrm>
              <a:off x="2590801" y="5298831"/>
              <a:ext cx="4343400" cy="13106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59"/>
            </a:p>
          </p:txBody>
        </p:sp>
        <p:pic>
          <p:nvPicPr>
            <p:cNvPr id="20" name="Picture 19">
              <a:extLst>
                <a:ext uri="{FF2B5EF4-FFF2-40B4-BE49-F238E27FC236}">
                  <a16:creationId xmlns:a16="http://schemas.microsoft.com/office/drawing/2014/main" id="{62E08832-3DCC-49A4-AC1D-099A79C0EFB9}"/>
                </a:ext>
              </a:extLst>
            </p:cNvPr>
            <p:cNvPicPr>
              <a:picLocks noChangeAspect="1"/>
            </p:cNvPicPr>
            <p:nvPr/>
          </p:nvPicPr>
          <p:blipFill>
            <a:blip r:embed="rId18">
              <a:extLst>
                <a:ext uri="{28A0092B-C50C-407E-A947-70E740481C1C}">
                  <a14:useLocalDpi xmlns:a14="http://schemas.microsoft.com/office/drawing/2010/main" val="0"/>
                </a:ext>
              </a:extLst>
            </a:blip>
            <a:srcRect/>
            <a:stretch/>
          </p:blipFill>
          <p:spPr>
            <a:xfrm>
              <a:off x="2228026" y="5129048"/>
              <a:ext cx="929351" cy="1549923"/>
            </a:xfrm>
            <a:prstGeom prst="rect">
              <a:avLst/>
            </a:prstGeom>
          </p:spPr>
        </p:pic>
        <p:sp>
          <p:nvSpPr>
            <p:cNvPr id="36" name="TextBox 35">
              <a:extLst>
                <a:ext uri="{FF2B5EF4-FFF2-40B4-BE49-F238E27FC236}">
                  <a16:creationId xmlns:a16="http://schemas.microsoft.com/office/drawing/2014/main" id="{37128BEF-07EE-4FEE-9225-7F18ADBAC7D5}"/>
                </a:ext>
              </a:extLst>
            </p:cNvPr>
            <p:cNvSpPr txBox="1"/>
            <p:nvPr/>
          </p:nvSpPr>
          <p:spPr>
            <a:xfrm>
              <a:off x="3224870" y="5635627"/>
              <a:ext cx="3315198" cy="615537"/>
            </a:xfrm>
            <a:prstGeom prst="rect">
              <a:avLst/>
            </a:prstGeom>
            <a:noFill/>
          </p:spPr>
          <p:txBody>
            <a:bodyPr wrap="none" lIns="0" tIns="0" rIns="0" bIns="0" rtlCol="0">
              <a:spAutoFit/>
            </a:bodyPr>
            <a:lstStyle/>
            <a:p>
              <a:pPr algn="ctr"/>
              <a:r>
                <a:rPr lang="vi-VN" sz="3990" dirty="0">
                  <a:solidFill>
                    <a:schemeClr val="tx1">
                      <a:lumMod val="50000"/>
                      <a:lumOff val="50000"/>
                    </a:schemeClr>
                  </a:solidFill>
                  <a:latin typeface="+mn-lt"/>
                </a:rPr>
                <a:t>Nhai thêm kẹo</a:t>
              </a:r>
              <a:endParaRPr lang="en-US" sz="3990" dirty="0">
                <a:solidFill>
                  <a:schemeClr val="tx1">
                    <a:lumMod val="50000"/>
                    <a:lumOff val="50000"/>
                  </a:schemeClr>
                </a:solidFill>
                <a:latin typeface="+mn-lt"/>
              </a:endParaRPr>
            </a:p>
          </p:txBody>
        </p:sp>
      </p:grpSp>
    </p:spTree>
    <p:extLst>
      <p:ext uri="{BB962C8B-B14F-4D97-AF65-F5344CB8AC3E}">
        <p14:creationId xmlns:p14="http://schemas.microsoft.com/office/powerpoint/2010/main" val="25946918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14:presetBounceEnd="58000">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58000">
                                          <p:cBhvr additive="base">
                                            <p:cTn id="7" dur="1000" fill="hold"/>
                                            <p:tgtEl>
                                              <p:spTgt spid="6"/>
                                            </p:tgtEl>
                                            <p:attrNameLst>
                                              <p:attrName>ppt_x</p:attrName>
                                            </p:attrNameLst>
                                          </p:cBhvr>
                                          <p:tavLst>
                                            <p:tav tm="0">
                                              <p:val>
                                                <p:strVal val="0-#ppt_w/2"/>
                                              </p:val>
                                            </p:tav>
                                            <p:tav tm="100000">
                                              <p:val>
                                                <p:strVal val="#ppt_x"/>
                                              </p:val>
                                            </p:tav>
                                          </p:tavLst>
                                        </p:anim>
                                        <p:anim calcmode="lin" valueType="num" p14:bounceEnd="58000">
                                          <p:cBhvr additive="base">
                                            <p:cTn id="8" dur="1000" fill="hold"/>
                                            <p:tgtEl>
                                              <p:spTgt spid="6"/>
                                            </p:tgtEl>
                                            <p:attrNameLst>
                                              <p:attrName>ppt_y</p:attrName>
                                            </p:attrNameLst>
                                          </p:cBhvr>
                                          <p:tavLst>
                                            <p:tav tm="0">
                                              <p:val>
                                                <p:strVal val="0-#ppt_h/2"/>
                                              </p:val>
                                            </p:tav>
                                            <p:tav tm="100000">
                                              <p:val>
                                                <p:strVal val="#ppt_y"/>
                                              </p:val>
                                            </p:tav>
                                          </p:tavLst>
                                        </p:anim>
                                      </p:childTnLst>
                                      <p:subTnLst>
                                        <p:audio>
                                          <p:cMediaNode vol="17000">
                                            <p:cTn display="0" masterRel="sameClick">
                                              <p:stCondLst>
                                                <p:cond evt="begin" delay="0">
                                                  <p:tn val="5"/>
                                                </p:cond>
                                              </p:stCondLst>
                                              <p:endCondLst>
                                                <p:cond evt="onStopAudio" delay="0">
                                                  <p:tgtEl>
                                                    <p:sldTgt/>
                                                  </p:tgtEl>
                                                </p:cond>
                                              </p:endCondLst>
                                            </p:cTn>
                                            <p:tgtEl>
                                              <p:sndTgt r:embed="rId4" name="DiaBayDen.wav"/>
                                            </p:tgtEl>
                                          </p:cMediaNode>
                                        </p:audio>
                                      </p:subTnLst>
                                    </p:cTn>
                                  </p:par>
                                </p:childTnLst>
                              </p:cTn>
                            </p:par>
                            <p:par>
                              <p:cTn id="9" fill="hold">
                                <p:stCondLst>
                                  <p:cond delay="1000"/>
                                </p:stCondLst>
                                <p:childTnLst>
                                  <p:par>
                                    <p:cTn id="10" presetID="2" presetClass="entr" presetSubtype="1" fill="hold" nodeType="afterEffect" p14:presetBounceEnd="65000">
                                      <p:stCondLst>
                                        <p:cond delay="0"/>
                                      </p:stCondLst>
                                      <p:childTnLst>
                                        <p:set>
                                          <p:cBhvr>
                                            <p:cTn id="11" dur="1" fill="hold">
                                              <p:stCondLst>
                                                <p:cond delay="0"/>
                                              </p:stCondLst>
                                            </p:cTn>
                                            <p:tgtEl>
                                              <p:spTgt spid="42"/>
                                            </p:tgtEl>
                                            <p:attrNameLst>
                                              <p:attrName>style.visibility</p:attrName>
                                            </p:attrNameLst>
                                          </p:cBhvr>
                                          <p:to>
                                            <p:strVal val="visible"/>
                                          </p:to>
                                        </p:set>
                                        <p:anim calcmode="lin" valueType="num" p14:bounceEnd="65000">
                                          <p:cBhvr additive="base">
                                            <p:cTn id="12" dur="1000" fill="hold"/>
                                            <p:tgtEl>
                                              <p:spTgt spid="42"/>
                                            </p:tgtEl>
                                            <p:attrNameLst>
                                              <p:attrName>ppt_x</p:attrName>
                                            </p:attrNameLst>
                                          </p:cBhvr>
                                          <p:tavLst>
                                            <p:tav tm="0">
                                              <p:val>
                                                <p:strVal val="#ppt_x"/>
                                              </p:val>
                                            </p:tav>
                                            <p:tav tm="100000">
                                              <p:val>
                                                <p:strVal val="#ppt_x"/>
                                              </p:val>
                                            </p:tav>
                                          </p:tavLst>
                                        </p:anim>
                                        <p:anim calcmode="lin" valueType="num" p14:bounceEnd="65000">
                                          <p:cBhvr additive="base">
                                            <p:cTn id="13" dur="1000" fill="hold"/>
                                            <p:tgtEl>
                                              <p:spTgt spid="42"/>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14:presetBounceEnd="65000">
                                      <p:stCondLst>
                                        <p:cond delay="0"/>
                                      </p:stCondLst>
                                      <p:childTnLst>
                                        <p:set>
                                          <p:cBhvr>
                                            <p:cTn id="16" dur="1" fill="hold">
                                              <p:stCondLst>
                                                <p:cond delay="0"/>
                                              </p:stCondLst>
                                            </p:cTn>
                                            <p:tgtEl>
                                              <p:spTgt spid="38"/>
                                            </p:tgtEl>
                                            <p:attrNameLst>
                                              <p:attrName>style.visibility</p:attrName>
                                            </p:attrNameLst>
                                          </p:cBhvr>
                                          <p:to>
                                            <p:strVal val="visible"/>
                                          </p:to>
                                        </p:set>
                                        <p:anim calcmode="lin" valueType="num" p14:bounceEnd="65000">
                                          <p:cBhvr additive="base">
                                            <p:cTn id="17" dur="1000" fill="hold"/>
                                            <p:tgtEl>
                                              <p:spTgt spid="38"/>
                                            </p:tgtEl>
                                            <p:attrNameLst>
                                              <p:attrName>ppt_x</p:attrName>
                                            </p:attrNameLst>
                                          </p:cBhvr>
                                          <p:tavLst>
                                            <p:tav tm="0">
                                              <p:val>
                                                <p:strVal val="#ppt_x"/>
                                              </p:val>
                                            </p:tav>
                                            <p:tav tm="100000">
                                              <p:val>
                                                <p:strVal val="#ppt_x"/>
                                              </p:val>
                                            </p:tav>
                                          </p:tavLst>
                                        </p:anim>
                                        <p:anim calcmode="lin" valueType="num" p14:bounceEnd="65000">
                                          <p:cBhvr additive="base">
                                            <p:cTn id="18" dur="1000" fill="hold"/>
                                            <p:tgtEl>
                                              <p:spTgt spid="38"/>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14:presetBounceEnd="65000">
                                      <p:stCondLst>
                                        <p:cond delay="400"/>
                                      </p:stCondLst>
                                      <p:childTnLst>
                                        <p:set>
                                          <p:cBhvr>
                                            <p:cTn id="20" dur="1" fill="hold">
                                              <p:stCondLst>
                                                <p:cond delay="0"/>
                                              </p:stCondLst>
                                            </p:cTn>
                                            <p:tgtEl>
                                              <p:spTgt spid="39"/>
                                            </p:tgtEl>
                                            <p:attrNameLst>
                                              <p:attrName>style.visibility</p:attrName>
                                            </p:attrNameLst>
                                          </p:cBhvr>
                                          <p:to>
                                            <p:strVal val="visible"/>
                                          </p:to>
                                        </p:set>
                                        <p:anim calcmode="lin" valueType="num" p14:bounceEnd="65000">
                                          <p:cBhvr additive="base">
                                            <p:cTn id="21" dur="1000" fill="hold"/>
                                            <p:tgtEl>
                                              <p:spTgt spid="39"/>
                                            </p:tgtEl>
                                            <p:attrNameLst>
                                              <p:attrName>ppt_x</p:attrName>
                                            </p:attrNameLst>
                                          </p:cBhvr>
                                          <p:tavLst>
                                            <p:tav tm="0">
                                              <p:val>
                                                <p:strVal val="#ppt_x"/>
                                              </p:val>
                                            </p:tav>
                                            <p:tav tm="100000">
                                              <p:val>
                                                <p:strVal val="#ppt_x"/>
                                              </p:val>
                                            </p:tav>
                                          </p:tavLst>
                                        </p:anim>
                                        <p:anim calcmode="lin" valueType="num" p14:bounceEnd="65000">
                                          <p:cBhvr additive="base">
                                            <p:cTn id="22" dur="1000" fill="hold"/>
                                            <p:tgtEl>
                                              <p:spTgt spid="39"/>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65000">
                                      <p:stCondLst>
                                        <p:cond delay="800"/>
                                      </p:stCondLst>
                                      <p:childTnLst>
                                        <p:set>
                                          <p:cBhvr>
                                            <p:cTn id="24" dur="1" fill="hold">
                                              <p:stCondLst>
                                                <p:cond delay="0"/>
                                              </p:stCondLst>
                                            </p:cTn>
                                            <p:tgtEl>
                                              <p:spTgt spid="40"/>
                                            </p:tgtEl>
                                            <p:attrNameLst>
                                              <p:attrName>style.visibility</p:attrName>
                                            </p:attrNameLst>
                                          </p:cBhvr>
                                          <p:to>
                                            <p:strVal val="visible"/>
                                          </p:to>
                                        </p:set>
                                        <p:anim calcmode="lin" valueType="num" p14:bounceEnd="65000">
                                          <p:cBhvr additive="base">
                                            <p:cTn id="25" dur="1000" fill="hold"/>
                                            <p:tgtEl>
                                              <p:spTgt spid="40"/>
                                            </p:tgtEl>
                                            <p:attrNameLst>
                                              <p:attrName>ppt_x</p:attrName>
                                            </p:attrNameLst>
                                          </p:cBhvr>
                                          <p:tavLst>
                                            <p:tav tm="0">
                                              <p:val>
                                                <p:strVal val="#ppt_x"/>
                                              </p:val>
                                            </p:tav>
                                            <p:tav tm="100000">
                                              <p:val>
                                                <p:strVal val="#ppt_x"/>
                                              </p:val>
                                            </p:tav>
                                          </p:tavLst>
                                        </p:anim>
                                        <p:anim calcmode="lin" valueType="num" p14:bounceEnd="65000">
                                          <p:cBhvr additive="base">
                                            <p:cTn id="26" dur="1000" fill="hold"/>
                                            <p:tgtEl>
                                              <p:spTgt spid="40"/>
                                            </p:tgtEl>
                                            <p:attrNameLst>
                                              <p:attrName>ppt_y</p:attrName>
                                            </p:attrNameLst>
                                          </p:cBhvr>
                                          <p:tavLst>
                                            <p:tav tm="0">
                                              <p:val>
                                                <p:strVal val="1+#ppt_h/2"/>
                                              </p:val>
                                            </p:tav>
                                            <p:tav tm="100000">
                                              <p:val>
                                                <p:strVal val="#ppt_y"/>
                                              </p:val>
                                            </p:tav>
                                          </p:tavLst>
                                        </p:anim>
                                      </p:childTnLst>
                                    </p:cTn>
                                  </p:par>
                                </p:childTnLst>
                              </p:cTn>
                            </p:par>
                            <p:par>
                              <p:cTn id="27" fill="hold">
                                <p:stCondLst>
                                  <p:cond delay="3800"/>
                                </p:stCondLst>
                                <p:childTnLst>
                                  <p:par>
                                    <p:cTn id="28" presetID="22" presetClass="entr" presetSubtype="1" fill="hold"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up)">
                                          <p:cBhvr>
                                            <p:cTn id="30" dur="500"/>
                                            <p:tgtEl>
                                              <p:spTgt spid="7"/>
                                            </p:tgtEl>
                                          </p:cBhvr>
                                        </p:animEffect>
                                      </p:childTnLst>
                                    </p:cTn>
                                  </p:par>
                                </p:childTnLst>
                              </p:cTn>
                            </p:par>
                            <p:par>
                              <p:cTn id="31" fill="hold">
                                <p:stCondLst>
                                  <p:cond delay="4300"/>
                                </p:stCondLst>
                                <p:childTnLst>
                                  <p:par>
                                    <p:cTn id="32" presetID="1" presetClass="exit" presetSubtype="0" fill="hold" nodeType="afterEffect">
                                      <p:stCondLst>
                                        <p:cond delay="0"/>
                                      </p:stCondLst>
                                      <p:childTnLst>
                                        <p:set>
                                          <p:cBhvr>
                                            <p:cTn id="33" dur="1" fill="hold">
                                              <p:stCondLst>
                                                <p:cond delay="0"/>
                                              </p:stCondLst>
                                            </p:cTn>
                                            <p:tgtEl>
                                              <p:spTgt spid="24"/>
                                            </p:tgtEl>
                                            <p:attrNameLst>
                                              <p:attrName>style.visibility</p:attrName>
                                            </p:attrNameLst>
                                          </p:cBhvr>
                                          <p:to>
                                            <p:strVal val="hidden"/>
                                          </p:to>
                                        </p:set>
                                      </p:childTnLst>
                                    </p:cTn>
                                  </p:par>
                                  <p:par>
                                    <p:cTn id="34" presetID="1" presetClass="entr" presetSubtype="0" fill="hold" nodeType="withEffect">
                                      <p:stCondLst>
                                        <p:cond delay="0"/>
                                      </p:stCondLst>
                                      <p:childTnLst>
                                        <p:set>
                                          <p:cBhvr>
                                            <p:cTn id="35" dur="1" fill="hold">
                                              <p:stCondLst>
                                                <p:cond delay="0"/>
                                              </p:stCondLst>
                                            </p:cTn>
                                            <p:tgtEl>
                                              <p:spTgt spid="9"/>
                                            </p:tgtEl>
                                            <p:attrNameLst>
                                              <p:attrName>style.visibility</p:attrName>
                                            </p:attrNameLst>
                                          </p:cBhvr>
                                          <p:to>
                                            <p:strVal val="visible"/>
                                          </p:to>
                                        </p:set>
                                      </p:childTnLst>
                                    </p:cTn>
                                  </p:par>
                                </p:childTnLst>
                              </p:cTn>
                            </p:par>
                            <p:par>
                              <p:cTn id="36" fill="hold">
                                <p:stCondLst>
                                  <p:cond delay="4300"/>
                                </p:stCondLst>
                                <p:childTnLst>
                                  <p:par>
                                    <p:cTn id="37" presetID="42" presetClass="path" presetSubtype="0" accel="50000" decel="50000" fill="hold" nodeType="afterEffect">
                                      <p:stCondLst>
                                        <p:cond delay="0"/>
                                      </p:stCondLst>
                                      <p:childTnLst>
                                        <p:animMotion origin="layout" path="M 2.70833E-6 -4.81481E-6 L 0.00677 -0.5155 " pathEditMode="relative" rAng="0" ptsTypes="AA">
                                          <p:cBhvr>
                                            <p:cTn id="38" dur="15000" fill="hold"/>
                                            <p:tgtEl>
                                              <p:spTgt spid="9"/>
                                            </p:tgtEl>
                                            <p:attrNameLst>
                                              <p:attrName>ppt_x</p:attrName>
                                              <p:attrName>ppt_y</p:attrName>
                                            </p:attrNameLst>
                                          </p:cBhvr>
                                          <p:rCtr x="339" y="-25787"/>
                                        </p:animMotion>
                                      </p:childTnLst>
                                    </p:cTn>
                                  </p:par>
                                  <p:par>
                                    <p:cTn id="39" presetID="6" presetClass="emph" presetSubtype="0" fill="hold" nodeType="withEffect">
                                      <p:stCondLst>
                                        <p:cond delay="0"/>
                                      </p:stCondLst>
                                      <p:childTnLst>
                                        <p:animScale>
                                          <p:cBhvr>
                                            <p:cTn id="40" dur="15000" fill="hold"/>
                                            <p:tgtEl>
                                              <p:spTgt spid="9"/>
                                            </p:tgtEl>
                                          </p:cBhvr>
                                          <p:by x="50000" y="50000"/>
                                        </p:animScale>
                                      </p:childTnLst>
                                    </p:cTn>
                                  </p:par>
                                  <p:par>
                                    <p:cTn id="41" presetID="22" presetClass="exit" presetSubtype="4" fill="hold" nodeType="withEffect">
                                      <p:stCondLst>
                                        <p:cond delay="0"/>
                                      </p:stCondLst>
                                      <p:childTnLst>
                                        <p:animEffect transition="out" filter="wipe(down)">
                                          <p:cBhvr>
                                            <p:cTn id="42" dur="15000"/>
                                            <p:tgtEl>
                                              <p:spTgt spid="7"/>
                                            </p:tgtEl>
                                          </p:cBhvr>
                                        </p:animEffect>
                                        <p:set>
                                          <p:cBhvr>
                                            <p:cTn id="43" dur="1" fill="hold">
                                              <p:stCondLst>
                                                <p:cond delay="14999"/>
                                              </p:stCondLst>
                                            </p:cTn>
                                            <p:tgtEl>
                                              <p:spTgt spid="7"/>
                                            </p:tgtEl>
                                            <p:attrNameLst>
                                              <p:attrName>style.visibility</p:attrName>
                                            </p:attrNameLst>
                                          </p:cBhvr>
                                          <p:to>
                                            <p:strVal val="hidden"/>
                                          </p:to>
                                        </p:set>
                                      </p:childTnLst>
                                      <p:subTnLst>
                                        <p:audio>
                                          <p:cMediaNode vol="15000">
                                            <p:cTn display="0" masterRel="sameClick">
                                              <p:stCondLst>
                                                <p:cond evt="begin" delay="0">
                                                  <p:tn val="41"/>
                                                </p:cond>
                                              </p:stCondLst>
                                              <p:endCondLst>
                                                <p:cond evt="onStopAudio" delay="0">
                                                  <p:tgtEl>
                                                    <p:sldTgt/>
                                                  </p:tgtEl>
                                                </p:cond>
                                              </p:endCondLst>
                                            </p:cTn>
                                            <p:tgtEl>
                                              <p:sndTgt r:embed="rId5" name="AmThanhDiaBay.wav"/>
                                            </p:tgtEl>
                                          </p:cMediaNode>
                                        </p:audio>
                                      </p:subTnLst>
                                    </p:cTn>
                                  </p:par>
                                </p:childTnLst>
                              </p:cTn>
                            </p:par>
                            <p:par>
                              <p:cTn id="44" fill="hold">
                                <p:stCondLst>
                                  <p:cond delay="19300"/>
                                </p:stCondLst>
                                <p:childTnLst>
                                  <p:par>
                                    <p:cTn id="45" presetID="32" presetClass="emph" presetSubtype="0" repeatCount="3000" fill="hold" nodeType="afterEffect">
                                      <p:stCondLst>
                                        <p:cond delay="0"/>
                                      </p:stCondLst>
                                      <p:childTnLst>
                                        <p:animRot by="120000">
                                          <p:cBhvr>
                                            <p:cTn id="46" dur="75" fill="hold">
                                              <p:stCondLst>
                                                <p:cond delay="0"/>
                                              </p:stCondLst>
                                            </p:cTn>
                                            <p:tgtEl>
                                              <p:spTgt spid="6"/>
                                            </p:tgtEl>
                                            <p:attrNameLst>
                                              <p:attrName>r</p:attrName>
                                            </p:attrNameLst>
                                          </p:cBhvr>
                                        </p:animRot>
                                        <p:animRot by="-240000">
                                          <p:cBhvr>
                                            <p:cTn id="47" dur="150" fill="hold">
                                              <p:stCondLst>
                                                <p:cond delay="150"/>
                                              </p:stCondLst>
                                            </p:cTn>
                                            <p:tgtEl>
                                              <p:spTgt spid="6"/>
                                            </p:tgtEl>
                                            <p:attrNameLst>
                                              <p:attrName>r</p:attrName>
                                            </p:attrNameLst>
                                          </p:cBhvr>
                                        </p:animRot>
                                        <p:animRot by="240000">
                                          <p:cBhvr>
                                            <p:cTn id="48" dur="150" fill="hold">
                                              <p:stCondLst>
                                                <p:cond delay="300"/>
                                              </p:stCondLst>
                                            </p:cTn>
                                            <p:tgtEl>
                                              <p:spTgt spid="6"/>
                                            </p:tgtEl>
                                            <p:attrNameLst>
                                              <p:attrName>r</p:attrName>
                                            </p:attrNameLst>
                                          </p:cBhvr>
                                        </p:animRot>
                                        <p:animRot by="-240000">
                                          <p:cBhvr>
                                            <p:cTn id="49" dur="150" fill="hold">
                                              <p:stCondLst>
                                                <p:cond delay="450"/>
                                              </p:stCondLst>
                                            </p:cTn>
                                            <p:tgtEl>
                                              <p:spTgt spid="6"/>
                                            </p:tgtEl>
                                            <p:attrNameLst>
                                              <p:attrName>r</p:attrName>
                                            </p:attrNameLst>
                                          </p:cBhvr>
                                        </p:animRot>
                                        <p:animRot by="120000">
                                          <p:cBhvr>
                                            <p:cTn id="50" dur="150" fill="hold">
                                              <p:stCondLst>
                                                <p:cond delay="600"/>
                                              </p:stCondLst>
                                            </p:cTn>
                                            <p:tgtEl>
                                              <p:spTgt spid="6"/>
                                            </p:tgtEl>
                                            <p:attrNameLst>
                                              <p:attrName>r</p:attrName>
                                            </p:attrNameLst>
                                          </p:cBhvr>
                                        </p:animRot>
                                      </p:childTnLst>
                                      <p:subTnLst>
                                        <p:audio>
                                          <p:cMediaNode>
                                            <p:cTn display="0" masterRel="sameClick">
                                              <p:stCondLst>
                                                <p:cond evt="begin" delay="0">
                                                  <p:tn val="45"/>
                                                </p:cond>
                                              </p:stCondLst>
                                              <p:endCondLst>
                                                <p:cond evt="onStopAudio" delay="0">
                                                  <p:tgtEl>
                                                    <p:sldTgt/>
                                                  </p:tgtEl>
                                                </p:cond>
                                              </p:endCondLst>
                                            </p:cTn>
                                            <p:tgtEl>
                                              <p:sndTgt r:embed="rId6" name="AmHetGio.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51" fill="hold" display="0">
                      <p:stCondLst>
                        <p:cond delay="indefinite"/>
                      </p:stCondLst>
                      <p:endCondLst>
                        <p:cond evt="onStopAudio" delay="0">
                          <p:tgtEl>
                            <p:sldTgt/>
                          </p:tgtEl>
                        </p:cond>
                      </p:endCondLst>
                    </p:cTn>
                    <p:tgtEl>
                      <p:spTgt spid="26"/>
                    </p:tgtEl>
                  </p:cMediaNode>
                </p:audio>
                <p:seq concurrent="1" nextAc="seek">
                  <p:cTn id="52" restart="whenNotActive" fill="hold" evtFilter="cancelBubble" nodeType="interactiveSeq">
                    <p:stCondLst>
                      <p:cond evt="onClick" delay="0">
                        <p:tgtEl>
                          <p:spTgt spid="39"/>
                        </p:tgtEl>
                      </p:cond>
                    </p:stCondLst>
                    <p:endSync evt="end" delay="0">
                      <p:rtn val="all"/>
                    </p:endSync>
                    <p:childTnLst>
                      <p:par>
                        <p:cTn id="53" fill="hold">
                          <p:stCondLst>
                            <p:cond delay="0"/>
                          </p:stCondLst>
                          <p:childTnLst>
                            <p:par>
                              <p:cTn id="54" fill="hold">
                                <p:stCondLst>
                                  <p:cond delay="0"/>
                                </p:stCondLst>
                                <p:childTnLst>
                                  <p:par>
                                    <p:cTn id="55" presetID="26" presetClass="emph" presetSubtype="0" fill="hold" nodeType="clickEffect">
                                      <p:stCondLst>
                                        <p:cond delay="0"/>
                                      </p:stCondLst>
                                      <p:childTnLst>
                                        <p:animEffect transition="out" filter="fade">
                                          <p:cBhvr>
                                            <p:cTn id="56" dur="500" tmFilter="0, 0; .2, .5; .8, .5; 1, 0"/>
                                            <p:tgtEl>
                                              <p:spTgt spid="39"/>
                                            </p:tgtEl>
                                          </p:cBhvr>
                                        </p:animEffect>
                                        <p:animScale>
                                          <p:cBhvr>
                                            <p:cTn id="57" dur="250" autoRev="1" fill="hold"/>
                                            <p:tgtEl>
                                              <p:spTgt spid="39"/>
                                            </p:tgtEl>
                                          </p:cBhvr>
                                          <p:by x="105000" y="105000"/>
                                        </p:animScale>
                                      </p:childTnLst>
                                      <p:subTnLst>
                                        <p:audio>
                                          <p:cMediaNode>
                                            <p:cTn display="0" masterRel="sameClick">
                                              <p:stCondLst>
                                                <p:cond evt="begin" delay="0">
                                                  <p:tn val="55"/>
                                                </p:cond>
                                              </p:stCondLst>
                                              <p:endCondLst>
                                                <p:cond evt="onStopAudio" delay="0">
                                                  <p:tgtEl>
                                                    <p:sldTgt/>
                                                  </p:tgtEl>
                                                </p:cond>
                                              </p:endCondLst>
                                            </p:cTn>
                                            <p:tgtEl>
                                              <p:sndTgt r:embed="rId7" name="click.wav"/>
                                            </p:tgtEl>
                                          </p:cMediaNode>
                                        </p:audio>
                                      </p:subTnLst>
                                    </p:cTn>
                                  </p:par>
                                </p:childTnLst>
                              </p:cTn>
                            </p:par>
                            <p:par>
                              <p:cTn id="58" fill="hold">
                                <p:stCondLst>
                                  <p:cond delay="500"/>
                                </p:stCondLst>
                                <p:childTnLst>
                                  <p:par>
                                    <p:cTn id="59" presetID="10" presetClass="exit" presetSubtype="0" fill="hold" nodeType="afterEffect">
                                      <p:stCondLst>
                                        <p:cond delay="0"/>
                                      </p:stCondLst>
                                      <p:childTnLst>
                                        <p:animEffect transition="out" filter="fade">
                                          <p:cBhvr>
                                            <p:cTn id="60" dur="500"/>
                                            <p:tgtEl>
                                              <p:spTgt spid="7"/>
                                            </p:tgtEl>
                                          </p:cBhvr>
                                        </p:animEffect>
                                        <p:set>
                                          <p:cBhvr>
                                            <p:cTn id="61" dur="1" fill="hold">
                                              <p:stCondLst>
                                                <p:cond delay="499"/>
                                              </p:stCondLst>
                                            </p:cTn>
                                            <p:tgtEl>
                                              <p:spTgt spid="7"/>
                                            </p:tgtEl>
                                            <p:attrNameLst>
                                              <p:attrName>style.visibility</p:attrName>
                                            </p:attrNameLst>
                                          </p:cBhvr>
                                          <p:to>
                                            <p:strVal val="hidden"/>
                                          </p:to>
                                        </p:set>
                                      </p:childTnLst>
                                    </p:cTn>
                                  </p:par>
                                  <p:par>
                                    <p:cTn id="62" presetID="10" presetClass="exit" presetSubtype="0" fill="hold" nodeType="withEffect">
                                      <p:stCondLst>
                                        <p:cond delay="0"/>
                                      </p:stCondLst>
                                      <p:childTnLst>
                                        <p:animEffect transition="out" filter="fade">
                                          <p:cBhvr>
                                            <p:cTn id="63" dur="500"/>
                                            <p:tgtEl>
                                              <p:spTgt spid="9"/>
                                            </p:tgtEl>
                                          </p:cBhvr>
                                        </p:animEffect>
                                        <p:set>
                                          <p:cBhvr>
                                            <p:cTn id="64" dur="1" fill="hold">
                                              <p:stCondLst>
                                                <p:cond delay="499"/>
                                              </p:stCondLst>
                                            </p:cTn>
                                            <p:tgtEl>
                                              <p:spTgt spid="9"/>
                                            </p:tgtEl>
                                            <p:attrNameLst>
                                              <p:attrName>style.visibility</p:attrName>
                                            </p:attrNameLst>
                                          </p:cBhvr>
                                          <p:to>
                                            <p:strVal val="hidden"/>
                                          </p:to>
                                        </p:set>
                                      </p:childTnLst>
                                    </p:cTn>
                                  </p:par>
                                </p:childTnLst>
                              </p:cTn>
                            </p:par>
                            <p:par>
                              <p:cTn id="65" fill="hold">
                                <p:stCondLst>
                                  <p:cond delay="1000"/>
                                </p:stCondLst>
                                <p:childTnLst>
                                  <p:par>
                                    <p:cTn id="66" presetID="47" presetClass="entr" presetSubtype="0" fill="hold" nodeType="afterEffect">
                                      <p:stCondLst>
                                        <p:cond delay="0"/>
                                      </p:stCondLst>
                                      <p:childTnLst>
                                        <p:set>
                                          <p:cBhvr>
                                            <p:cTn id="67" dur="1" fill="hold">
                                              <p:stCondLst>
                                                <p:cond delay="0"/>
                                              </p:stCondLst>
                                            </p:cTn>
                                            <p:tgtEl>
                                              <p:spTgt spid="13"/>
                                            </p:tgtEl>
                                            <p:attrNameLst>
                                              <p:attrName>style.visibility</p:attrName>
                                            </p:attrNameLst>
                                          </p:cBhvr>
                                          <p:to>
                                            <p:strVal val="visible"/>
                                          </p:to>
                                        </p:set>
                                        <p:animEffect transition="in" filter="fade">
                                          <p:cBhvr>
                                            <p:cTn id="68" dur="1000"/>
                                            <p:tgtEl>
                                              <p:spTgt spid="13"/>
                                            </p:tgtEl>
                                          </p:cBhvr>
                                        </p:animEffect>
                                        <p:anim calcmode="lin" valueType="num">
                                          <p:cBhvr>
                                            <p:cTn id="69" dur="1000" fill="hold"/>
                                            <p:tgtEl>
                                              <p:spTgt spid="13"/>
                                            </p:tgtEl>
                                            <p:attrNameLst>
                                              <p:attrName>ppt_x</p:attrName>
                                            </p:attrNameLst>
                                          </p:cBhvr>
                                          <p:tavLst>
                                            <p:tav tm="0">
                                              <p:val>
                                                <p:strVal val="#ppt_x"/>
                                              </p:val>
                                            </p:tav>
                                            <p:tav tm="100000">
                                              <p:val>
                                                <p:strVal val="#ppt_x"/>
                                              </p:val>
                                            </p:tav>
                                          </p:tavLst>
                                        </p:anim>
                                        <p:anim calcmode="lin" valueType="num">
                                          <p:cBhvr>
                                            <p:cTn id="70" dur="1000" fill="hold"/>
                                            <p:tgtEl>
                                              <p:spTgt spid="13"/>
                                            </p:tgtEl>
                                            <p:attrNameLst>
                                              <p:attrName>ppt_y</p:attrName>
                                            </p:attrNameLst>
                                          </p:cBhvr>
                                          <p:tavLst>
                                            <p:tav tm="0">
                                              <p:val>
                                                <p:strVal val="#ppt_y-.1"/>
                                              </p:val>
                                            </p:tav>
                                            <p:tav tm="100000">
                                              <p:val>
                                                <p:strVal val="#ppt_y"/>
                                              </p:val>
                                            </p:tav>
                                          </p:tavLst>
                                        </p:anim>
                                      </p:childTnLst>
                                    </p:cTn>
                                  </p:par>
                                  <p:par>
                                    <p:cTn id="71" presetID="1" presetClass="mediacall" presetSubtype="0" fill="hold" nodeType="withEffect">
                                      <p:stCondLst>
                                        <p:cond delay="0"/>
                                      </p:stCondLst>
                                      <p:childTnLst>
                                        <p:cmd type="call" cmd="playFrom(0.0)">
                                          <p:cBhvr>
                                            <p:cTn id="72" dur="4576" fill="hold"/>
                                            <p:tgtEl>
                                              <p:spTgt spid="26"/>
                                            </p:tgtEl>
                                          </p:cBhvr>
                                        </p:cmd>
                                      </p:childTnLst>
                                    </p:cTn>
                                  </p:par>
                                  <p:par>
                                    <p:cTn id="73" presetID="2" presetClass="exit" presetSubtype="3" accel="80000" decel="20000" fill="hold" nodeType="withEffect">
                                      <p:stCondLst>
                                        <p:cond delay="0"/>
                                      </p:stCondLst>
                                      <p:childTnLst>
                                        <p:anim calcmode="lin" valueType="num">
                                          <p:cBhvr additive="base">
                                            <p:cTn id="74" dur="500"/>
                                            <p:tgtEl>
                                              <p:spTgt spid="6"/>
                                            </p:tgtEl>
                                            <p:attrNameLst>
                                              <p:attrName>ppt_x</p:attrName>
                                            </p:attrNameLst>
                                          </p:cBhvr>
                                          <p:tavLst>
                                            <p:tav tm="0">
                                              <p:val>
                                                <p:strVal val="ppt_x"/>
                                              </p:val>
                                            </p:tav>
                                            <p:tav tm="100000">
                                              <p:val>
                                                <p:strVal val="1+ppt_w/2"/>
                                              </p:val>
                                            </p:tav>
                                          </p:tavLst>
                                        </p:anim>
                                        <p:anim calcmode="lin" valueType="num">
                                          <p:cBhvr additive="base">
                                            <p:cTn id="75" dur="500"/>
                                            <p:tgtEl>
                                              <p:spTgt spid="6"/>
                                            </p:tgtEl>
                                            <p:attrNameLst>
                                              <p:attrName>ppt_y</p:attrName>
                                            </p:attrNameLst>
                                          </p:cBhvr>
                                          <p:tavLst>
                                            <p:tav tm="0">
                                              <p:val>
                                                <p:strVal val="ppt_y"/>
                                              </p:val>
                                            </p:tav>
                                            <p:tav tm="100000">
                                              <p:val>
                                                <p:strVal val="0-ppt_h/2"/>
                                              </p:val>
                                            </p:tav>
                                          </p:tavLst>
                                        </p:anim>
                                        <p:set>
                                          <p:cBhvr>
                                            <p:cTn id="76" dur="1" fill="hold">
                                              <p:stCondLst>
                                                <p:cond delay="499"/>
                                              </p:stCondLst>
                                            </p:cTn>
                                            <p:tgtEl>
                                              <p:spTgt spid="6"/>
                                            </p:tgtEl>
                                            <p:attrNameLst>
                                              <p:attrName>style.visibility</p:attrName>
                                            </p:attrNameLst>
                                          </p:cBhvr>
                                          <p:to>
                                            <p:strVal val="hidden"/>
                                          </p:to>
                                        </p:set>
                                      </p:childTnLst>
                                    </p:cTn>
                                  </p:par>
                                  <p:par>
                                    <p:cTn id="77" presetID="10" presetClass="exit" presetSubtype="0" fill="hold" nodeType="withEffect">
                                      <p:stCondLst>
                                        <p:cond delay="0"/>
                                      </p:stCondLst>
                                      <p:childTnLst>
                                        <p:animEffect transition="out" filter="fade">
                                          <p:cBhvr>
                                            <p:cTn id="78" dur="500"/>
                                            <p:tgtEl>
                                              <p:spTgt spid="40"/>
                                            </p:tgtEl>
                                          </p:cBhvr>
                                        </p:animEffect>
                                        <p:set>
                                          <p:cBhvr>
                                            <p:cTn id="79" dur="1" fill="hold">
                                              <p:stCondLst>
                                                <p:cond delay="499"/>
                                              </p:stCondLst>
                                            </p:cTn>
                                            <p:tgtEl>
                                              <p:spTgt spid="40"/>
                                            </p:tgtEl>
                                            <p:attrNameLst>
                                              <p:attrName>style.visibility</p:attrName>
                                            </p:attrNameLst>
                                          </p:cBhvr>
                                          <p:to>
                                            <p:strVal val="hidden"/>
                                          </p:to>
                                        </p:set>
                                      </p:childTnLst>
                                    </p:cTn>
                                  </p:par>
                                  <p:par>
                                    <p:cTn id="80" presetID="10" presetClass="exit" presetSubtype="0" fill="hold" nodeType="withEffect">
                                      <p:stCondLst>
                                        <p:cond delay="0"/>
                                      </p:stCondLst>
                                      <p:childTnLst>
                                        <p:animEffect transition="out" filter="fade">
                                          <p:cBhvr>
                                            <p:cTn id="81" dur="500"/>
                                            <p:tgtEl>
                                              <p:spTgt spid="38"/>
                                            </p:tgtEl>
                                          </p:cBhvr>
                                        </p:animEffect>
                                        <p:set>
                                          <p:cBhvr>
                                            <p:cTn id="82" dur="1" fill="hold">
                                              <p:stCondLst>
                                                <p:cond delay="499"/>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9"/>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0-#ppt_h/2"/>
                                              </p:val>
                                            </p:tav>
                                            <p:tav tm="100000">
                                              <p:val>
                                                <p:strVal val="#ppt_y"/>
                                              </p:val>
                                            </p:tav>
                                          </p:tavLst>
                                        </p:anim>
                                      </p:childTnLst>
                                      <p:subTnLst>
                                        <p:audio>
                                          <p:cMediaNode vol="17000">
                                            <p:cTn display="0" masterRel="sameClick">
                                              <p:stCondLst>
                                                <p:cond evt="begin" delay="0">
                                                  <p:tn val="5"/>
                                                </p:cond>
                                              </p:stCondLst>
                                              <p:endCondLst>
                                                <p:cond evt="onStopAudio" delay="0">
                                                  <p:tgtEl>
                                                    <p:sldTgt/>
                                                  </p:tgtEl>
                                                </p:cond>
                                              </p:endCondLst>
                                            </p:cTn>
                                            <p:tgtEl>
                                              <p:sndTgt r:embed="rId19" name="DiaBayDen.wav"/>
                                            </p:tgtEl>
                                          </p:cMediaNode>
                                        </p:audio>
                                      </p:subTnLst>
                                    </p:cTn>
                                  </p:par>
                                </p:childTnLst>
                              </p:cTn>
                            </p:par>
                            <p:par>
                              <p:cTn id="9" fill="hold">
                                <p:stCondLst>
                                  <p:cond delay="1000"/>
                                </p:stCondLst>
                                <p:childTnLst>
                                  <p:par>
                                    <p:cTn id="10" presetID="2" presetClass="entr" presetSubtype="1" fill="hold" nodeType="afterEffect">
                                      <p:stCondLst>
                                        <p:cond delay="0"/>
                                      </p:stCondLst>
                                      <p:childTnLst>
                                        <p:set>
                                          <p:cBhvr>
                                            <p:cTn id="11" dur="1" fill="hold">
                                              <p:stCondLst>
                                                <p:cond delay="0"/>
                                              </p:stCondLst>
                                            </p:cTn>
                                            <p:tgtEl>
                                              <p:spTgt spid="42"/>
                                            </p:tgtEl>
                                            <p:attrNameLst>
                                              <p:attrName>style.visibility</p:attrName>
                                            </p:attrNameLst>
                                          </p:cBhvr>
                                          <p:to>
                                            <p:strVal val="visible"/>
                                          </p:to>
                                        </p:set>
                                        <p:anim calcmode="lin" valueType="num">
                                          <p:cBhvr additive="base">
                                            <p:cTn id="12" dur="1000" fill="hold"/>
                                            <p:tgtEl>
                                              <p:spTgt spid="42"/>
                                            </p:tgtEl>
                                            <p:attrNameLst>
                                              <p:attrName>ppt_x</p:attrName>
                                            </p:attrNameLst>
                                          </p:cBhvr>
                                          <p:tavLst>
                                            <p:tav tm="0">
                                              <p:val>
                                                <p:strVal val="#ppt_x"/>
                                              </p:val>
                                            </p:tav>
                                            <p:tav tm="100000">
                                              <p:val>
                                                <p:strVal val="#ppt_x"/>
                                              </p:val>
                                            </p:tav>
                                          </p:tavLst>
                                        </p:anim>
                                        <p:anim calcmode="lin" valueType="num">
                                          <p:cBhvr additive="base">
                                            <p:cTn id="13" dur="1000" fill="hold"/>
                                            <p:tgtEl>
                                              <p:spTgt spid="42"/>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stCondLst>
                                        <p:cond delay="0"/>
                                      </p:stCondLst>
                                      <p:childTnLst>
                                        <p:set>
                                          <p:cBhvr>
                                            <p:cTn id="16" dur="1" fill="hold">
                                              <p:stCondLst>
                                                <p:cond delay="0"/>
                                              </p:stCondLst>
                                            </p:cTn>
                                            <p:tgtEl>
                                              <p:spTgt spid="38"/>
                                            </p:tgtEl>
                                            <p:attrNameLst>
                                              <p:attrName>style.visibility</p:attrName>
                                            </p:attrNameLst>
                                          </p:cBhvr>
                                          <p:to>
                                            <p:strVal val="visible"/>
                                          </p:to>
                                        </p:set>
                                        <p:anim calcmode="lin" valueType="num">
                                          <p:cBhvr additive="base">
                                            <p:cTn id="17" dur="1000" fill="hold"/>
                                            <p:tgtEl>
                                              <p:spTgt spid="38"/>
                                            </p:tgtEl>
                                            <p:attrNameLst>
                                              <p:attrName>ppt_x</p:attrName>
                                            </p:attrNameLst>
                                          </p:cBhvr>
                                          <p:tavLst>
                                            <p:tav tm="0">
                                              <p:val>
                                                <p:strVal val="#ppt_x"/>
                                              </p:val>
                                            </p:tav>
                                            <p:tav tm="100000">
                                              <p:val>
                                                <p:strVal val="#ppt_x"/>
                                              </p:val>
                                            </p:tav>
                                          </p:tavLst>
                                        </p:anim>
                                        <p:anim calcmode="lin" valueType="num">
                                          <p:cBhvr additive="base">
                                            <p:cTn id="18" dur="1000" fill="hold"/>
                                            <p:tgtEl>
                                              <p:spTgt spid="38"/>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400"/>
                                      </p:stCondLst>
                                      <p:childTnLst>
                                        <p:set>
                                          <p:cBhvr>
                                            <p:cTn id="20" dur="1" fill="hold">
                                              <p:stCondLst>
                                                <p:cond delay="0"/>
                                              </p:stCondLst>
                                            </p:cTn>
                                            <p:tgtEl>
                                              <p:spTgt spid="39"/>
                                            </p:tgtEl>
                                            <p:attrNameLst>
                                              <p:attrName>style.visibility</p:attrName>
                                            </p:attrNameLst>
                                          </p:cBhvr>
                                          <p:to>
                                            <p:strVal val="visible"/>
                                          </p:to>
                                        </p:set>
                                        <p:anim calcmode="lin" valueType="num">
                                          <p:cBhvr additive="base">
                                            <p:cTn id="21" dur="1000" fill="hold"/>
                                            <p:tgtEl>
                                              <p:spTgt spid="39"/>
                                            </p:tgtEl>
                                            <p:attrNameLst>
                                              <p:attrName>ppt_x</p:attrName>
                                            </p:attrNameLst>
                                          </p:cBhvr>
                                          <p:tavLst>
                                            <p:tav tm="0">
                                              <p:val>
                                                <p:strVal val="#ppt_x"/>
                                              </p:val>
                                            </p:tav>
                                            <p:tav tm="100000">
                                              <p:val>
                                                <p:strVal val="#ppt_x"/>
                                              </p:val>
                                            </p:tav>
                                          </p:tavLst>
                                        </p:anim>
                                        <p:anim calcmode="lin" valueType="num">
                                          <p:cBhvr additive="base">
                                            <p:cTn id="22" dur="1000" fill="hold"/>
                                            <p:tgtEl>
                                              <p:spTgt spid="39"/>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800"/>
                                      </p:stCondLst>
                                      <p:childTnLst>
                                        <p:set>
                                          <p:cBhvr>
                                            <p:cTn id="24" dur="1" fill="hold">
                                              <p:stCondLst>
                                                <p:cond delay="0"/>
                                              </p:stCondLst>
                                            </p:cTn>
                                            <p:tgtEl>
                                              <p:spTgt spid="40"/>
                                            </p:tgtEl>
                                            <p:attrNameLst>
                                              <p:attrName>style.visibility</p:attrName>
                                            </p:attrNameLst>
                                          </p:cBhvr>
                                          <p:to>
                                            <p:strVal val="visible"/>
                                          </p:to>
                                        </p:set>
                                        <p:anim calcmode="lin" valueType="num">
                                          <p:cBhvr additive="base">
                                            <p:cTn id="25" dur="1000" fill="hold"/>
                                            <p:tgtEl>
                                              <p:spTgt spid="40"/>
                                            </p:tgtEl>
                                            <p:attrNameLst>
                                              <p:attrName>ppt_x</p:attrName>
                                            </p:attrNameLst>
                                          </p:cBhvr>
                                          <p:tavLst>
                                            <p:tav tm="0">
                                              <p:val>
                                                <p:strVal val="#ppt_x"/>
                                              </p:val>
                                            </p:tav>
                                            <p:tav tm="100000">
                                              <p:val>
                                                <p:strVal val="#ppt_x"/>
                                              </p:val>
                                            </p:tav>
                                          </p:tavLst>
                                        </p:anim>
                                        <p:anim calcmode="lin" valueType="num">
                                          <p:cBhvr additive="base">
                                            <p:cTn id="26" dur="1000" fill="hold"/>
                                            <p:tgtEl>
                                              <p:spTgt spid="40"/>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1200"/>
                                      </p:stCondLst>
                                      <p:childTnLst>
                                        <p:set>
                                          <p:cBhvr>
                                            <p:cTn id="28" dur="1" fill="hold">
                                              <p:stCondLst>
                                                <p:cond delay="0"/>
                                              </p:stCondLst>
                                            </p:cTn>
                                            <p:tgtEl>
                                              <p:spTgt spid="41"/>
                                            </p:tgtEl>
                                            <p:attrNameLst>
                                              <p:attrName>style.visibility</p:attrName>
                                            </p:attrNameLst>
                                          </p:cBhvr>
                                          <p:to>
                                            <p:strVal val="visible"/>
                                          </p:to>
                                        </p:set>
                                        <p:anim calcmode="lin" valueType="num">
                                          <p:cBhvr additive="base">
                                            <p:cTn id="29" dur="1000" fill="hold"/>
                                            <p:tgtEl>
                                              <p:spTgt spid="41"/>
                                            </p:tgtEl>
                                            <p:attrNameLst>
                                              <p:attrName>ppt_x</p:attrName>
                                            </p:attrNameLst>
                                          </p:cBhvr>
                                          <p:tavLst>
                                            <p:tav tm="0">
                                              <p:val>
                                                <p:strVal val="#ppt_x"/>
                                              </p:val>
                                            </p:tav>
                                            <p:tav tm="100000">
                                              <p:val>
                                                <p:strVal val="#ppt_x"/>
                                              </p:val>
                                            </p:tav>
                                          </p:tavLst>
                                        </p:anim>
                                        <p:anim calcmode="lin" valueType="num">
                                          <p:cBhvr additive="base">
                                            <p:cTn id="30" dur="1000" fill="hold"/>
                                            <p:tgtEl>
                                              <p:spTgt spid="41"/>
                                            </p:tgtEl>
                                            <p:attrNameLst>
                                              <p:attrName>ppt_y</p:attrName>
                                            </p:attrNameLst>
                                          </p:cBhvr>
                                          <p:tavLst>
                                            <p:tav tm="0">
                                              <p:val>
                                                <p:strVal val="1+#ppt_h/2"/>
                                              </p:val>
                                            </p:tav>
                                            <p:tav tm="100000">
                                              <p:val>
                                                <p:strVal val="#ppt_y"/>
                                              </p:val>
                                            </p:tav>
                                          </p:tavLst>
                                        </p:anim>
                                      </p:childTnLst>
                                    </p:cTn>
                                  </p:par>
                                </p:childTnLst>
                              </p:cTn>
                            </p:par>
                            <p:par>
                              <p:cTn id="31" fill="hold">
                                <p:stCondLst>
                                  <p:cond delay="4200"/>
                                </p:stCondLst>
                                <p:childTnLst>
                                  <p:par>
                                    <p:cTn id="32" presetID="22" presetClass="entr" presetSubtype="1" fill="hold" nodeType="after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up)">
                                          <p:cBhvr>
                                            <p:cTn id="34" dur="500"/>
                                            <p:tgtEl>
                                              <p:spTgt spid="7"/>
                                            </p:tgtEl>
                                          </p:cBhvr>
                                        </p:animEffect>
                                      </p:childTnLst>
                                    </p:cTn>
                                  </p:par>
                                </p:childTnLst>
                              </p:cTn>
                            </p:par>
                            <p:par>
                              <p:cTn id="35" fill="hold">
                                <p:stCondLst>
                                  <p:cond delay="4700"/>
                                </p:stCondLst>
                                <p:childTnLst>
                                  <p:par>
                                    <p:cTn id="36" presetID="1" presetClass="exit" presetSubtype="0" fill="hold" nodeType="afterEffect">
                                      <p:stCondLst>
                                        <p:cond delay="0"/>
                                      </p:stCondLst>
                                      <p:childTnLst>
                                        <p:set>
                                          <p:cBhvr>
                                            <p:cTn id="37" dur="1" fill="hold">
                                              <p:stCondLst>
                                                <p:cond delay="0"/>
                                              </p:stCondLst>
                                            </p:cTn>
                                            <p:tgtEl>
                                              <p:spTgt spid="24"/>
                                            </p:tgtEl>
                                            <p:attrNameLst>
                                              <p:attrName>style.visibility</p:attrName>
                                            </p:attrNameLst>
                                          </p:cBhvr>
                                          <p:to>
                                            <p:strVal val="hidden"/>
                                          </p:to>
                                        </p:set>
                                      </p:childTnLst>
                                    </p:cTn>
                                  </p:par>
                                  <p:par>
                                    <p:cTn id="38" presetID="1" presetClass="entr" presetSubtype="0" fill="hold" nodeType="withEffect">
                                      <p:stCondLst>
                                        <p:cond delay="0"/>
                                      </p:stCondLst>
                                      <p:childTnLst>
                                        <p:set>
                                          <p:cBhvr>
                                            <p:cTn id="39" dur="1" fill="hold">
                                              <p:stCondLst>
                                                <p:cond delay="0"/>
                                              </p:stCondLst>
                                            </p:cTn>
                                            <p:tgtEl>
                                              <p:spTgt spid="9"/>
                                            </p:tgtEl>
                                            <p:attrNameLst>
                                              <p:attrName>style.visibility</p:attrName>
                                            </p:attrNameLst>
                                          </p:cBhvr>
                                          <p:to>
                                            <p:strVal val="visible"/>
                                          </p:to>
                                        </p:set>
                                      </p:childTnLst>
                                    </p:cTn>
                                  </p:par>
                                </p:childTnLst>
                              </p:cTn>
                            </p:par>
                            <p:par>
                              <p:cTn id="40" fill="hold">
                                <p:stCondLst>
                                  <p:cond delay="4700"/>
                                </p:stCondLst>
                                <p:childTnLst>
                                  <p:par>
                                    <p:cTn id="41" presetID="42" presetClass="path" presetSubtype="0" accel="50000" decel="50000" fill="hold" nodeType="afterEffect">
                                      <p:stCondLst>
                                        <p:cond delay="0"/>
                                      </p:stCondLst>
                                      <p:childTnLst>
                                        <p:animMotion origin="layout" path="M 2.70833E-6 -4.81481E-6 L 0.00677 -0.5155 " pathEditMode="relative" rAng="0" ptsTypes="AA">
                                          <p:cBhvr>
                                            <p:cTn id="42" dur="15000" fill="hold"/>
                                            <p:tgtEl>
                                              <p:spTgt spid="9"/>
                                            </p:tgtEl>
                                            <p:attrNameLst>
                                              <p:attrName>ppt_x</p:attrName>
                                              <p:attrName>ppt_y</p:attrName>
                                            </p:attrNameLst>
                                          </p:cBhvr>
                                          <p:rCtr x="339" y="-25787"/>
                                        </p:animMotion>
                                      </p:childTnLst>
                                    </p:cTn>
                                  </p:par>
                                  <p:par>
                                    <p:cTn id="43" presetID="6" presetClass="emph" presetSubtype="0" fill="hold" nodeType="withEffect">
                                      <p:stCondLst>
                                        <p:cond delay="0"/>
                                      </p:stCondLst>
                                      <p:childTnLst>
                                        <p:animScale>
                                          <p:cBhvr>
                                            <p:cTn id="44" dur="15000" fill="hold"/>
                                            <p:tgtEl>
                                              <p:spTgt spid="9"/>
                                            </p:tgtEl>
                                          </p:cBhvr>
                                          <p:by x="50000" y="50000"/>
                                        </p:animScale>
                                      </p:childTnLst>
                                    </p:cTn>
                                  </p:par>
                                  <p:par>
                                    <p:cTn id="45" presetID="22" presetClass="exit" presetSubtype="4" fill="hold" nodeType="withEffect">
                                      <p:stCondLst>
                                        <p:cond delay="0"/>
                                      </p:stCondLst>
                                      <p:childTnLst>
                                        <p:animEffect transition="out" filter="wipe(down)">
                                          <p:cBhvr>
                                            <p:cTn id="46" dur="15000"/>
                                            <p:tgtEl>
                                              <p:spTgt spid="7"/>
                                            </p:tgtEl>
                                          </p:cBhvr>
                                        </p:animEffect>
                                        <p:set>
                                          <p:cBhvr>
                                            <p:cTn id="47" dur="1" fill="hold">
                                              <p:stCondLst>
                                                <p:cond delay="14999"/>
                                              </p:stCondLst>
                                            </p:cTn>
                                            <p:tgtEl>
                                              <p:spTgt spid="7"/>
                                            </p:tgtEl>
                                            <p:attrNameLst>
                                              <p:attrName>style.visibility</p:attrName>
                                            </p:attrNameLst>
                                          </p:cBhvr>
                                          <p:to>
                                            <p:strVal val="hidden"/>
                                          </p:to>
                                        </p:set>
                                      </p:childTnLst>
                                      <p:subTnLst>
                                        <p:audio>
                                          <p:cMediaNode vol="15000">
                                            <p:cTn display="0" masterRel="sameClick">
                                              <p:stCondLst>
                                                <p:cond evt="begin" delay="0">
                                                  <p:tn val="45"/>
                                                </p:cond>
                                              </p:stCondLst>
                                              <p:endCondLst>
                                                <p:cond evt="onStopAudio" delay="0">
                                                  <p:tgtEl>
                                                    <p:sldTgt/>
                                                  </p:tgtEl>
                                                </p:cond>
                                              </p:endCondLst>
                                            </p:cTn>
                                            <p:tgtEl>
                                              <p:sndTgt r:embed="rId20" name="AmThanhDiaBay.wav"/>
                                            </p:tgtEl>
                                          </p:cMediaNode>
                                        </p:audio>
                                      </p:subTnLst>
                                    </p:cTn>
                                  </p:par>
                                </p:childTnLst>
                              </p:cTn>
                            </p:par>
                            <p:par>
                              <p:cTn id="48" fill="hold">
                                <p:stCondLst>
                                  <p:cond delay="19700"/>
                                </p:stCondLst>
                                <p:childTnLst>
                                  <p:par>
                                    <p:cTn id="49" presetID="32" presetClass="emph" presetSubtype="0" repeatCount="3000" fill="hold" nodeType="afterEffect">
                                      <p:stCondLst>
                                        <p:cond delay="0"/>
                                      </p:stCondLst>
                                      <p:childTnLst>
                                        <p:animRot by="120000">
                                          <p:cBhvr>
                                            <p:cTn id="50" dur="75" fill="hold">
                                              <p:stCondLst>
                                                <p:cond delay="0"/>
                                              </p:stCondLst>
                                            </p:cTn>
                                            <p:tgtEl>
                                              <p:spTgt spid="6"/>
                                            </p:tgtEl>
                                            <p:attrNameLst>
                                              <p:attrName>r</p:attrName>
                                            </p:attrNameLst>
                                          </p:cBhvr>
                                        </p:animRot>
                                        <p:animRot by="-240000">
                                          <p:cBhvr>
                                            <p:cTn id="51" dur="150" fill="hold">
                                              <p:stCondLst>
                                                <p:cond delay="150"/>
                                              </p:stCondLst>
                                            </p:cTn>
                                            <p:tgtEl>
                                              <p:spTgt spid="6"/>
                                            </p:tgtEl>
                                            <p:attrNameLst>
                                              <p:attrName>r</p:attrName>
                                            </p:attrNameLst>
                                          </p:cBhvr>
                                        </p:animRot>
                                        <p:animRot by="240000">
                                          <p:cBhvr>
                                            <p:cTn id="52" dur="150" fill="hold">
                                              <p:stCondLst>
                                                <p:cond delay="300"/>
                                              </p:stCondLst>
                                            </p:cTn>
                                            <p:tgtEl>
                                              <p:spTgt spid="6"/>
                                            </p:tgtEl>
                                            <p:attrNameLst>
                                              <p:attrName>r</p:attrName>
                                            </p:attrNameLst>
                                          </p:cBhvr>
                                        </p:animRot>
                                        <p:animRot by="-240000">
                                          <p:cBhvr>
                                            <p:cTn id="53" dur="150" fill="hold">
                                              <p:stCondLst>
                                                <p:cond delay="450"/>
                                              </p:stCondLst>
                                            </p:cTn>
                                            <p:tgtEl>
                                              <p:spTgt spid="6"/>
                                            </p:tgtEl>
                                            <p:attrNameLst>
                                              <p:attrName>r</p:attrName>
                                            </p:attrNameLst>
                                          </p:cBhvr>
                                        </p:animRot>
                                        <p:animRot by="120000">
                                          <p:cBhvr>
                                            <p:cTn id="54" dur="150" fill="hold">
                                              <p:stCondLst>
                                                <p:cond delay="600"/>
                                              </p:stCondLst>
                                            </p:cTn>
                                            <p:tgtEl>
                                              <p:spTgt spid="6"/>
                                            </p:tgtEl>
                                            <p:attrNameLst>
                                              <p:attrName>r</p:attrName>
                                            </p:attrNameLst>
                                          </p:cBhvr>
                                        </p:animRot>
                                      </p:childTnLst>
                                      <p:subTnLst>
                                        <p:audio>
                                          <p:cMediaNode>
                                            <p:cTn display="0" masterRel="sameClick">
                                              <p:stCondLst>
                                                <p:cond evt="begin" delay="0">
                                                  <p:tn val="49"/>
                                                </p:cond>
                                              </p:stCondLst>
                                              <p:endCondLst>
                                                <p:cond evt="onStopAudio" delay="0">
                                                  <p:tgtEl>
                                                    <p:sldTgt/>
                                                  </p:tgtEl>
                                                </p:cond>
                                              </p:endCondLst>
                                            </p:cTn>
                                            <p:tgtEl>
                                              <p:sndTgt r:embed="rId21" name="AmHetGio.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55" fill="hold" display="0">
                      <p:stCondLst>
                        <p:cond delay="indefinite"/>
                      </p:stCondLst>
                      <p:endCondLst>
                        <p:cond evt="onStopAudio" delay="0">
                          <p:tgtEl>
                            <p:sldTgt/>
                          </p:tgtEl>
                        </p:cond>
                      </p:endCondLst>
                    </p:cTn>
                    <p:tgtEl>
                      <p:spTgt spid="26"/>
                    </p:tgtEl>
                  </p:cMediaNode>
                </p:audio>
                <p:seq concurrent="1" nextAc="seek">
                  <p:cTn id="56" restart="whenNotActive" fill="hold" evtFilter="cancelBubble" nodeType="interactiveSeq">
                    <p:stCondLst>
                      <p:cond evt="onClick" delay="0">
                        <p:tgtEl>
                          <p:spTgt spid="39"/>
                        </p:tgtEl>
                      </p:cond>
                    </p:stCondLst>
                    <p:endSync evt="end" delay="0">
                      <p:rtn val="all"/>
                    </p:endSync>
                    <p:childTnLst>
                      <p:par>
                        <p:cTn id="57" fill="hold">
                          <p:stCondLst>
                            <p:cond delay="0"/>
                          </p:stCondLst>
                          <p:childTnLst>
                            <p:par>
                              <p:cTn id="58" fill="hold">
                                <p:stCondLst>
                                  <p:cond delay="0"/>
                                </p:stCondLst>
                                <p:childTnLst>
                                  <p:par>
                                    <p:cTn id="59" presetID="26" presetClass="emph" presetSubtype="0" fill="hold" nodeType="clickEffect">
                                      <p:stCondLst>
                                        <p:cond delay="0"/>
                                      </p:stCondLst>
                                      <p:childTnLst>
                                        <p:animEffect transition="out" filter="fade">
                                          <p:cBhvr>
                                            <p:cTn id="60" dur="500" tmFilter="0, 0; .2, .5; .8, .5; 1, 0"/>
                                            <p:tgtEl>
                                              <p:spTgt spid="39"/>
                                            </p:tgtEl>
                                          </p:cBhvr>
                                        </p:animEffect>
                                        <p:animScale>
                                          <p:cBhvr>
                                            <p:cTn id="61" dur="250" autoRev="1" fill="hold"/>
                                            <p:tgtEl>
                                              <p:spTgt spid="39"/>
                                            </p:tgtEl>
                                          </p:cBhvr>
                                          <p:by x="105000" y="105000"/>
                                        </p:animScale>
                                      </p:childTnLst>
                                      <p:subTnLst>
                                        <p:audio>
                                          <p:cMediaNode>
                                            <p:cTn display="0" masterRel="sameClick">
                                              <p:stCondLst>
                                                <p:cond evt="begin" delay="0">
                                                  <p:tn val="59"/>
                                                </p:cond>
                                              </p:stCondLst>
                                              <p:endCondLst>
                                                <p:cond evt="onStopAudio" delay="0">
                                                  <p:tgtEl>
                                                    <p:sldTgt/>
                                                  </p:tgtEl>
                                                </p:cond>
                                              </p:endCondLst>
                                            </p:cTn>
                                            <p:tgtEl>
                                              <p:sndTgt r:embed="rId22" name="click.wav"/>
                                            </p:tgtEl>
                                          </p:cMediaNode>
                                        </p:audio>
                                      </p:subTnLst>
                                    </p:cTn>
                                  </p:par>
                                </p:childTnLst>
                              </p:cTn>
                            </p:par>
                            <p:par>
                              <p:cTn id="62" fill="hold">
                                <p:stCondLst>
                                  <p:cond delay="500"/>
                                </p:stCondLst>
                                <p:childTnLst>
                                  <p:par>
                                    <p:cTn id="63" presetID="10" presetClass="exit" presetSubtype="0" fill="hold" nodeType="afterEffect">
                                      <p:stCondLst>
                                        <p:cond delay="0"/>
                                      </p:stCondLst>
                                      <p:childTnLst>
                                        <p:animEffect transition="out" filter="fade">
                                          <p:cBhvr>
                                            <p:cTn id="64" dur="500"/>
                                            <p:tgtEl>
                                              <p:spTgt spid="7"/>
                                            </p:tgtEl>
                                          </p:cBhvr>
                                        </p:animEffect>
                                        <p:set>
                                          <p:cBhvr>
                                            <p:cTn id="65" dur="1" fill="hold">
                                              <p:stCondLst>
                                                <p:cond delay="499"/>
                                              </p:stCondLst>
                                            </p:cTn>
                                            <p:tgtEl>
                                              <p:spTgt spid="7"/>
                                            </p:tgtEl>
                                            <p:attrNameLst>
                                              <p:attrName>style.visibility</p:attrName>
                                            </p:attrNameLst>
                                          </p:cBhvr>
                                          <p:to>
                                            <p:strVal val="hidden"/>
                                          </p:to>
                                        </p:set>
                                      </p:childTnLst>
                                    </p:cTn>
                                  </p:par>
                                  <p:par>
                                    <p:cTn id="66" presetID="10" presetClass="exit" presetSubtype="0" fill="hold" nodeType="withEffect">
                                      <p:stCondLst>
                                        <p:cond delay="0"/>
                                      </p:stCondLst>
                                      <p:childTnLst>
                                        <p:animEffect transition="out" filter="fade">
                                          <p:cBhvr>
                                            <p:cTn id="67" dur="500"/>
                                            <p:tgtEl>
                                              <p:spTgt spid="9"/>
                                            </p:tgtEl>
                                          </p:cBhvr>
                                        </p:animEffect>
                                        <p:set>
                                          <p:cBhvr>
                                            <p:cTn id="68" dur="1" fill="hold">
                                              <p:stCondLst>
                                                <p:cond delay="499"/>
                                              </p:stCondLst>
                                            </p:cTn>
                                            <p:tgtEl>
                                              <p:spTgt spid="9"/>
                                            </p:tgtEl>
                                            <p:attrNameLst>
                                              <p:attrName>style.visibility</p:attrName>
                                            </p:attrNameLst>
                                          </p:cBhvr>
                                          <p:to>
                                            <p:strVal val="hidden"/>
                                          </p:to>
                                        </p:set>
                                      </p:childTnLst>
                                    </p:cTn>
                                  </p:par>
                                </p:childTnLst>
                              </p:cTn>
                            </p:par>
                            <p:par>
                              <p:cTn id="69" fill="hold">
                                <p:stCondLst>
                                  <p:cond delay="1000"/>
                                </p:stCondLst>
                                <p:childTnLst>
                                  <p:par>
                                    <p:cTn id="70" presetID="47" presetClass="entr" presetSubtype="0" fill="hold" nodeType="after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1000"/>
                                            <p:tgtEl>
                                              <p:spTgt spid="13"/>
                                            </p:tgtEl>
                                          </p:cBhvr>
                                        </p:animEffect>
                                        <p:anim calcmode="lin" valueType="num">
                                          <p:cBhvr>
                                            <p:cTn id="73" dur="1000" fill="hold"/>
                                            <p:tgtEl>
                                              <p:spTgt spid="13"/>
                                            </p:tgtEl>
                                            <p:attrNameLst>
                                              <p:attrName>ppt_x</p:attrName>
                                            </p:attrNameLst>
                                          </p:cBhvr>
                                          <p:tavLst>
                                            <p:tav tm="0">
                                              <p:val>
                                                <p:strVal val="#ppt_x"/>
                                              </p:val>
                                            </p:tav>
                                            <p:tav tm="100000">
                                              <p:val>
                                                <p:strVal val="#ppt_x"/>
                                              </p:val>
                                            </p:tav>
                                          </p:tavLst>
                                        </p:anim>
                                        <p:anim calcmode="lin" valueType="num">
                                          <p:cBhvr>
                                            <p:cTn id="74" dur="1000" fill="hold"/>
                                            <p:tgtEl>
                                              <p:spTgt spid="13"/>
                                            </p:tgtEl>
                                            <p:attrNameLst>
                                              <p:attrName>ppt_y</p:attrName>
                                            </p:attrNameLst>
                                          </p:cBhvr>
                                          <p:tavLst>
                                            <p:tav tm="0">
                                              <p:val>
                                                <p:strVal val="#ppt_y-.1"/>
                                              </p:val>
                                            </p:tav>
                                            <p:tav tm="100000">
                                              <p:val>
                                                <p:strVal val="#ppt_y"/>
                                              </p:val>
                                            </p:tav>
                                          </p:tavLst>
                                        </p:anim>
                                      </p:childTnLst>
                                    </p:cTn>
                                  </p:par>
                                  <p:par>
                                    <p:cTn id="75" presetID="1" presetClass="mediacall" presetSubtype="0" fill="hold" nodeType="withEffect">
                                      <p:stCondLst>
                                        <p:cond delay="0"/>
                                      </p:stCondLst>
                                      <p:childTnLst>
                                        <p:cmd type="call" cmd="playFrom(0.0)">
                                          <p:cBhvr>
                                            <p:cTn id="76" dur="4576" fill="hold"/>
                                            <p:tgtEl>
                                              <p:spTgt spid="26"/>
                                            </p:tgtEl>
                                          </p:cBhvr>
                                        </p:cmd>
                                      </p:childTnLst>
                                    </p:cTn>
                                  </p:par>
                                  <p:par>
                                    <p:cTn id="77" presetID="2" presetClass="exit" presetSubtype="3" accel="80000" decel="20000" fill="hold" nodeType="withEffect">
                                      <p:stCondLst>
                                        <p:cond delay="0"/>
                                      </p:stCondLst>
                                      <p:childTnLst>
                                        <p:anim calcmode="lin" valueType="num">
                                          <p:cBhvr additive="base">
                                            <p:cTn id="78" dur="500"/>
                                            <p:tgtEl>
                                              <p:spTgt spid="6"/>
                                            </p:tgtEl>
                                            <p:attrNameLst>
                                              <p:attrName>ppt_x</p:attrName>
                                            </p:attrNameLst>
                                          </p:cBhvr>
                                          <p:tavLst>
                                            <p:tav tm="0">
                                              <p:val>
                                                <p:strVal val="ppt_x"/>
                                              </p:val>
                                            </p:tav>
                                            <p:tav tm="100000">
                                              <p:val>
                                                <p:strVal val="1+ppt_w/2"/>
                                              </p:val>
                                            </p:tav>
                                          </p:tavLst>
                                        </p:anim>
                                        <p:anim calcmode="lin" valueType="num">
                                          <p:cBhvr additive="base">
                                            <p:cTn id="79" dur="500"/>
                                            <p:tgtEl>
                                              <p:spTgt spid="6"/>
                                            </p:tgtEl>
                                            <p:attrNameLst>
                                              <p:attrName>ppt_y</p:attrName>
                                            </p:attrNameLst>
                                          </p:cBhvr>
                                          <p:tavLst>
                                            <p:tav tm="0">
                                              <p:val>
                                                <p:strVal val="ppt_y"/>
                                              </p:val>
                                            </p:tav>
                                            <p:tav tm="100000">
                                              <p:val>
                                                <p:strVal val="0-ppt_h/2"/>
                                              </p:val>
                                            </p:tav>
                                          </p:tavLst>
                                        </p:anim>
                                        <p:set>
                                          <p:cBhvr>
                                            <p:cTn id="80" dur="1" fill="hold">
                                              <p:stCondLst>
                                                <p:cond delay="499"/>
                                              </p:stCondLst>
                                            </p:cTn>
                                            <p:tgtEl>
                                              <p:spTgt spid="6"/>
                                            </p:tgtEl>
                                            <p:attrNameLst>
                                              <p:attrName>style.visibility</p:attrName>
                                            </p:attrNameLst>
                                          </p:cBhvr>
                                          <p:to>
                                            <p:strVal val="hidden"/>
                                          </p:to>
                                        </p:set>
                                      </p:childTnLst>
                                    </p:cTn>
                                  </p:par>
                                  <p:par>
                                    <p:cTn id="81" presetID="10" presetClass="exit" presetSubtype="0" fill="hold" nodeType="withEffect">
                                      <p:stCondLst>
                                        <p:cond delay="0"/>
                                      </p:stCondLst>
                                      <p:childTnLst>
                                        <p:animEffect transition="out" filter="fade">
                                          <p:cBhvr>
                                            <p:cTn id="82" dur="500"/>
                                            <p:tgtEl>
                                              <p:spTgt spid="40"/>
                                            </p:tgtEl>
                                          </p:cBhvr>
                                        </p:animEffect>
                                        <p:set>
                                          <p:cBhvr>
                                            <p:cTn id="83" dur="1" fill="hold">
                                              <p:stCondLst>
                                                <p:cond delay="499"/>
                                              </p:stCondLst>
                                            </p:cTn>
                                            <p:tgtEl>
                                              <p:spTgt spid="40"/>
                                            </p:tgtEl>
                                            <p:attrNameLst>
                                              <p:attrName>style.visibility</p:attrName>
                                            </p:attrNameLst>
                                          </p:cBhvr>
                                          <p:to>
                                            <p:strVal val="hidden"/>
                                          </p:to>
                                        </p:set>
                                      </p:childTnLst>
                                    </p:cTn>
                                  </p:par>
                                  <p:par>
                                    <p:cTn id="84" presetID="10" presetClass="exit" presetSubtype="0" fill="hold" nodeType="withEffect">
                                      <p:stCondLst>
                                        <p:cond delay="0"/>
                                      </p:stCondLst>
                                      <p:childTnLst>
                                        <p:animEffect transition="out" filter="fade">
                                          <p:cBhvr>
                                            <p:cTn id="85" dur="500"/>
                                            <p:tgtEl>
                                              <p:spTgt spid="41"/>
                                            </p:tgtEl>
                                          </p:cBhvr>
                                        </p:animEffect>
                                        <p:set>
                                          <p:cBhvr>
                                            <p:cTn id="86" dur="1" fill="hold">
                                              <p:stCondLst>
                                                <p:cond delay="499"/>
                                              </p:stCondLst>
                                            </p:cTn>
                                            <p:tgtEl>
                                              <p:spTgt spid="41"/>
                                            </p:tgtEl>
                                            <p:attrNameLst>
                                              <p:attrName>style.visibility</p:attrName>
                                            </p:attrNameLst>
                                          </p:cBhvr>
                                          <p:to>
                                            <p:strVal val="hidden"/>
                                          </p:to>
                                        </p:set>
                                      </p:childTnLst>
                                    </p:cTn>
                                  </p:par>
                                  <p:par>
                                    <p:cTn id="87" presetID="10" presetClass="exit" presetSubtype="0" fill="hold" nodeType="withEffect">
                                      <p:stCondLst>
                                        <p:cond delay="0"/>
                                      </p:stCondLst>
                                      <p:childTnLst>
                                        <p:animEffect transition="out" filter="fade">
                                          <p:cBhvr>
                                            <p:cTn id="88" dur="500"/>
                                            <p:tgtEl>
                                              <p:spTgt spid="38"/>
                                            </p:tgtEl>
                                          </p:cBhvr>
                                        </p:animEffect>
                                        <p:set>
                                          <p:cBhvr>
                                            <p:cTn id="89" dur="1" fill="hold">
                                              <p:stCondLst>
                                                <p:cond delay="499"/>
                                              </p:stCondLst>
                                            </p:cTn>
                                            <p:tgtEl>
                                              <p:spTgt spid="38"/>
                                            </p:tgtEl>
                                            <p:attrNameLst>
                                              <p:attrName>style.visibility</p:attrName>
                                            </p:attrNameLst>
                                          </p:cBhvr>
                                          <p:to>
                                            <p:strVal val="hidden"/>
                                          </p:to>
                                        </p:set>
                                      </p:childTnLst>
                                    </p:cTn>
                                  </p:par>
                                </p:childTnLst>
                              </p:cTn>
                            </p:par>
                          </p:childTnLst>
                        </p:cTn>
                      </p:par>
                    </p:childTnLst>
                  </p:cTn>
                  <p:nextCondLst>
                    <p:cond evt="onClick" delay="0">
                      <p:tgtEl>
                        <p:spTgt spid="39"/>
                      </p:tgtEl>
                    </p:cond>
                  </p:nextCondLst>
                </p:seq>
              </p:childTnLst>
            </p:cTn>
          </p:par>
        </p:tnLst>
      </p:timing>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871"/>
        <p:cNvGrpSpPr/>
        <p:nvPr/>
      </p:nvGrpSpPr>
      <p:grpSpPr>
        <a:xfrm>
          <a:off x="0" y="0"/>
          <a:ext cx="0" cy="0"/>
          <a:chOff x="0" y="0"/>
          <a:chExt cx="0" cy="0"/>
        </a:xfrm>
      </p:grpSpPr>
      <p:grpSp>
        <p:nvGrpSpPr>
          <p:cNvPr id="875" name="Google Shape;875;p37"/>
          <p:cNvGrpSpPr/>
          <p:nvPr/>
        </p:nvGrpSpPr>
        <p:grpSpPr>
          <a:xfrm rot="4890194" flipH="1">
            <a:off x="2176510" y="4618302"/>
            <a:ext cx="1553411" cy="1822160"/>
            <a:chOff x="3109325" y="1544275"/>
            <a:chExt cx="892750" cy="1047200"/>
          </a:xfrm>
        </p:grpSpPr>
        <p:sp>
          <p:nvSpPr>
            <p:cNvPr id="876" name="Google Shape;876;p37"/>
            <p:cNvSpPr/>
            <p:nvPr/>
          </p:nvSpPr>
          <p:spPr>
            <a:xfrm>
              <a:off x="3455725" y="2043075"/>
              <a:ext cx="72225" cy="120025"/>
            </a:xfrm>
            <a:custGeom>
              <a:avLst/>
              <a:gdLst/>
              <a:ahLst/>
              <a:cxnLst/>
              <a:rect l="l" t="t" r="r" b="b"/>
              <a:pathLst>
                <a:path w="2889" h="4801" fill="none" extrusionOk="0">
                  <a:moveTo>
                    <a:pt x="84" y="3862"/>
                  </a:moveTo>
                  <a:cubicBezTo>
                    <a:pt x="96" y="4028"/>
                    <a:pt x="143" y="4195"/>
                    <a:pt x="238" y="4349"/>
                  </a:cubicBezTo>
                  <a:cubicBezTo>
                    <a:pt x="369" y="4539"/>
                    <a:pt x="571" y="4658"/>
                    <a:pt x="797" y="4706"/>
                  </a:cubicBezTo>
                  <a:cubicBezTo>
                    <a:pt x="1320" y="4801"/>
                    <a:pt x="1854" y="4622"/>
                    <a:pt x="2223" y="4242"/>
                  </a:cubicBezTo>
                  <a:cubicBezTo>
                    <a:pt x="2591" y="3850"/>
                    <a:pt x="2805" y="3351"/>
                    <a:pt x="2852" y="2816"/>
                  </a:cubicBezTo>
                  <a:cubicBezTo>
                    <a:pt x="2888" y="2329"/>
                    <a:pt x="2805" y="1806"/>
                    <a:pt x="2472" y="1438"/>
                  </a:cubicBezTo>
                  <a:cubicBezTo>
                    <a:pt x="1189" y="0"/>
                    <a:pt x="1" y="2852"/>
                    <a:pt x="84" y="3862"/>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77" name="Google Shape;877;p37"/>
            <p:cNvSpPr/>
            <p:nvPr/>
          </p:nvSpPr>
          <p:spPr>
            <a:xfrm>
              <a:off x="3525250" y="2382625"/>
              <a:ext cx="168750" cy="208850"/>
            </a:xfrm>
            <a:custGeom>
              <a:avLst/>
              <a:gdLst/>
              <a:ahLst/>
              <a:cxnLst/>
              <a:rect l="l" t="t" r="r" b="b"/>
              <a:pathLst>
                <a:path w="6750" h="8354" fill="none" extrusionOk="0">
                  <a:moveTo>
                    <a:pt x="309" y="4943"/>
                  </a:moveTo>
                  <a:cubicBezTo>
                    <a:pt x="440" y="6108"/>
                    <a:pt x="1105" y="7237"/>
                    <a:pt x="2127" y="7795"/>
                  </a:cubicBezTo>
                  <a:cubicBezTo>
                    <a:pt x="3161" y="8354"/>
                    <a:pt x="4539" y="8283"/>
                    <a:pt x="5419" y="7522"/>
                  </a:cubicBezTo>
                  <a:cubicBezTo>
                    <a:pt x="5906" y="7082"/>
                    <a:pt x="6239" y="6524"/>
                    <a:pt x="6393" y="5894"/>
                  </a:cubicBezTo>
                  <a:cubicBezTo>
                    <a:pt x="6750" y="4528"/>
                    <a:pt x="6286" y="2959"/>
                    <a:pt x="5193" y="2056"/>
                  </a:cubicBezTo>
                  <a:cubicBezTo>
                    <a:pt x="2709" y="0"/>
                    <a:pt x="0" y="2020"/>
                    <a:pt x="309" y="4943"/>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78" name="Google Shape;878;p37"/>
            <p:cNvSpPr/>
            <p:nvPr/>
          </p:nvSpPr>
          <p:spPr>
            <a:xfrm>
              <a:off x="3869850" y="2076325"/>
              <a:ext cx="132225" cy="128675"/>
            </a:xfrm>
            <a:custGeom>
              <a:avLst/>
              <a:gdLst/>
              <a:ahLst/>
              <a:cxnLst/>
              <a:rect l="l" t="t" r="r" b="b"/>
              <a:pathLst>
                <a:path w="5289" h="5147" fill="none" extrusionOk="0">
                  <a:moveTo>
                    <a:pt x="226" y="3209"/>
                  </a:moveTo>
                  <a:cubicBezTo>
                    <a:pt x="84" y="3613"/>
                    <a:pt x="0" y="4089"/>
                    <a:pt x="226" y="4445"/>
                  </a:cubicBezTo>
                  <a:cubicBezTo>
                    <a:pt x="428" y="4778"/>
                    <a:pt x="856" y="4909"/>
                    <a:pt x="1236" y="4968"/>
                  </a:cubicBezTo>
                  <a:cubicBezTo>
                    <a:pt x="2365" y="5146"/>
                    <a:pt x="3601" y="4825"/>
                    <a:pt x="4361" y="3970"/>
                  </a:cubicBezTo>
                  <a:cubicBezTo>
                    <a:pt x="5288" y="2924"/>
                    <a:pt x="5288" y="274"/>
                    <a:pt x="3446" y="120"/>
                  </a:cubicBezTo>
                  <a:cubicBezTo>
                    <a:pt x="2044" y="1"/>
                    <a:pt x="618" y="2080"/>
                    <a:pt x="226" y="3209"/>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79" name="Google Shape;879;p37"/>
            <p:cNvSpPr/>
            <p:nvPr/>
          </p:nvSpPr>
          <p:spPr>
            <a:xfrm>
              <a:off x="3630100" y="1910275"/>
              <a:ext cx="94200" cy="123000"/>
            </a:xfrm>
            <a:custGeom>
              <a:avLst/>
              <a:gdLst/>
              <a:ahLst/>
              <a:cxnLst/>
              <a:rect l="l" t="t" r="r" b="b"/>
              <a:pathLst>
                <a:path w="3768" h="4920" fill="none" extrusionOk="0">
                  <a:moveTo>
                    <a:pt x="96" y="3720"/>
                  </a:moveTo>
                  <a:cubicBezTo>
                    <a:pt x="108" y="3910"/>
                    <a:pt x="155" y="4100"/>
                    <a:pt x="250" y="4266"/>
                  </a:cubicBezTo>
                  <a:cubicBezTo>
                    <a:pt x="429" y="4540"/>
                    <a:pt x="761" y="4682"/>
                    <a:pt x="1082" y="4730"/>
                  </a:cubicBezTo>
                  <a:cubicBezTo>
                    <a:pt x="2306" y="4920"/>
                    <a:pt x="3566" y="3922"/>
                    <a:pt x="3685" y="2698"/>
                  </a:cubicBezTo>
                  <a:cubicBezTo>
                    <a:pt x="3768" y="1747"/>
                    <a:pt x="2793" y="0"/>
                    <a:pt x="1617" y="297"/>
                  </a:cubicBezTo>
                  <a:cubicBezTo>
                    <a:pt x="500" y="594"/>
                    <a:pt x="1" y="2781"/>
                    <a:pt x="96" y="3720"/>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80" name="Google Shape;880;p37"/>
            <p:cNvSpPr/>
            <p:nvPr/>
          </p:nvSpPr>
          <p:spPr>
            <a:xfrm>
              <a:off x="3499400" y="1544275"/>
              <a:ext cx="43400" cy="90925"/>
            </a:xfrm>
            <a:custGeom>
              <a:avLst/>
              <a:gdLst/>
              <a:ahLst/>
              <a:cxnLst/>
              <a:rect l="l" t="t" r="r" b="b"/>
              <a:pathLst>
                <a:path w="1736" h="3637" fill="none" extrusionOk="0">
                  <a:moveTo>
                    <a:pt x="24" y="1997"/>
                  </a:moveTo>
                  <a:cubicBezTo>
                    <a:pt x="0" y="2484"/>
                    <a:pt x="95" y="3007"/>
                    <a:pt x="428" y="3352"/>
                  </a:cubicBezTo>
                  <a:cubicBezTo>
                    <a:pt x="618" y="3554"/>
                    <a:pt x="892" y="3637"/>
                    <a:pt x="1165" y="3565"/>
                  </a:cubicBezTo>
                  <a:cubicBezTo>
                    <a:pt x="1260" y="3518"/>
                    <a:pt x="1343" y="3459"/>
                    <a:pt x="1403" y="3375"/>
                  </a:cubicBezTo>
                  <a:cubicBezTo>
                    <a:pt x="1628" y="3114"/>
                    <a:pt x="1735" y="2769"/>
                    <a:pt x="1712" y="2413"/>
                  </a:cubicBezTo>
                  <a:cubicBezTo>
                    <a:pt x="1688" y="2068"/>
                    <a:pt x="1605" y="1724"/>
                    <a:pt x="1462" y="1403"/>
                  </a:cubicBezTo>
                  <a:cubicBezTo>
                    <a:pt x="1403" y="1236"/>
                    <a:pt x="1319" y="1070"/>
                    <a:pt x="1224" y="916"/>
                  </a:cubicBezTo>
                  <a:cubicBezTo>
                    <a:pt x="523" y="1"/>
                    <a:pt x="36" y="1438"/>
                    <a:pt x="24" y="1997"/>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81" name="Google Shape;881;p37"/>
            <p:cNvSpPr/>
            <p:nvPr/>
          </p:nvSpPr>
          <p:spPr>
            <a:xfrm>
              <a:off x="3382650" y="1848775"/>
              <a:ext cx="50225" cy="65375"/>
            </a:xfrm>
            <a:custGeom>
              <a:avLst/>
              <a:gdLst/>
              <a:ahLst/>
              <a:cxnLst/>
              <a:rect l="l" t="t" r="r" b="b"/>
              <a:pathLst>
                <a:path w="2009" h="2615" fill="none" extrusionOk="0">
                  <a:moveTo>
                    <a:pt x="12" y="1866"/>
                  </a:moveTo>
                  <a:cubicBezTo>
                    <a:pt x="0" y="2056"/>
                    <a:pt x="60" y="2235"/>
                    <a:pt x="179" y="2377"/>
                  </a:cubicBezTo>
                  <a:cubicBezTo>
                    <a:pt x="274" y="2484"/>
                    <a:pt x="416" y="2555"/>
                    <a:pt x="559" y="2567"/>
                  </a:cubicBezTo>
                  <a:cubicBezTo>
                    <a:pt x="880" y="2615"/>
                    <a:pt x="1212" y="2532"/>
                    <a:pt x="1462" y="2330"/>
                  </a:cubicBezTo>
                  <a:cubicBezTo>
                    <a:pt x="1711" y="2116"/>
                    <a:pt x="1890" y="1842"/>
                    <a:pt x="1961" y="1522"/>
                  </a:cubicBezTo>
                  <a:cubicBezTo>
                    <a:pt x="2009" y="1343"/>
                    <a:pt x="2009" y="1141"/>
                    <a:pt x="1961" y="963"/>
                  </a:cubicBezTo>
                  <a:cubicBezTo>
                    <a:pt x="1878" y="690"/>
                    <a:pt x="1688" y="488"/>
                    <a:pt x="1438" y="381"/>
                  </a:cubicBezTo>
                  <a:cubicBezTo>
                    <a:pt x="547" y="1"/>
                    <a:pt x="0" y="1129"/>
                    <a:pt x="12" y="1866"/>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82" name="Google Shape;882;p37"/>
            <p:cNvSpPr/>
            <p:nvPr/>
          </p:nvSpPr>
          <p:spPr>
            <a:xfrm>
              <a:off x="3109325" y="1622400"/>
              <a:ext cx="85900" cy="131625"/>
            </a:xfrm>
            <a:custGeom>
              <a:avLst/>
              <a:gdLst/>
              <a:ahLst/>
              <a:cxnLst/>
              <a:rect l="l" t="t" r="r" b="b"/>
              <a:pathLst>
                <a:path w="3436" h="5265" fill="none" extrusionOk="0">
                  <a:moveTo>
                    <a:pt x="167" y="2936"/>
                  </a:moveTo>
                  <a:cubicBezTo>
                    <a:pt x="13" y="3459"/>
                    <a:pt x="1" y="4053"/>
                    <a:pt x="286" y="4504"/>
                  </a:cubicBezTo>
                  <a:cubicBezTo>
                    <a:pt x="762" y="5229"/>
                    <a:pt x="1926" y="5265"/>
                    <a:pt x="2580" y="4695"/>
                  </a:cubicBezTo>
                  <a:cubicBezTo>
                    <a:pt x="3233" y="4136"/>
                    <a:pt x="3435" y="3174"/>
                    <a:pt x="3281" y="2318"/>
                  </a:cubicBezTo>
                  <a:cubicBezTo>
                    <a:pt x="2865" y="1"/>
                    <a:pt x="571" y="1439"/>
                    <a:pt x="167" y="2936"/>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grpSp>
      <p:grpSp>
        <p:nvGrpSpPr>
          <p:cNvPr id="883" name="Google Shape;883;p37"/>
          <p:cNvGrpSpPr/>
          <p:nvPr/>
        </p:nvGrpSpPr>
        <p:grpSpPr>
          <a:xfrm>
            <a:off x="7547175" y="3980672"/>
            <a:ext cx="1031305" cy="1582389"/>
            <a:chOff x="4720975" y="2774150"/>
            <a:chExt cx="592675" cy="909375"/>
          </a:xfrm>
        </p:grpSpPr>
        <p:sp>
          <p:nvSpPr>
            <p:cNvPr id="884" name="Google Shape;884;p37"/>
            <p:cNvSpPr/>
            <p:nvPr/>
          </p:nvSpPr>
          <p:spPr>
            <a:xfrm>
              <a:off x="4840400" y="3504375"/>
              <a:ext cx="144700" cy="179150"/>
            </a:xfrm>
            <a:custGeom>
              <a:avLst/>
              <a:gdLst/>
              <a:ahLst/>
              <a:cxnLst/>
              <a:rect l="l" t="t" r="r" b="b"/>
              <a:pathLst>
                <a:path w="5788" h="7166" fill="none" extrusionOk="0">
                  <a:moveTo>
                    <a:pt x="273" y="4242"/>
                  </a:moveTo>
                  <a:cubicBezTo>
                    <a:pt x="368" y="5240"/>
                    <a:pt x="951" y="6203"/>
                    <a:pt x="1830" y="6678"/>
                  </a:cubicBezTo>
                  <a:cubicBezTo>
                    <a:pt x="2709" y="7165"/>
                    <a:pt x="3886" y="7094"/>
                    <a:pt x="4646" y="6441"/>
                  </a:cubicBezTo>
                  <a:cubicBezTo>
                    <a:pt x="5062" y="6072"/>
                    <a:pt x="5347" y="5585"/>
                    <a:pt x="5478" y="5050"/>
                  </a:cubicBezTo>
                  <a:cubicBezTo>
                    <a:pt x="5787" y="3838"/>
                    <a:pt x="5383" y="2567"/>
                    <a:pt x="4444" y="1759"/>
                  </a:cubicBezTo>
                  <a:cubicBezTo>
                    <a:pt x="2329" y="0"/>
                    <a:pt x="0" y="1723"/>
                    <a:pt x="273" y="4242"/>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85" name="Google Shape;885;p37"/>
            <p:cNvSpPr/>
            <p:nvPr/>
          </p:nvSpPr>
          <p:spPr>
            <a:xfrm>
              <a:off x="4720975" y="3116100"/>
              <a:ext cx="37150" cy="78150"/>
            </a:xfrm>
            <a:custGeom>
              <a:avLst/>
              <a:gdLst/>
              <a:ahLst/>
              <a:cxnLst/>
              <a:rect l="l" t="t" r="r" b="b"/>
              <a:pathLst>
                <a:path w="1486" h="3126" fill="none" extrusionOk="0">
                  <a:moveTo>
                    <a:pt x="12" y="1711"/>
                  </a:moveTo>
                  <a:cubicBezTo>
                    <a:pt x="0" y="2127"/>
                    <a:pt x="71" y="2591"/>
                    <a:pt x="369" y="2876"/>
                  </a:cubicBezTo>
                  <a:cubicBezTo>
                    <a:pt x="523" y="3054"/>
                    <a:pt x="773" y="3125"/>
                    <a:pt x="998" y="3066"/>
                  </a:cubicBezTo>
                  <a:cubicBezTo>
                    <a:pt x="1070" y="3030"/>
                    <a:pt x="1141" y="2971"/>
                    <a:pt x="1200" y="2911"/>
                  </a:cubicBezTo>
                  <a:cubicBezTo>
                    <a:pt x="1390" y="2674"/>
                    <a:pt x="1486" y="2377"/>
                    <a:pt x="1462" y="2080"/>
                  </a:cubicBezTo>
                  <a:cubicBezTo>
                    <a:pt x="1438" y="1783"/>
                    <a:pt x="1367" y="1497"/>
                    <a:pt x="1260" y="1224"/>
                  </a:cubicBezTo>
                  <a:cubicBezTo>
                    <a:pt x="1212" y="1070"/>
                    <a:pt x="1141" y="927"/>
                    <a:pt x="1046" y="796"/>
                  </a:cubicBezTo>
                  <a:cubicBezTo>
                    <a:pt x="440" y="0"/>
                    <a:pt x="24" y="1236"/>
                    <a:pt x="12" y="1711"/>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86" name="Google Shape;886;p37"/>
            <p:cNvSpPr/>
            <p:nvPr/>
          </p:nvSpPr>
          <p:spPr>
            <a:xfrm>
              <a:off x="5075375" y="2774150"/>
              <a:ext cx="99850" cy="152425"/>
            </a:xfrm>
            <a:custGeom>
              <a:avLst/>
              <a:gdLst/>
              <a:ahLst/>
              <a:cxnLst/>
              <a:rect l="l" t="t" r="r" b="b"/>
              <a:pathLst>
                <a:path w="3994" h="6097" fill="none" extrusionOk="0">
                  <a:moveTo>
                    <a:pt x="476" y="2841"/>
                  </a:moveTo>
                  <a:cubicBezTo>
                    <a:pt x="155" y="3411"/>
                    <a:pt x="1" y="4112"/>
                    <a:pt x="167" y="4754"/>
                  </a:cubicBezTo>
                  <a:cubicBezTo>
                    <a:pt x="345" y="5396"/>
                    <a:pt x="904" y="5942"/>
                    <a:pt x="1557" y="6014"/>
                  </a:cubicBezTo>
                  <a:cubicBezTo>
                    <a:pt x="2425" y="6097"/>
                    <a:pt x="3173" y="5384"/>
                    <a:pt x="3542" y="4588"/>
                  </a:cubicBezTo>
                  <a:cubicBezTo>
                    <a:pt x="3886" y="3851"/>
                    <a:pt x="3993" y="2972"/>
                    <a:pt x="3732" y="2187"/>
                  </a:cubicBezTo>
                  <a:cubicBezTo>
                    <a:pt x="3007" y="1"/>
                    <a:pt x="1165" y="1641"/>
                    <a:pt x="476" y="2841"/>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87" name="Google Shape;887;p37"/>
            <p:cNvSpPr/>
            <p:nvPr/>
          </p:nvSpPr>
          <p:spPr>
            <a:xfrm>
              <a:off x="4952975" y="2930425"/>
              <a:ext cx="87375" cy="123600"/>
            </a:xfrm>
            <a:custGeom>
              <a:avLst/>
              <a:gdLst/>
              <a:ahLst/>
              <a:cxnLst/>
              <a:rect l="l" t="t" r="r" b="b"/>
              <a:pathLst>
                <a:path w="3495" h="4944" fill="none" extrusionOk="0">
                  <a:moveTo>
                    <a:pt x="690" y="3327"/>
                  </a:moveTo>
                  <a:cubicBezTo>
                    <a:pt x="1046" y="4052"/>
                    <a:pt x="1664" y="4599"/>
                    <a:pt x="2425" y="4860"/>
                  </a:cubicBezTo>
                  <a:cubicBezTo>
                    <a:pt x="2556" y="4920"/>
                    <a:pt x="2698" y="4944"/>
                    <a:pt x="2841" y="4920"/>
                  </a:cubicBezTo>
                  <a:cubicBezTo>
                    <a:pt x="3162" y="4848"/>
                    <a:pt x="3292" y="4480"/>
                    <a:pt x="3340" y="4159"/>
                  </a:cubicBezTo>
                  <a:cubicBezTo>
                    <a:pt x="3494" y="2995"/>
                    <a:pt x="2936" y="868"/>
                    <a:pt x="1617" y="476"/>
                  </a:cubicBezTo>
                  <a:cubicBezTo>
                    <a:pt x="1" y="0"/>
                    <a:pt x="274" y="2496"/>
                    <a:pt x="690" y="3327"/>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88" name="Google Shape;888;p37"/>
            <p:cNvSpPr/>
            <p:nvPr/>
          </p:nvSpPr>
          <p:spPr>
            <a:xfrm>
              <a:off x="5133000" y="3277100"/>
              <a:ext cx="180650" cy="169950"/>
            </a:xfrm>
            <a:custGeom>
              <a:avLst/>
              <a:gdLst/>
              <a:ahLst/>
              <a:cxnLst/>
              <a:rect l="l" t="t" r="r" b="b"/>
              <a:pathLst>
                <a:path w="7226" h="6798" fill="none" extrusionOk="0">
                  <a:moveTo>
                    <a:pt x="1795" y="1997"/>
                  </a:moveTo>
                  <a:cubicBezTo>
                    <a:pt x="880" y="2793"/>
                    <a:pt x="191" y="3886"/>
                    <a:pt x="48" y="5087"/>
                  </a:cubicBezTo>
                  <a:cubicBezTo>
                    <a:pt x="1" y="5479"/>
                    <a:pt x="25" y="5918"/>
                    <a:pt x="262" y="6239"/>
                  </a:cubicBezTo>
                  <a:cubicBezTo>
                    <a:pt x="631" y="6738"/>
                    <a:pt x="1356" y="6798"/>
                    <a:pt x="1973" y="6714"/>
                  </a:cubicBezTo>
                  <a:cubicBezTo>
                    <a:pt x="3185" y="6548"/>
                    <a:pt x="4326" y="6025"/>
                    <a:pt x="5241" y="5241"/>
                  </a:cubicBezTo>
                  <a:cubicBezTo>
                    <a:pt x="6501" y="4160"/>
                    <a:pt x="7226" y="2306"/>
                    <a:pt x="5764" y="1058"/>
                  </a:cubicBezTo>
                  <a:cubicBezTo>
                    <a:pt x="4540" y="1"/>
                    <a:pt x="2841" y="1129"/>
                    <a:pt x="1795" y="1997"/>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89" name="Google Shape;889;p37"/>
            <p:cNvSpPr/>
            <p:nvPr/>
          </p:nvSpPr>
          <p:spPr>
            <a:xfrm>
              <a:off x="4958625" y="3291650"/>
              <a:ext cx="60625" cy="72825"/>
            </a:xfrm>
            <a:custGeom>
              <a:avLst/>
              <a:gdLst/>
              <a:ahLst/>
              <a:cxnLst/>
              <a:rect l="l" t="t" r="r" b="b"/>
              <a:pathLst>
                <a:path w="2425" h="2913" fill="none" extrusionOk="0">
                  <a:moveTo>
                    <a:pt x="1165" y="13"/>
                  </a:moveTo>
                  <a:cubicBezTo>
                    <a:pt x="369" y="429"/>
                    <a:pt x="1" y="1367"/>
                    <a:pt x="321" y="2211"/>
                  </a:cubicBezTo>
                  <a:cubicBezTo>
                    <a:pt x="512" y="2651"/>
                    <a:pt x="963" y="2912"/>
                    <a:pt x="1438" y="2865"/>
                  </a:cubicBezTo>
                  <a:cubicBezTo>
                    <a:pt x="1831" y="2781"/>
                    <a:pt x="2151" y="2496"/>
                    <a:pt x="2282" y="2128"/>
                  </a:cubicBezTo>
                  <a:cubicBezTo>
                    <a:pt x="2413" y="1748"/>
                    <a:pt x="2425" y="1356"/>
                    <a:pt x="2330" y="975"/>
                  </a:cubicBezTo>
                  <a:cubicBezTo>
                    <a:pt x="2223" y="512"/>
                    <a:pt x="1914" y="1"/>
                    <a:pt x="1438" y="13"/>
                  </a:cubicBezTo>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grpSp>
      <p:grpSp>
        <p:nvGrpSpPr>
          <p:cNvPr id="890" name="Google Shape;890;p37"/>
          <p:cNvGrpSpPr/>
          <p:nvPr/>
        </p:nvGrpSpPr>
        <p:grpSpPr>
          <a:xfrm>
            <a:off x="8827449" y="5777863"/>
            <a:ext cx="3085645" cy="716112"/>
            <a:chOff x="5958575" y="4307050"/>
            <a:chExt cx="1147025" cy="266200"/>
          </a:xfrm>
        </p:grpSpPr>
        <p:sp>
          <p:nvSpPr>
            <p:cNvPr id="891" name="Google Shape;891;p37"/>
            <p:cNvSpPr/>
            <p:nvPr/>
          </p:nvSpPr>
          <p:spPr>
            <a:xfrm>
              <a:off x="5972250" y="4307050"/>
              <a:ext cx="1119400" cy="155400"/>
            </a:xfrm>
            <a:custGeom>
              <a:avLst/>
              <a:gdLst/>
              <a:ahLst/>
              <a:cxnLst/>
              <a:rect l="l" t="t" r="r" b="b"/>
              <a:pathLst>
                <a:path w="44776" h="6216" fill="none" extrusionOk="0">
                  <a:moveTo>
                    <a:pt x="0" y="4552"/>
                  </a:moveTo>
                  <a:cubicBezTo>
                    <a:pt x="1129" y="3138"/>
                    <a:pt x="2294" y="1700"/>
                    <a:pt x="3898" y="868"/>
                  </a:cubicBezTo>
                  <a:cubicBezTo>
                    <a:pt x="5490" y="36"/>
                    <a:pt x="7641" y="1"/>
                    <a:pt x="8936" y="1248"/>
                  </a:cubicBezTo>
                  <a:cubicBezTo>
                    <a:pt x="10065" y="2353"/>
                    <a:pt x="10481" y="4326"/>
                    <a:pt x="12002" y="4730"/>
                  </a:cubicBezTo>
                  <a:cubicBezTo>
                    <a:pt x="14711" y="5443"/>
                    <a:pt x="15983" y="428"/>
                    <a:pt x="18775" y="524"/>
                  </a:cubicBezTo>
                  <a:cubicBezTo>
                    <a:pt x="21722" y="619"/>
                    <a:pt x="22293" y="6144"/>
                    <a:pt x="25228" y="5883"/>
                  </a:cubicBezTo>
                  <a:cubicBezTo>
                    <a:pt x="26535" y="5776"/>
                    <a:pt x="27367" y="4492"/>
                    <a:pt x="28270" y="3530"/>
                  </a:cubicBezTo>
                  <a:cubicBezTo>
                    <a:pt x="29862" y="1854"/>
                    <a:pt x="32797" y="1070"/>
                    <a:pt x="34449" y="2698"/>
                  </a:cubicBezTo>
                  <a:cubicBezTo>
                    <a:pt x="35649" y="3874"/>
                    <a:pt x="36398" y="6215"/>
                    <a:pt x="38014" y="5788"/>
                  </a:cubicBezTo>
                  <a:cubicBezTo>
                    <a:pt x="39060" y="5514"/>
                    <a:pt x="39380" y="4219"/>
                    <a:pt x="40046" y="3364"/>
                  </a:cubicBezTo>
                  <a:cubicBezTo>
                    <a:pt x="41151" y="1938"/>
                    <a:pt x="43623" y="1878"/>
                    <a:pt x="44775" y="3280"/>
                  </a:cubicBezTo>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92" name="Google Shape;892;p37"/>
            <p:cNvSpPr/>
            <p:nvPr/>
          </p:nvSpPr>
          <p:spPr>
            <a:xfrm>
              <a:off x="5958575" y="4444300"/>
              <a:ext cx="1147025" cy="128950"/>
            </a:xfrm>
            <a:custGeom>
              <a:avLst/>
              <a:gdLst/>
              <a:ahLst/>
              <a:cxnLst/>
              <a:rect l="l" t="t" r="r" b="b"/>
              <a:pathLst>
                <a:path w="45881" h="5158" fill="none" extrusionOk="0">
                  <a:moveTo>
                    <a:pt x="1" y="4267"/>
                  </a:moveTo>
                  <a:cubicBezTo>
                    <a:pt x="987" y="2876"/>
                    <a:pt x="2175" y="1545"/>
                    <a:pt x="3708" y="809"/>
                  </a:cubicBezTo>
                  <a:cubicBezTo>
                    <a:pt x="5253" y="60"/>
                    <a:pt x="7214" y="1"/>
                    <a:pt x="8580" y="1023"/>
                  </a:cubicBezTo>
                  <a:cubicBezTo>
                    <a:pt x="10113" y="2175"/>
                    <a:pt x="10874" y="4552"/>
                    <a:pt x="12787" y="4742"/>
                  </a:cubicBezTo>
                  <a:cubicBezTo>
                    <a:pt x="15175" y="4991"/>
                    <a:pt x="16423" y="1545"/>
                    <a:pt x="18788" y="1106"/>
                  </a:cubicBezTo>
                  <a:cubicBezTo>
                    <a:pt x="21830" y="535"/>
                    <a:pt x="23945" y="5158"/>
                    <a:pt x="27011" y="4694"/>
                  </a:cubicBezTo>
                  <a:cubicBezTo>
                    <a:pt x="29566" y="4302"/>
                    <a:pt x="30920" y="500"/>
                    <a:pt x="33475" y="880"/>
                  </a:cubicBezTo>
                  <a:cubicBezTo>
                    <a:pt x="34711" y="1070"/>
                    <a:pt x="35543" y="2199"/>
                    <a:pt x="36386" y="3114"/>
                  </a:cubicBezTo>
                  <a:cubicBezTo>
                    <a:pt x="37230" y="4041"/>
                    <a:pt x="38561" y="4861"/>
                    <a:pt x="39654" y="4267"/>
                  </a:cubicBezTo>
                  <a:cubicBezTo>
                    <a:pt x="40367" y="3886"/>
                    <a:pt x="40688" y="3031"/>
                    <a:pt x="41235" y="2437"/>
                  </a:cubicBezTo>
                  <a:cubicBezTo>
                    <a:pt x="42506" y="1082"/>
                    <a:pt x="45108" y="1510"/>
                    <a:pt x="45881" y="3197"/>
                  </a:cubicBezTo>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grpSp>
      <p:grpSp>
        <p:nvGrpSpPr>
          <p:cNvPr id="893" name="Google Shape;893;p37"/>
          <p:cNvGrpSpPr/>
          <p:nvPr/>
        </p:nvGrpSpPr>
        <p:grpSpPr>
          <a:xfrm rot="-3043763">
            <a:off x="10996503" y="2986199"/>
            <a:ext cx="1064367" cy="2000975"/>
            <a:chOff x="6514100" y="3024300"/>
            <a:chExt cx="611700" cy="1149975"/>
          </a:xfrm>
        </p:grpSpPr>
        <p:sp>
          <p:nvSpPr>
            <p:cNvPr id="894" name="Google Shape;894;p37"/>
            <p:cNvSpPr/>
            <p:nvPr/>
          </p:nvSpPr>
          <p:spPr>
            <a:xfrm>
              <a:off x="6514100" y="3773225"/>
              <a:ext cx="42800" cy="55575"/>
            </a:xfrm>
            <a:custGeom>
              <a:avLst/>
              <a:gdLst/>
              <a:ahLst/>
              <a:cxnLst/>
              <a:rect l="l" t="t" r="r" b="b"/>
              <a:pathLst>
                <a:path w="1712" h="2223" fill="none" extrusionOk="0">
                  <a:moveTo>
                    <a:pt x="13" y="1592"/>
                  </a:moveTo>
                  <a:cubicBezTo>
                    <a:pt x="1" y="1747"/>
                    <a:pt x="48" y="1901"/>
                    <a:pt x="155" y="2032"/>
                  </a:cubicBezTo>
                  <a:cubicBezTo>
                    <a:pt x="238" y="2115"/>
                    <a:pt x="357" y="2175"/>
                    <a:pt x="476" y="2187"/>
                  </a:cubicBezTo>
                  <a:cubicBezTo>
                    <a:pt x="749" y="2222"/>
                    <a:pt x="1023" y="2151"/>
                    <a:pt x="1237" y="1985"/>
                  </a:cubicBezTo>
                  <a:cubicBezTo>
                    <a:pt x="1451" y="1806"/>
                    <a:pt x="1605" y="1569"/>
                    <a:pt x="1664" y="1295"/>
                  </a:cubicBezTo>
                  <a:cubicBezTo>
                    <a:pt x="1712" y="1141"/>
                    <a:pt x="1712" y="974"/>
                    <a:pt x="1664" y="820"/>
                  </a:cubicBezTo>
                  <a:cubicBezTo>
                    <a:pt x="1593" y="594"/>
                    <a:pt x="1439" y="416"/>
                    <a:pt x="1225" y="321"/>
                  </a:cubicBezTo>
                  <a:cubicBezTo>
                    <a:pt x="464" y="0"/>
                    <a:pt x="1" y="963"/>
                    <a:pt x="13" y="1592"/>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95" name="Google Shape;895;p37"/>
            <p:cNvSpPr/>
            <p:nvPr/>
          </p:nvSpPr>
          <p:spPr>
            <a:xfrm>
              <a:off x="7088050" y="3024300"/>
              <a:ext cx="36875" cy="77250"/>
            </a:xfrm>
            <a:custGeom>
              <a:avLst/>
              <a:gdLst/>
              <a:ahLst/>
              <a:cxnLst/>
              <a:rect l="l" t="t" r="r" b="b"/>
              <a:pathLst>
                <a:path w="1475" h="3090" fill="none" extrusionOk="0">
                  <a:moveTo>
                    <a:pt x="13" y="1700"/>
                  </a:moveTo>
                  <a:cubicBezTo>
                    <a:pt x="1" y="2104"/>
                    <a:pt x="72" y="2555"/>
                    <a:pt x="357" y="2852"/>
                  </a:cubicBezTo>
                  <a:cubicBezTo>
                    <a:pt x="512" y="3019"/>
                    <a:pt x="749" y="3090"/>
                    <a:pt x="975" y="3030"/>
                  </a:cubicBezTo>
                  <a:cubicBezTo>
                    <a:pt x="1058" y="2995"/>
                    <a:pt x="1130" y="2947"/>
                    <a:pt x="1189" y="2876"/>
                  </a:cubicBezTo>
                  <a:cubicBezTo>
                    <a:pt x="1379" y="2650"/>
                    <a:pt x="1474" y="2353"/>
                    <a:pt x="1450" y="2056"/>
                  </a:cubicBezTo>
                  <a:cubicBezTo>
                    <a:pt x="1427" y="1759"/>
                    <a:pt x="1355" y="1474"/>
                    <a:pt x="1237" y="1200"/>
                  </a:cubicBezTo>
                  <a:cubicBezTo>
                    <a:pt x="1189" y="1046"/>
                    <a:pt x="1118" y="903"/>
                    <a:pt x="1035" y="785"/>
                  </a:cubicBezTo>
                  <a:cubicBezTo>
                    <a:pt x="429" y="0"/>
                    <a:pt x="25" y="1212"/>
                    <a:pt x="13" y="1700"/>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96" name="Google Shape;896;p37"/>
            <p:cNvSpPr/>
            <p:nvPr/>
          </p:nvSpPr>
          <p:spPr>
            <a:xfrm>
              <a:off x="6759500" y="3971950"/>
              <a:ext cx="169350" cy="202325"/>
            </a:xfrm>
            <a:custGeom>
              <a:avLst/>
              <a:gdLst/>
              <a:ahLst/>
              <a:cxnLst/>
              <a:rect l="l" t="t" r="r" b="b"/>
              <a:pathLst>
                <a:path w="6774" h="8093" fill="none" extrusionOk="0">
                  <a:moveTo>
                    <a:pt x="155" y="4077"/>
                  </a:moveTo>
                  <a:cubicBezTo>
                    <a:pt x="0" y="4754"/>
                    <a:pt x="36" y="5479"/>
                    <a:pt x="357" y="6085"/>
                  </a:cubicBezTo>
                  <a:cubicBezTo>
                    <a:pt x="951" y="7226"/>
                    <a:pt x="2341" y="7618"/>
                    <a:pt x="3601" y="7879"/>
                  </a:cubicBezTo>
                  <a:cubicBezTo>
                    <a:pt x="4112" y="7986"/>
                    <a:pt x="4646" y="8093"/>
                    <a:pt x="5157" y="7950"/>
                  </a:cubicBezTo>
                  <a:cubicBezTo>
                    <a:pt x="5894" y="7748"/>
                    <a:pt x="6417" y="7059"/>
                    <a:pt x="6595" y="6322"/>
                  </a:cubicBezTo>
                  <a:cubicBezTo>
                    <a:pt x="6773" y="5574"/>
                    <a:pt x="6643" y="4801"/>
                    <a:pt x="6417" y="4077"/>
                  </a:cubicBezTo>
                  <a:cubicBezTo>
                    <a:pt x="6156" y="3233"/>
                    <a:pt x="5740" y="2401"/>
                    <a:pt x="5074" y="1819"/>
                  </a:cubicBezTo>
                  <a:cubicBezTo>
                    <a:pt x="3018" y="1"/>
                    <a:pt x="630" y="1783"/>
                    <a:pt x="155" y="4077"/>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97" name="Google Shape;897;p37"/>
            <p:cNvSpPr/>
            <p:nvPr/>
          </p:nvSpPr>
          <p:spPr>
            <a:xfrm>
              <a:off x="7006650" y="3797875"/>
              <a:ext cx="103425" cy="109350"/>
            </a:xfrm>
            <a:custGeom>
              <a:avLst/>
              <a:gdLst/>
              <a:ahLst/>
              <a:cxnLst/>
              <a:rect l="l" t="t" r="r" b="b"/>
              <a:pathLst>
                <a:path w="4137" h="4374" fill="none" extrusionOk="0">
                  <a:moveTo>
                    <a:pt x="2223" y="297"/>
                  </a:moveTo>
                  <a:cubicBezTo>
                    <a:pt x="1522" y="630"/>
                    <a:pt x="821" y="1058"/>
                    <a:pt x="417" y="1735"/>
                  </a:cubicBezTo>
                  <a:cubicBezTo>
                    <a:pt x="13" y="2401"/>
                    <a:pt x="1" y="3351"/>
                    <a:pt x="571" y="3886"/>
                  </a:cubicBezTo>
                  <a:cubicBezTo>
                    <a:pt x="1011" y="4314"/>
                    <a:pt x="1712" y="4373"/>
                    <a:pt x="2282" y="4147"/>
                  </a:cubicBezTo>
                  <a:cubicBezTo>
                    <a:pt x="2841" y="3898"/>
                    <a:pt x="3304" y="3470"/>
                    <a:pt x="3589" y="2924"/>
                  </a:cubicBezTo>
                  <a:cubicBezTo>
                    <a:pt x="3934" y="2329"/>
                    <a:pt x="4136" y="1605"/>
                    <a:pt x="3851" y="975"/>
                  </a:cubicBezTo>
                  <a:cubicBezTo>
                    <a:pt x="3578" y="357"/>
                    <a:pt x="2698" y="0"/>
                    <a:pt x="2175" y="440"/>
                  </a:cubicBezTo>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98" name="Google Shape;898;p37"/>
            <p:cNvSpPr/>
            <p:nvPr/>
          </p:nvSpPr>
          <p:spPr>
            <a:xfrm>
              <a:off x="6848325" y="3540900"/>
              <a:ext cx="114675" cy="124800"/>
            </a:xfrm>
            <a:custGeom>
              <a:avLst/>
              <a:gdLst/>
              <a:ahLst/>
              <a:cxnLst/>
              <a:rect l="l" t="t" r="r" b="b"/>
              <a:pathLst>
                <a:path w="4587" h="4992" fill="none" extrusionOk="0">
                  <a:moveTo>
                    <a:pt x="749" y="1272"/>
                  </a:moveTo>
                  <a:cubicBezTo>
                    <a:pt x="0" y="3055"/>
                    <a:pt x="1426" y="4991"/>
                    <a:pt x="3351" y="4801"/>
                  </a:cubicBezTo>
                  <a:cubicBezTo>
                    <a:pt x="3577" y="4789"/>
                    <a:pt x="3803" y="4706"/>
                    <a:pt x="3993" y="4564"/>
                  </a:cubicBezTo>
                  <a:cubicBezTo>
                    <a:pt x="4147" y="4397"/>
                    <a:pt x="4266" y="4195"/>
                    <a:pt x="4314" y="3970"/>
                  </a:cubicBezTo>
                  <a:cubicBezTo>
                    <a:pt x="4587" y="2900"/>
                    <a:pt x="4302" y="1759"/>
                    <a:pt x="3541" y="951"/>
                  </a:cubicBezTo>
                  <a:cubicBezTo>
                    <a:pt x="2662" y="36"/>
                    <a:pt x="1295" y="1"/>
                    <a:pt x="749" y="1272"/>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99" name="Google Shape;899;p37"/>
            <p:cNvSpPr/>
            <p:nvPr/>
          </p:nvSpPr>
          <p:spPr>
            <a:xfrm>
              <a:off x="6706325" y="3235525"/>
              <a:ext cx="114675" cy="124775"/>
            </a:xfrm>
            <a:custGeom>
              <a:avLst/>
              <a:gdLst/>
              <a:ahLst/>
              <a:cxnLst/>
              <a:rect l="l" t="t" r="r" b="b"/>
              <a:pathLst>
                <a:path w="4587" h="4991" fill="none" extrusionOk="0">
                  <a:moveTo>
                    <a:pt x="761" y="1271"/>
                  </a:moveTo>
                  <a:cubicBezTo>
                    <a:pt x="0" y="3054"/>
                    <a:pt x="1426" y="4991"/>
                    <a:pt x="3351" y="4789"/>
                  </a:cubicBezTo>
                  <a:cubicBezTo>
                    <a:pt x="3589" y="4777"/>
                    <a:pt x="3803" y="4706"/>
                    <a:pt x="3993" y="4563"/>
                  </a:cubicBezTo>
                  <a:cubicBezTo>
                    <a:pt x="4159" y="4397"/>
                    <a:pt x="4266" y="4183"/>
                    <a:pt x="4314" y="3969"/>
                  </a:cubicBezTo>
                  <a:cubicBezTo>
                    <a:pt x="4587" y="2888"/>
                    <a:pt x="4302" y="1759"/>
                    <a:pt x="3541" y="951"/>
                  </a:cubicBezTo>
                  <a:cubicBezTo>
                    <a:pt x="2662" y="36"/>
                    <a:pt x="1295" y="0"/>
                    <a:pt x="761" y="1271"/>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900" name="Google Shape;900;p37"/>
            <p:cNvSpPr/>
            <p:nvPr/>
          </p:nvSpPr>
          <p:spPr>
            <a:xfrm>
              <a:off x="7052400" y="3388800"/>
              <a:ext cx="73400" cy="112025"/>
            </a:xfrm>
            <a:custGeom>
              <a:avLst/>
              <a:gdLst/>
              <a:ahLst/>
              <a:cxnLst/>
              <a:rect l="l" t="t" r="r" b="b"/>
              <a:pathLst>
                <a:path w="2936" h="4481" fill="none" extrusionOk="0">
                  <a:moveTo>
                    <a:pt x="155" y="2496"/>
                  </a:moveTo>
                  <a:cubicBezTo>
                    <a:pt x="25" y="2936"/>
                    <a:pt x="1" y="3435"/>
                    <a:pt x="262" y="3827"/>
                  </a:cubicBezTo>
                  <a:cubicBezTo>
                    <a:pt x="654" y="4445"/>
                    <a:pt x="1641" y="4480"/>
                    <a:pt x="2211" y="3993"/>
                  </a:cubicBezTo>
                  <a:cubicBezTo>
                    <a:pt x="2770" y="3518"/>
                    <a:pt x="2936" y="2698"/>
                    <a:pt x="2805" y="1973"/>
                  </a:cubicBezTo>
                  <a:cubicBezTo>
                    <a:pt x="2449" y="1"/>
                    <a:pt x="500" y="1225"/>
                    <a:pt x="155" y="2496"/>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grpSp>
      <p:sp>
        <p:nvSpPr>
          <p:cNvPr id="901" name="Google Shape;901;p37"/>
          <p:cNvSpPr txBox="1">
            <a:spLocks noGrp="1"/>
          </p:cNvSpPr>
          <p:nvPr>
            <p:ph type="ctrTitle"/>
          </p:nvPr>
        </p:nvSpPr>
        <p:spPr>
          <a:xfrm>
            <a:off x="3087361" y="1162411"/>
            <a:ext cx="8609049" cy="2724044"/>
          </a:xfrm>
          <a:prstGeom prst="rect">
            <a:avLst/>
          </a:prstGeom>
        </p:spPr>
        <p:txBody>
          <a:bodyPr spcFirstLastPara="1" wrap="square" lIns="121598" tIns="121598" rIns="121598" bIns="121598" anchor="b" anchorCtr="0">
            <a:noAutofit/>
          </a:bodyPr>
          <a:lstStyle/>
          <a:p>
            <a:r>
              <a:rPr lang="en" dirty="0">
                <a:latin typeface="AvantGarde" panose="00000400000000000000" pitchFamily="2" charset="0"/>
                <a:ea typeface="AvantGarde" panose="00000400000000000000" pitchFamily="2" charset="0"/>
                <a:cs typeface="AvantGarde" panose="00000400000000000000" pitchFamily="2" charset="0"/>
              </a:rPr>
              <a:t>KHỞI ĐỘNG</a:t>
            </a:r>
            <a:endParaRPr dirty="0">
              <a:latin typeface="AvantGarde" panose="00000400000000000000" pitchFamily="2" charset="0"/>
              <a:ea typeface="AvantGarde" panose="00000400000000000000" pitchFamily="2" charset="0"/>
              <a:cs typeface="AvantGarde" panose="00000400000000000000" pitchFamily="2" charset="0"/>
            </a:endParaRPr>
          </a:p>
        </p:txBody>
      </p:sp>
      <p:sp>
        <p:nvSpPr>
          <p:cNvPr id="902" name="Google Shape;902;p37"/>
          <p:cNvSpPr/>
          <p:nvPr/>
        </p:nvSpPr>
        <p:spPr>
          <a:xfrm>
            <a:off x="10341613" y="2135232"/>
            <a:ext cx="163916" cy="213552"/>
          </a:xfrm>
          <a:custGeom>
            <a:avLst/>
            <a:gdLst/>
            <a:ahLst/>
            <a:cxnLst/>
            <a:rect l="l" t="t" r="r" b="b"/>
            <a:pathLst>
              <a:path w="3768" h="4909" fill="none" extrusionOk="0">
                <a:moveTo>
                  <a:pt x="96" y="3708"/>
                </a:moveTo>
                <a:cubicBezTo>
                  <a:pt x="108" y="3910"/>
                  <a:pt x="155" y="4089"/>
                  <a:pt x="250" y="4255"/>
                </a:cubicBezTo>
                <a:cubicBezTo>
                  <a:pt x="428" y="4540"/>
                  <a:pt x="761" y="4671"/>
                  <a:pt x="1082" y="4718"/>
                </a:cubicBezTo>
                <a:cubicBezTo>
                  <a:pt x="2294" y="4909"/>
                  <a:pt x="3566" y="3922"/>
                  <a:pt x="3672" y="2686"/>
                </a:cubicBezTo>
                <a:cubicBezTo>
                  <a:pt x="3768" y="1748"/>
                  <a:pt x="2781" y="1"/>
                  <a:pt x="1617" y="298"/>
                </a:cubicBezTo>
                <a:cubicBezTo>
                  <a:pt x="500" y="595"/>
                  <a:pt x="1" y="2782"/>
                  <a:pt x="96" y="3708"/>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903" name="Google Shape;903;p37"/>
          <p:cNvSpPr/>
          <p:nvPr/>
        </p:nvSpPr>
        <p:spPr>
          <a:xfrm>
            <a:off x="9557675" y="1739123"/>
            <a:ext cx="235259" cy="255923"/>
          </a:xfrm>
          <a:custGeom>
            <a:avLst/>
            <a:gdLst/>
            <a:ahLst/>
            <a:cxnLst/>
            <a:rect l="l" t="t" r="r" b="b"/>
            <a:pathLst>
              <a:path w="5408" h="5883" fill="none" extrusionOk="0">
                <a:moveTo>
                  <a:pt x="892" y="1510"/>
                </a:moveTo>
                <a:cubicBezTo>
                  <a:pt x="1" y="3601"/>
                  <a:pt x="1676" y="5883"/>
                  <a:pt x="3946" y="5645"/>
                </a:cubicBezTo>
                <a:cubicBezTo>
                  <a:pt x="4219" y="5633"/>
                  <a:pt x="4481" y="5538"/>
                  <a:pt x="4695" y="5372"/>
                </a:cubicBezTo>
                <a:cubicBezTo>
                  <a:pt x="4885" y="5182"/>
                  <a:pt x="5016" y="4932"/>
                  <a:pt x="5075" y="4671"/>
                </a:cubicBezTo>
                <a:cubicBezTo>
                  <a:pt x="5408" y="3411"/>
                  <a:pt x="5063" y="2080"/>
                  <a:pt x="4172" y="1129"/>
                </a:cubicBezTo>
                <a:cubicBezTo>
                  <a:pt x="3126" y="48"/>
                  <a:pt x="1522" y="1"/>
                  <a:pt x="892" y="1510"/>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904" name="Google Shape;904;p37"/>
          <p:cNvSpPr/>
          <p:nvPr/>
        </p:nvSpPr>
        <p:spPr>
          <a:xfrm rot="7199914">
            <a:off x="10469258" y="1248812"/>
            <a:ext cx="235251" cy="255915"/>
          </a:xfrm>
          <a:custGeom>
            <a:avLst/>
            <a:gdLst/>
            <a:ahLst/>
            <a:cxnLst/>
            <a:rect l="l" t="t" r="r" b="b"/>
            <a:pathLst>
              <a:path w="5408" h="5883" fill="none" extrusionOk="0">
                <a:moveTo>
                  <a:pt x="892" y="1510"/>
                </a:moveTo>
                <a:cubicBezTo>
                  <a:pt x="1" y="3601"/>
                  <a:pt x="1676" y="5883"/>
                  <a:pt x="3946" y="5645"/>
                </a:cubicBezTo>
                <a:cubicBezTo>
                  <a:pt x="4219" y="5633"/>
                  <a:pt x="4481" y="5538"/>
                  <a:pt x="4695" y="5372"/>
                </a:cubicBezTo>
                <a:cubicBezTo>
                  <a:pt x="4885" y="5182"/>
                  <a:pt x="5016" y="4932"/>
                  <a:pt x="5075" y="4671"/>
                </a:cubicBezTo>
                <a:cubicBezTo>
                  <a:pt x="5408" y="3411"/>
                  <a:pt x="5063" y="2080"/>
                  <a:pt x="4172" y="1129"/>
                </a:cubicBezTo>
                <a:cubicBezTo>
                  <a:pt x="3126" y="48"/>
                  <a:pt x="1522" y="1"/>
                  <a:pt x="892" y="1510"/>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2" name="Picture 11">
            <a:extLst>
              <a:ext uri="{FF2B5EF4-FFF2-40B4-BE49-F238E27FC236}">
                <a16:creationId xmlns:a16="http://schemas.microsoft.com/office/drawing/2014/main" id="{6C9C40F7-6636-4B05-A249-C5AA12FDAEE6}"/>
              </a:ext>
            </a:extLst>
          </p:cNvPr>
          <p:cNvPicPr>
            <a:picLocks noChangeAspect="1"/>
          </p:cNvPicPr>
          <p:nvPr/>
        </p:nvPicPr>
        <p:blipFill>
          <a:blip r:embed="rId8"/>
          <a:stretch>
            <a:fillRect/>
          </a:stretch>
        </p:blipFill>
        <p:spPr>
          <a:xfrm>
            <a:off x="0" y="8484"/>
            <a:ext cx="12161838" cy="6841033"/>
          </a:xfrm>
          <a:prstGeom prst="rect">
            <a:avLst/>
          </a:prstGeom>
        </p:spPr>
      </p:pic>
      <p:grpSp>
        <p:nvGrpSpPr>
          <p:cNvPr id="42" name="Group 41">
            <a:extLst>
              <a:ext uri="{FF2B5EF4-FFF2-40B4-BE49-F238E27FC236}">
                <a16:creationId xmlns:a16="http://schemas.microsoft.com/office/drawing/2014/main" id="{9905CDB2-EEB7-49B9-ADB2-66FCF558DF54}"/>
              </a:ext>
            </a:extLst>
          </p:cNvPr>
          <p:cNvGrpSpPr/>
          <p:nvPr/>
        </p:nvGrpSpPr>
        <p:grpSpPr>
          <a:xfrm>
            <a:off x="2428085" y="254060"/>
            <a:ext cx="9463431" cy="3174941"/>
            <a:chOff x="2434106" y="246185"/>
            <a:chExt cx="9486901" cy="3182815"/>
          </a:xfrm>
        </p:grpSpPr>
        <p:pic>
          <p:nvPicPr>
            <p:cNvPr id="10" name="Picture 9">
              <a:extLst>
                <a:ext uri="{FF2B5EF4-FFF2-40B4-BE49-F238E27FC236}">
                  <a16:creationId xmlns:a16="http://schemas.microsoft.com/office/drawing/2014/main" id="{BFDC2BDB-258C-4F4A-86ED-C0A6EFC4F65F}"/>
                </a:ext>
              </a:extLst>
            </p:cNvPr>
            <p:cNvPicPr>
              <a:picLocks noChangeAspect="1"/>
            </p:cNvPicPr>
            <p:nvPr/>
          </p:nvPicPr>
          <p:blipFill>
            <a:blip r:embed="rId9"/>
            <a:stretch>
              <a:fillRect/>
            </a:stretch>
          </p:blipFill>
          <p:spPr>
            <a:xfrm>
              <a:off x="2434106" y="246185"/>
              <a:ext cx="9486901" cy="3182815"/>
            </a:xfrm>
            <a:prstGeom prst="rect">
              <a:avLst/>
            </a:prstGeom>
          </p:spPr>
        </p:pic>
        <p:sp>
          <p:nvSpPr>
            <p:cNvPr id="33" name="TextBox 32">
              <a:extLst>
                <a:ext uri="{FF2B5EF4-FFF2-40B4-BE49-F238E27FC236}">
                  <a16:creationId xmlns:a16="http://schemas.microsoft.com/office/drawing/2014/main" id="{74025C03-BBC1-4E41-924B-1D89C7CB42D3}"/>
                </a:ext>
              </a:extLst>
            </p:cNvPr>
            <p:cNvSpPr txBox="1"/>
            <p:nvPr/>
          </p:nvSpPr>
          <p:spPr>
            <a:xfrm>
              <a:off x="2674878" y="1458461"/>
              <a:ext cx="9029103" cy="1280634"/>
            </a:xfrm>
            <a:prstGeom prst="rect">
              <a:avLst/>
            </a:prstGeom>
            <a:noFill/>
          </p:spPr>
          <p:txBody>
            <a:bodyPr wrap="square" lIns="0" tIns="0" rIns="0" bIns="0" rtlCol="0">
              <a:spAutoFit/>
            </a:bodyPr>
            <a:lstStyle/>
            <a:p>
              <a:pPr algn="ctr">
                <a:lnSpc>
                  <a:spcPct val="121000"/>
                </a:lnSpc>
              </a:pPr>
              <a:r>
                <a:rPr lang="vi-VN" sz="3591" dirty="0">
                  <a:solidFill>
                    <a:schemeClr val="accent6"/>
                  </a:solidFill>
                  <a:latin typeface="+mn-lt"/>
                </a:rPr>
                <a:t>Em súc miệng với loại nước nào để </a:t>
              </a:r>
            </a:p>
            <a:p>
              <a:pPr algn="ctr">
                <a:lnSpc>
                  <a:spcPct val="121000"/>
                </a:lnSpc>
              </a:pPr>
              <a:r>
                <a:rPr lang="vi-VN" sz="3591" dirty="0">
                  <a:solidFill>
                    <a:schemeClr val="accent6"/>
                  </a:solidFill>
                  <a:latin typeface="+mn-lt"/>
                </a:rPr>
                <a:t>răng miệng luôn sạch khỏe?</a:t>
              </a:r>
              <a:endParaRPr lang="en-US" sz="3591" dirty="0">
                <a:solidFill>
                  <a:schemeClr val="accent6"/>
                </a:solidFill>
                <a:latin typeface="+mn-lt"/>
              </a:endParaRPr>
            </a:p>
          </p:txBody>
        </p:sp>
      </p:grpSp>
      <p:pic>
        <p:nvPicPr>
          <p:cNvPr id="6" name="Picture 5">
            <a:extLst>
              <a:ext uri="{FF2B5EF4-FFF2-40B4-BE49-F238E27FC236}">
                <a16:creationId xmlns:a16="http://schemas.microsoft.com/office/drawing/2014/main" id="{6CDE6C19-37AA-4D55-B203-0CA4C11C25D6}"/>
              </a:ext>
            </a:extLst>
          </p:cNvPr>
          <p:cNvPicPr>
            <a:picLocks noChangeAspect="1"/>
          </p:cNvPicPr>
          <p:nvPr/>
        </p:nvPicPr>
        <p:blipFill>
          <a:blip r:embed="rId10">
            <a:extLst>
              <a:ext uri="{28A0092B-C50C-407E-A947-70E740481C1C}">
                <a14:useLocalDpi xmlns:a14="http://schemas.microsoft.com/office/drawing/2010/main" val="0"/>
              </a:ext>
            </a:extLst>
          </a:blip>
          <a:srcRect/>
          <a:stretch/>
        </p:blipFill>
        <p:spPr>
          <a:xfrm>
            <a:off x="399057" y="639990"/>
            <a:ext cx="1824276" cy="1420241"/>
          </a:xfrm>
          <a:prstGeom prst="rect">
            <a:avLst/>
          </a:prstGeom>
        </p:spPr>
      </p:pic>
      <p:pic>
        <p:nvPicPr>
          <p:cNvPr id="7" name="Picture 6">
            <a:extLst>
              <a:ext uri="{FF2B5EF4-FFF2-40B4-BE49-F238E27FC236}">
                <a16:creationId xmlns:a16="http://schemas.microsoft.com/office/drawing/2014/main" id="{A9E21BF8-DFDC-47FA-9179-0DA83D210266}"/>
              </a:ext>
            </a:extLst>
          </p:cNvPr>
          <p:cNvPicPr>
            <a:picLocks noChangeAspect="1"/>
          </p:cNvPicPr>
          <p:nvPr/>
        </p:nvPicPr>
        <p:blipFill>
          <a:blip r:embed="rId11">
            <a:alphaModFix amt="67000"/>
            <a:extLst>
              <a:ext uri="{28A0092B-C50C-407E-A947-70E740481C1C}">
                <a14:useLocalDpi xmlns:a14="http://schemas.microsoft.com/office/drawing/2010/main" val="0"/>
              </a:ext>
            </a:extLst>
          </a:blip>
          <a:srcRect/>
          <a:stretch/>
        </p:blipFill>
        <p:spPr>
          <a:xfrm>
            <a:off x="504953" y="1836280"/>
            <a:ext cx="1615687" cy="4443140"/>
          </a:xfrm>
          <a:prstGeom prst="rect">
            <a:avLst/>
          </a:prstGeom>
        </p:spPr>
      </p:pic>
      <p:pic>
        <p:nvPicPr>
          <p:cNvPr id="9" name="Picture 8">
            <a:extLst>
              <a:ext uri="{FF2B5EF4-FFF2-40B4-BE49-F238E27FC236}">
                <a16:creationId xmlns:a16="http://schemas.microsoft.com/office/drawing/2014/main" id="{30BF07C3-4F38-4220-AD03-4C6C0ECBDC76}"/>
              </a:ext>
            </a:extLst>
          </p:cNvPr>
          <p:cNvPicPr>
            <a:picLocks noChangeAspect="1"/>
          </p:cNvPicPr>
          <p:nvPr/>
        </p:nvPicPr>
        <p:blipFill>
          <a:blip r:embed="rId12"/>
          <a:stretch>
            <a:fillRect/>
          </a:stretch>
        </p:blipFill>
        <p:spPr>
          <a:xfrm>
            <a:off x="533352" y="4693775"/>
            <a:ext cx="1476896" cy="1520230"/>
          </a:xfrm>
          <a:prstGeom prst="rect">
            <a:avLst/>
          </a:prstGeom>
        </p:spPr>
      </p:pic>
      <p:pic>
        <p:nvPicPr>
          <p:cNvPr id="24" name="Picture 23">
            <a:extLst>
              <a:ext uri="{FF2B5EF4-FFF2-40B4-BE49-F238E27FC236}">
                <a16:creationId xmlns:a16="http://schemas.microsoft.com/office/drawing/2014/main" id="{F9C79009-6437-4B91-9359-59C563024011}"/>
              </a:ext>
            </a:extLst>
          </p:cNvPr>
          <p:cNvPicPr>
            <a:picLocks noChangeAspect="1"/>
          </p:cNvPicPr>
          <p:nvPr/>
        </p:nvPicPr>
        <p:blipFill>
          <a:blip r:embed="rId13">
            <a:extLst>
              <a:ext uri="{28A0092B-C50C-407E-A947-70E740481C1C}">
                <a14:useLocalDpi xmlns:a14="http://schemas.microsoft.com/office/drawing/2010/main" val="0"/>
              </a:ext>
            </a:extLst>
          </a:blip>
          <a:srcRect/>
          <a:stretch/>
        </p:blipFill>
        <p:spPr>
          <a:xfrm>
            <a:off x="635816" y="4782729"/>
            <a:ext cx="1350758" cy="1491772"/>
          </a:xfrm>
          <a:prstGeom prst="rect">
            <a:avLst/>
          </a:prstGeom>
        </p:spPr>
      </p:pic>
      <p:pic>
        <p:nvPicPr>
          <p:cNvPr id="13" name="Picture 12">
            <a:extLst>
              <a:ext uri="{FF2B5EF4-FFF2-40B4-BE49-F238E27FC236}">
                <a16:creationId xmlns:a16="http://schemas.microsoft.com/office/drawing/2014/main" id="{10273A81-4537-406E-B3CE-A31805A589E9}"/>
              </a:ext>
            </a:extLst>
          </p:cNvPr>
          <p:cNvPicPr>
            <a:picLocks noChangeAspect="1"/>
          </p:cNvPicPr>
          <p:nvPr/>
        </p:nvPicPr>
        <p:blipFill>
          <a:blip r:embed="rId14">
            <a:extLst>
              <a:ext uri="{28A0092B-C50C-407E-A947-70E740481C1C}">
                <a14:useLocalDpi xmlns:a14="http://schemas.microsoft.com/office/drawing/2010/main" val="0"/>
              </a:ext>
            </a:extLst>
          </a:blip>
          <a:srcRect/>
          <a:stretch/>
        </p:blipFill>
        <p:spPr>
          <a:xfrm>
            <a:off x="636003" y="4666289"/>
            <a:ext cx="1350385" cy="1618731"/>
          </a:xfrm>
          <a:prstGeom prst="rect">
            <a:avLst/>
          </a:prstGeom>
        </p:spPr>
      </p:pic>
      <p:pic>
        <p:nvPicPr>
          <p:cNvPr id="26" name="59c3c5f047238">
            <a:hlinkClick r:id="" action="ppaction://media"/>
            <a:extLst>
              <a:ext uri="{FF2B5EF4-FFF2-40B4-BE49-F238E27FC236}">
                <a16:creationId xmlns:a16="http://schemas.microsoft.com/office/drawing/2014/main" id="{B0D31032-F0AD-4067-9A69-879234BD82E0}"/>
              </a:ext>
            </a:extLst>
          </p:cNvPr>
          <p:cNvPicPr>
            <a:picLocks noChangeAspect="1"/>
          </p:cNvPicPr>
          <p:nvPr>
            <a:audioFile r:link="rId2"/>
            <p:extLst>
              <p:ext uri="{DAA4B4D4-6D71-4841-9C94-3DE7FCFB9230}">
                <p14:media xmlns:p14="http://schemas.microsoft.com/office/powerpoint/2010/main" r:embed="rId1"/>
              </p:ext>
            </p:extLst>
          </p:nvPr>
        </p:nvPicPr>
        <p:blipFill>
          <a:blip r:embed="rId15"/>
          <a:stretch>
            <a:fillRect/>
          </a:stretch>
        </p:blipFill>
        <p:spPr>
          <a:xfrm>
            <a:off x="-1303283" y="1363932"/>
            <a:ext cx="486157" cy="486157"/>
          </a:xfrm>
          <a:prstGeom prst="rect">
            <a:avLst/>
          </a:prstGeom>
        </p:spPr>
      </p:pic>
      <p:grpSp>
        <p:nvGrpSpPr>
          <p:cNvPr id="38" name="Group 37">
            <a:extLst>
              <a:ext uri="{FF2B5EF4-FFF2-40B4-BE49-F238E27FC236}">
                <a16:creationId xmlns:a16="http://schemas.microsoft.com/office/drawing/2014/main" id="{E66CE2CC-C6FC-4C02-8800-255EB55AE7A1}"/>
              </a:ext>
            </a:extLst>
          </p:cNvPr>
          <p:cNvGrpSpPr/>
          <p:nvPr/>
        </p:nvGrpSpPr>
        <p:grpSpPr>
          <a:xfrm>
            <a:off x="2250934" y="3429000"/>
            <a:ext cx="4666112" cy="1546089"/>
            <a:chOff x="2256516" y="3433557"/>
            <a:chExt cx="4677684" cy="1549923"/>
          </a:xfrm>
        </p:grpSpPr>
        <p:sp>
          <p:nvSpPr>
            <p:cNvPr id="2" name="Rectangle: Rounded Corners 1">
              <a:extLst>
                <a:ext uri="{FF2B5EF4-FFF2-40B4-BE49-F238E27FC236}">
                  <a16:creationId xmlns:a16="http://schemas.microsoft.com/office/drawing/2014/main" id="{65A52592-0BB8-4E56-8777-98E51EF60298}"/>
                </a:ext>
              </a:extLst>
            </p:cNvPr>
            <p:cNvSpPr/>
            <p:nvPr/>
          </p:nvSpPr>
          <p:spPr>
            <a:xfrm>
              <a:off x="2590800" y="3642361"/>
              <a:ext cx="4343400" cy="13106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59"/>
            </a:p>
          </p:txBody>
        </p:sp>
        <p:pic>
          <p:nvPicPr>
            <p:cNvPr id="8" name="Picture 7">
              <a:extLst>
                <a:ext uri="{FF2B5EF4-FFF2-40B4-BE49-F238E27FC236}">
                  <a16:creationId xmlns:a16="http://schemas.microsoft.com/office/drawing/2014/main" id="{EE24F6AB-4202-4A41-B1CC-10AFAD074062}"/>
                </a:ext>
              </a:extLst>
            </p:cNvPr>
            <p:cNvPicPr>
              <a:picLocks noChangeAspect="1"/>
            </p:cNvPicPr>
            <p:nvPr/>
          </p:nvPicPr>
          <p:blipFill>
            <a:blip r:embed="rId16">
              <a:extLst>
                <a:ext uri="{28A0092B-C50C-407E-A947-70E740481C1C}">
                  <a14:useLocalDpi xmlns:a14="http://schemas.microsoft.com/office/drawing/2010/main" val="0"/>
                </a:ext>
              </a:extLst>
            </a:blip>
            <a:srcRect/>
            <a:stretch/>
          </p:blipFill>
          <p:spPr>
            <a:xfrm>
              <a:off x="2256516" y="3433557"/>
              <a:ext cx="1154488" cy="1549923"/>
            </a:xfrm>
            <a:prstGeom prst="rect">
              <a:avLst/>
            </a:prstGeom>
          </p:spPr>
        </p:pic>
        <p:sp>
          <p:nvSpPr>
            <p:cNvPr id="34" name="TextBox 33">
              <a:extLst>
                <a:ext uri="{FF2B5EF4-FFF2-40B4-BE49-F238E27FC236}">
                  <a16:creationId xmlns:a16="http://schemas.microsoft.com/office/drawing/2014/main" id="{7974302B-8BF6-442B-A767-DCF07F5816C6}"/>
                </a:ext>
              </a:extLst>
            </p:cNvPr>
            <p:cNvSpPr txBox="1"/>
            <p:nvPr/>
          </p:nvSpPr>
          <p:spPr>
            <a:xfrm>
              <a:off x="3656344" y="3989903"/>
              <a:ext cx="2452249" cy="615537"/>
            </a:xfrm>
            <a:prstGeom prst="rect">
              <a:avLst/>
            </a:prstGeom>
            <a:noFill/>
          </p:spPr>
          <p:txBody>
            <a:bodyPr wrap="none" lIns="0" tIns="0" rIns="0" bIns="0" rtlCol="0">
              <a:spAutoFit/>
            </a:bodyPr>
            <a:lstStyle/>
            <a:p>
              <a:pPr algn="ctr"/>
              <a:r>
                <a:rPr lang="vi-VN" sz="3990" dirty="0">
                  <a:solidFill>
                    <a:schemeClr val="tx1">
                      <a:lumMod val="50000"/>
                      <a:lumOff val="50000"/>
                    </a:schemeClr>
                  </a:solidFill>
                  <a:latin typeface="+mn-lt"/>
                </a:rPr>
                <a:t>Nước ngọt</a:t>
              </a:r>
              <a:endParaRPr lang="en-US" sz="3990" dirty="0">
                <a:solidFill>
                  <a:schemeClr val="tx1">
                    <a:lumMod val="50000"/>
                    <a:lumOff val="50000"/>
                  </a:schemeClr>
                </a:solidFill>
                <a:latin typeface="+mn-lt"/>
              </a:endParaRPr>
            </a:p>
          </p:txBody>
        </p:sp>
      </p:grpSp>
      <p:grpSp>
        <p:nvGrpSpPr>
          <p:cNvPr id="39" name="Group 38">
            <a:extLst>
              <a:ext uri="{FF2B5EF4-FFF2-40B4-BE49-F238E27FC236}">
                <a16:creationId xmlns:a16="http://schemas.microsoft.com/office/drawing/2014/main" id="{86401136-2892-4E74-8408-0ECBBDBDCC02}"/>
              </a:ext>
            </a:extLst>
          </p:cNvPr>
          <p:cNvGrpSpPr/>
          <p:nvPr/>
        </p:nvGrpSpPr>
        <p:grpSpPr>
          <a:xfrm>
            <a:off x="7149655" y="3353878"/>
            <a:ext cx="4556114" cy="1674136"/>
            <a:chOff x="7167386" y="3353692"/>
            <a:chExt cx="4567414" cy="1678288"/>
          </a:xfrm>
        </p:grpSpPr>
        <p:sp>
          <p:nvSpPr>
            <p:cNvPr id="28" name="Rectangle: Rounded Corners 27">
              <a:extLst>
                <a:ext uri="{FF2B5EF4-FFF2-40B4-BE49-F238E27FC236}">
                  <a16:creationId xmlns:a16="http://schemas.microsoft.com/office/drawing/2014/main" id="{ADED7621-90B0-4A1A-9CEE-2AF593FBD5ED}"/>
                </a:ext>
              </a:extLst>
            </p:cNvPr>
            <p:cNvSpPr/>
            <p:nvPr/>
          </p:nvSpPr>
          <p:spPr>
            <a:xfrm>
              <a:off x="7391400" y="3672841"/>
              <a:ext cx="4343400" cy="13106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59"/>
            </a:p>
          </p:txBody>
        </p:sp>
        <p:pic>
          <p:nvPicPr>
            <p:cNvPr id="19" name="Picture 18">
              <a:extLst>
                <a:ext uri="{FF2B5EF4-FFF2-40B4-BE49-F238E27FC236}">
                  <a16:creationId xmlns:a16="http://schemas.microsoft.com/office/drawing/2014/main" id="{29C561F4-337C-4F74-B8C1-E9E1657F0181}"/>
                </a:ext>
              </a:extLst>
            </p:cNvPr>
            <p:cNvPicPr>
              <a:picLocks noChangeAspect="1"/>
            </p:cNvPicPr>
            <p:nvPr/>
          </p:nvPicPr>
          <p:blipFill>
            <a:blip r:embed="rId17">
              <a:extLst>
                <a:ext uri="{28A0092B-C50C-407E-A947-70E740481C1C}">
                  <a14:useLocalDpi xmlns:a14="http://schemas.microsoft.com/office/drawing/2010/main" val="0"/>
                </a:ext>
              </a:extLst>
            </a:blip>
            <a:srcRect/>
            <a:stretch/>
          </p:blipFill>
          <p:spPr>
            <a:xfrm>
              <a:off x="7167386" y="3353692"/>
              <a:ext cx="987997" cy="1678288"/>
            </a:xfrm>
            <a:prstGeom prst="rect">
              <a:avLst/>
            </a:prstGeom>
          </p:spPr>
        </p:pic>
        <p:sp>
          <p:nvSpPr>
            <p:cNvPr id="35" name="TextBox 34">
              <a:extLst>
                <a:ext uri="{FF2B5EF4-FFF2-40B4-BE49-F238E27FC236}">
                  <a16:creationId xmlns:a16="http://schemas.microsoft.com/office/drawing/2014/main" id="{30405B9B-8989-4F0C-8CCF-4509B3A6EECA}"/>
                </a:ext>
              </a:extLst>
            </p:cNvPr>
            <p:cNvSpPr txBox="1"/>
            <p:nvPr/>
          </p:nvSpPr>
          <p:spPr>
            <a:xfrm>
              <a:off x="8195864" y="3989903"/>
              <a:ext cx="2988980" cy="615537"/>
            </a:xfrm>
            <a:prstGeom prst="rect">
              <a:avLst/>
            </a:prstGeom>
            <a:noFill/>
          </p:spPr>
          <p:txBody>
            <a:bodyPr wrap="none" lIns="0" tIns="0" rIns="0" bIns="0" rtlCol="0">
              <a:spAutoFit/>
            </a:bodyPr>
            <a:lstStyle/>
            <a:p>
              <a:pPr algn="ctr"/>
              <a:r>
                <a:rPr lang="vi-VN" sz="3990">
                  <a:solidFill>
                    <a:schemeClr val="tx1">
                      <a:lumMod val="50000"/>
                      <a:lumOff val="50000"/>
                    </a:schemeClr>
                  </a:solidFill>
                  <a:latin typeface="+mn-lt"/>
                </a:rPr>
                <a:t>Nước đường</a:t>
              </a:r>
              <a:endParaRPr lang="en-US" sz="3990" dirty="0">
                <a:solidFill>
                  <a:schemeClr val="tx1">
                    <a:lumMod val="50000"/>
                    <a:lumOff val="50000"/>
                  </a:schemeClr>
                </a:solidFill>
                <a:latin typeface="+mn-lt"/>
              </a:endParaRPr>
            </a:p>
          </p:txBody>
        </p:sp>
      </p:grpSp>
      <p:grpSp>
        <p:nvGrpSpPr>
          <p:cNvPr id="40" name="Group 39">
            <a:extLst>
              <a:ext uri="{FF2B5EF4-FFF2-40B4-BE49-F238E27FC236}">
                <a16:creationId xmlns:a16="http://schemas.microsoft.com/office/drawing/2014/main" id="{FC13E8F7-E341-4A4A-8467-9009F4679AEA}"/>
              </a:ext>
            </a:extLst>
          </p:cNvPr>
          <p:cNvGrpSpPr/>
          <p:nvPr/>
        </p:nvGrpSpPr>
        <p:grpSpPr>
          <a:xfrm>
            <a:off x="4569780" y="5013207"/>
            <a:ext cx="5139297" cy="1546089"/>
            <a:chOff x="2228026" y="5129048"/>
            <a:chExt cx="5152043" cy="1549923"/>
          </a:xfrm>
        </p:grpSpPr>
        <p:sp>
          <p:nvSpPr>
            <p:cNvPr id="25" name="Rectangle: Rounded Corners 24">
              <a:extLst>
                <a:ext uri="{FF2B5EF4-FFF2-40B4-BE49-F238E27FC236}">
                  <a16:creationId xmlns:a16="http://schemas.microsoft.com/office/drawing/2014/main" id="{F1D00E1D-A2B2-4255-A5D2-8BDE9DF92CF0}"/>
                </a:ext>
              </a:extLst>
            </p:cNvPr>
            <p:cNvSpPr/>
            <p:nvPr/>
          </p:nvSpPr>
          <p:spPr>
            <a:xfrm>
              <a:off x="2590800" y="5298831"/>
              <a:ext cx="4789269" cy="1310639"/>
            </a:xfrm>
            <a:prstGeom prst="round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59"/>
            </a:p>
          </p:txBody>
        </p:sp>
        <p:pic>
          <p:nvPicPr>
            <p:cNvPr id="20" name="Picture 19">
              <a:extLst>
                <a:ext uri="{FF2B5EF4-FFF2-40B4-BE49-F238E27FC236}">
                  <a16:creationId xmlns:a16="http://schemas.microsoft.com/office/drawing/2014/main" id="{62E08832-3DCC-49A4-AC1D-099A79C0EFB9}"/>
                </a:ext>
              </a:extLst>
            </p:cNvPr>
            <p:cNvPicPr>
              <a:picLocks noChangeAspect="1"/>
            </p:cNvPicPr>
            <p:nvPr/>
          </p:nvPicPr>
          <p:blipFill>
            <a:blip r:embed="rId18">
              <a:extLst>
                <a:ext uri="{28A0092B-C50C-407E-A947-70E740481C1C}">
                  <a14:useLocalDpi xmlns:a14="http://schemas.microsoft.com/office/drawing/2010/main" val="0"/>
                </a:ext>
              </a:extLst>
            </a:blip>
            <a:srcRect/>
            <a:stretch/>
          </p:blipFill>
          <p:spPr>
            <a:xfrm>
              <a:off x="2228026" y="5129048"/>
              <a:ext cx="929351" cy="1549923"/>
            </a:xfrm>
            <a:prstGeom prst="rect">
              <a:avLst/>
            </a:prstGeom>
          </p:spPr>
        </p:pic>
        <p:sp>
          <p:nvSpPr>
            <p:cNvPr id="36" name="TextBox 35">
              <a:extLst>
                <a:ext uri="{FF2B5EF4-FFF2-40B4-BE49-F238E27FC236}">
                  <a16:creationId xmlns:a16="http://schemas.microsoft.com/office/drawing/2014/main" id="{37128BEF-07EE-4FEE-9225-7F18ADBAC7D5}"/>
                </a:ext>
              </a:extLst>
            </p:cNvPr>
            <p:cNvSpPr txBox="1"/>
            <p:nvPr/>
          </p:nvSpPr>
          <p:spPr>
            <a:xfrm>
              <a:off x="3243126" y="5689846"/>
              <a:ext cx="4051194" cy="615537"/>
            </a:xfrm>
            <a:prstGeom prst="rect">
              <a:avLst/>
            </a:prstGeom>
            <a:noFill/>
          </p:spPr>
          <p:txBody>
            <a:bodyPr wrap="none" lIns="0" tIns="0" rIns="0" bIns="0" rtlCol="0">
              <a:spAutoFit/>
            </a:bodyPr>
            <a:lstStyle/>
            <a:p>
              <a:pPr algn="ctr"/>
              <a:r>
                <a:rPr lang="vi-VN" sz="3990" dirty="0">
                  <a:solidFill>
                    <a:schemeClr val="tx1">
                      <a:lumMod val="50000"/>
                      <a:lumOff val="50000"/>
                    </a:schemeClr>
                  </a:solidFill>
                  <a:latin typeface="+mn-lt"/>
                </a:rPr>
                <a:t>Nước muối sinh lí</a:t>
              </a:r>
              <a:endParaRPr lang="en-US" sz="3990" dirty="0">
                <a:solidFill>
                  <a:schemeClr val="tx1">
                    <a:lumMod val="50000"/>
                    <a:lumOff val="50000"/>
                  </a:schemeClr>
                </a:solidFill>
                <a:latin typeface="+mn-lt"/>
              </a:endParaRPr>
            </a:p>
          </p:txBody>
        </p:sp>
      </p:grpSp>
    </p:spTree>
    <p:extLst>
      <p:ext uri="{BB962C8B-B14F-4D97-AF65-F5344CB8AC3E}">
        <p14:creationId xmlns:p14="http://schemas.microsoft.com/office/powerpoint/2010/main" val="29554887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14:presetBounceEnd="58000">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14:bounceEnd="58000">
                                          <p:cBhvr additive="base">
                                            <p:cTn id="7" dur="1000" fill="hold"/>
                                            <p:tgtEl>
                                              <p:spTgt spid="6"/>
                                            </p:tgtEl>
                                            <p:attrNameLst>
                                              <p:attrName>ppt_x</p:attrName>
                                            </p:attrNameLst>
                                          </p:cBhvr>
                                          <p:tavLst>
                                            <p:tav tm="0">
                                              <p:val>
                                                <p:strVal val="0-#ppt_w/2"/>
                                              </p:val>
                                            </p:tav>
                                            <p:tav tm="100000">
                                              <p:val>
                                                <p:strVal val="#ppt_x"/>
                                              </p:val>
                                            </p:tav>
                                          </p:tavLst>
                                        </p:anim>
                                        <p:anim calcmode="lin" valueType="num" p14:bounceEnd="58000">
                                          <p:cBhvr additive="base">
                                            <p:cTn id="8" dur="1000" fill="hold"/>
                                            <p:tgtEl>
                                              <p:spTgt spid="6"/>
                                            </p:tgtEl>
                                            <p:attrNameLst>
                                              <p:attrName>ppt_y</p:attrName>
                                            </p:attrNameLst>
                                          </p:cBhvr>
                                          <p:tavLst>
                                            <p:tav tm="0">
                                              <p:val>
                                                <p:strVal val="0-#ppt_h/2"/>
                                              </p:val>
                                            </p:tav>
                                            <p:tav tm="100000">
                                              <p:val>
                                                <p:strVal val="#ppt_y"/>
                                              </p:val>
                                            </p:tav>
                                          </p:tavLst>
                                        </p:anim>
                                      </p:childTnLst>
                                      <p:subTnLst>
                                        <p:audio>
                                          <p:cMediaNode vol="20000">
                                            <p:cTn display="0" masterRel="sameClick">
                                              <p:stCondLst>
                                                <p:cond evt="begin" delay="0">
                                                  <p:tn val="5"/>
                                                </p:cond>
                                              </p:stCondLst>
                                              <p:endCondLst>
                                                <p:cond evt="onStopAudio" delay="0">
                                                  <p:tgtEl>
                                                    <p:sldTgt/>
                                                  </p:tgtEl>
                                                </p:cond>
                                              </p:endCondLst>
                                            </p:cTn>
                                            <p:tgtEl>
                                              <p:sndTgt r:embed="rId4" name="DiaBayDen.wav"/>
                                            </p:tgtEl>
                                          </p:cMediaNode>
                                        </p:audio>
                                      </p:subTnLst>
                                    </p:cTn>
                                  </p:par>
                                </p:childTnLst>
                              </p:cTn>
                            </p:par>
                            <p:par>
                              <p:cTn id="9" fill="hold">
                                <p:stCondLst>
                                  <p:cond delay="1000"/>
                                </p:stCondLst>
                                <p:childTnLst>
                                  <p:par>
                                    <p:cTn id="10" presetID="2" presetClass="entr" presetSubtype="1" fill="hold" nodeType="afterEffect" p14:presetBounceEnd="65000">
                                      <p:stCondLst>
                                        <p:cond delay="0"/>
                                      </p:stCondLst>
                                      <p:childTnLst>
                                        <p:set>
                                          <p:cBhvr>
                                            <p:cTn id="11" dur="1" fill="hold">
                                              <p:stCondLst>
                                                <p:cond delay="0"/>
                                              </p:stCondLst>
                                            </p:cTn>
                                            <p:tgtEl>
                                              <p:spTgt spid="42"/>
                                            </p:tgtEl>
                                            <p:attrNameLst>
                                              <p:attrName>style.visibility</p:attrName>
                                            </p:attrNameLst>
                                          </p:cBhvr>
                                          <p:to>
                                            <p:strVal val="visible"/>
                                          </p:to>
                                        </p:set>
                                        <p:anim calcmode="lin" valueType="num" p14:bounceEnd="65000">
                                          <p:cBhvr additive="base">
                                            <p:cTn id="12" dur="1000" fill="hold"/>
                                            <p:tgtEl>
                                              <p:spTgt spid="42"/>
                                            </p:tgtEl>
                                            <p:attrNameLst>
                                              <p:attrName>ppt_x</p:attrName>
                                            </p:attrNameLst>
                                          </p:cBhvr>
                                          <p:tavLst>
                                            <p:tav tm="0">
                                              <p:val>
                                                <p:strVal val="#ppt_x"/>
                                              </p:val>
                                            </p:tav>
                                            <p:tav tm="100000">
                                              <p:val>
                                                <p:strVal val="#ppt_x"/>
                                              </p:val>
                                            </p:tav>
                                          </p:tavLst>
                                        </p:anim>
                                        <p:anim calcmode="lin" valueType="num" p14:bounceEnd="65000">
                                          <p:cBhvr additive="base">
                                            <p:cTn id="13" dur="1000" fill="hold"/>
                                            <p:tgtEl>
                                              <p:spTgt spid="42"/>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14:presetBounceEnd="65000">
                                      <p:stCondLst>
                                        <p:cond delay="0"/>
                                      </p:stCondLst>
                                      <p:childTnLst>
                                        <p:set>
                                          <p:cBhvr>
                                            <p:cTn id="16" dur="1" fill="hold">
                                              <p:stCondLst>
                                                <p:cond delay="0"/>
                                              </p:stCondLst>
                                            </p:cTn>
                                            <p:tgtEl>
                                              <p:spTgt spid="38"/>
                                            </p:tgtEl>
                                            <p:attrNameLst>
                                              <p:attrName>style.visibility</p:attrName>
                                            </p:attrNameLst>
                                          </p:cBhvr>
                                          <p:to>
                                            <p:strVal val="visible"/>
                                          </p:to>
                                        </p:set>
                                        <p:anim calcmode="lin" valueType="num" p14:bounceEnd="65000">
                                          <p:cBhvr additive="base">
                                            <p:cTn id="17" dur="1000" fill="hold"/>
                                            <p:tgtEl>
                                              <p:spTgt spid="38"/>
                                            </p:tgtEl>
                                            <p:attrNameLst>
                                              <p:attrName>ppt_x</p:attrName>
                                            </p:attrNameLst>
                                          </p:cBhvr>
                                          <p:tavLst>
                                            <p:tav tm="0">
                                              <p:val>
                                                <p:strVal val="#ppt_x"/>
                                              </p:val>
                                            </p:tav>
                                            <p:tav tm="100000">
                                              <p:val>
                                                <p:strVal val="#ppt_x"/>
                                              </p:val>
                                            </p:tav>
                                          </p:tavLst>
                                        </p:anim>
                                        <p:anim calcmode="lin" valueType="num" p14:bounceEnd="65000">
                                          <p:cBhvr additive="base">
                                            <p:cTn id="18" dur="1000" fill="hold"/>
                                            <p:tgtEl>
                                              <p:spTgt spid="38"/>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14:presetBounceEnd="65000">
                                      <p:stCondLst>
                                        <p:cond delay="400"/>
                                      </p:stCondLst>
                                      <p:childTnLst>
                                        <p:set>
                                          <p:cBhvr>
                                            <p:cTn id="20" dur="1" fill="hold">
                                              <p:stCondLst>
                                                <p:cond delay="0"/>
                                              </p:stCondLst>
                                            </p:cTn>
                                            <p:tgtEl>
                                              <p:spTgt spid="39"/>
                                            </p:tgtEl>
                                            <p:attrNameLst>
                                              <p:attrName>style.visibility</p:attrName>
                                            </p:attrNameLst>
                                          </p:cBhvr>
                                          <p:to>
                                            <p:strVal val="visible"/>
                                          </p:to>
                                        </p:set>
                                        <p:anim calcmode="lin" valueType="num" p14:bounceEnd="65000">
                                          <p:cBhvr additive="base">
                                            <p:cTn id="21" dur="1000" fill="hold"/>
                                            <p:tgtEl>
                                              <p:spTgt spid="39"/>
                                            </p:tgtEl>
                                            <p:attrNameLst>
                                              <p:attrName>ppt_x</p:attrName>
                                            </p:attrNameLst>
                                          </p:cBhvr>
                                          <p:tavLst>
                                            <p:tav tm="0">
                                              <p:val>
                                                <p:strVal val="#ppt_x"/>
                                              </p:val>
                                            </p:tav>
                                            <p:tav tm="100000">
                                              <p:val>
                                                <p:strVal val="#ppt_x"/>
                                              </p:val>
                                            </p:tav>
                                          </p:tavLst>
                                        </p:anim>
                                        <p:anim calcmode="lin" valueType="num" p14:bounceEnd="65000">
                                          <p:cBhvr additive="base">
                                            <p:cTn id="22" dur="1000" fill="hold"/>
                                            <p:tgtEl>
                                              <p:spTgt spid="39"/>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14:presetBounceEnd="65000">
                                      <p:stCondLst>
                                        <p:cond delay="800"/>
                                      </p:stCondLst>
                                      <p:childTnLst>
                                        <p:set>
                                          <p:cBhvr>
                                            <p:cTn id="24" dur="1" fill="hold">
                                              <p:stCondLst>
                                                <p:cond delay="0"/>
                                              </p:stCondLst>
                                            </p:cTn>
                                            <p:tgtEl>
                                              <p:spTgt spid="40"/>
                                            </p:tgtEl>
                                            <p:attrNameLst>
                                              <p:attrName>style.visibility</p:attrName>
                                            </p:attrNameLst>
                                          </p:cBhvr>
                                          <p:to>
                                            <p:strVal val="visible"/>
                                          </p:to>
                                        </p:set>
                                        <p:anim calcmode="lin" valueType="num" p14:bounceEnd="65000">
                                          <p:cBhvr additive="base">
                                            <p:cTn id="25" dur="1000" fill="hold"/>
                                            <p:tgtEl>
                                              <p:spTgt spid="40"/>
                                            </p:tgtEl>
                                            <p:attrNameLst>
                                              <p:attrName>ppt_x</p:attrName>
                                            </p:attrNameLst>
                                          </p:cBhvr>
                                          <p:tavLst>
                                            <p:tav tm="0">
                                              <p:val>
                                                <p:strVal val="#ppt_x"/>
                                              </p:val>
                                            </p:tav>
                                            <p:tav tm="100000">
                                              <p:val>
                                                <p:strVal val="#ppt_x"/>
                                              </p:val>
                                            </p:tav>
                                          </p:tavLst>
                                        </p:anim>
                                        <p:anim calcmode="lin" valueType="num" p14:bounceEnd="65000">
                                          <p:cBhvr additive="base">
                                            <p:cTn id="26" dur="1000" fill="hold"/>
                                            <p:tgtEl>
                                              <p:spTgt spid="40"/>
                                            </p:tgtEl>
                                            <p:attrNameLst>
                                              <p:attrName>ppt_y</p:attrName>
                                            </p:attrNameLst>
                                          </p:cBhvr>
                                          <p:tavLst>
                                            <p:tav tm="0">
                                              <p:val>
                                                <p:strVal val="1+#ppt_h/2"/>
                                              </p:val>
                                            </p:tav>
                                            <p:tav tm="100000">
                                              <p:val>
                                                <p:strVal val="#ppt_y"/>
                                              </p:val>
                                            </p:tav>
                                          </p:tavLst>
                                        </p:anim>
                                      </p:childTnLst>
                                    </p:cTn>
                                  </p:par>
                                </p:childTnLst>
                              </p:cTn>
                            </p:par>
                            <p:par>
                              <p:cTn id="27" fill="hold">
                                <p:stCondLst>
                                  <p:cond delay="3800"/>
                                </p:stCondLst>
                                <p:childTnLst>
                                  <p:par>
                                    <p:cTn id="28" presetID="22" presetClass="entr" presetSubtype="1" fill="hold" nodeType="afterEffect">
                                      <p:stCondLst>
                                        <p:cond delay="0"/>
                                      </p:stCondLst>
                                      <p:childTnLst>
                                        <p:set>
                                          <p:cBhvr>
                                            <p:cTn id="29" dur="1" fill="hold">
                                              <p:stCondLst>
                                                <p:cond delay="0"/>
                                              </p:stCondLst>
                                            </p:cTn>
                                            <p:tgtEl>
                                              <p:spTgt spid="7"/>
                                            </p:tgtEl>
                                            <p:attrNameLst>
                                              <p:attrName>style.visibility</p:attrName>
                                            </p:attrNameLst>
                                          </p:cBhvr>
                                          <p:to>
                                            <p:strVal val="visible"/>
                                          </p:to>
                                        </p:set>
                                        <p:animEffect transition="in" filter="wipe(up)">
                                          <p:cBhvr>
                                            <p:cTn id="30" dur="500"/>
                                            <p:tgtEl>
                                              <p:spTgt spid="7"/>
                                            </p:tgtEl>
                                          </p:cBhvr>
                                        </p:animEffect>
                                      </p:childTnLst>
                                    </p:cTn>
                                  </p:par>
                                </p:childTnLst>
                              </p:cTn>
                            </p:par>
                            <p:par>
                              <p:cTn id="31" fill="hold">
                                <p:stCondLst>
                                  <p:cond delay="4300"/>
                                </p:stCondLst>
                                <p:childTnLst>
                                  <p:par>
                                    <p:cTn id="32" presetID="1" presetClass="exit" presetSubtype="0" fill="hold" nodeType="afterEffect">
                                      <p:stCondLst>
                                        <p:cond delay="0"/>
                                      </p:stCondLst>
                                      <p:childTnLst>
                                        <p:set>
                                          <p:cBhvr>
                                            <p:cTn id="33" dur="1" fill="hold">
                                              <p:stCondLst>
                                                <p:cond delay="0"/>
                                              </p:stCondLst>
                                            </p:cTn>
                                            <p:tgtEl>
                                              <p:spTgt spid="24"/>
                                            </p:tgtEl>
                                            <p:attrNameLst>
                                              <p:attrName>style.visibility</p:attrName>
                                            </p:attrNameLst>
                                          </p:cBhvr>
                                          <p:to>
                                            <p:strVal val="hidden"/>
                                          </p:to>
                                        </p:set>
                                      </p:childTnLst>
                                    </p:cTn>
                                  </p:par>
                                  <p:par>
                                    <p:cTn id="34" presetID="1" presetClass="entr" presetSubtype="0" fill="hold" nodeType="withEffect">
                                      <p:stCondLst>
                                        <p:cond delay="0"/>
                                      </p:stCondLst>
                                      <p:childTnLst>
                                        <p:set>
                                          <p:cBhvr>
                                            <p:cTn id="35" dur="1" fill="hold">
                                              <p:stCondLst>
                                                <p:cond delay="0"/>
                                              </p:stCondLst>
                                            </p:cTn>
                                            <p:tgtEl>
                                              <p:spTgt spid="9"/>
                                            </p:tgtEl>
                                            <p:attrNameLst>
                                              <p:attrName>style.visibility</p:attrName>
                                            </p:attrNameLst>
                                          </p:cBhvr>
                                          <p:to>
                                            <p:strVal val="visible"/>
                                          </p:to>
                                        </p:set>
                                      </p:childTnLst>
                                    </p:cTn>
                                  </p:par>
                                </p:childTnLst>
                              </p:cTn>
                            </p:par>
                            <p:par>
                              <p:cTn id="36" fill="hold">
                                <p:stCondLst>
                                  <p:cond delay="4300"/>
                                </p:stCondLst>
                                <p:childTnLst>
                                  <p:par>
                                    <p:cTn id="37" presetID="42" presetClass="path" presetSubtype="0" accel="50000" decel="50000" fill="hold" nodeType="afterEffect">
                                      <p:stCondLst>
                                        <p:cond delay="0"/>
                                      </p:stCondLst>
                                      <p:childTnLst>
                                        <p:animMotion origin="layout" path="M 2.70833E-6 -4.81481E-6 L 0.00677 -0.5155 " pathEditMode="relative" rAng="0" ptsTypes="AA">
                                          <p:cBhvr>
                                            <p:cTn id="38" dur="15000" fill="hold"/>
                                            <p:tgtEl>
                                              <p:spTgt spid="9"/>
                                            </p:tgtEl>
                                            <p:attrNameLst>
                                              <p:attrName>ppt_x</p:attrName>
                                              <p:attrName>ppt_y</p:attrName>
                                            </p:attrNameLst>
                                          </p:cBhvr>
                                          <p:rCtr x="339" y="-25787"/>
                                        </p:animMotion>
                                      </p:childTnLst>
                                    </p:cTn>
                                  </p:par>
                                  <p:par>
                                    <p:cTn id="39" presetID="6" presetClass="emph" presetSubtype="0" fill="hold" nodeType="withEffect">
                                      <p:stCondLst>
                                        <p:cond delay="0"/>
                                      </p:stCondLst>
                                      <p:childTnLst>
                                        <p:animScale>
                                          <p:cBhvr>
                                            <p:cTn id="40" dur="15000" fill="hold"/>
                                            <p:tgtEl>
                                              <p:spTgt spid="9"/>
                                            </p:tgtEl>
                                          </p:cBhvr>
                                          <p:by x="50000" y="50000"/>
                                        </p:animScale>
                                      </p:childTnLst>
                                    </p:cTn>
                                  </p:par>
                                  <p:par>
                                    <p:cTn id="41" presetID="22" presetClass="exit" presetSubtype="4" fill="hold" nodeType="withEffect">
                                      <p:stCondLst>
                                        <p:cond delay="0"/>
                                      </p:stCondLst>
                                      <p:childTnLst>
                                        <p:animEffect transition="out" filter="wipe(down)">
                                          <p:cBhvr>
                                            <p:cTn id="42" dur="15000"/>
                                            <p:tgtEl>
                                              <p:spTgt spid="7"/>
                                            </p:tgtEl>
                                          </p:cBhvr>
                                        </p:animEffect>
                                        <p:set>
                                          <p:cBhvr>
                                            <p:cTn id="43" dur="1" fill="hold">
                                              <p:stCondLst>
                                                <p:cond delay="14999"/>
                                              </p:stCondLst>
                                            </p:cTn>
                                            <p:tgtEl>
                                              <p:spTgt spid="7"/>
                                            </p:tgtEl>
                                            <p:attrNameLst>
                                              <p:attrName>style.visibility</p:attrName>
                                            </p:attrNameLst>
                                          </p:cBhvr>
                                          <p:to>
                                            <p:strVal val="hidden"/>
                                          </p:to>
                                        </p:set>
                                      </p:childTnLst>
                                      <p:subTnLst>
                                        <p:audio>
                                          <p:cMediaNode vol="18000">
                                            <p:cTn display="0" masterRel="sameClick">
                                              <p:stCondLst>
                                                <p:cond evt="begin" delay="0">
                                                  <p:tn val="41"/>
                                                </p:cond>
                                              </p:stCondLst>
                                              <p:endCondLst>
                                                <p:cond evt="onStopAudio" delay="0">
                                                  <p:tgtEl>
                                                    <p:sldTgt/>
                                                  </p:tgtEl>
                                                </p:cond>
                                              </p:endCondLst>
                                            </p:cTn>
                                            <p:tgtEl>
                                              <p:sndTgt r:embed="rId5" name="AmThanhDiaBay.wav"/>
                                            </p:tgtEl>
                                          </p:cMediaNode>
                                        </p:audio>
                                      </p:subTnLst>
                                    </p:cTn>
                                  </p:par>
                                </p:childTnLst>
                              </p:cTn>
                            </p:par>
                            <p:par>
                              <p:cTn id="44" fill="hold">
                                <p:stCondLst>
                                  <p:cond delay="19300"/>
                                </p:stCondLst>
                                <p:childTnLst>
                                  <p:par>
                                    <p:cTn id="45" presetID="32" presetClass="emph" presetSubtype="0" repeatCount="3000" fill="hold" nodeType="afterEffect">
                                      <p:stCondLst>
                                        <p:cond delay="0"/>
                                      </p:stCondLst>
                                      <p:childTnLst>
                                        <p:animRot by="120000">
                                          <p:cBhvr>
                                            <p:cTn id="46" dur="75" fill="hold">
                                              <p:stCondLst>
                                                <p:cond delay="0"/>
                                              </p:stCondLst>
                                            </p:cTn>
                                            <p:tgtEl>
                                              <p:spTgt spid="6"/>
                                            </p:tgtEl>
                                            <p:attrNameLst>
                                              <p:attrName>r</p:attrName>
                                            </p:attrNameLst>
                                          </p:cBhvr>
                                        </p:animRot>
                                        <p:animRot by="-240000">
                                          <p:cBhvr>
                                            <p:cTn id="47" dur="150" fill="hold">
                                              <p:stCondLst>
                                                <p:cond delay="150"/>
                                              </p:stCondLst>
                                            </p:cTn>
                                            <p:tgtEl>
                                              <p:spTgt spid="6"/>
                                            </p:tgtEl>
                                            <p:attrNameLst>
                                              <p:attrName>r</p:attrName>
                                            </p:attrNameLst>
                                          </p:cBhvr>
                                        </p:animRot>
                                        <p:animRot by="240000">
                                          <p:cBhvr>
                                            <p:cTn id="48" dur="150" fill="hold">
                                              <p:stCondLst>
                                                <p:cond delay="300"/>
                                              </p:stCondLst>
                                            </p:cTn>
                                            <p:tgtEl>
                                              <p:spTgt spid="6"/>
                                            </p:tgtEl>
                                            <p:attrNameLst>
                                              <p:attrName>r</p:attrName>
                                            </p:attrNameLst>
                                          </p:cBhvr>
                                        </p:animRot>
                                        <p:animRot by="-240000">
                                          <p:cBhvr>
                                            <p:cTn id="49" dur="150" fill="hold">
                                              <p:stCondLst>
                                                <p:cond delay="450"/>
                                              </p:stCondLst>
                                            </p:cTn>
                                            <p:tgtEl>
                                              <p:spTgt spid="6"/>
                                            </p:tgtEl>
                                            <p:attrNameLst>
                                              <p:attrName>r</p:attrName>
                                            </p:attrNameLst>
                                          </p:cBhvr>
                                        </p:animRot>
                                        <p:animRot by="120000">
                                          <p:cBhvr>
                                            <p:cTn id="50" dur="150" fill="hold">
                                              <p:stCondLst>
                                                <p:cond delay="600"/>
                                              </p:stCondLst>
                                            </p:cTn>
                                            <p:tgtEl>
                                              <p:spTgt spid="6"/>
                                            </p:tgtEl>
                                            <p:attrNameLst>
                                              <p:attrName>r</p:attrName>
                                            </p:attrNameLst>
                                          </p:cBhvr>
                                        </p:animRot>
                                      </p:childTnLst>
                                      <p:subTnLst>
                                        <p:audio>
                                          <p:cMediaNode>
                                            <p:cTn display="0" masterRel="sameClick">
                                              <p:stCondLst>
                                                <p:cond evt="begin" delay="0">
                                                  <p:tn val="45"/>
                                                </p:cond>
                                              </p:stCondLst>
                                              <p:endCondLst>
                                                <p:cond evt="onStopAudio" delay="0">
                                                  <p:tgtEl>
                                                    <p:sldTgt/>
                                                  </p:tgtEl>
                                                </p:cond>
                                              </p:endCondLst>
                                            </p:cTn>
                                            <p:tgtEl>
                                              <p:sndTgt r:embed="rId6" name="AmHetGio.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51" fill="hold" display="0">
                      <p:stCondLst>
                        <p:cond delay="indefinite"/>
                      </p:stCondLst>
                      <p:endCondLst>
                        <p:cond evt="onStopAudio" delay="0">
                          <p:tgtEl>
                            <p:sldTgt/>
                          </p:tgtEl>
                        </p:cond>
                      </p:endCondLst>
                    </p:cTn>
                    <p:tgtEl>
                      <p:spTgt spid="26"/>
                    </p:tgtEl>
                  </p:cMediaNode>
                </p:audio>
                <p:seq concurrent="1" nextAc="seek">
                  <p:cTn id="52" restart="whenNotActive" fill="hold" evtFilter="cancelBubble" nodeType="interactiveSeq">
                    <p:stCondLst>
                      <p:cond evt="onClick" delay="0">
                        <p:tgtEl>
                          <p:spTgt spid="40"/>
                        </p:tgtEl>
                      </p:cond>
                    </p:stCondLst>
                    <p:endSync evt="end" delay="0">
                      <p:rtn val="all"/>
                    </p:endSync>
                    <p:childTnLst>
                      <p:par>
                        <p:cTn id="53" fill="hold">
                          <p:stCondLst>
                            <p:cond delay="0"/>
                          </p:stCondLst>
                          <p:childTnLst>
                            <p:par>
                              <p:cTn id="54" fill="hold">
                                <p:stCondLst>
                                  <p:cond delay="0"/>
                                </p:stCondLst>
                                <p:childTnLst>
                                  <p:par>
                                    <p:cTn id="55" presetID="26" presetClass="emph" presetSubtype="0" fill="hold" nodeType="clickEffect">
                                      <p:stCondLst>
                                        <p:cond delay="0"/>
                                      </p:stCondLst>
                                      <p:childTnLst>
                                        <p:animEffect transition="out" filter="fade">
                                          <p:cBhvr>
                                            <p:cTn id="56" dur="500" tmFilter="0, 0; .2, .5; .8, .5; 1, 0"/>
                                            <p:tgtEl>
                                              <p:spTgt spid="40"/>
                                            </p:tgtEl>
                                          </p:cBhvr>
                                        </p:animEffect>
                                        <p:animScale>
                                          <p:cBhvr>
                                            <p:cTn id="57" dur="250" autoRev="1" fill="hold"/>
                                            <p:tgtEl>
                                              <p:spTgt spid="40"/>
                                            </p:tgtEl>
                                          </p:cBhvr>
                                          <p:by x="105000" y="105000"/>
                                        </p:animScale>
                                      </p:childTnLst>
                                      <p:subTnLst>
                                        <p:audio>
                                          <p:cMediaNode>
                                            <p:cTn display="0" masterRel="sameClick">
                                              <p:stCondLst>
                                                <p:cond evt="begin" delay="0">
                                                  <p:tn val="55"/>
                                                </p:cond>
                                              </p:stCondLst>
                                              <p:endCondLst>
                                                <p:cond evt="onStopAudio" delay="0">
                                                  <p:tgtEl>
                                                    <p:sldTgt/>
                                                  </p:tgtEl>
                                                </p:cond>
                                              </p:endCondLst>
                                            </p:cTn>
                                            <p:tgtEl>
                                              <p:sndTgt r:embed="rId7" name="click.wav"/>
                                            </p:tgtEl>
                                          </p:cMediaNode>
                                        </p:audio>
                                      </p:subTnLst>
                                    </p:cTn>
                                  </p:par>
                                </p:childTnLst>
                              </p:cTn>
                            </p:par>
                            <p:par>
                              <p:cTn id="58" fill="hold">
                                <p:stCondLst>
                                  <p:cond delay="500"/>
                                </p:stCondLst>
                                <p:childTnLst>
                                  <p:par>
                                    <p:cTn id="59" presetID="10" presetClass="exit" presetSubtype="0" fill="hold" nodeType="afterEffect">
                                      <p:stCondLst>
                                        <p:cond delay="0"/>
                                      </p:stCondLst>
                                      <p:childTnLst>
                                        <p:animEffect transition="out" filter="fade">
                                          <p:cBhvr>
                                            <p:cTn id="60" dur="500"/>
                                            <p:tgtEl>
                                              <p:spTgt spid="7"/>
                                            </p:tgtEl>
                                          </p:cBhvr>
                                        </p:animEffect>
                                        <p:set>
                                          <p:cBhvr>
                                            <p:cTn id="61" dur="1" fill="hold">
                                              <p:stCondLst>
                                                <p:cond delay="499"/>
                                              </p:stCondLst>
                                            </p:cTn>
                                            <p:tgtEl>
                                              <p:spTgt spid="7"/>
                                            </p:tgtEl>
                                            <p:attrNameLst>
                                              <p:attrName>style.visibility</p:attrName>
                                            </p:attrNameLst>
                                          </p:cBhvr>
                                          <p:to>
                                            <p:strVal val="hidden"/>
                                          </p:to>
                                        </p:set>
                                      </p:childTnLst>
                                    </p:cTn>
                                  </p:par>
                                  <p:par>
                                    <p:cTn id="62" presetID="10" presetClass="exit" presetSubtype="0" fill="hold" nodeType="withEffect">
                                      <p:stCondLst>
                                        <p:cond delay="0"/>
                                      </p:stCondLst>
                                      <p:childTnLst>
                                        <p:animEffect transition="out" filter="fade">
                                          <p:cBhvr>
                                            <p:cTn id="63" dur="500"/>
                                            <p:tgtEl>
                                              <p:spTgt spid="9"/>
                                            </p:tgtEl>
                                          </p:cBhvr>
                                        </p:animEffect>
                                        <p:set>
                                          <p:cBhvr>
                                            <p:cTn id="64" dur="1" fill="hold">
                                              <p:stCondLst>
                                                <p:cond delay="499"/>
                                              </p:stCondLst>
                                            </p:cTn>
                                            <p:tgtEl>
                                              <p:spTgt spid="9"/>
                                            </p:tgtEl>
                                            <p:attrNameLst>
                                              <p:attrName>style.visibility</p:attrName>
                                            </p:attrNameLst>
                                          </p:cBhvr>
                                          <p:to>
                                            <p:strVal val="hidden"/>
                                          </p:to>
                                        </p:set>
                                      </p:childTnLst>
                                    </p:cTn>
                                  </p:par>
                                </p:childTnLst>
                              </p:cTn>
                            </p:par>
                            <p:par>
                              <p:cTn id="65" fill="hold">
                                <p:stCondLst>
                                  <p:cond delay="1000"/>
                                </p:stCondLst>
                                <p:childTnLst>
                                  <p:par>
                                    <p:cTn id="66" presetID="47" presetClass="entr" presetSubtype="0" fill="hold" nodeType="afterEffect">
                                      <p:stCondLst>
                                        <p:cond delay="0"/>
                                      </p:stCondLst>
                                      <p:childTnLst>
                                        <p:set>
                                          <p:cBhvr>
                                            <p:cTn id="67" dur="1" fill="hold">
                                              <p:stCondLst>
                                                <p:cond delay="0"/>
                                              </p:stCondLst>
                                            </p:cTn>
                                            <p:tgtEl>
                                              <p:spTgt spid="13"/>
                                            </p:tgtEl>
                                            <p:attrNameLst>
                                              <p:attrName>style.visibility</p:attrName>
                                            </p:attrNameLst>
                                          </p:cBhvr>
                                          <p:to>
                                            <p:strVal val="visible"/>
                                          </p:to>
                                        </p:set>
                                        <p:animEffect transition="in" filter="fade">
                                          <p:cBhvr>
                                            <p:cTn id="68" dur="1000"/>
                                            <p:tgtEl>
                                              <p:spTgt spid="13"/>
                                            </p:tgtEl>
                                          </p:cBhvr>
                                        </p:animEffect>
                                        <p:anim calcmode="lin" valueType="num">
                                          <p:cBhvr>
                                            <p:cTn id="69" dur="1000" fill="hold"/>
                                            <p:tgtEl>
                                              <p:spTgt spid="13"/>
                                            </p:tgtEl>
                                            <p:attrNameLst>
                                              <p:attrName>ppt_x</p:attrName>
                                            </p:attrNameLst>
                                          </p:cBhvr>
                                          <p:tavLst>
                                            <p:tav tm="0">
                                              <p:val>
                                                <p:strVal val="#ppt_x"/>
                                              </p:val>
                                            </p:tav>
                                            <p:tav tm="100000">
                                              <p:val>
                                                <p:strVal val="#ppt_x"/>
                                              </p:val>
                                            </p:tav>
                                          </p:tavLst>
                                        </p:anim>
                                        <p:anim calcmode="lin" valueType="num">
                                          <p:cBhvr>
                                            <p:cTn id="70" dur="1000" fill="hold"/>
                                            <p:tgtEl>
                                              <p:spTgt spid="13"/>
                                            </p:tgtEl>
                                            <p:attrNameLst>
                                              <p:attrName>ppt_y</p:attrName>
                                            </p:attrNameLst>
                                          </p:cBhvr>
                                          <p:tavLst>
                                            <p:tav tm="0">
                                              <p:val>
                                                <p:strVal val="#ppt_y-.1"/>
                                              </p:val>
                                            </p:tav>
                                            <p:tav tm="100000">
                                              <p:val>
                                                <p:strVal val="#ppt_y"/>
                                              </p:val>
                                            </p:tav>
                                          </p:tavLst>
                                        </p:anim>
                                      </p:childTnLst>
                                    </p:cTn>
                                  </p:par>
                                  <p:par>
                                    <p:cTn id="71" presetID="1" presetClass="mediacall" presetSubtype="0" fill="hold" nodeType="withEffect">
                                      <p:stCondLst>
                                        <p:cond delay="0"/>
                                      </p:stCondLst>
                                      <p:childTnLst>
                                        <p:cmd type="call" cmd="playFrom(0.0)">
                                          <p:cBhvr>
                                            <p:cTn id="72" dur="4576" fill="hold"/>
                                            <p:tgtEl>
                                              <p:spTgt spid="26"/>
                                            </p:tgtEl>
                                          </p:cBhvr>
                                        </p:cmd>
                                      </p:childTnLst>
                                    </p:cTn>
                                  </p:par>
                                  <p:par>
                                    <p:cTn id="73" presetID="2" presetClass="exit" presetSubtype="3" accel="80000" decel="20000" fill="hold" nodeType="withEffect">
                                      <p:stCondLst>
                                        <p:cond delay="0"/>
                                      </p:stCondLst>
                                      <p:childTnLst>
                                        <p:anim calcmode="lin" valueType="num">
                                          <p:cBhvr additive="base">
                                            <p:cTn id="74" dur="500"/>
                                            <p:tgtEl>
                                              <p:spTgt spid="6"/>
                                            </p:tgtEl>
                                            <p:attrNameLst>
                                              <p:attrName>ppt_x</p:attrName>
                                            </p:attrNameLst>
                                          </p:cBhvr>
                                          <p:tavLst>
                                            <p:tav tm="0">
                                              <p:val>
                                                <p:strVal val="ppt_x"/>
                                              </p:val>
                                            </p:tav>
                                            <p:tav tm="100000">
                                              <p:val>
                                                <p:strVal val="1+ppt_w/2"/>
                                              </p:val>
                                            </p:tav>
                                          </p:tavLst>
                                        </p:anim>
                                        <p:anim calcmode="lin" valueType="num">
                                          <p:cBhvr additive="base">
                                            <p:cTn id="75" dur="500"/>
                                            <p:tgtEl>
                                              <p:spTgt spid="6"/>
                                            </p:tgtEl>
                                            <p:attrNameLst>
                                              <p:attrName>ppt_y</p:attrName>
                                            </p:attrNameLst>
                                          </p:cBhvr>
                                          <p:tavLst>
                                            <p:tav tm="0">
                                              <p:val>
                                                <p:strVal val="ppt_y"/>
                                              </p:val>
                                            </p:tav>
                                            <p:tav tm="100000">
                                              <p:val>
                                                <p:strVal val="0-ppt_h/2"/>
                                              </p:val>
                                            </p:tav>
                                          </p:tavLst>
                                        </p:anim>
                                        <p:set>
                                          <p:cBhvr>
                                            <p:cTn id="76" dur="1" fill="hold">
                                              <p:stCondLst>
                                                <p:cond delay="499"/>
                                              </p:stCondLst>
                                            </p:cTn>
                                            <p:tgtEl>
                                              <p:spTgt spid="6"/>
                                            </p:tgtEl>
                                            <p:attrNameLst>
                                              <p:attrName>style.visibility</p:attrName>
                                            </p:attrNameLst>
                                          </p:cBhvr>
                                          <p:to>
                                            <p:strVal val="hidden"/>
                                          </p:to>
                                        </p:set>
                                      </p:childTnLst>
                                    </p:cTn>
                                  </p:par>
                                  <p:par>
                                    <p:cTn id="77" presetID="10" presetClass="exit" presetSubtype="0" fill="hold" nodeType="withEffect">
                                      <p:stCondLst>
                                        <p:cond delay="0"/>
                                      </p:stCondLst>
                                      <p:childTnLst>
                                        <p:animEffect transition="out" filter="fade">
                                          <p:cBhvr>
                                            <p:cTn id="78" dur="500"/>
                                            <p:tgtEl>
                                              <p:spTgt spid="38"/>
                                            </p:tgtEl>
                                          </p:cBhvr>
                                        </p:animEffect>
                                        <p:set>
                                          <p:cBhvr>
                                            <p:cTn id="79" dur="1" fill="hold">
                                              <p:stCondLst>
                                                <p:cond delay="499"/>
                                              </p:stCondLst>
                                            </p:cTn>
                                            <p:tgtEl>
                                              <p:spTgt spid="38"/>
                                            </p:tgtEl>
                                            <p:attrNameLst>
                                              <p:attrName>style.visibility</p:attrName>
                                            </p:attrNameLst>
                                          </p:cBhvr>
                                          <p:to>
                                            <p:strVal val="hidden"/>
                                          </p:to>
                                        </p:set>
                                      </p:childTnLst>
                                    </p:cTn>
                                  </p:par>
                                  <p:par>
                                    <p:cTn id="80" presetID="10" presetClass="exit" presetSubtype="0" fill="hold" nodeType="withEffect">
                                      <p:stCondLst>
                                        <p:cond delay="0"/>
                                      </p:stCondLst>
                                      <p:childTnLst>
                                        <p:animEffect transition="out" filter="fade">
                                          <p:cBhvr>
                                            <p:cTn id="81" dur="500"/>
                                            <p:tgtEl>
                                              <p:spTgt spid="39"/>
                                            </p:tgtEl>
                                          </p:cBhvr>
                                        </p:animEffect>
                                        <p:set>
                                          <p:cBhvr>
                                            <p:cTn id="82" dur="1" fill="hold">
                                              <p:stCondLst>
                                                <p:cond delay="499"/>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40"/>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9" fill="hold" nodeType="clickEffect">
                                      <p:stCondLst>
                                        <p:cond delay="0"/>
                                      </p:stCondLst>
                                      <p:childTnLst>
                                        <p:set>
                                          <p:cBhvr>
                                            <p:cTn id="6" dur="1" fill="hold">
                                              <p:stCondLst>
                                                <p:cond delay="0"/>
                                              </p:stCondLst>
                                            </p:cTn>
                                            <p:tgtEl>
                                              <p:spTgt spid="6"/>
                                            </p:tgtEl>
                                            <p:attrNameLst>
                                              <p:attrName>style.visibility</p:attrName>
                                            </p:attrNameLst>
                                          </p:cBhvr>
                                          <p:to>
                                            <p:strVal val="visible"/>
                                          </p:to>
                                        </p:set>
                                        <p:anim calcmode="lin" valueType="num">
                                          <p:cBhvr additive="base">
                                            <p:cTn id="7" dur="1000" fill="hold"/>
                                            <p:tgtEl>
                                              <p:spTgt spid="6"/>
                                            </p:tgtEl>
                                            <p:attrNameLst>
                                              <p:attrName>ppt_x</p:attrName>
                                            </p:attrNameLst>
                                          </p:cBhvr>
                                          <p:tavLst>
                                            <p:tav tm="0">
                                              <p:val>
                                                <p:strVal val="0-#ppt_w/2"/>
                                              </p:val>
                                            </p:tav>
                                            <p:tav tm="100000">
                                              <p:val>
                                                <p:strVal val="#ppt_x"/>
                                              </p:val>
                                            </p:tav>
                                          </p:tavLst>
                                        </p:anim>
                                        <p:anim calcmode="lin" valueType="num">
                                          <p:cBhvr additive="base">
                                            <p:cTn id="8" dur="1000" fill="hold"/>
                                            <p:tgtEl>
                                              <p:spTgt spid="6"/>
                                            </p:tgtEl>
                                            <p:attrNameLst>
                                              <p:attrName>ppt_y</p:attrName>
                                            </p:attrNameLst>
                                          </p:cBhvr>
                                          <p:tavLst>
                                            <p:tav tm="0">
                                              <p:val>
                                                <p:strVal val="0-#ppt_h/2"/>
                                              </p:val>
                                            </p:tav>
                                            <p:tav tm="100000">
                                              <p:val>
                                                <p:strVal val="#ppt_y"/>
                                              </p:val>
                                            </p:tav>
                                          </p:tavLst>
                                        </p:anim>
                                      </p:childTnLst>
                                      <p:subTnLst>
                                        <p:audio>
                                          <p:cMediaNode vol="20000">
                                            <p:cTn display="0" masterRel="sameClick">
                                              <p:stCondLst>
                                                <p:cond evt="begin" delay="0">
                                                  <p:tn val="5"/>
                                                </p:cond>
                                              </p:stCondLst>
                                              <p:endCondLst>
                                                <p:cond evt="onStopAudio" delay="0">
                                                  <p:tgtEl>
                                                    <p:sldTgt/>
                                                  </p:tgtEl>
                                                </p:cond>
                                              </p:endCondLst>
                                            </p:cTn>
                                            <p:tgtEl>
                                              <p:sndTgt r:embed="rId19" name="DiaBayDen.wav"/>
                                            </p:tgtEl>
                                          </p:cMediaNode>
                                        </p:audio>
                                      </p:subTnLst>
                                    </p:cTn>
                                  </p:par>
                                </p:childTnLst>
                              </p:cTn>
                            </p:par>
                            <p:par>
                              <p:cTn id="9" fill="hold">
                                <p:stCondLst>
                                  <p:cond delay="1000"/>
                                </p:stCondLst>
                                <p:childTnLst>
                                  <p:par>
                                    <p:cTn id="10" presetID="2" presetClass="entr" presetSubtype="1" fill="hold" nodeType="afterEffect">
                                      <p:stCondLst>
                                        <p:cond delay="0"/>
                                      </p:stCondLst>
                                      <p:childTnLst>
                                        <p:set>
                                          <p:cBhvr>
                                            <p:cTn id="11" dur="1" fill="hold">
                                              <p:stCondLst>
                                                <p:cond delay="0"/>
                                              </p:stCondLst>
                                            </p:cTn>
                                            <p:tgtEl>
                                              <p:spTgt spid="42"/>
                                            </p:tgtEl>
                                            <p:attrNameLst>
                                              <p:attrName>style.visibility</p:attrName>
                                            </p:attrNameLst>
                                          </p:cBhvr>
                                          <p:to>
                                            <p:strVal val="visible"/>
                                          </p:to>
                                        </p:set>
                                        <p:anim calcmode="lin" valueType="num">
                                          <p:cBhvr additive="base">
                                            <p:cTn id="12" dur="1000" fill="hold"/>
                                            <p:tgtEl>
                                              <p:spTgt spid="42"/>
                                            </p:tgtEl>
                                            <p:attrNameLst>
                                              <p:attrName>ppt_x</p:attrName>
                                            </p:attrNameLst>
                                          </p:cBhvr>
                                          <p:tavLst>
                                            <p:tav tm="0">
                                              <p:val>
                                                <p:strVal val="#ppt_x"/>
                                              </p:val>
                                            </p:tav>
                                            <p:tav tm="100000">
                                              <p:val>
                                                <p:strVal val="#ppt_x"/>
                                              </p:val>
                                            </p:tav>
                                          </p:tavLst>
                                        </p:anim>
                                        <p:anim calcmode="lin" valueType="num">
                                          <p:cBhvr additive="base">
                                            <p:cTn id="13" dur="1000" fill="hold"/>
                                            <p:tgtEl>
                                              <p:spTgt spid="42"/>
                                            </p:tgtEl>
                                            <p:attrNameLst>
                                              <p:attrName>ppt_y</p:attrName>
                                            </p:attrNameLst>
                                          </p:cBhvr>
                                          <p:tavLst>
                                            <p:tav tm="0">
                                              <p:val>
                                                <p:strVal val="0-#ppt_h/2"/>
                                              </p:val>
                                            </p:tav>
                                            <p:tav tm="100000">
                                              <p:val>
                                                <p:strVal val="#ppt_y"/>
                                              </p:val>
                                            </p:tav>
                                          </p:tavLst>
                                        </p:anim>
                                      </p:childTnLst>
                                    </p:cTn>
                                  </p:par>
                                </p:childTnLst>
                              </p:cTn>
                            </p:par>
                            <p:par>
                              <p:cTn id="14" fill="hold">
                                <p:stCondLst>
                                  <p:cond delay="2000"/>
                                </p:stCondLst>
                                <p:childTnLst>
                                  <p:par>
                                    <p:cTn id="15" presetID="2" presetClass="entr" presetSubtype="4" fill="hold" nodeType="afterEffect">
                                      <p:stCondLst>
                                        <p:cond delay="0"/>
                                      </p:stCondLst>
                                      <p:childTnLst>
                                        <p:set>
                                          <p:cBhvr>
                                            <p:cTn id="16" dur="1" fill="hold">
                                              <p:stCondLst>
                                                <p:cond delay="0"/>
                                              </p:stCondLst>
                                            </p:cTn>
                                            <p:tgtEl>
                                              <p:spTgt spid="38"/>
                                            </p:tgtEl>
                                            <p:attrNameLst>
                                              <p:attrName>style.visibility</p:attrName>
                                            </p:attrNameLst>
                                          </p:cBhvr>
                                          <p:to>
                                            <p:strVal val="visible"/>
                                          </p:to>
                                        </p:set>
                                        <p:anim calcmode="lin" valueType="num">
                                          <p:cBhvr additive="base">
                                            <p:cTn id="17" dur="1000" fill="hold"/>
                                            <p:tgtEl>
                                              <p:spTgt spid="38"/>
                                            </p:tgtEl>
                                            <p:attrNameLst>
                                              <p:attrName>ppt_x</p:attrName>
                                            </p:attrNameLst>
                                          </p:cBhvr>
                                          <p:tavLst>
                                            <p:tav tm="0">
                                              <p:val>
                                                <p:strVal val="#ppt_x"/>
                                              </p:val>
                                            </p:tav>
                                            <p:tav tm="100000">
                                              <p:val>
                                                <p:strVal val="#ppt_x"/>
                                              </p:val>
                                            </p:tav>
                                          </p:tavLst>
                                        </p:anim>
                                        <p:anim calcmode="lin" valueType="num">
                                          <p:cBhvr additive="base">
                                            <p:cTn id="18" dur="1000" fill="hold"/>
                                            <p:tgtEl>
                                              <p:spTgt spid="38"/>
                                            </p:tgtEl>
                                            <p:attrNameLst>
                                              <p:attrName>ppt_y</p:attrName>
                                            </p:attrNameLst>
                                          </p:cBhvr>
                                          <p:tavLst>
                                            <p:tav tm="0">
                                              <p:val>
                                                <p:strVal val="1+#ppt_h/2"/>
                                              </p:val>
                                            </p:tav>
                                            <p:tav tm="100000">
                                              <p:val>
                                                <p:strVal val="#ppt_y"/>
                                              </p:val>
                                            </p:tav>
                                          </p:tavLst>
                                        </p:anim>
                                      </p:childTnLst>
                                    </p:cTn>
                                  </p:par>
                                  <p:par>
                                    <p:cTn id="19" presetID="2" presetClass="entr" presetSubtype="4" fill="hold" nodeType="withEffect">
                                      <p:stCondLst>
                                        <p:cond delay="400"/>
                                      </p:stCondLst>
                                      <p:childTnLst>
                                        <p:set>
                                          <p:cBhvr>
                                            <p:cTn id="20" dur="1" fill="hold">
                                              <p:stCondLst>
                                                <p:cond delay="0"/>
                                              </p:stCondLst>
                                            </p:cTn>
                                            <p:tgtEl>
                                              <p:spTgt spid="39"/>
                                            </p:tgtEl>
                                            <p:attrNameLst>
                                              <p:attrName>style.visibility</p:attrName>
                                            </p:attrNameLst>
                                          </p:cBhvr>
                                          <p:to>
                                            <p:strVal val="visible"/>
                                          </p:to>
                                        </p:set>
                                        <p:anim calcmode="lin" valueType="num">
                                          <p:cBhvr additive="base">
                                            <p:cTn id="21" dur="1000" fill="hold"/>
                                            <p:tgtEl>
                                              <p:spTgt spid="39"/>
                                            </p:tgtEl>
                                            <p:attrNameLst>
                                              <p:attrName>ppt_x</p:attrName>
                                            </p:attrNameLst>
                                          </p:cBhvr>
                                          <p:tavLst>
                                            <p:tav tm="0">
                                              <p:val>
                                                <p:strVal val="#ppt_x"/>
                                              </p:val>
                                            </p:tav>
                                            <p:tav tm="100000">
                                              <p:val>
                                                <p:strVal val="#ppt_x"/>
                                              </p:val>
                                            </p:tav>
                                          </p:tavLst>
                                        </p:anim>
                                        <p:anim calcmode="lin" valueType="num">
                                          <p:cBhvr additive="base">
                                            <p:cTn id="22" dur="1000" fill="hold"/>
                                            <p:tgtEl>
                                              <p:spTgt spid="39"/>
                                            </p:tgtEl>
                                            <p:attrNameLst>
                                              <p:attrName>ppt_y</p:attrName>
                                            </p:attrNameLst>
                                          </p:cBhvr>
                                          <p:tavLst>
                                            <p:tav tm="0">
                                              <p:val>
                                                <p:strVal val="1+#ppt_h/2"/>
                                              </p:val>
                                            </p:tav>
                                            <p:tav tm="100000">
                                              <p:val>
                                                <p:strVal val="#ppt_y"/>
                                              </p:val>
                                            </p:tav>
                                          </p:tavLst>
                                        </p:anim>
                                      </p:childTnLst>
                                    </p:cTn>
                                  </p:par>
                                  <p:par>
                                    <p:cTn id="23" presetID="2" presetClass="entr" presetSubtype="4" fill="hold" nodeType="withEffect">
                                      <p:stCondLst>
                                        <p:cond delay="800"/>
                                      </p:stCondLst>
                                      <p:childTnLst>
                                        <p:set>
                                          <p:cBhvr>
                                            <p:cTn id="24" dur="1" fill="hold">
                                              <p:stCondLst>
                                                <p:cond delay="0"/>
                                              </p:stCondLst>
                                            </p:cTn>
                                            <p:tgtEl>
                                              <p:spTgt spid="40"/>
                                            </p:tgtEl>
                                            <p:attrNameLst>
                                              <p:attrName>style.visibility</p:attrName>
                                            </p:attrNameLst>
                                          </p:cBhvr>
                                          <p:to>
                                            <p:strVal val="visible"/>
                                          </p:to>
                                        </p:set>
                                        <p:anim calcmode="lin" valueType="num">
                                          <p:cBhvr additive="base">
                                            <p:cTn id="25" dur="1000" fill="hold"/>
                                            <p:tgtEl>
                                              <p:spTgt spid="40"/>
                                            </p:tgtEl>
                                            <p:attrNameLst>
                                              <p:attrName>ppt_x</p:attrName>
                                            </p:attrNameLst>
                                          </p:cBhvr>
                                          <p:tavLst>
                                            <p:tav tm="0">
                                              <p:val>
                                                <p:strVal val="#ppt_x"/>
                                              </p:val>
                                            </p:tav>
                                            <p:tav tm="100000">
                                              <p:val>
                                                <p:strVal val="#ppt_x"/>
                                              </p:val>
                                            </p:tav>
                                          </p:tavLst>
                                        </p:anim>
                                        <p:anim calcmode="lin" valueType="num">
                                          <p:cBhvr additive="base">
                                            <p:cTn id="26" dur="1000" fill="hold"/>
                                            <p:tgtEl>
                                              <p:spTgt spid="40"/>
                                            </p:tgtEl>
                                            <p:attrNameLst>
                                              <p:attrName>ppt_y</p:attrName>
                                            </p:attrNameLst>
                                          </p:cBhvr>
                                          <p:tavLst>
                                            <p:tav tm="0">
                                              <p:val>
                                                <p:strVal val="1+#ppt_h/2"/>
                                              </p:val>
                                            </p:tav>
                                            <p:tav tm="100000">
                                              <p:val>
                                                <p:strVal val="#ppt_y"/>
                                              </p:val>
                                            </p:tav>
                                          </p:tavLst>
                                        </p:anim>
                                      </p:childTnLst>
                                    </p:cTn>
                                  </p:par>
                                  <p:par>
                                    <p:cTn id="27" presetID="2" presetClass="entr" presetSubtype="4" fill="hold" nodeType="withEffect">
                                      <p:stCondLst>
                                        <p:cond delay="1200"/>
                                      </p:stCondLst>
                                      <p:childTnLst>
                                        <p:set>
                                          <p:cBhvr>
                                            <p:cTn id="28" dur="1" fill="hold">
                                              <p:stCondLst>
                                                <p:cond delay="0"/>
                                              </p:stCondLst>
                                            </p:cTn>
                                            <p:tgtEl>
                                              <p:spTgt spid="41"/>
                                            </p:tgtEl>
                                            <p:attrNameLst>
                                              <p:attrName>style.visibility</p:attrName>
                                            </p:attrNameLst>
                                          </p:cBhvr>
                                          <p:to>
                                            <p:strVal val="visible"/>
                                          </p:to>
                                        </p:set>
                                        <p:anim calcmode="lin" valueType="num">
                                          <p:cBhvr additive="base">
                                            <p:cTn id="29" dur="1000" fill="hold"/>
                                            <p:tgtEl>
                                              <p:spTgt spid="41"/>
                                            </p:tgtEl>
                                            <p:attrNameLst>
                                              <p:attrName>ppt_x</p:attrName>
                                            </p:attrNameLst>
                                          </p:cBhvr>
                                          <p:tavLst>
                                            <p:tav tm="0">
                                              <p:val>
                                                <p:strVal val="#ppt_x"/>
                                              </p:val>
                                            </p:tav>
                                            <p:tav tm="100000">
                                              <p:val>
                                                <p:strVal val="#ppt_x"/>
                                              </p:val>
                                            </p:tav>
                                          </p:tavLst>
                                        </p:anim>
                                        <p:anim calcmode="lin" valueType="num">
                                          <p:cBhvr additive="base">
                                            <p:cTn id="30" dur="1000" fill="hold"/>
                                            <p:tgtEl>
                                              <p:spTgt spid="41"/>
                                            </p:tgtEl>
                                            <p:attrNameLst>
                                              <p:attrName>ppt_y</p:attrName>
                                            </p:attrNameLst>
                                          </p:cBhvr>
                                          <p:tavLst>
                                            <p:tav tm="0">
                                              <p:val>
                                                <p:strVal val="1+#ppt_h/2"/>
                                              </p:val>
                                            </p:tav>
                                            <p:tav tm="100000">
                                              <p:val>
                                                <p:strVal val="#ppt_y"/>
                                              </p:val>
                                            </p:tav>
                                          </p:tavLst>
                                        </p:anim>
                                      </p:childTnLst>
                                    </p:cTn>
                                  </p:par>
                                </p:childTnLst>
                              </p:cTn>
                            </p:par>
                            <p:par>
                              <p:cTn id="31" fill="hold">
                                <p:stCondLst>
                                  <p:cond delay="4200"/>
                                </p:stCondLst>
                                <p:childTnLst>
                                  <p:par>
                                    <p:cTn id="32" presetID="22" presetClass="entr" presetSubtype="1" fill="hold" nodeType="afterEffect">
                                      <p:stCondLst>
                                        <p:cond delay="0"/>
                                      </p:stCondLst>
                                      <p:childTnLst>
                                        <p:set>
                                          <p:cBhvr>
                                            <p:cTn id="33" dur="1" fill="hold">
                                              <p:stCondLst>
                                                <p:cond delay="0"/>
                                              </p:stCondLst>
                                            </p:cTn>
                                            <p:tgtEl>
                                              <p:spTgt spid="7"/>
                                            </p:tgtEl>
                                            <p:attrNameLst>
                                              <p:attrName>style.visibility</p:attrName>
                                            </p:attrNameLst>
                                          </p:cBhvr>
                                          <p:to>
                                            <p:strVal val="visible"/>
                                          </p:to>
                                        </p:set>
                                        <p:animEffect transition="in" filter="wipe(up)">
                                          <p:cBhvr>
                                            <p:cTn id="34" dur="500"/>
                                            <p:tgtEl>
                                              <p:spTgt spid="7"/>
                                            </p:tgtEl>
                                          </p:cBhvr>
                                        </p:animEffect>
                                      </p:childTnLst>
                                    </p:cTn>
                                  </p:par>
                                </p:childTnLst>
                              </p:cTn>
                            </p:par>
                            <p:par>
                              <p:cTn id="35" fill="hold">
                                <p:stCondLst>
                                  <p:cond delay="4700"/>
                                </p:stCondLst>
                                <p:childTnLst>
                                  <p:par>
                                    <p:cTn id="36" presetID="1" presetClass="exit" presetSubtype="0" fill="hold" nodeType="afterEffect">
                                      <p:stCondLst>
                                        <p:cond delay="0"/>
                                      </p:stCondLst>
                                      <p:childTnLst>
                                        <p:set>
                                          <p:cBhvr>
                                            <p:cTn id="37" dur="1" fill="hold">
                                              <p:stCondLst>
                                                <p:cond delay="0"/>
                                              </p:stCondLst>
                                            </p:cTn>
                                            <p:tgtEl>
                                              <p:spTgt spid="24"/>
                                            </p:tgtEl>
                                            <p:attrNameLst>
                                              <p:attrName>style.visibility</p:attrName>
                                            </p:attrNameLst>
                                          </p:cBhvr>
                                          <p:to>
                                            <p:strVal val="hidden"/>
                                          </p:to>
                                        </p:set>
                                      </p:childTnLst>
                                    </p:cTn>
                                  </p:par>
                                  <p:par>
                                    <p:cTn id="38" presetID="1" presetClass="entr" presetSubtype="0" fill="hold" nodeType="withEffect">
                                      <p:stCondLst>
                                        <p:cond delay="0"/>
                                      </p:stCondLst>
                                      <p:childTnLst>
                                        <p:set>
                                          <p:cBhvr>
                                            <p:cTn id="39" dur="1" fill="hold">
                                              <p:stCondLst>
                                                <p:cond delay="0"/>
                                              </p:stCondLst>
                                            </p:cTn>
                                            <p:tgtEl>
                                              <p:spTgt spid="9"/>
                                            </p:tgtEl>
                                            <p:attrNameLst>
                                              <p:attrName>style.visibility</p:attrName>
                                            </p:attrNameLst>
                                          </p:cBhvr>
                                          <p:to>
                                            <p:strVal val="visible"/>
                                          </p:to>
                                        </p:set>
                                      </p:childTnLst>
                                    </p:cTn>
                                  </p:par>
                                </p:childTnLst>
                              </p:cTn>
                            </p:par>
                            <p:par>
                              <p:cTn id="40" fill="hold">
                                <p:stCondLst>
                                  <p:cond delay="4700"/>
                                </p:stCondLst>
                                <p:childTnLst>
                                  <p:par>
                                    <p:cTn id="41" presetID="42" presetClass="path" presetSubtype="0" accel="50000" decel="50000" fill="hold" nodeType="afterEffect">
                                      <p:stCondLst>
                                        <p:cond delay="0"/>
                                      </p:stCondLst>
                                      <p:childTnLst>
                                        <p:animMotion origin="layout" path="M 2.70833E-6 -4.81481E-6 L 0.00677 -0.5155 " pathEditMode="relative" rAng="0" ptsTypes="AA">
                                          <p:cBhvr>
                                            <p:cTn id="42" dur="15000" fill="hold"/>
                                            <p:tgtEl>
                                              <p:spTgt spid="9"/>
                                            </p:tgtEl>
                                            <p:attrNameLst>
                                              <p:attrName>ppt_x</p:attrName>
                                              <p:attrName>ppt_y</p:attrName>
                                            </p:attrNameLst>
                                          </p:cBhvr>
                                          <p:rCtr x="339" y="-25787"/>
                                        </p:animMotion>
                                      </p:childTnLst>
                                    </p:cTn>
                                  </p:par>
                                  <p:par>
                                    <p:cTn id="43" presetID="6" presetClass="emph" presetSubtype="0" fill="hold" nodeType="withEffect">
                                      <p:stCondLst>
                                        <p:cond delay="0"/>
                                      </p:stCondLst>
                                      <p:childTnLst>
                                        <p:animScale>
                                          <p:cBhvr>
                                            <p:cTn id="44" dur="15000" fill="hold"/>
                                            <p:tgtEl>
                                              <p:spTgt spid="9"/>
                                            </p:tgtEl>
                                          </p:cBhvr>
                                          <p:by x="50000" y="50000"/>
                                        </p:animScale>
                                      </p:childTnLst>
                                    </p:cTn>
                                  </p:par>
                                  <p:par>
                                    <p:cTn id="45" presetID="22" presetClass="exit" presetSubtype="4" fill="hold" nodeType="withEffect">
                                      <p:stCondLst>
                                        <p:cond delay="0"/>
                                      </p:stCondLst>
                                      <p:childTnLst>
                                        <p:animEffect transition="out" filter="wipe(down)">
                                          <p:cBhvr>
                                            <p:cTn id="46" dur="15000"/>
                                            <p:tgtEl>
                                              <p:spTgt spid="7"/>
                                            </p:tgtEl>
                                          </p:cBhvr>
                                        </p:animEffect>
                                        <p:set>
                                          <p:cBhvr>
                                            <p:cTn id="47" dur="1" fill="hold">
                                              <p:stCondLst>
                                                <p:cond delay="14999"/>
                                              </p:stCondLst>
                                            </p:cTn>
                                            <p:tgtEl>
                                              <p:spTgt spid="7"/>
                                            </p:tgtEl>
                                            <p:attrNameLst>
                                              <p:attrName>style.visibility</p:attrName>
                                            </p:attrNameLst>
                                          </p:cBhvr>
                                          <p:to>
                                            <p:strVal val="hidden"/>
                                          </p:to>
                                        </p:set>
                                      </p:childTnLst>
                                      <p:subTnLst>
                                        <p:audio>
                                          <p:cMediaNode vol="18000">
                                            <p:cTn display="0" masterRel="sameClick">
                                              <p:stCondLst>
                                                <p:cond evt="begin" delay="0">
                                                  <p:tn val="45"/>
                                                </p:cond>
                                              </p:stCondLst>
                                              <p:endCondLst>
                                                <p:cond evt="onStopAudio" delay="0">
                                                  <p:tgtEl>
                                                    <p:sldTgt/>
                                                  </p:tgtEl>
                                                </p:cond>
                                              </p:endCondLst>
                                            </p:cTn>
                                            <p:tgtEl>
                                              <p:sndTgt r:embed="rId20" name="AmThanhDiaBay.wav"/>
                                            </p:tgtEl>
                                          </p:cMediaNode>
                                        </p:audio>
                                      </p:subTnLst>
                                    </p:cTn>
                                  </p:par>
                                </p:childTnLst>
                              </p:cTn>
                            </p:par>
                            <p:par>
                              <p:cTn id="48" fill="hold">
                                <p:stCondLst>
                                  <p:cond delay="19700"/>
                                </p:stCondLst>
                                <p:childTnLst>
                                  <p:par>
                                    <p:cTn id="49" presetID="32" presetClass="emph" presetSubtype="0" repeatCount="3000" fill="hold" nodeType="afterEffect">
                                      <p:stCondLst>
                                        <p:cond delay="0"/>
                                      </p:stCondLst>
                                      <p:childTnLst>
                                        <p:animRot by="120000">
                                          <p:cBhvr>
                                            <p:cTn id="50" dur="75" fill="hold">
                                              <p:stCondLst>
                                                <p:cond delay="0"/>
                                              </p:stCondLst>
                                            </p:cTn>
                                            <p:tgtEl>
                                              <p:spTgt spid="6"/>
                                            </p:tgtEl>
                                            <p:attrNameLst>
                                              <p:attrName>r</p:attrName>
                                            </p:attrNameLst>
                                          </p:cBhvr>
                                        </p:animRot>
                                        <p:animRot by="-240000">
                                          <p:cBhvr>
                                            <p:cTn id="51" dur="150" fill="hold">
                                              <p:stCondLst>
                                                <p:cond delay="150"/>
                                              </p:stCondLst>
                                            </p:cTn>
                                            <p:tgtEl>
                                              <p:spTgt spid="6"/>
                                            </p:tgtEl>
                                            <p:attrNameLst>
                                              <p:attrName>r</p:attrName>
                                            </p:attrNameLst>
                                          </p:cBhvr>
                                        </p:animRot>
                                        <p:animRot by="240000">
                                          <p:cBhvr>
                                            <p:cTn id="52" dur="150" fill="hold">
                                              <p:stCondLst>
                                                <p:cond delay="300"/>
                                              </p:stCondLst>
                                            </p:cTn>
                                            <p:tgtEl>
                                              <p:spTgt spid="6"/>
                                            </p:tgtEl>
                                            <p:attrNameLst>
                                              <p:attrName>r</p:attrName>
                                            </p:attrNameLst>
                                          </p:cBhvr>
                                        </p:animRot>
                                        <p:animRot by="-240000">
                                          <p:cBhvr>
                                            <p:cTn id="53" dur="150" fill="hold">
                                              <p:stCondLst>
                                                <p:cond delay="450"/>
                                              </p:stCondLst>
                                            </p:cTn>
                                            <p:tgtEl>
                                              <p:spTgt spid="6"/>
                                            </p:tgtEl>
                                            <p:attrNameLst>
                                              <p:attrName>r</p:attrName>
                                            </p:attrNameLst>
                                          </p:cBhvr>
                                        </p:animRot>
                                        <p:animRot by="120000">
                                          <p:cBhvr>
                                            <p:cTn id="54" dur="150" fill="hold">
                                              <p:stCondLst>
                                                <p:cond delay="600"/>
                                              </p:stCondLst>
                                            </p:cTn>
                                            <p:tgtEl>
                                              <p:spTgt spid="6"/>
                                            </p:tgtEl>
                                            <p:attrNameLst>
                                              <p:attrName>r</p:attrName>
                                            </p:attrNameLst>
                                          </p:cBhvr>
                                        </p:animRot>
                                      </p:childTnLst>
                                      <p:subTnLst>
                                        <p:audio>
                                          <p:cMediaNode>
                                            <p:cTn display="0" masterRel="sameClick">
                                              <p:stCondLst>
                                                <p:cond evt="begin" delay="0">
                                                  <p:tn val="49"/>
                                                </p:cond>
                                              </p:stCondLst>
                                              <p:endCondLst>
                                                <p:cond evt="onStopAudio" delay="0">
                                                  <p:tgtEl>
                                                    <p:sldTgt/>
                                                  </p:tgtEl>
                                                </p:cond>
                                              </p:endCondLst>
                                            </p:cTn>
                                            <p:tgtEl>
                                              <p:sndTgt r:embed="rId21" name="AmHetGio.wav"/>
                                            </p:tgtEl>
                                          </p:cMediaNode>
                                        </p:audio>
                                      </p:subTnLst>
                                    </p:cTn>
                                  </p:par>
                                </p:childTnLst>
                              </p:cTn>
                            </p:par>
                          </p:childTnLst>
                        </p:cTn>
                      </p:par>
                    </p:childTnLst>
                  </p:cTn>
                  <p:prevCondLst>
                    <p:cond evt="onPrev" delay="0">
                      <p:tgtEl>
                        <p:sldTgt/>
                      </p:tgtEl>
                    </p:cond>
                  </p:prevCondLst>
                  <p:nextCondLst>
                    <p:cond evt="onNext" delay="0">
                      <p:tgtEl>
                        <p:sldTgt/>
                      </p:tgtEl>
                    </p:cond>
                  </p:nextCondLst>
                </p:seq>
                <p:audio>
                  <p:cMediaNode vol="80000">
                    <p:cTn id="55" fill="hold" display="0">
                      <p:stCondLst>
                        <p:cond delay="indefinite"/>
                      </p:stCondLst>
                      <p:endCondLst>
                        <p:cond evt="onStopAudio" delay="0">
                          <p:tgtEl>
                            <p:sldTgt/>
                          </p:tgtEl>
                        </p:cond>
                      </p:endCondLst>
                    </p:cTn>
                    <p:tgtEl>
                      <p:spTgt spid="26"/>
                    </p:tgtEl>
                  </p:cMediaNode>
                </p:audio>
                <p:seq concurrent="1" nextAc="seek">
                  <p:cTn id="56" restart="whenNotActive" fill="hold" evtFilter="cancelBubble" nodeType="interactiveSeq">
                    <p:stCondLst>
                      <p:cond evt="onClick" delay="0">
                        <p:tgtEl>
                          <p:spTgt spid="40"/>
                        </p:tgtEl>
                      </p:cond>
                    </p:stCondLst>
                    <p:endSync evt="end" delay="0">
                      <p:rtn val="all"/>
                    </p:endSync>
                    <p:childTnLst>
                      <p:par>
                        <p:cTn id="57" fill="hold">
                          <p:stCondLst>
                            <p:cond delay="0"/>
                          </p:stCondLst>
                          <p:childTnLst>
                            <p:par>
                              <p:cTn id="58" fill="hold">
                                <p:stCondLst>
                                  <p:cond delay="0"/>
                                </p:stCondLst>
                                <p:childTnLst>
                                  <p:par>
                                    <p:cTn id="59" presetID="26" presetClass="emph" presetSubtype="0" fill="hold" nodeType="clickEffect">
                                      <p:stCondLst>
                                        <p:cond delay="0"/>
                                      </p:stCondLst>
                                      <p:childTnLst>
                                        <p:animEffect transition="out" filter="fade">
                                          <p:cBhvr>
                                            <p:cTn id="60" dur="500" tmFilter="0, 0; .2, .5; .8, .5; 1, 0"/>
                                            <p:tgtEl>
                                              <p:spTgt spid="40"/>
                                            </p:tgtEl>
                                          </p:cBhvr>
                                        </p:animEffect>
                                        <p:animScale>
                                          <p:cBhvr>
                                            <p:cTn id="61" dur="250" autoRev="1" fill="hold"/>
                                            <p:tgtEl>
                                              <p:spTgt spid="40"/>
                                            </p:tgtEl>
                                          </p:cBhvr>
                                          <p:by x="105000" y="105000"/>
                                        </p:animScale>
                                      </p:childTnLst>
                                      <p:subTnLst>
                                        <p:audio>
                                          <p:cMediaNode>
                                            <p:cTn display="0" masterRel="sameClick">
                                              <p:stCondLst>
                                                <p:cond evt="begin" delay="0">
                                                  <p:tn val="59"/>
                                                </p:cond>
                                              </p:stCondLst>
                                              <p:endCondLst>
                                                <p:cond evt="onStopAudio" delay="0">
                                                  <p:tgtEl>
                                                    <p:sldTgt/>
                                                  </p:tgtEl>
                                                </p:cond>
                                              </p:endCondLst>
                                            </p:cTn>
                                            <p:tgtEl>
                                              <p:sndTgt r:embed="rId22" name="click.wav"/>
                                            </p:tgtEl>
                                          </p:cMediaNode>
                                        </p:audio>
                                      </p:subTnLst>
                                    </p:cTn>
                                  </p:par>
                                </p:childTnLst>
                              </p:cTn>
                            </p:par>
                            <p:par>
                              <p:cTn id="62" fill="hold">
                                <p:stCondLst>
                                  <p:cond delay="500"/>
                                </p:stCondLst>
                                <p:childTnLst>
                                  <p:par>
                                    <p:cTn id="63" presetID="10" presetClass="exit" presetSubtype="0" fill="hold" nodeType="afterEffect">
                                      <p:stCondLst>
                                        <p:cond delay="0"/>
                                      </p:stCondLst>
                                      <p:childTnLst>
                                        <p:animEffect transition="out" filter="fade">
                                          <p:cBhvr>
                                            <p:cTn id="64" dur="500"/>
                                            <p:tgtEl>
                                              <p:spTgt spid="7"/>
                                            </p:tgtEl>
                                          </p:cBhvr>
                                        </p:animEffect>
                                        <p:set>
                                          <p:cBhvr>
                                            <p:cTn id="65" dur="1" fill="hold">
                                              <p:stCondLst>
                                                <p:cond delay="499"/>
                                              </p:stCondLst>
                                            </p:cTn>
                                            <p:tgtEl>
                                              <p:spTgt spid="7"/>
                                            </p:tgtEl>
                                            <p:attrNameLst>
                                              <p:attrName>style.visibility</p:attrName>
                                            </p:attrNameLst>
                                          </p:cBhvr>
                                          <p:to>
                                            <p:strVal val="hidden"/>
                                          </p:to>
                                        </p:set>
                                      </p:childTnLst>
                                    </p:cTn>
                                  </p:par>
                                  <p:par>
                                    <p:cTn id="66" presetID="10" presetClass="exit" presetSubtype="0" fill="hold" nodeType="withEffect">
                                      <p:stCondLst>
                                        <p:cond delay="0"/>
                                      </p:stCondLst>
                                      <p:childTnLst>
                                        <p:animEffect transition="out" filter="fade">
                                          <p:cBhvr>
                                            <p:cTn id="67" dur="500"/>
                                            <p:tgtEl>
                                              <p:spTgt spid="9"/>
                                            </p:tgtEl>
                                          </p:cBhvr>
                                        </p:animEffect>
                                        <p:set>
                                          <p:cBhvr>
                                            <p:cTn id="68" dur="1" fill="hold">
                                              <p:stCondLst>
                                                <p:cond delay="499"/>
                                              </p:stCondLst>
                                            </p:cTn>
                                            <p:tgtEl>
                                              <p:spTgt spid="9"/>
                                            </p:tgtEl>
                                            <p:attrNameLst>
                                              <p:attrName>style.visibility</p:attrName>
                                            </p:attrNameLst>
                                          </p:cBhvr>
                                          <p:to>
                                            <p:strVal val="hidden"/>
                                          </p:to>
                                        </p:set>
                                      </p:childTnLst>
                                    </p:cTn>
                                  </p:par>
                                </p:childTnLst>
                              </p:cTn>
                            </p:par>
                            <p:par>
                              <p:cTn id="69" fill="hold">
                                <p:stCondLst>
                                  <p:cond delay="1000"/>
                                </p:stCondLst>
                                <p:childTnLst>
                                  <p:par>
                                    <p:cTn id="70" presetID="47" presetClass="entr" presetSubtype="0" fill="hold" nodeType="afterEffect">
                                      <p:stCondLst>
                                        <p:cond delay="0"/>
                                      </p:stCondLst>
                                      <p:childTnLst>
                                        <p:set>
                                          <p:cBhvr>
                                            <p:cTn id="71" dur="1" fill="hold">
                                              <p:stCondLst>
                                                <p:cond delay="0"/>
                                              </p:stCondLst>
                                            </p:cTn>
                                            <p:tgtEl>
                                              <p:spTgt spid="13"/>
                                            </p:tgtEl>
                                            <p:attrNameLst>
                                              <p:attrName>style.visibility</p:attrName>
                                            </p:attrNameLst>
                                          </p:cBhvr>
                                          <p:to>
                                            <p:strVal val="visible"/>
                                          </p:to>
                                        </p:set>
                                        <p:animEffect transition="in" filter="fade">
                                          <p:cBhvr>
                                            <p:cTn id="72" dur="1000"/>
                                            <p:tgtEl>
                                              <p:spTgt spid="13"/>
                                            </p:tgtEl>
                                          </p:cBhvr>
                                        </p:animEffect>
                                        <p:anim calcmode="lin" valueType="num">
                                          <p:cBhvr>
                                            <p:cTn id="73" dur="1000" fill="hold"/>
                                            <p:tgtEl>
                                              <p:spTgt spid="13"/>
                                            </p:tgtEl>
                                            <p:attrNameLst>
                                              <p:attrName>ppt_x</p:attrName>
                                            </p:attrNameLst>
                                          </p:cBhvr>
                                          <p:tavLst>
                                            <p:tav tm="0">
                                              <p:val>
                                                <p:strVal val="#ppt_x"/>
                                              </p:val>
                                            </p:tav>
                                            <p:tav tm="100000">
                                              <p:val>
                                                <p:strVal val="#ppt_x"/>
                                              </p:val>
                                            </p:tav>
                                          </p:tavLst>
                                        </p:anim>
                                        <p:anim calcmode="lin" valueType="num">
                                          <p:cBhvr>
                                            <p:cTn id="74" dur="1000" fill="hold"/>
                                            <p:tgtEl>
                                              <p:spTgt spid="13"/>
                                            </p:tgtEl>
                                            <p:attrNameLst>
                                              <p:attrName>ppt_y</p:attrName>
                                            </p:attrNameLst>
                                          </p:cBhvr>
                                          <p:tavLst>
                                            <p:tav tm="0">
                                              <p:val>
                                                <p:strVal val="#ppt_y-.1"/>
                                              </p:val>
                                            </p:tav>
                                            <p:tav tm="100000">
                                              <p:val>
                                                <p:strVal val="#ppt_y"/>
                                              </p:val>
                                            </p:tav>
                                          </p:tavLst>
                                        </p:anim>
                                      </p:childTnLst>
                                    </p:cTn>
                                  </p:par>
                                  <p:par>
                                    <p:cTn id="75" presetID="1" presetClass="mediacall" presetSubtype="0" fill="hold" nodeType="withEffect">
                                      <p:stCondLst>
                                        <p:cond delay="0"/>
                                      </p:stCondLst>
                                      <p:childTnLst>
                                        <p:cmd type="call" cmd="playFrom(0.0)">
                                          <p:cBhvr>
                                            <p:cTn id="76" dur="4576" fill="hold"/>
                                            <p:tgtEl>
                                              <p:spTgt spid="26"/>
                                            </p:tgtEl>
                                          </p:cBhvr>
                                        </p:cmd>
                                      </p:childTnLst>
                                    </p:cTn>
                                  </p:par>
                                  <p:par>
                                    <p:cTn id="77" presetID="2" presetClass="exit" presetSubtype="3" accel="80000" decel="20000" fill="hold" nodeType="withEffect">
                                      <p:stCondLst>
                                        <p:cond delay="0"/>
                                      </p:stCondLst>
                                      <p:childTnLst>
                                        <p:anim calcmode="lin" valueType="num">
                                          <p:cBhvr additive="base">
                                            <p:cTn id="78" dur="500"/>
                                            <p:tgtEl>
                                              <p:spTgt spid="6"/>
                                            </p:tgtEl>
                                            <p:attrNameLst>
                                              <p:attrName>ppt_x</p:attrName>
                                            </p:attrNameLst>
                                          </p:cBhvr>
                                          <p:tavLst>
                                            <p:tav tm="0">
                                              <p:val>
                                                <p:strVal val="ppt_x"/>
                                              </p:val>
                                            </p:tav>
                                            <p:tav tm="100000">
                                              <p:val>
                                                <p:strVal val="1+ppt_w/2"/>
                                              </p:val>
                                            </p:tav>
                                          </p:tavLst>
                                        </p:anim>
                                        <p:anim calcmode="lin" valueType="num">
                                          <p:cBhvr additive="base">
                                            <p:cTn id="79" dur="500"/>
                                            <p:tgtEl>
                                              <p:spTgt spid="6"/>
                                            </p:tgtEl>
                                            <p:attrNameLst>
                                              <p:attrName>ppt_y</p:attrName>
                                            </p:attrNameLst>
                                          </p:cBhvr>
                                          <p:tavLst>
                                            <p:tav tm="0">
                                              <p:val>
                                                <p:strVal val="ppt_y"/>
                                              </p:val>
                                            </p:tav>
                                            <p:tav tm="100000">
                                              <p:val>
                                                <p:strVal val="0-ppt_h/2"/>
                                              </p:val>
                                            </p:tav>
                                          </p:tavLst>
                                        </p:anim>
                                        <p:set>
                                          <p:cBhvr>
                                            <p:cTn id="80" dur="1" fill="hold">
                                              <p:stCondLst>
                                                <p:cond delay="499"/>
                                              </p:stCondLst>
                                            </p:cTn>
                                            <p:tgtEl>
                                              <p:spTgt spid="6"/>
                                            </p:tgtEl>
                                            <p:attrNameLst>
                                              <p:attrName>style.visibility</p:attrName>
                                            </p:attrNameLst>
                                          </p:cBhvr>
                                          <p:to>
                                            <p:strVal val="hidden"/>
                                          </p:to>
                                        </p:set>
                                      </p:childTnLst>
                                    </p:cTn>
                                  </p:par>
                                  <p:par>
                                    <p:cTn id="81" presetID="10" presetClass="exit" presetSubtype="0" fill="hold" nodeType="withEffect">
                                      <p:stCondLst>
                                        <p:cond delay="0"/>
                                      </p:stCondLst>
                                      <p:childTnLst>
                                        <p:animEffect transition="out" filter="fade">
                                          <p:cBhvr>
                                            <p:cTn id="82" dur="500"/>
                                            <p:tgtEl>
                                              <p:spTgt spid="41"/>
                                            </p:tgtEl>
                                          </p:cBhvr>
                                        </p:animEffect>
                                        <p:set>
                                          <p:cBhvr>
                                            <p:cTn id="83" dur="1" fill="hold">
                                              <p:stCondLst>
                                                <p:cond delay="499"/>
                                              </p:stCondLst>
                                            </p:cTn>
                                            <p:tgtEl>
                                              <p:spTgt spid="41"/>
                                            </p:tgtEl>
                                            <p:attrNameLst>
                                              <p:attrName>style.visibility</p:attrName>
                                            </p:attrNameLst>
                                          </p:cBhvr>
                                          <p:to>
                                            <p:strVal val="hidden"/>
                                          </p:to>
                                        </p:set>
                                      </p:childTnLst>
                                    </p:cTn>
                                  </p:par>
                                  <p:par>
                                    <p:cTn id="84" presetID="10" presetClass="exit" presetSubtype="0" fill="hold" nodeType="withEffect">
                                      <p:stCondLst>
                                        <p:cond delay="0"/>
                                      </p:stCondLst>
                                      <p:childTnLst>
                                        <p:animEffect transition="out" filter="fade">
                                          <p:cBhvr>
                                            <p:cTn id="85" dur="500"/>
                                            <p:tgtEl>
                                              <p:spTgt spid="38"/>
                                            </p:tgtEl>
                                          </p:cBhvr>
                                        </p:animEffect>
                                        <p:set>
                                          <p:cBhvr>
                                            <p:cTn id="86" dur="1" fill="hold">
                                              <p:stCondLst>
                                                <p:cond delay="499"/>
                                              </p:stCondLst>
                                            </p:cTn>
                                            <p:tgtEl>
                                              <p:spTgt spid="38"/>
                                            </p:tgtEl>
                                            <p:attrNameLst>
                                              <p:attrName>style.visibility</p:attrName>
                                            </p:attrNameLst>
                                          </p:cBhvr>
                                          <p:to>
                                            <p:strVal val="hidden"/>
                                          </p:to>
                                        </p:set>
                                      </p:childTnLst>
                                    </p:cTn>
                                  </p:par>
                                  <p:par>
                                    <p:cTn id="87" presetID="10" presetClass="exit" presetSubtype="0" fill="hold" nodeType="withEffect">
                                      <p:stCondLst>
                                        <p:cond delay="0"/>
                                      </p:stCondLst>
                                      <p:childTnLst>
                                        <p:animEffect transition="out" filter="fade">
                                          <p:cBhvr>
                                            <p:cTn id="88" dur="500"/>
                                            <p:tgtEl>
                                              <p:spTgt spid="39"/>
                                            </p:tgtEl>
                                          </p:cBhvr>
                                        </p:animEffect>
                                        <p:set>
                                          <p:cBhvr>
                                            <p:cTn id="89" dur="1" fill="hold">
                                              <p:stCondLst>
                                                <p:cond delay="499"/>
                                              </p:stCondLst>
                                            </p:cTn>
                                            <p:tgtEl>
                                              <p:spTgt spid="39"/>
                                            </p:tgtEl>
                                            <p:attrNameLst>
                                              <p:attrName>style.visibility</p:attrName>
                                            </p:attrNameLst>
                                          </p:cBhvr>
                                          <p:to>
                                            <p:strVal val="hidden"/>
                                          </p:to>
                                        </p:set>
                                      </p:childTnLst>
                                    </p:cTn>
                                  </p:par>
                                </p:childTnLst>
                              </p:cTn>
                            </p:par>
                          </p:childTnLst>
                        </p:cTn>
                      </p:par>
                    </p:childTnLst>
                  </p:cTn>
                  <p:nextCondLst>
                    <p:cond evt="onClick" delay="0">
                      <p:tgtEl>
                        <p:spTgt spid="40"/>
                      </p:tgtEl>
                    </p:cond>
                  </p:nextCondLst>
                </p:seq>
              </p:childTnLst>
            </p:cTn>
          </p:par>
        </p:tnLst>
      </p:timing>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B3696BD2-902B-4222-AB03-1DDA78E6541A}"/>
              </a:ext>
            </a:extLst>
          </p:cNvPr>
          <p:cNvPicPr>
            <a:picLocks noChangeAspect="1"/>
          </p:cNvPicPr>
          <p:nvPr/>
        </p:nvPicPr>
        <p:blipFill rotWithShape="1">
          <a:blip r:embed="rId2">
            <a:extLst>
              <a:ext uri="{28A0092B-C50C-407E-A947-70E740481C1C}">
                <a14:useLocalDpi xmlns:a14="http://schemas.microsoft.com/office/drawing/2010/main" val="0"/>
              </a:ext>
            </a:extLst>
          </a:blip>
          <a:srcRect t="1751"/>
          <a:stretch/>
        </p:blipFill>
        <p:spPr>
          <a:xfrm>
            <a:off x="0" y="8483"/>
            <a:ext cx="12180840" cy="6841034"/>
          </a:xfrm>
          <a:prstGeom prst="rect">
            <a:avLst/>
          </a:prstGeom>
        </p:spPr>
      </p:pic>
      <p:pic>
        <p:nvPicPr>
          <p:cNvPr id="4" name="Picture 3">
            <a:extLst>
              <a:ext uri="{FF2B5EF4-FFF2-40B4-BE49-F238E27FC236}">
                <a16:creationId xmlns:a16="http://schemas.microsoft.com/office/drawing/2014/main" id="{3DBD9952-5F19-45B5-B1B0-6312F9008EC1}"/>
              </a:ext>
            </a:extLst>
          </p:cNvPr>
          <p:cNvPicPr>
            <a:picLocks noChangeAspect="1"/>
          </p:cNvPicPr>
          <p:nvPr/>
        </p:nvPicPr>
        <p:blipFill>
          <a:blip r:embed="rId3">
            <a:extLst>
              <a:ext uri="{28A0092B-C50C-407E-A947-70E740481C1C}">
                <a14:useLocalDpi xmlns:a14="http://schemas.microsoft.com/office/drawing/2010/main" val="0"/>
              </a:ext>
            </a:extLst>
          </a:blip>
          <a:srcRect/>
          <a:stretch/>
        </p:blipFill>
        <p:spPr>
          <a:xfrm>
            <a:off x="461523" y="2136805"/>
            <a:ext cx="4236143" cy="4028609"/>
          </a:xfrm>
          <a:prstGeom prst="rect">
            <a:avLst/>
          </a:prstGeom>
        </p:spPr>
      </p:pic>
      <p:grpSp>
        <p:nvGrpSpPr>
          <p:cNvPr id="8" name="Group 7">
            <a:extLst>
              <a:ext uri="{FF2B5EF4-FFF2-40B4-BE49-F238E27FC236}">
                <a16:creationId xmlns:a16="http://schemas.microsoft.com/office/drawing/2014/main" id="{BE7F857E-D8AC-4887-8179-C951D8492FBD}"/>
              </a:ext>
            </a:extLst>
          </p:cNvPr>
          <p:cNvGrpSpPr/>
          <p:nvPr/>
        </p:nvGrpSpPr>
        <p:grpSpPr>
          <a:xfrm>
            <a:off x="4104620" y="692587"/>
            <a:ext cx="7882425" cy="2736413"/>
            <a:chOff x="4114800" y="685800"/>
            <a:chExt cx="7901974" cy="2743200"/>
          </a:xfrm>
        </p:grpSpPr>
        <p:sp>
          <p:nvSpPr>
            <p:cNvPr id="7" name="Speech Bubble: Rectangle with Corners Rounded 6">
              <a:extLst>
                <a:ext uri="{FF2B5EF4-FFF2-40B4-BE49-F238E27FC236}">
                  <a16:creationId xmlns:a16="http://schemas.microsoft.com/office/drawing/2014/main" id="{160D3432-3912-4F6B-8129-1C7066299C80}"/>
                </a:ext>
              </a:extLst>
            </p:cNvPr>
            <p:cNvSpPr/>
            <p:nvPr/>
          </p:nvSpPr>
          <p:spPr>
            <a:xfrm>
              <a:off x="4114800" y="685800"/>
              <a:ext cx="7901974" cy="2743200"/>
            </a:xfrm>
            <a:prstGeom prst="wedgeRoundRectCallout">
              <a:avLst>
                <a:gd name="adj1" fmla="val -42241"/>
                <a:gd name="adj2" fmla="val 66389"/>
                <a:gd name="adj3" fmla="val 16667"/>
              </a:avLst>
            </a:prstGeom>
            <a:solidFill>
              <a:schemeClr val="bg1"/>
            </a:solidFill>
            <a:ln w="76200">
              <a:solidFill>
                <a:schemeClr val="tx1">
                  <a:lumMod val="65000"/>
                  <a:lumOff val="3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1859"/>
            </a:p>
          </p:txBody>
        </p:sp>
        <p:sp>
          <p:nvSpPr>
            <p:cNvPr id="5" name="TextBox 4">
              <a:extLst>
                <a:ext uri="{FF2B5EF4-FFF2-40B4-BE49-F238E27FC236}">
                  <a16:creationId xmlns:a16="http://schemas.microsoft.com/office/drawing/2014/main" id="{DBE89296-2F1A-4013-90E9-A0295113DFA4}"/>
                </a:ext>
              </a:extLst>
            </p:cNvPr>
            <p:cNvSpPr txBox="1"/>
            <p:nvPr/>
          </p:nvSpPr>
          <p:spPr>
            <a:xfrm>
              <a:off x="4572000" y="1226403"/>
              <a:ext cx="7107715" cy="1661993"/>
            </a:xfrm>
            <a:prstGeom prst="rect">
              <a:avLst/>
            </a:prstGeom>
            <a:noFill/>
          </p:spPr>
          <p:txBody>
            <a:bodyPr wrap="none" lIns="0" tIns="0" rIns="0" bIns="0" rtlCol="0">
              <a:spAutoFit/>
            </a:bodyPr>
            <a:lstStyle/>
            <a:p>
              <a:pPr algn="l"/>
              <a:r>
                <a:rPr lang="en-US" sz="5387" dirty="0">
                  <a:solidFill>
                    <a:schemeClr val="tx1"/>
                  </a:solidFill>
                  <a:latin typeface="iCiel Cadena" panose="02000503000000020004" pitchFamily="50" charset="0"/>
                </a:rPr>
                <a:t>CẢM ƠN CÁC BẠN</a:t>
              </a:r>
            </a:p>
            <a:p>
              <a:pPr algn="l"/>
              <a:r>
                <a:rPr lang="en-US" sz="5387" dirty="0">
                  <a:solidFill>
                    <a:schemeClr val="tx1"/>
                  </a:solidFill>
                  <a:latin typeface="iCiel Cadena" panose="02000503000000020004" pitchFamily="50" charset="0"/>
                </a:rPr>
                <a:t>ĐÃ GIẢI CỨU CHÚNG TỚ!</a:t>
              </a:r>
            </a:p>
          </p:txBody>
        </p:sp>
      </p:grpSp>
    </p:spTree>
    <p:extLst>
      <p:ext uri="{BB962C8B-B14F-4D97-AF65-F5344CB8AC3E}">
        <p14:creationId xmlns:p14="http://schemas.microsoft.com/office/powerpoint/2010/main" val="272189341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14:presetBounceEnd="80000">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14:bounceEnd="80000">
                                          <p:cBhvr additive="base">
                                            <p:cTn id="7" dur="1500" fill="hold"/>
                                            <p:tgtEl>
                                              <p:spTgt spid="4"/>
                                            </p:tgtEl>
                                            <p:attrNameLst>
                                              <p:attrName>ppt_x</p:attrName>
                                            </p:attrNameLst>
                                          </p:cBhvr>
                                          <p:tavLst>
                                            <p:tav tm="0">
                                              <p:val>
                                                <p:strVal val="#ppt_x"/>
                                              </p:val>
                                            </p:tav>
                                            <p:tav tm="100000">
                                              <p:val>
                                                <p:strVal val="#ppt_x"/>
                                              </p:val>
                                            </p:tav>
                                          </p:tavLst>
                                        </p:anim>
                                        <p:anim calcmode="lin" valueType="num" p14:bounceEnd="80000">
                                          <p:cBhvr additive="base">
                                            <p:cTn id="8" dur="1500" fill="hold"/>
                                            <p:tgtEl>
                                              <p:spTgt spid="4"/>
                                            </p:tgtEl>
                                            <p:attrNameLst>
                                              <p:attrName>ppt_y</p:attrName>
                                            </p:attrNameLst>
                                          </p:cBhvr>
                                          <p:tavLst>
                                            <p:tav tm="0">
                                              <p:val>
                                                <p:strVal val="1+#ppt_h/2"/>
                                              </p:val>
                                            </p:tav>
                                            <p:tav tm="100000">
                                              <p:val>
                                                <p:strVal val="#ppt_y"/>
                                              </p:val>
                                            </p:tav>
                                          </p:tavLst>
                                        </p:anim>
                                      </p:childTnLst>
                                    </p:cTn>
                                  </p:par>
                                  <p:par>
                                    <p:cTn id="9" presetID="42" presetClass="entr" presetSubtype="0" fill="hold" nodeType="withEffect">
                                      <p:stCondLst>
                                        <p:cond delay="90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par>
                                    <p:cTn id="14" presetID="42" presetClass="path" presetSubtype="0" repeatCount="indefinite" accel="50000" decel="50000" autoRev="1" fill="hold" nodeType="withEffect">
                                      <p:stCondLst>
                                        <p:cond delay="1100"/>
                                      </p:stCondLst>
                                      <p:childTnLst>
                                        <p:animMotion origin="layout" path="M 8.33333E-7 4.44444E-6 L -0.00078 0.0118 " pathEditMode="relative" rAng="0" ptsTypes="AA">
                                          <p:cBhvr>
                                            <p:cTn id="15" dur="4000" fill="hold"/>
                                            <p:tgtEl>
                                              <p:spTgt spid="4"/>
                                            </p:tgtEl>
                                            <p:attrNameLst>
                                              <p:attrName>ppt_x</p:attrName>
                                              <p:attrName>ppt_y</p:attrName>
                                            </p:attrNameLst>
                                          </p:cBhvr>
                                          <p:rCtr x="-3900" y="57900"/>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Choice>
    <mc:Fallback xmlns="">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 calcmode="lin" valueType="num">
                                          <p:cBhvr additive="base">
                                            <p:cTn id="7" dur="1500" fill="hold"/>
                                            <p:tgtEl>
                                              <p:spTgt spid="4"/>
                                            </p:tgtEl>
                                            <p:attrNameLst>
                                              <p:attrName>ppt_x</p:attrName>
                                            </p:attrNameLst>
                                          </p:cBhvr>
                                          <p:tavLst>
                                            <p:tav tm="0">
                                              <p:val>
                                                <p:strVal val="#ppt_x"/>
                                              </p:val>
                                            </p:tav>
                                            <p:tav tm="100000">
                                              <p:val>
                                                <p:strVal val="#ppt_x"/>
                                              </p:val>
                                            </p:tav>
                                          </p:tavLst>
                                        </p:anim>
                                        <p:anim calcmode="lin" valueType="num">
                                          <p:cBhvr additive="base">
                                            <p:cTn id="8" dur="1500" fill="hold"/>
                                            <p:tgtEl>
                                              <p:spTgt spid="4"/>
                                            </p:tgtEl>
                                            <p:attrNameLst>
                                              <p:attrName>ppt_y</p:attrName>
                                            </p:attrNameLst>
                                          </p:cBhvr>
                                          <p:tavLst>
                                            <p:tav tm="0">
                                              <p:val>
                                                <p:strVal val="1+#ppt_h/2"/>
                                              </p:val>
                                            </p:tav>
                                            <p:tav tm="100000">
                                              <p:val>
                                                <p:strVal val="#ppt_y"/>
                                              </p:val>
                                            </p:tav>
                                          </p:tavLst>
                                        </p:anim>
                                      </p:childTnLst>
                                    </p:cTn>
                                  </p:par>
                                  <p:par>
                                    <p:cTn id="9" presetID="42" presetClass="entr" presetSubtype="0" fill="hold" nodeType="withEffect">
                                      <p:stCondLst>
                                        <p:cond delay="900"/>
                                      </p:stCondLst>
                                      <p:childTnLst>
                                        <p:set>
                                          <p:cBhvr>
                                            <p:cTn id="10" dur="1" fill="hold">
                                              <p:stCondLst>
                                                <p:cond delay="0"/>
                                              </p:stCondLst>
                                            </p:cTn>
                                            <p:tgtEl>
                                              <p:spTgt spid="8"/>
                                            </p:tgtEl>
                                            <p:attrNameLst>
                                              <p:attrName>style.visibility</p:attrName>
                                            </p:attrNameLst>
                                          </p:cBhvr>
                                          <p:to>
                                            <p:strVal val="visible"/>
                                          </p:to>
                                        </p:set>
                                        <p:animEffect transition="in" filter="fade">
                                          <p:cBhvr>
                                            <p:cTn id="11" dur="1000"/>
                                            <p:tgtEl>
                                              <p:spTgt spid="8"/>
                                            </p:tgtEl>
                                          </p:cBhvr>
                                        </p:animEffect>
                                        <p:anim calcmode="lin" valueType="num">
                                          <p:cBhvr>
                                            <p:cTn id="12" dur="1000" fill="hold"/>
                                            <p:tgtEl>
                                              <p:spTgt spid="8"/>
                                            </p:tgtEl>
                                            <p:attrNameLst>
                                              <p:attrName>ppt_x</p:attrName>
                                            </p:attrNameLst>
                                          </p:cBhvr>
                                          <p:tavLst>
                                            <p:tav tm="0">
                                              <p:val>
                                                <p:strVal val="#ppt_x"/>
                                              </p:val>
                                            </p:tav>
                                            <p:tav tm="100000">
                                              <p:val>
                                                <p:strVal val="#ppt_x"/>
                                              </p:val>
                                            </p:tav>
                                          </p:tavLst>
                                        </p:anim>
                                        <p:anim calcmode="lin" valueType="num">
                                          <p:cBhvr>
                                            <p:cTn id="13" dur="1000" fill="hold"/>
                                            <p:tgtEl>
                                              <p:spTgt spid="8"/>
                                            </p:tgtEl>
                                            <p:attrNameLst>
                                              <p:attrName>ppt_y</p:attrName>
                                            </p:attrNameLst>
                                          </p:cBhvr>
                                          <p:tavLst>
                                            <p:tav tm="0">
                                              <p:val>
                                                <p:strVal val="#ppt_y+.1"/>
                                              </p:val>
                                            </p:tav>
                                            <p:tav tm="100000">
                                              <p:val>
                                                <p:strVal val="#ppt_y"/>
                                              </p:val>
                                            </p:tav>
                                          </p:tavLst>
                                        </p:anim>
                                      </p:childTnLst>
                                    </p:cTn>
                                  </p:par>
                                  <p:par>
                                    <p:cTn id="14" presetID="42" presetClass="path" presetSubtype="0" repeatCount="indefinite" accel="50000" decel="50000" autoRev="1" fill="hold" nodeType="withEffect">
                                      <p:stCondLst>
                                        <p:cond delay="1100"/>
                                      </p:stCondLst>
                                      <p:childTnLst>
                                        <p:animMotion origin="layout" path="M 8.33333E-7 4.44444E-6 L -0.00078 0.0118 " pathEditMode="relative" rAng="0" ptsTypes="AA">
                                          <p:cBhvr>
                                            <p:cTn id="15" dur="4000" fill="hold"/>
                                            <p:tgtEl>
                                              <p:spTgt spid="4"/>
                                            </p:tgtEl>
                                            <p:attrNameLst>
                                              <p:attrName>ppt_x</p:attrName>
                                              <p:attrName>ppt_y</p:attrName>
                                            </p:attrNameLst>
                                          </p:cBhvr>
                                          <p:rCtr x="-39" y="579"/>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044"/>
        <p:cNvGrpSpPr/>
        <p:nvPr/>
      </p:nvGrpSpPr>
      <p:grpSpPr>
        <a:xfrm>
          <a:off x="0" y="0"/>
          <a:ext cx="0" cy="0"/>
          <a:chOff x="0" y="0"/>
          <a:chExt cx="0" cy="0"/>
        </a:xfrm>
      </p:grpSpPr>
      <p:grpSp>
        <p:nvGrpSpPr>
          <p:cNvPr id="1052" name="Google Shape;1052;p50"/>
          <p:cNvGrpSpPr/>
          <p:nvPr/>
        </p:nvGrpSpPr>
        <p:grpSpPr>
          <a:xfrm rot="-3591943" flipH="1">
            <a:off x="5562741" y="1404557"/>
            <a:ext cx="8563764" cy="8033076"/>
            <a:chOff x="5016550" y="1747942"/>
            <a:chExt cx="5402700" cy="5067900"/>
          </a:xfrm>
        </p:grpSpPr>
        <p:sp>
          <p:nvSpPr>
            <p:cNvPr id="1053" name="Google Shape;1053;p50"/>
            <p:cNvSpPr/>
            <p:nvPr/>
          </p:nvSpPr>
          <p:spPr>
            <a:xfrm rot="-1921157">
              <a:off x="5554773" y="2646008"/>
              <a:ext cx="4326254" cy="3271768"/>
            </a:xfrm>
            <a:prstGeom prst="ellipse">
              <a:avLst/>
            </a:prstGeom>
            <a:noFill/>
            <a:ln w="9525" cap="flat" cmpd="sng">
              <a:solidFill>
                <a:schemeClr val="lt2"/>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1054" name="Google Shape;1054;p50"/>
            <p:cNvSpPr/>
            <p:nvPr/>
          </p:nvSpPr>
          <p:spPr>
            <a:xfrm rot="-1921157">
              <a:off x="5576722" y="2812586"/>
              <a:ext cx="4326254" cy="3070157"/>
            </a:xfrm>
            <a:prstGeom prst="ellipse">
              <a:avLst/>
            </a:prstGeom>
            <a:solidFill>
              <a:srgbClr val="FFFFFF">
                <a:alpha val="11900"/>
              </a:srgbClr>
            </a:solidFill>
            <a:ln>
              <a:noFill/>
            </a:ln>
          </p:spPr>
          <p:txBody>
            <a:bodyPr spcFirstLastPara="1" wrap="square" lIns="121598" tIns="121598" rIns="121598" bIns="121598" anchor="ctr" anchorCtr="0">
              <a:noAutofit/>
            </a:bodyPr>
            <a:lstStyle/>
            <a:p>
              <a:endParaRPr sz="2479"/>
            </a:p>
          </p:txBody>
        </p:sp>
      </p:grpSp>
      <p:grpSp>
        <p:nvGrpSpPr>
          <p:cNvPr id="1055" name="Google Shape;1055;p50"/>
          <p:cNvGrpSpPr/>
          <p:nvPr/>
        </p:nvGrpSpPr>
        <p:grpSpPr>
          <a:xfrm rot="-322394">
            <a:off x="7104615" y="2416528"/>
            <a:ext cx="1689446" cy="3372887"/>
            <a:chOff x="5149400" y="967950"/>
            <a:chExt cx="738350" cy="1474075"/>
          </a:xfrm>
        </p:grpSpPr>
        <p:sp>
          <p:nvSpPr>
            <p:cNvPr id="1056" name="Google Shape;1056;p50"/>
            <p:cNvSpPr/>
            <p:nvPr/>
          </p:nvSpPr>
          <p:spPr>
            <a:xfrm>
              <a:off x="5149400" y="1214025"/>
              <a:ext cx="735975" cy="220850"/>
            </a:xfrm>
            <a:custGeom>
              <a:avLst/>
              <a:gdLst/>
              <a:ahLst/>
              <a:cxnLst/>
              <a:rect l="l" t="t" r="r" b="b"/>
              <a:pathLst>
                <a:path w="29439" h="8834" extrusionOk="0">
                  <a:moveTo>
                    <a:pt x="4544" y="52"/>
                  </a:moveTo>
                  <a:lnTo>
                    <a:pt x="4556" y="4135"/>
                  </a:lnTo>
                  <a:lnTo>
                    <a:pt x="1" y="8833"/>
                  </a:lnTo>
                  <a:lnTo>
                    <a:pt x="29438" y="8762"/>
                  </a:lnTo>
                  <a:lnTo>
                    <a:pt x="25774" y="4084"/>
                  </a:lnTo>
                  <a:lnTo>
                    <a:pt x="25762" y="0"/>
                  </a:ln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057" name="Google Shape;1057;p50"/>
            <p:cNvSpPr/>
            <p:nvPr/>
          </p:nvSpPr>
          <p:spPr>
            <a:xfrm>
              <a:off x="5149400" y="1215100"/>
              <a:ext cx="735975" cy="219775"/>
            </a:xfrm>
            <a:custGeom>
              <a:avLst/>
              <a:gdLst/>
              <a:ahLst/>
              <a:cxnLst/>
              <a:rect l="l" t="t" r="r" b="b"/>
              <a:pathLst>
                <a:path w="29439" h="8791" extrusionOk="0">
                  <a:moveTo>
                    <a:pt x="6909" y="1"/>
                  </a:moveTo>
                  <a:lnTo>
                    <a:pt x="4544" y="9"/>
                  </a:lnTo>
                  <a:lnTo>
                    <a:pt x="4556" y="4092"/>
                  </a:lnTo>
                  <a:lnTo>
                    <a:pt x="1" y="8790"/>
                  </a:lnTo>
                  <a:lnTo>
                    <a:pt x="29438" y="8719"/>
                  </a:lnTo>
                  <a:lnTo>
                    <a:pt x="28492" y="7515"/>
                  </a:lnTo>
                  <a:lnTo>
                    <a:pt x="2797" y="7574"/>
                  </a:lnTo>
                  <a:lnTo>
                    <a:pt x="2797" y="7574"/>
                  </a:lnTo>
                  <a:lnTo>
                    <a:pt x="6921" y="3522"/>
                  </a:lnTo>
                  <a:lnTo>
                    <a:pt x="6909" y="1"/>
                  </a:lnTo>
                  <a:close/>
                </a:path>
              </a:pathLst>
            </a:custGeom>
            <a:solidFill>
              <a:srgbClr val="022363">
                <a:alpha val="6050"/>
              </a:srgbClr>
            </a:solidFill>
            <a:ln>
              <a:noFill/>
            </a:ln>
          </p:spPr>
          <p:txBody>
            <a:bodyPr spcFirstLastPara="1" wrap="square" lIns="121598" tIns="121598" rIns="121598" bIns="121598" anchor="ctr" anchorCtr="0">
              <a:noAutofit/>
            </a:bodyPr>
            <a:lstStyle/>
            <a:p>
              <a:endParaRPr sz="2479"/>
            </a:p>
          </p:txBody>
        </p:sp>
        <p:sp>
          <p:nvSpPr>
            <p:cNvPr id="1058" name="Google Shape;1058;p50"/>
            <p:cNvSpPr/>
            <p:nvPr/>
          </p:nvSpPr>
          <p:spPr>
            <a:xfrm>
              <a:off x="5178425" y="967950"/>
              <a:ext cx="694375" cy="247475"/>
            </a:xfrm>
            <a:custGeom>
              <a:avLst/>
              <a:gdLst/>
              <a:ahLst/>
              <a:cxnLst/>
              <a:rect l="l" t="t" r="r" b="b"/>
              <a:pathLst>
                <a:path w="27775" h="9899" extrusionOk="0">
                  <a:moveTo>
                    <a:pt x="25116" y="0"/>
                  </a:moveTo>
                  <a:lnTo>
                    <a:pt x="2634" y="52"/>
                  </a:lnTo>
                  <a:cubicBezTo>
                    <a:pt x="1177" y="56"/>
                    <a:pt x="0" y="1240"/>
                    <a:pt x="0" y="2698"/>
                  </a:cubicBezTo>
                  <a:lnTo>
                    <a:pt x="0" y="2698"/>
                  </a:lnTo>
                  <a:lnTo>
                    <a:pt x="12" y="7265"/>
                  </a:lnTo>
                  <a:cubicBezTo>
                    <a:pt x="16" y="8722"/>
                    <a:pt x="1201" y="9899"/>
                    <a:pt x="2658" y="9895"/>
                  </a:cubicBezTo>
                  <a:lnTo>
                    <a:pt x="2658" y="9895"/>
                  </a:lnTo>
                  <a:lnTo>
                    <a:pt x="25140" y="9843"/>
                  </a:lnTo>
                  <a:cubicBezTo>
                    <a:pt x="26594" y="9839"/>
                    <a:pt x="27774" y="8655"/>
                    <a:pt x="27770" y="7197"/>
                  </a:cubicBezTo>
                  <a:lnTo>
                    <a:pt x="27770" y="7197"/>
                  </a:lnTo>
                  <a:lnTo>
                    <a:pt x="27758" y="2631"/>
                  </a:lnTo>
                  <a:cubicBezTo>
                    <a:pt x="27758" y="1177"/>
                    <a:pt x="26574" y="0"/>
                    <a:pt x="25120" y="0"/>
                  </a:cubicBezTo>
                  <a:lnTo>
                    <a:pt x="25120" y="0"/>
                  </a:lnTo>
                  <a:lnTo>
                    <a:pt x="25116" y="0"/>
                  </a:lnTo>
                </a:path>
              </a:pathLst>
            </a:custGeom>
            <a:gradFill>
              <a:gsLst>
                <a:gs pos="0">
                  <a:schemeClr val="accent1"/>
                </a:gs>
                <a:gs pos="100000">
                  <a:schemeClr val="lt2"/>
                </a:gs>
              </a:gsLst>
              <a:lin ang="5400700" scaled="0"/>
            </a:gradFill>
            <a:ln>
              <a:noFill/>
            </a:ln>
          </p:spPr>
          <p:txBody>
            <a:bodyPr spcFirstLastPara="1" wrap="square" lIns="121598" tIns="121598" rIns="121598" bIns="121598" anchor="ctr" anchorCtr="0">
              <a:noAutofit/>
            </a:bodyPr>
            <a:lstStyle/>
            <a:p>
              <a:endParaRPr sz="2479"/>
            </a:p>
          </p:txBody>
        </p:sp>
        <p:sp>
          <p:nvSpPr>
            <p:cNvPr id="1059" name="Google Shape;1059;p50"/>
            <p:cNvSpPr/>
            <p:nvPr/>
          </p:nvSpPr>
          <p:spPr>
            <a:xfrm>
              <a:off x="5178425" y="969825"/>
              <a:ext cx="682275" cy="245500"/>
            </a:xfrm>
            <a:custGeom>
              <a:avLst/>
              <a:gdLst/>
              <a:ahLst/>
              <a:cxnLst/>
              <a:rect l="l" t="t" r="r" b="b"/>
              <a:pathLst>
                <a:path w="27291" h="9820" extrusionOk="0">
                  <a:moveTo>
                    <a:pt x="2294" y="1"/>
                  </a:moveTo>
                  <a:lnTo>
                    <a:pt x="2294" y="1"/>
                  </a:lnTo>
                  <a:cubicBezTo>
                    <a:pt x="999" y="171"/>
                    <a:pt x="0" y="1280"/>
                    <a:pt x="0" y="2623"/>
                  </a:cubicBezTo>
                  <a:lnTo>
                    <a:pt x="12" y="7190"/>
                  </a:lnTo>
                  <a:cubicBezTo>
                    <a:pt x="16" y="8641"/>
                    <a:pt x="1197" y="9820"/>
                    <a:pt x="2651" y="9820"/>
                  </a:cubicBezTo>
                  <a:cubicBezTo>
                    <a:pt x="2653" y="9820"/>
                    <a:pt x="2656" y="9820"/>
                    <a:pt x="2658" y="9820"/>
                  </a:cubicBezTo>
                  <a:lnTo>
                    <a:pt x="25140" y="9768"/>
                  </a:lnTo>
                  <a:cubicBezTo>
                    <a:pt x="26027" y="9764"/>
                    <a:pt x="26816" y="9321"/>
                    <a:pt x="27291" y="8647"/>
                  </a:cubicBezTo>
                  <a:lnTo>
                    <a:pt x="27291" y="8647"/>
                  </a:lnTo>
                  <a:cubicBezTo>
                    <a:pt x="27180" y="8659"/>
                    <a:pt x="27065" y="8667"/>
                    <a:pt x="26950" y="8671"/>
                  </a:cubicBezTo>
                  <a:lnTo>
                    <a:pt x="4468" y="8723"/>
                  </a:lnTo>
                  <a:cubicBezTo>
                    <a:pt x="4466" y="8723"/>
                    <a:pt x="4463" y="8723"/>
                    <a:pt x="4461" y="8723"/>
                  </a:cubicBezTo>
                  <a:cubicBezTo>
                    <a:pt x="3007" y="8723"/>
                    <a:pt x="1826" y="7544"/>
                    <a:pt x="1822" y="6089"/>
                  </a:cubicBezTo>
                  <a:lnTo>
                    <a:pt x="1815" y="1526"/>
                  </a:lnTo>
                  <a:cubicBezTo>
                    <a:pt x="1811" y="959"/>
                    <a:pt x="1989" y="432"/>
                    <a:pt x="2294" y="1"/>
                  </a:cubicBez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1060" name="Google Shape;1060;p50"/>
            <p:cNvSpPr/>
            <p:nvPr/>
          </p:nvSpPr>
          <p:spPr>
            <a:xfrm>
              <a:off x="5149400" y="1433050"/>
              <a:ext cx="738350" cy="1008975"/>
            </a:xfrm>
            <a:custGeom>
              <a:avLst/>
              <a:gdLst/>
              <a:ahLst/>
              <a:cxnLst/>
              <a:rect l="l" t="t" r="r" b="b"/>
              <a:pathLst>
                <a:path w="29534" h="40359" extrusionOk="0">
                  <a:moveTo>
                    <a:pt x="1" y="72"/>
                  </a:moveTo>
                  <a:lnTo>
                    <a:pt x="88" y="36635"/>
                  </a:lnTo>
                  <a:cubicBezTo>
                    <a:pt x="92" y="38695"/>
                    <a:pt x="1763" y="40358"/>
                    <a:pt x="3823" y="40354"/>
                  </a:cubicBezTo>
                  <a:lnTo>
                    <a:pt x="3823" y="40354"/>
                  </a:lnTo>
                  <a:lnTo>
                    <a:pt x="26028" y="40303"/>
                  </a:lnTo>
                  <a:cubicBezTo>
                    <a:pt x="27965" y="40299"/>
                    <a:pt x="29533" y="38722"/>
                    <a:pt x="29525" y="36789"/>
                  </a:cubicBezTo>
                  <a:lnTo>
                    <a:pt x="29525" y="36789"/>
                  </a:lnTo>
                  <a:lnTo>
                    <a:pt x="29438" y="1"/>
                  </a:lnTo>
                  <a:close/>
                </a:path>
              </a:pathLst>
            </a:custGeom>
            <a:gradFill>
              <a:gsLst>
                <a:gs pos="0">
                  <a:schemeClr val="accent1"/>
                </a:gs>
                <a:gs pos="100000">
                  <a:schemeClr val="lt2"/>
                </a:gs>
              </a:gsLst>
              <a:lin ang="16200038" scaled="0"/>
            </a:gradFill>
            <a:ln>
              <a:noFill/>
            </a:ln>
          </p:spPr>
          <p:txBody>
            <a:bodyPr spcFirstLastPara="1" wrap="square" lIns="121598" tIns="121598" rIns="121598" bIns="121598" anchor="ctr" anchorCtr="0">
              <a:noAutofit/>
            </a:bodyPr>
            <a:lstStyle/>
            <a:p>
              <a:endParaRPr sz="2479"/>
            </a:p>
          </p:txBody>
        </p:sp>
        <p:sp>
          <p:nvSpPr>
            <p:cNvPr id="1061" name="Google Shape;1061;p50"/>
            <p:cNvSpPr/>
            <p:nvPr/>
          </p:nvSpPr>
          <p:spPr>
            <a:xfrm>
              <a:off x="5149800" y="1625450"/>
              <a:ext cx="737450" cy="586250"/>
            </a:xfrm>
            <a:custGeom>
              <a:avLst/>
              <a:gdLst/>
              <a:ahLst/>
              <a:cxnLst/>
              <a:rect l="l" t="t" r="r" b="b"/>
              <a:pathLst>
                <a:path w="29498" h="23450" extrusionOk="0">
                  <a:moveTo>
                    <a:pt x="1" y="68"/>
                  </a:moveTo>
                  <a:lnTo>
                    <a:pt x="56" y="23449"/>
                  </a:lnTo>
                  <a:lnTo>
                    <a:pt x="29497" y="23378"/>
                  </a:lnTo>
                  <a:lnTo>
                    <a:pt x="29442" y="1"/>
                  </a:ln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062" name="Google Shape;1062;p50"/>
            <p:cNvSpPr/>
            <p:nvPr/>
          </p:nvSpPr>
          <p:spPr>
            <a:xfrm>
              <a:off x="5149800" y="1625450"/>
              <a:ext cx="736150" cy="56675"/>
            </a:xfrm>
            <a:custGeom>
              <a:avLst/>
              <a:gdLst/>
              <a:ahLst/>
              <a:cxnLst/>
              <a:rect l="l" t="t" r="r" b="b"/>
              <a:pathLst>
                <a:path w="29446" h="2267" extrusionOk="0">
                  <a:moveTo>
                    <a:pt x="29442" y="1"/>
                  </a:moveTo>
                  <a:lnTo>
                    <a:pt x="1" y="68"/>
                  </a:lnTo>
                  <a:lnTo>
                    <a:pt x="9" y="2266"/>
                  </a:lnTo>
                  <a:lnTo>
                    <a:pt x="29446" y="2195"/>
                  </a:lnTo>
                  <a:lnTo>
                    <a:pt x="29442" y="1"/>
                  </a:lnTo>
                  <a:close/>
                </a:path>
              </a:pathLst>
            </a:custGeom>
            <a:solidFill>
              <a:srgbClr val="022363">
                <a:alpha val="6050"/>
              </a:srgbClr>
            </a:solidFill>
            <a:ln>
              <a:noFill/>
            </a:ln>
          </p:spPr>
          <p:txBody>
            <a:bodyPr spcFirstLastPara="1" wrap="square" lIns="121598" tIns="121598" rIns="121598" bIns="121598" anchor="ctr" anchorCtr="0">
              <a:noAutofit/>
            </a:bodyPr>
            <a:lstStyle/>
            <a:p>
              <a:endParaRPr sz="2479"/>
            </a:p>
          </p:txBody>
        </p:sp>
        <p:sp>
          <p:nvSpPr>
            <p:cNvPr id="1063" name="Google Shape;1063;p50"/>
            <p:cNvSpPr/>
            <p:nvPr/>
          </p:nvSpPr>
          <p:spPr>
            <a:xfrm>
              <a:off x="5151100" y="2154925"/>
              <a:ext cx="736150" cy="56775"/>
            </a:xfrm>
            <a:custGeom>
              <a:avLst/>
              <a:gdLst/>
              <a:ahLst/>
              <a:cxnLst/>
              <a:rect l="l" t="t" r="r" b="b"/>
              <a:pathLst>
                <a:path w="29446" h="2271" extrusionOk="0">
                  <a:moveTo>
                    <a:pt x="29445" y="2199"/>
                  </a:moveTo>
                  <a:lnTo>
                    <a:pt x="29441" y="1"/>
                  </a:lnTo>
                  <a:lnTo>
                    <a:pt x="0" y="72"/>
                  </a:lnTo>
                  <a:lnTo>
                    <a:pt x="4" y="2270"/>
                  </a:lnTo>
                  <a:close/>
                </a:path>
              </a:pathLst>
            </a:custGeom>
            <a:solidFill>
              <a:srgbClr val="022363">
                <a:alpha val="6050"/>
              </a:srgbClr>
            </a:solidFill>
            <a:ln>
              <a:noFill/>
            </a:ln>
          </p:spPr>
          <p:txBody>
            <a:bodyPr spcFirstLastPara="1" wrap="square" lIns="121598" tIns="121598" rIns="121598" bIns="121598" anchor="ctr" anchorCtr="0">
              <a:noAutofit/>
            </a:bodyPr>
            <a:lstStyle/>
            <a:p>
              <a:endParaRPr sz="2479"/>
            </a:p>
          </p:txBody>
        </p:sp>
        <p:sp>
          <p:nvSpPr>
            <p:cNvPr id="1064" name="Google Shape;1064;p50"/>
            <p:cNvSpPr/>
            <p:nvPr/>
          </p:nvSpPr>
          <p:spPr>
            <a:xfrm>
              <a:off x="5317350" y="1717550"/>
              <a:ext cx="402350" cy="402150"/>
            </a:xfrm>
            <a:custGeom>
              <a:avLst/>
              <a:gdLst/>
              <a:ahLst/>
              <a:cxnLst/>
              <a:rect l="l" t="t" r="r" b="b"/>
              <a:pathLst>
                <a:path w="16094" h="16086" extrusionOk="0">
                  <a:moveTo>
                    <a:pt x="8029" y="0"/>
                  </a:moveTo>
                  <a:cubicBezTo>
                    <a:pt x="3589" y="12"/>
                    <a:pt x="1" y="3621"/>
                    <a:pt x="8" y="8057"/>
                  </a:cubicBezTo>
                  <a:lnTo>
                    <a:pt x="8" y="8057"/>
                  </a:lnTo>
                  <a:cubicBezTo>
                    <a:pt x="20" y="12497"/>
                    <a:pt x="3629" y="16085"/>
                    <a:pt x="8065" y="16078"/>
                  </a:cubicBezTo>
                  <a:lnTo>
                    <a:pt x="8065" y="16078"/>
                  </a:lnTo>
                  <a:cubicBezTo>
                    <a:pt x="12505" y="16066"/>
                    <a:pt x="16094" y="12457"/>
                    <a:pt x="16086" y="8021"/>
                  </a:cubicBezTo>
                  <a:lnTo>
                    <a:pt x="16086" y="8021"/>
                  </a:lnTo>
                  <a:cubicBezTo>
                    <a:pt x="16074" y="3589"/>
                    <a:pt x="12477" y="0"/>
                    <a:pt x="8049" y="0"/>
                  </a:cubicBezTo>
                  <a:lnTo>
                    <a:pt x="8049" y="0"/>
                  </a:lnTo>
                  <a:lnTo>
                    <a:pt x="8029" y="0"/>
                  </a:lnTo>
                </a:path>
              </a:pathLst>
            </a:custGeom>
            <a:gradFill>
              <a:gsLst>
                <a:gs pos="0">
                  <a:schemeClr val="accent1"/>
                </a:gs>
                <a:gs pos="100000">
                  <a:schemeClr val="lt2"/>
                </a:gs>
              </a:gsLst>
              <a:lin ang="5400700" scaled="0"/>
            </a:gradFill>
            <a:ln>
              <a:noFill/>
            </a:ln>
          </p:spPr>
          <p:txBody>
            <a:bodyPr spcFirstLastPara="1" wrap="square" lIns="121598" tIns="121598" rIns="121598" bIns="121598" anchor="ctr" anchorCtr="0">
              <a:noAutofit/>
            </a:bodyPr>
            <a:lstStyle/>
            <a:p>
              <a:endParaRPr sz="2479"/>
            </a:p>
          </p:txBody>
        </p:sp>
        <p:sp>
          <p:nvSpPr>
            <p:cNvPr id="1065" name="Google Shape;1065;p50"/>
            <p:cNvSpPr/>
            <p:nvPr/>
          </p:nvSpPr>
          <p:spPr>
            <a:xfrm>
              <a:off x="5461125" y="1803400"/>
              <a:ext cx="109650" cy="45575"/>
            </a:xfrm>
            <a:custGeom>
              <a:avLst/>
              <a:gdLst/>
              <a:ahLst/>
              <a:cxnLst/>
              <a:rect l="l" t="t" r="r" b="b"/>
              <a:pathLst>
                <a:path w="4386" h="1823" extrusionOk="0">
                  <a:moveTo>
                    <a:pt x="1" y="345"/>
                  </a:moveTo>
                  <a:cubicBezTo>
                    <a:pt x="1" y="1161"/>
                    <a:pt x="979" y="1822"/>
                    <a:pt x="2191" y="1822"/>
                  </a:cubicBezTo>
                  <a:lnTo>
                    <a:pt x="2191" y="1822"/>
                  </a:lnTo>
                  <a:cubicBezTo>
                    <a:pt x="3403" y="1822"/>
                    <a:pt x="4385" y="1161"/>
                    <a:pt x="4385" y="345"/>
                  </a:cubicBezTo>
                  <a:lnTo>
                    <a:pt x="4385" y="345"/>
                  </a:lnTo>
                  <a:cubicBezTo>
                    <a:pt x="4385" y="262"/>
                    <a:pt x="4374" y="183"/>
                    <a:pt x="4354" y="103"/>
                  </a:cubicBezTo>
                  <a:lnTo>
                    <a:pt x="4354" y="103"/>
                  </a:lnTo>
                  <a:cubicBezTo>
                    <a:pt x="4132" y="210"/>
                    <a:pt x="3914" y="333"/>
                    <a:pt x="3692" y="440"/>
                  </a:cubicBezTo>
                  <a:lnTo>
                    <a:pt x="3692" y="440"/>
                  </a:lnTo>
                  <a:cubicBezTo>
                    <a:pt x="3692" y="440"/>
                    <a:pt x="2686" y="979"/>
                    <a:pt x="2235" y="979"/>
                  </a:cubicBezTo>
                  <a:lnTo>
                    <a:pt x="2235" y="979"/>
                  </a:lnTo>
                  <a:cubicBezTo>
                    <a:pt x="1787" y="979"/>
                    <a:pt x="951" y="440"/>
                    <a:pt x="951" y="440"/>
                  </a:cubicBezTo>
                  <a:lnTo>
                    <a:pt x="951" y="440"/>
                  </a:lnTo>
                  <a:cubicBezTo>
                    <a:pt x="654" y="298"/>
                    <a:pt x="365" y="123"/>
                    <a:pt x="60" y="0"/>
                  </a:cubicBezTo>
                  <a:lnTo>
                    <a:pt x="60" y="0"/>
                  </a:lnTo>
                  <a:cubicBezTo>
                    <a:pt x="21" y="111"/>
                    <a:pt x="1" y="226"/>
                    <a:pt x="1" y="345"/>
                  </a:cubicBezTo>
                  <a:close/>
                </a:path>
              </a:pathLst>
            </a:custGeom>
            <a:solidFill>
              <a:srgbClr val="022363">
                <a:alpha val="6050"/>
              </a:srgbClr>
            </a:solidFill>
            <a:ln>
              <a:noFill/>
            </a:ln>
          </p:spPr>
          <p:txBody>
            <a:bodyPr spcFirstLastPara="1" wrap="square" lIns="121598" tIns="121598" rIns="121598" bIns="121598" anchor="ctr" anchorCtr="0">
              <a:noAutofit/>
            </a:bodyPr>
            <a:lstStyle/>
            <a:p>
              <a:endParaRPr sz="2479"/>
            </a:p>
          </p:txBody>
        </p:sp>
        <p:sp>
          <p:nvSpPr>
            <p:cNvPr id="1066" name="Google Shape;1066;p50"/>
            <p:cNvSpPr/>
            <p:nvPr/>
          </p:nvSpPr>
          <p:spPr>
            <a:xfrm>
              <a:off x="5510650" y="2016900"/>
              <a:ext cx="53000" cy="47950"/>
            </a:xfrm>
            <a:custGeom>
              <a:avLst/>
              <a:gdLst/>
              <a:ahLst/>
              <a:cxnLst/>
              <a:rect l="l" t="t" r="r" b="b"/>
              <a:pathLst>
                <a:path w="2120" h="1918" extrusionOk="0">
                  <a:moveTo>
                    <a:pt x="650" y="1"/>
                  </a:moveTo>
                  <a:cubicBezTo>
                    <a:pt x="415" y="1"/>
                    <a:pt x="182" y="85"/>
                    <a:pt x="0" y="238"/>
                  </a:cubicBezTo>
                  <a:lnTo>
                    <a:pt x="4" y="238"/>
                  </a:lnTo>
                  <a:cubicBezTo>
                    <a:pt x="95" y="178"/>
                    <a:pt x="206" y="139"/>
                    <a:pt x="341" y="139"/>
                  </a:cubicBezTo>
                  <a:cubicBezTo>
                    <a:pt x="836" y="139"/>
                    <a:pt x="1030" y="693"/>
                    <a:pt x="1030" y="693"/>
                  </a:cubicBezTo>
                  <a:cubicBezTo>
                    <a:pt x="1169" y="939"/>
                    <a:pt x="1216" y="1224"/>
                    <a:pt x="1363" y="1462"/>
                  </a:cubicBezTo>
                  <a:cubicBezTo>
                    <a:pt x="1525" y="1723"/>
                    <a:pt x="1814" y="1882"/>
                    <a:pt x="2119" y="1917"/>
                  </a:cubicBezTo>
                  <a:cubicBezTo>
                    <a:pt x="1985" y="1771"/>
                    <a:pt x="1878" y="1600"/>
                    <a:pt x="1806" y="1414"/>
                  </a:cubicBezTo>
                  <a:cubicBezTo>
                    <a:pt x="1695" y="1113"/>
                    <a:pt x="1676" y="776"/>
                    <a:pt x="1513" y="499"/>
                  </a:cubicBezTo>
                  <a:cubicBezTo>
                    <a:pt x="1367" y="246"/>
                    <a:pt x="1105" y="63"/>
                    <a:pt x="820" y="16"/>
                  </a:cubicBezTo>
                  <a:cubicBezTo>
                    <a:pt x="764" y="6"/>
                    <a:pt x="707" y="1"/>
                    <a:pt x="650" y="1"/>
                  </a:cubicBezTo>
                  <a:close/>
                </a:path>
              </a:pathLst>
            </a:custGeom>
            <a:solidFill>
              <a:srgbClr val="022363">
                <a:alpha val="6050"/>
              </a:srgbClr>
            </a:solidFill>
            <a:ln>
              <a:noFill/>
            </a:ln>
          </p:spPr>
          <p:txBody>
            <a:bodyPr spcFirstLastPara="1" wrap="square" lIns="121598" tIns="121598" rIns="121598" bIns="121598" anchor="ctr" anchorCtr="0">
              <a:noAutofit/>
            </a:bodyPr>
            <a:lstStyle/>
            <a:p>
              <a:endParaRPr sz="2479"/>
            </a:p>
          </p:txBody>
        </p:sp>
        <p:sp>
          <p:nvSpPr>
            <p:cNvPr id="1067" name="Google Shape;1067;p50"/>
            <p:cNvSpPr/>
            <p:nvPr/>
          </p:nvSpPr>
          <p:spPr>
            <a:xfrm>
              <a:off x="5372000" y="1814000"/>
              <a:ext cx="98175" cy="219750"/>
            </a:xfrm>
            <a:custGeom>
              <a:avLst/>
              <a:gdLst/>
              <a:ahLst/>
              <a:cxnLst/>
              <a:rect l="l" t="t" r="r" b="b"/>
              <a:pathLst>
                <a:path w="3927" h="8790" extrusionOk="0">
                  <a:moveTo>
                    <a:pt x="3277" y="2254"/>
                  </a:moveTo>
                  <a:cubicBezTo>
                    <a:pt x="2932" y="2012"/>
                    <a:pt x="2488" y="1969"/>
                    <a:pt x="2076" y="1874"/>
                  </a:cubicBezTo>
                  <a:cubicBezTo>
                    <a:pt x="1665" y="1775"/>
                    <a:pt x="1225" y="1581"/>
                    <a:pt x="1070" y="1189"/>
                  </a:cubicBezTo>
                  <a:cubicBezTo>
                    <a:pt x="944" y="880"/>
                    <a:pt x="1031" y="527"/>
                    <a:pt x="1161" y="218"/>
                  </a:cubicBezTo>
                  <a:cubicBezTo>
                    <a:pt x="1193" y="143"/>
                    <a:pt x="1225" y="72"/>
                    <a:pt x="1261" y="0"/>
                  </a:cubicBezTo>
                  <a:cubicBezTo>
                    <a:pt x="1169" y="72"/>
                    <a:pt x="1086" y="143"/>
                    <a:pt x="1003" y="218"/>
                  </a:cubicBezTo>
                  <a:cubicBezTo>
                    <a:pt x="718" y="480"/>
                    <a:pt x="460" y="781"/>
                    <a:pt x="318" y="1137"/>
                  </a:cubicBezTo>
                  <a:cubicBezTo>
                    <a:pt x="1" y="1913"/>
                    <a:pt x="262" y="2793"/>
                    <a:pt x="544" y="3581"/>
                  </a:cubicBezTo>
                  <a:cubicBezTo>
                    <a:pt x="1173" y="5351"/>
                    <a:pt x="1894" y="7090"/>
                    <a:pt x="2698" y="8789"/>
                  </a:cubicBezTo>
                  <a:cubicBezTo>
                    <a:pt x="2861" y="7364"/>
                    <a:pt x="3443" y="6013"/>
                    <a:pt x="3760" y="4611"/>
                  </a:cubicBezTo>
                  <a:cubicBezTo>
                    <a:pt x="3855" y="4195"/>
                    <a:pt x="3926" y="3767"/>
                    <a:pt x="3875" y="3347"/>
                  </a:cubicBezTo>
                  <a:cubicBezTo>
                    <a:pt x="3819" y="2923"/>
                    <a:pt x="3625" y="2504"/>
                    <a:pt x="3277" y="2254"/>
                  </a:cubicBezTo>
                  <a:close/>
                </a:path>
              </a:pathLst>
            </a:custGeom>
            <a:solidFill>
              <a:srgbClr val="022363">
                <a:alpha val="6050"/>
              </a:srgbClr>
            </a:solidFill>
            <a:ln>
              <a:noFill/>
            </a:ln>
          </p:spPr>
          <p:txBody>
            <a:bodyPr spcFirstLastPara="1" wrap="square" lIns="121598" tIns="121598" rIns="121598" bIns="121598" anchor="ctr" anchorCtr="0">
              <a:noAutofit/>
            </a:bodyPr>
            <a:lstStyle/>
            <a:p>
              <a:endParaRPr sz="2479"/>
            </a:p>
          </p:txBody>
        </p:sp>
        <p:sp>
          <p:nvSpPr>
            <p:cNvPr id="1068" name="Google Shape;1068;p50"/>
            <p:cNvSpPr/>
            <p:nvPr/>
          </p:nvSpPr>
          <p:spPr>
            <a:xfrm>
              <a:off x="5149400" y="1433050"/>
              <a:ext cx="735975" cy="1008975"/>
            </a:xfrm>
            <a:custGeom>
              <a:avLst/>
              <a:gdLst/>
              <a:ahLst/>
              <a:cxnLst/>
              <a:rect l="l" t="t" r="r" b="b"/>
              <a:pathLst>
                <a:path w="29439" h="40359" extrusionOk="0">
                  <a:moveTo>
                    <a:pt x="27767" y="38607"/>
                  </a:moveTo>
                  <a:lnTo>
                    <a:pt x="5914" y="38659"/>
                  </a:lnTo>
                  <a:cubicBezTo>
                    <a:pt x="3887" y="38667"/>
                    <a:pt x="2243" y="37071"/>
                    <a:pt x="2239" y="35098"/>
                  </a:cubicBezTo>
                  <a:lnTo>
                    <a:pt x="2156" y="68"/>
                  </a:lnTo>
                  <a:lnTo>
                    <a:pt x="29438" y="1"/>
                  </a:lnTo>
                  <a:lnTo>
                    <a:pt x="29438" y="1"/>
                  </a:lnTo>
                  <a:lnTo>
                    <a:pt x="1" y="72"/>
                  </a:lnTo>
                  <a:lnTo>
                    <a:pt x="88" y="36635"/>
                  </a:lnTo>
                  <a:cubicBezTo>
                    <a:pt x="92" y="38695"/>
                    <a:pt x="1763" y="40358"/>
                    <a:pt x="3823" y="40354"/>
                  </a:cubicBezTo>
                  <a:lnTo>
                    <a:pt x="26028" y="40303"/>
                  </a:lnTo>
                  <a:cubicBezTo>
                    <a:pt x="27422" y="40299"/>
                    <a:pt x="28622" y="39483"/>
                    <a:pt x="29185" y="38306"/>
                  </a:cubicBezTo>
                  <a:cubicBezTo>
                    <a:pt x="28753" y="38500"/>
                    <a:pt x="28274" y="38607"/>
                    <a:pt x="27767" y="38607"/>
                  </a:cubicBez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1069" name="Google Shape;1069;p50"/>
            <p:cNvSpPr/>
            <p:nvPr/>
          </p:nvSpPr>
          <p:spPr>
            <a:xfrm>
              <a:off x="5372000" y="1796775"/>
              <a:ext cx="294325" cy="272225"/>
            </a:xfrm>
            <a:custGeom>
              <a:avLst/>
              <a:gdLst/>
              <a:ahLst/>
              <a:cxnLst/>
              <a:rect l="l" t="t" r="r" b="b"/>
              <a:pathLst>
                <a:path w="11773" h="10889" extrusionOk="0">
                  <a:moveTo>
                    <a:pt x="8739" y="95"/>
                  </a:moveTo>
                  <a:cubicBezTo>
                    <a:pt x="8208" y="162"/>
                    <a:pt x="7741" y="467"/>
                    <a:pt x="7257" y="705"/>
                  </a:cubicBezTo>
                  <a:lnTo>
                    <a:pt x="7257" y="705"/>
                  </a:lnTo>
                  <a:cubicBezTo>
                    <a:pt x="7257" y="705"/>
                    <a:pt x="6251" y="1244"/>
                    <a:pt x="5800" y="1244"/>
                  </a:cubicBezTo>
                  <a:lnTo>
                    <a:pt x="5800" y="1244"/>
                  </a:lnTo>
                  <a:cubicBezTo>
                    <a:pt x="5352" y="1244"/>
                    <a:pt x="4516" y="705"/>
                    <a:pt x="4516" y="705"/>
                  </a:cubicBezTo>
                  <a:lnTo>
                    <a:pt x="4516" y="705"/>
                  </a:lnTo>
                  <a:cubicBezTo>
                    <a:pt x="4033" y="467"/>
                    <a:pt x="3566" y="162"/>
                    <a:pt x="3031" y="95"/>
                  </a:cubicBezTo>
                  <a:lnTo>
                    <a:pt x="3031" y="95"/>
                  </a:lnTo>
                  <a:cubicBezTo>
                    <a:pt x="2286" y="0"/>
                    <a:pt x="1554" y="396"/>
                    <a:pt x="1003" y="907"/>
                  </a:cubicBezTo>
                  <a:lnTo>
                    <a:pt x="1003" y="907"/>
                  </a:lnTo>
                  <a:cubicBezTo>
                    <a:pt x="718" y="1169"/>
                    <a:pt x="460" y="1470"/>
                    <a:pt x="318" y="1826"/>
                  </a:cubicBezTo>
                  <a:lnTo>
                    <a:pt x="318" y="1826"/>
                  </a:lnTo>
                  <a:cubicBezTo>
                    <a:pt x="1" y="2602"/>
                    <a:pt x="262" y="3482"/>
                    <a:pt x="544" y="4270"/>
                  </a:cubicBezTo>
                  <a:lnTo>
                    <a:pt x="544" y="4270"/>
                  </a:lnTo>
                  <a:cubicBezTo>
                    <a:pt x="1217" y="6167"/>
                    <a:pt x="1997" y="8029"/>
                    <a:pt x="2873" y="9843"/>
                  </a:cubicBezTo>
                  <a:lnTo>
                    <a:pt x="2873" y="9843"/>
                  </a:lnTo>
                  <a:cubicBezTo>
                    <a:pt x="2987" y="10073"/>
                    <a:pt x="3102" y="10310"/>
                    <a:pt x="3296" y="10485"/>
                  </a:cubicBezTo>
                  <a:lnTo>
                    <a:pt x="3296" y="10485"/>
                  </a:lnTo>
                  <a:cubicBezTo>
                    <a:pt x="3740" y="10889"/>
                    <a:pt x="4544" y="10778"/>
                    <a:pt x="4865" y="10267"/>
                  </a:cubicBezTo>
                  <a:lnTo>
                    <a:pt x="4865" y="10267"/>
                  </a:lnTo>
                  <a:cubicBezTo>
                    <a:pt x="5011" y="10029"/>
                    <a:pt x="5059" y="9744"/>
                    <a:pt x="5198" y="9498"/>
                  </a:cubicBezTo>
                  <a:lnTo>
                    <a:pt x="5198" y="9498"/>
                  </a:lnTo>
                  <a:cubicBezTo>
                    <a:pt x="5198" y="9498"/>
                    <a:pt x="5392" y="8944"/>
                    <a:pt x="5887" y="8944"/>
                  </a:cubicBezTo>
                  <a:lnTo>
                    <a:pt x="5887" y="8944"/>
                  </a:lnTo>
                  <a:cubicBezTo>
                    <a:pt x="6382" y="8944"/>
                    <a:pt x="6576" y="9498"/>
                    <a:pt x="6576" y="9498"/>
                  </a:cubicBezTo>
                  <a:lnTo>
                    <a:pt x="6576" y="9498"/>
                  </a:lnTo>
                  <a:cubicBezTo>
                    <a:pt x="6715" y="9744"/>
                    <a:pt x="6762" y="10029"/>
                    <a:pt x="6909" y="10267"/>
                  </a:cubicBezTo>
                  <a:lnTo>
                    <a:pt x="6909" y="10267"/>
                  </a:lnTo>
                  <a:cubicBezTo>
                    <a:pt x="7230" y="10778"/>
                    <a:pt x="8034" y="10889"/>
                    <a:pt x="8477" y="10485"/>
                  </a:cubicBezTo>
                  <a:lnTo>
                    <a:pt x="8477" y="10485"/>
                  </a:lnTo>
                  <a:cubicBezTo>
                    <a:pt x="8667" y="10310"/>
                    <a:pt x="8786" y="10073"/>
                    <a:pt x="8901" y="9843"/>
                  </a:cubicBezTo>
                  <a:lnTo>
                    <a:pt x="8901" y="9843"/>
                  </a:lnTo>
                  <a:cubicBezTo>
                    <a:pt x="9776" y="8029"/>
                    <a:pt x="10557" y="6167"/>
                    <a:pt x="11230" y="4270"/>
                  </a:cubicBezTo>
                  <a:lnTo>
                    <a:pt x="11230" y="4270"/>
                  </a:lnTo>
                  <a:cubicBezTo>
                    <a:pt x="11511" y="3482"/>
                    <a:pt x="11773" y="2602"/>
                    <a:pt x="11456" y="1826"/>
                  </a:cubicBezTo>
                  <a:lnTo>
                    <a:pt x="11456" y="1826"/>
                  </a:lnTo>
                  <a:cubicBezTo>
                    <a:pt x="11313" y="1470"/>
                    <a:pt x="11056" y="1169"/>
                    <a:pt x="10771" y="907"/>
                  </a:cubicBezTo>
                  <a:lnTo>
                    <a:pt x="10771" y="907"/>
                  </a:lnTo>
                  <a:cubicBezTo>
                    <a:pt x="10272" y="448"/>
                    <a:pt x="9634" y="83"/>
                    <a:pt x="8964" y="83"/>
                  </a:cubicBezTo>
                  <a:lnTo>
                    <a:pt x="8964" y="83"/>
                  </a:lnTo>
                  <a:cubicBezTo>
                    <a:pt x="8889" y="83"/>
                    <a:pt x="8814" y="87"/>
                    <a:pt x="8739" y="95"/>
                  </a:cubicBezTo>
                </a:path>
              </a:pathLst>
            </a:custGeom>
            <a:solidFill>
              <a:schemeClr val="dk1"/>
            </a:solidFill>
            <a:ln>
              <a:noFill/>
            </a:ln>
          </p:spPr>
          <p:txBody>
            <a:bodyPr spcFirstLastPara="1" wrap="square" lIns="121598" tIns="121598" rIns="121598" bIns="121598" anchor="ctr" anchorCtr="0">
              <a:noAutofit/>
            </a:bodyPr>
            <a:lstStyle/>
            <a:p>
              <a:endParaRPr sz="2479"/>
            </a:p>
          </p:txBody>
        </p:sp>
      </p:grpSp>
      <p:grpSp>
        <p:nvGrpSpPr>
          <p:cNvPr id="1070" name="Google Shape;1070;p50"/>
          <p:cNvGrpSpPr/>
          <p:nvPr/>
        </p:nvGrpSpPr>
        <p:grpSpPr>
          <a:xfrm>
            <a:off x="9008731" y="2660768"/>
            <a:ext cx="1671814" cy="2096731"/>
            <a:chOff x="6724755" y="2247897"/>
            <a:chExt cx="1256970" cy="1576448"/>
          </a:xfrm>
        </p:grpSpPr>
        <p:grpSp>
          <p:nvGrpSpPr>
            <p:cNvPr id="1071" name="Google Shape;1071;p50"/>
            <p:cNvGrpSpPr/>
            <p:nvPr/>
          </p:nvGrpSpPr>
          <p:grpSpPr>
            <a:xfrm rot="386681">
              <a:off x="6803312" y="2305007"/>
              <a:ext cx="1099856" cy="1462229"/>
              <a:chOff x="5149400" y="967950"/>
              <a:chExt cx="738350" cy="1474075"/>
            </a:xfrm>
          </p:grpSpPr>
          <p:sp>
            <p:nvSpPr>
              <p:cNvPr id="1072" name="Google Shape;1072;p50"/>
              <p:cNvSpPr/>
              <p:nvPr/>
            </p:nvSpPr>
            <p:spPr>
              <a:xfrm>
                <a:off x="5149400" y="1214025"/>
                <a:ext cx="735975" cy="220850"/>
              </a:xfrm>
              <a:custGeom>
                <a:avLst/>
                <a:gdLst/>
                <a:ahLst/>
                <a:cxnLst/>
                <a:rect l="l" t="t" r="r" b="b"/>
                <a:pathLst>
                  <a:path w="29439" h="8834" extrusionOk="0">
                    <a:moveTo>
                      <a:pt x="4544" y="52"/>
                    </a:moveTo>
                    <a:lnTo>
                      <a:pt x="4556" y="4135"/>
                    </a:lnTo>
                    <a:lnTo>
                      <a:pt x="1" y="8833"/>
                    </a:lnTo>
                    <a:lnTo>
                      <a:pt x="29438" y="8762"/>
                    </a:lnTo>
                    <a:lnTo>
                      <a:pt x="25774" y="4084"/>
                    </a:lnTo>
                    <a:lnTo>
                      <a:pt x="25762" y="0"/>
                    </a:ln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073" name="Google Shape;1073;p50"/>
              <p:cNvSpPr/>
              <p:nvPr/>
            </p:nvSpPr>
            <p:spPr>
              <a:xfrm>
                <a:off x="5149400" y="1215100"/>
                <a:ext cx="735975" cy="219775"/>
              </a:xfrm>
              <a:custGeom>
                <a:avLst/>
                <a:gdLst/>
                <a:ahLst/>
                <a:cxnLst/>
                <a:rect l="l" t="t" r="r" b="b"/>
                <a:pathLst>
                  <a:path w="29439" h="8791" extrusionOk="0">
                    <a:moveTo>
                      <a:pt x="6909" y="1"/>
                    </a:moveTo>
                    <a:lnTo>
                      <a:pt x="4544" y="9"/>
                    </a:lnTo>
                    <a:lnTo>
                      <a:pt x="4556" y="4092"/>
                    </a:lnTo>
                    <a:lnTo>
                      <a:pt x="1" y="8790"/>
                    </a:lnTo>
                    <a:lnTo>
                      <a:pt x="29438" y="8719"/>
                    </a:lnTo>
                    <a:lnTo>
                      <a:pt x="28492" y="7515"/>
                    </a:lnTo>
                    <a:lnTo>
                      <a:pt x="2797" y="7574"/>
                    </a:lnTo>
                    <a:lnTo>
                      <a:pt x="2797" y="7574"/>
                    </a:lnTo>
                    <a:lnTo>
                      <a:pt x="6921" y="3522"/>
                    </a:lnTo>
                    <a:lnTo>
                      <a:pt x="6909" y="1"/>
                    </a:lnTo>
                    <a:close/>
                  </a:path>
                </a:pathLst>
              </a:custGeom>
              <a:solidFill>
                <a:srgbClr val="022363">
                  <a:alpha val="6050"/>
                </a:srgbClr>
              </a:solidFill>
              <a:ln>
                <a:noFill/>
              </a:ln>
            </p:spPr>
            <p:txBody>
              <a:bodyPr spcFirstLastPara="1" wrap="square" lIns="121598" tIns="121598" rIns="121598" bIns="121598" anchor="ctr" anchorCtr="0">
                <a:noAutofit/>
              </a:bodyPr>
              <a:lstStyle/>
              <a:p>
                <a:endParaRPr sz="2479"/>
              </a:p>
            </p:txBody>
          </p:sp>
          <p:sp>
            <p:nvSpPr>
              <p:cNvPr id="1074" name="Google Shape;1074;p50"/>
              <p:cNvSpPr/>
              <p:nvPr/>
            </p:nvSpPr>
            <p:spPr>
              <a:xfrm>
                <a:off x="5178425" y="967950"/>
                <a:ext cx="694375" cy="247475"/>
              </a:xfrm>
              <a:custGeom>
                <a:avLst/>
                <a:gdLst/>
                <a:ahLst/>
                <a:cxnLst/>
                <a:rect l="l" t="t" r="r" b="b"/>
                <a:pathLst>
                  <a:path w="27775" h="9899" extrusionOk="0">
                    <a:moveTo>
                      <a:pt x="25116" y="0"/>
                    </a:moveTo>
                    <a:lnTo>
                      <a:pt x="2634" y="52"/>
                    </a:lnTo>
                    <a:cubicBezTo>
                      <a:pt x="1177" y="56"/>
                      <a:pt x="0" y="1240"/>
                      <a:pt x="0" y="2698"/>
                    </a:cubicBezTo>
                    <a:lnTo>
                      <a:pt x="0" y="2698"/>
                    </a:lnTo>
                    <a:lnTo>
                      <a:pt x="12" y="7265"/>
                    </a:lnTo>
                    <a:cubicBezTo>
                      <a:pt x="16" y="8722"/>
                      <a:pt x="1201" y="9899"/>
                      <a:pt x="2658" y="9895"/>
                    </a:cubicBezTo>
                    <a:lnTo>
                      <a:pt x="2658" y="9895"/>
                    </a:lnTo>
                    <a:lnTo>
                      <a:pt x="25140" y="9843"/>
                    </a:lnTo>
                    <a:cubicBezTo>
                      <a:pt x="26594" y="9839"/>
                      <a:pt x="27774" y="8655"/>
                      <a:pt x="27770" y="7197"/>
                    </a:cubicBezTo>
                    <a:lnTo>
                      <a:pt x="27770" y="7197"/>
                    </a:lnTo>
                    <a:lnTo>
                      <a:pt x="27758" y="2631"/>
                    </a:lnTo>
                    <a:cubicBezTo>
                      <a:pt x="27758" y="1177"/>
                      <a:pt x="26574" y="0"/>
                      <a:pt x="25120" y="0"/>
                    </a:cubicBezTo>
                    <a:lnTo>
                      <a:pt x="25120" y="0"/>
                    </a:lnTo>
                    <a:lnTo>
                      <a:pt x="25116" y="0"/>
                    </a:lnTo>
                  </a:path>
                </a:pathLst>
              </a:custGeom>
              <a:gradFill>
                <a:gsLst>
                  <a:gs pos="0">
                    <a:schemeClr val="lt1"/>
                  </a:gs>
                  <a:gs pos="100000">
                    <a:schemeClr val="accent6"/>
                  </a:gs>
                </a:gsLst>
                <a:lin ang="5400700" scaled="0"/>
              </a:gradFill>
              <a:ln>
                <a:noFill/>
              </a:ln>
            </p:spPr>
            <p:txBody>
              <a:bodyPr spcFirstLastPara="1" wrap="square" lIns="121598" tIns="121598" rIns="121598" bIns="121598" anchor="ctr" anchorCtr="0">
                <a:noAutofit/>
              </a:bodyPr>
              <a:lstStyle/>
              <a:p>
                <a:endParaRPr sz="2479"/>
              </a:p>
            </p:txBody>
          </p:sp>
          <p:sp>
            <p:nvSpPr>
              <p:cNvPr id="1075" name="Google Shape;1075;p50"/>
              <p:cNvSpPr/>
              <p:nvPr/>
            </p:nvSpPr>
            <p:spPr>
              <a:xfrm>
                <a:off x="5178425" y="969825"/>
                <a:ext cx="682275" cy="245500"/>
              </a:xfrm>
              <a:custGeom>
                <a:avLst/>
                <a:gdLst/>
                <a:ahLst/>
                <a:cxnLst/>
                <a:rect l="l" t="t" r="r" b="b"/>
                <a:pathLst>
                  <a:path w="27291" h="9820" extrusionOk="0">
                    <a:moveTo>
                      <a:pt x="2294" y="1"/>
                    </a:moveTo>
                    <a:lnTo>
                      <a:pt x="2294" y="1"/>
                    </a:lnTo>
                    <a:cubicBezTo>
                      <a:pt x="999" y="171"/>
                      <a:pt x="0" y="1280"/>
                      <a:pt x="0" y="2623"/>
                    </a:cubicBezTo>
                    <a:lnTo>
                      <a:pt x="12" y="7190"/>
                    </a:lnTo>
                    <a:cubicBezTo>
                      <a:pt x="16" y="8641"/>
                      <a:pt x="1197" y="9820"/>
                      <a:pt x="2651" y="9820"/>
                    </a:cubicBezTo>
                    <a:cubicBezTo>
                      <a:pt x="2653" y="9820"/>
                      <a:pt x="2656" y="9820"/>
                      <a:pt x="2658" y="9820"/>
                    </a:cubicBezTo>
                    <a:lnTo>
                      <a:pt x="25140" y="9768"/>
                    </a:lnTo>
                    <a:cubicBezTo>
                      <a:pt x="26027" y="9764"/>
                      <a:pt x="26816" y="9321"/>
                      <a:pt x="27291" y="8647"/>
                    </a:cubicBezTo>
                    <a:lnTo>
                      <a:pt x="27291" y="8647"/>
                    </a:lnTo>
                    <a:cubicBezTo>
                      <a:pt x="27180" y="8659"/>
                      <a:pt x="27065" y="8667"/>
                      <a:pt x="26950" y="8671"/>
                    </a:cubicBezTo>
                    <a:lnTo>
                      <a:pt x="4468" y="8723"/>
                    </a:lnTo>
                    <a:cubicBezTo>
                      <a:pt x="4466" y="8723"/>
                      <a:pt x="4463" y="8723"/>
                      <a:pt x="4461" y="8723"/>
                    </a:cubicBezTo>
                    <a:cubicBezTo>
                      <a:pt x="3007" y="8723"/>
                      <a:pt x="1826" y="7544"/>
                      <a:pt x="1822" y="6089"/>
                    </a:cubicBezTo>
                    <a:lnTo>
                      <a:pt x="1815" y="1526"/>
                    </a:lnTo>
                    <a:cubicBezTo>
                      <a:pt x="1811" y="959"/>
                      <a:pt x="1989" y="432"/>
                      <a:pt x="2294" y="1"/>
                    </a:cubicBez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1076" name="Google Shape;1076;p50"/>
              <p:cNvSpPr/>
              <p:nvPr/>
            </p:nvSpPr>
            <p:spPr>
              <a:xfrm>
                <a:off x="5149400" y="1433050"/>
                <a:ext cx="738350" cy="1008975"/>
              </a:xfrm>
              <a:custGeom>
                <a:avLst/>
                <a:gdLst/>
                <a:ahLst/>
                <a:cxnLst/>
                <a:rect l="l" t="t" r="r" b="b"/>
                <a:pathLst>
                  <a:path w="29534" h="40359" extrusionOk="0">
                    <a:moveTo>
                      <a:pt x="1" y="72"/>
                    </a:moveTo>
                    <a:lnTo>
                      <a:pt x="88" y="36635"/>
                    </a:lnTo>
                    <a:cubicBezTo>
                      <a:pt x="92" y="38695"/>
                      <a:pt x="1763" y="40358"/>
                      <a:pt x="3823" y="40354"/>
                    </a:cubicBezTo>
                    <a:lnTo>
                      <a:pt x="3823" y="40354"/>
                    </a:lnTo>
                    <a:lnTo>
                      <a:pt x="26028" y="40303"/>
                    </a:lnTo>
                    <a:cubicBezTo>
                      <a:pt x="27965" y="40299"/>
                      <a:pt x="29533" y="38722"/>
                      <a:pt x="29525" y="36789"/>
                    </a:cubicBezTo>
                    <a:lnTo>
                      <a:pt x="29525" y="36789"/>
                    </a:lnTo>
                    <a:lnTo>
                      <a:pt x="29438" y="1"/>
                    </a:lnTo>
                    <a:close/>
                  </a:path>
                </a:pathLst>
              </a:custGeom>
              <a:gradFill>
                <a:gsLst>
                  <a:gs pos="0">
                    <a:schemeClr val="lt1"/>
                  </a:gs>
                  <a:gs pos="100000">
                    <a:schemeClr val="accent6"/>
                  </a:gs>
                </a:gsLst>
                <a:lin ang="5400700" scaled="0"/>
              </a:gradFill>
              <a:ln>
                <a:noFill/>
              </a:ln>
            </p:spPr>
            <p:txBody>
              <a:bodyPr spcFirstLastPara="1" wrap="square" lIns="121598" tIns="121598" rIns="121598" bIns="121598" anchor="ctr" anchorCtr="0">
                <a:noAutofit/>
              </a:bodyPr>
              <a:lstStyle/>
              <a:p>
                <a:endParaRPr sz="2479"/>
              </a:p>
            </p:txBody>
          </p:sp>
          <p:sp>
            <p:nvSpPr>
              <p:cNvPr id="1077" name="Google Shape;1077;p50"/>
              <p:cNvSpPr/>
              <p:nvPr/>
            </p:nvSpPr>
            <p:spPr>
              <a:xfrm>
                <a:off x="5149800" y="1625450"/>
                <a:ext cx="737450" cy="586250"/>
              </a:xfrm>
              <a:custGeom>
                <a:avLst/>
                <a:gdLst/>
                <a:ahLst/>
                <a:cxnLst/>
                <a:rect l="l" t="t" r="r" b="b"/>
                <a:pathLst>
                  <a:path w="29498" h="23450" extrusionOk="0">
                    <a:moveTo>
                      <a:pt x="1" y="68"/>
                    </a:moveTo>
                    <a:lnTo>
                      <a:pt x="56" y="23449"/>
                    </a:lnTo>
                    <a:lnTo>
                      <a:pt x="29497" y="23378"/>
                    </a:lnTo>
                    <a:lnTo>
                      <a:pt x="29442" y="1"/>
                    </a:ln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1078" name="Google Shape;1078;p50"/>
              <p:cNvSpPr/>
              <p:nvPr/>
            </p:nvSpPr>
            <p:spPr>
              <a:xfrm>
                <a:off x="5149800" y="1625450"/>
                <a:ext cx="736150" cy="56675"/>
              </a:xfrm>
              <a:custGeom>
                <a:avLst/>
                <a:gdLst/>
                <a:ahLst/>
                <a:cxnLst/>
                <a:rect l="l" t="t" r="r" b="b"/>
                <a:pathLst>
                  <a:path w="29446" h="2267" extrusionOk="0">
                    <a:moveTo>
                      <a:pt x="29442" y="1"/>
                    </a:moveTo>
                    <a:lnTo>
                      <a:pt x="1" y="68"/>
                    </a:lnTo>
                    <a:lnTo>
                      <a:pt x="9" y="2266"/>
                    </a:lnTo>
                    <a:lnTo>
                      <a:pt x="29446" y="2195"/>
                    </a:lnTo>
                    <a:lnTo>
                      <a:pt x="29442" y="1"/>
                    </a:lnTo>
                    <a:close/>
                  </a:path>
                </a:pathLst>
              </a:custGeom>
              <a:solidFill>
                <a:srgbClr val="022363">
                  <a:alpha val="6050"/>
                </a:srgbClr>
              </a:solidFill>
              <a:ln>
                <a:noFill/>
              </a:ln>
            </p:spPr>
            <p:txBody>
              <a:bodyPr spcFirstLastPara="1" wrap="square" lIns="121598" tIns="121598" rIns="121598" bIns="121598" anchor="ctr" anchorCtr="0">
                <a:noAutofit/>
              </a:bodyPr>
              <a:lstStyle/>
              <a:p>
                <a:endParaRPr sz="2479"/>
              </a:p>
            </p:txBody>
          </p:sp>
          <p:sp>
            <p:nvSpPr>
              <p:cNvPr id="1079" name="Google Shape;1079;p50"/>
              <p:cNvSpPr/>
              <p:nvPr/>
            </p:nvSpPr>
            <p:spPr>
              <a:xfrm>
                <a:off x="5151100" y="2154925"/>
                <a:ext cx="736150" cy="56775"/>
              </a:xfrm>
              <a:custGeom>
                <a:avLst/>
                <a:gdLst/>
                <a:ahLst/>
                <a:cxnLst/>
                <a:rect l="l" t="t" r="r" b="b"/>
                <a:pathLst>
                  <a:path w="29446" h="2271" extrusionOk="0">
                    <a:moveTo>
                      <a:pt x="29445" y="2199"/>
                    </a:moveTo>
                    <a:lnTo>
                      <a:pt x="29441" y="1"/>
                    </a:lnTo>
                    <a:lnTo>
                      <a:pt x="0" y="72"/>
                    </a:lnTo>
                    <a:lnTo>
                      <a:pt x="4" y="2270"/>
                    </a:lnTo>
                    <a:close/>
                  </a:path>
                </a:pathLst>
              </a:custGeom>
              <a:solidFill>
                <a:srgbClr val="022363">
                  <a:alpha val="6050"/>
                </a:srgbClr>
              </a:solidFill>
              <a:ln>
                <a:noFill/>
              </a:ln>
            </p:spPr>
            <p:txBody>
              <a:bodyPr spcFirstLastPara="1" wrap="square" lIns="121598" tIns="121598" rIns="121598" bIns="121598" anchor="ctr" anchorCtr="0">
                <a:noAutofit/>
              </a:bodyPr>
              <a:lstStyle/>
              <a:p>
                <a:endParaRPr sz="2479"/>
              </a:p>
            </p:txBody>
          </p:sp>
          <p:sp>
            <p:nvSpPr>
              <p:cNvPr id="1080" name="Google Shape;1080;p50"/>
              <p:cNvSpPr/>
              <p:nvPr/>
            </p:nvSpPr>
            <p:spPr>
              <a:xfrm>
                <a:off x="5149400" y="1433050"/>
                <a:ext cx="735975" cy="1008975"/>
              </a:xfrm>
              <a:custGeom>
                <a:avLst/>
                <a:gdLst/>
                <a:ahLst/>
                <a:cxnLst/>
                <a:rect l="l" t="t" r="r" b="b"/>
                <a:pathLst>
                  <a:path w="29439" h="40359" extrusionOk="0">
                    <a:moveTo>
                      <a:pt x="27767" y="38607"/>
                    </a:moveTo>
                    <a:lnTo>
                      <a:pt x="5914" y="38659"/>
                    </a:lnTo>
                    <a:cubicBezTo>
                      <a:pt x="3887" y="38667"/>
                      <a:pt x="2243" y="37071"/>
                      <a:pt x="2239" y="35098"/>
                    </a:cubicBezTo>
                    <a:lnTo>
                      <a:pt x="2156" y="68"/>
                    </a:lnTo>
                    <a:lnTo>
                      <a:pt x="29438" y="1"/>
                    </a:lnTo>
                    <a:lnTo>
                      <a:pt x="29438" y="1"/>
                    </a:lnTo>
                    <a:lnTo>
                      <a:pt x="1" y="72"/>
                    </a:lnTo>
                    <a:lnTo>
                      <a:pt x="88" y="36635"/>
                    </a:lnTo>
                    <a:cubicBezTo>
                      <a:pt x="92" y="38695"/>
                      <a:pt x="1763" y="40358"/>
                      <a:pt x="3823" y="40354"/>
                    </a:cubicBezTo>
                    <a:lnTo>
                      <a:pt x="26028" y="40303"/>
                    </a:lnTo>
                    <a:cubicBezTo>
                      <a:pt x="27422" y="40299"/>
                      <a:pt x="28622" y="39483"/>
                      <a:pt x="29185" y="38306"/>
                    </a:cubicBezTo>
                    <a:cubicBezTo>
                      <a:pt x="28753" y="38500"/>
                      <a:pt x="28274" y="38607"/>
                      <a:pt x="27767" y="38607"/>
                    </a:cubicBez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grpSp>
        <p:grpSp>
          <p:nvGrpSpPr>
            <p:cNvPr id="1081" name="Google Shape;1081;p50"/>
            <p:cNvGrpSpPr/>
            <p:nvPr/>
          </p:nvGrpSpPr>
          <p:grpSpPr>
            <a:xfrm rot="386721">
              <a:off x="7122280" y="3033684"/>
              <a:ext cx="423657" cy="423446"/>
              <a:chOff x="5317350" y="1717550"/>
              <a:chExt cx="402350" cy="402150"/>
            </a:xfrm>
          </p:grpSpPr>
          <p:sp>
            <p:nvSpPr>
              <p:cNvPr id="1082" name="Google Shape;1082;p50"/>
              <p:cNvSpPr/>
              <p:nvPr/>
            </p:nvSpPr>
            <p:spPr>
              <a:xfrm>
                <a:off x="5317350" y="1717550"/>
                <a:ext cx="402350" cy="402150"/>
              </a:xfrm>
              <a:custGeom>
                <a:avLst/>
                <a:gdLst/>
                <a:ahLst/>
                <a:cxnLst/>
                <a:rect l="l" t="t" r="r" b="b"/>
                <a:pathLst>
                  <a:path w="16094" h="16086" extrusionOk="0">
                    <a:moveTo>
                      <a:pt x="8029" y="0"/>
                    </a:moveTo>
                    <a:cubicBezTo>
                      <a:pt x="3589" y="12"/>
                      <a:pt x="1" y="3621"/>
                      <a:pt x="8" y="8057"/>
                    </a:cubicBezTo>
                    <a:lnTo>
                      <a:pt x="8" y="8057"/>
                    </a:lnTo>
                    <a:cubicBezTo>
                      <a:pt x="20" y="12497"/>
                      <a:pt x="3629" y="16085"/>
                      <a:pt x="8065" y="16078"/>
                    </a:cubicBezTo>
                    <a:lnTo>
                      <a:pt x="8065" y="16078"/>
                    </a:lnTo>
                    <a:cubicBezTo>
                      <a:pt x="12505" y="16066"/>
                      <a:pt x="16094" y="12457"/>
                      <a:pt x="16086" y="8021"/>
                    </a:cubicBezTo>
                    <a:lnTo>
                      <a:pt x="16086" y="8021"/>
                    </a:lnTo>
                    <a:cubicBezTo>
                      <a:pt x="16074" y="3589"/>
                      <a:pt x="12477" y="0"/>
                      <a:pt x="8049" y="0"/>
                    </a:cubicBezTo>
                    <a:lnTo>
                      <a:pt x="8049" y="0"/>
                    </a:lnTo>
                    <a:lnTo>
                      <a:pt x="8029" y="0"/>
                    </a:lnTo>
                  </a:path>
                </a:pathLst>
              </a:custGeom>
              <a:gradFill>
                <a:gsLst>
                  <a:gs pos="0">
                    <a:schemeClr val="lt1"/>
                  </a:gs>
                  <a:gs pos="100000">
                    <a:schemeClr val="accent6"/>
                  </a:gs>
                </a:gsLst>
                <a:lin ang="5400700" scaled="0"/>
              </a:gradFill>
              <a:ln>
                <a:noFill/>
              </a:ln>
            </p:spPr>
            <p:txBody>
              <a:bodyPr spcFirstLastPara="1" wrap="square" lIns="121598" tIns="121598" rIns="121598" bIns="121598" anchor="ctr" anchorCtr="0">
                <a:noAutofit/>
              </a:bodyPr>
              <a:lstStyle/>
              <a:p>
                <a:endParaRPr sz="2479"/>
              </a:p>
            </p:txBody>
          </p:sp>
          <p:sp>
            <p:nvSpPr>
              <p:cNvPr id="1083" name="Google Shape;1083;p50"/>
              <p:cNvSpPr/>
              <p:nvPr/>
            </p:nvSpPr>
            <p:spPr>
              <a:xfrm>
                <a:off x="5372000" y="1796775"/>
                <a:ext cx="294325" cy="272225"/>
              </a:xfrm>
              <a:custGeom>
                <a:avLst/>
                <a:gdLst/>
                <a:ahLst/>
                <a:cxnLst/>
                <a:rect l="l" t="t" r="r" b="b"/>
                <a:pathLst>
                  <a:path w="11773" h="10889" extrusionOk="0">
                    <a:moveTo>
                      <a:pt x="8739" y="95"/>
                    </a:moveTo>
                    <a:cubicBezTo>
                      <a:pt x="8208" y="162"/>
                      <a:pt x="7741" y="467"/>
                      <a:pt x="7257" y="705"/>
                    </a:cubicBezTo>
                    <a:lnTo>
                      <a:pt x="7257" y="705"/>
                    </a:lnTo>
                    <a:cubicBezTo>
                      <a:pt x="7257" y="705"/>
                      <a:pt x="6251" y="1244"/>
                      <a:pt x="5800" y="1244"/>
                    </a:cubicBezTo>
                    <a:lnTo>
                      <a:pt x="5800" y="1244"/>
                    </a:lnTo>
                    <a:cubicBezTo>
                      <a:pt x="5352" y="1244"/>
                      <a:pt x="4516" y="705"/>
                      <a:pt x="4516" y="705"/>
                    </a:cubicBezTo>
                    <a:lnTo>
                      <a:pt x="4516" y="705"/>
                    </a:lnTo>
                    <a:cubicBezTo>
                      <a:pt x="4033" y="467"/>
                      <a:pt x="3566" y="162"/>
                      <a:pt x="3031" y="95"/>
                    </a:cubicBezTo>
                    <a:lnTo>
                      <a:pt x="3031" y="95"/>
                    </a:lnTo>
                    <a:cubicBezTo>
                      <a:pt x="2286" y="0"/>
                      <a:pt x="1554" y="396"/>
                      <a:pt x="1003" y="907"/>
                    </a:cubicBezTo>
                    <a:lnTo>
                      <a:pt x="1003" y="907"/>
                    </a:lnTo>
                    <a:cubicBezTo>
                      <a:pt x="718" y="1169"/>
                      <a:pt x="460" y="1470"/>
                      <a:pt x="318" y="1826"/>
                    </a:cubicBezTo>
                    <a:lnTo>
                      <a:pt x="318" y="1826"/>
                    </a:lnTo>
                    <a:cubicBezTo>
                      <a:pt x="1" y="2602"/>
                      <a:pt x="262" y="3482"/>
                      <a:pt x="544" y="4270"/>
                    </a:cubicBezTo>
                    <a:lnTo>
                      <a:pt x="544" y="4270"/>
                    </a:lnTo>
                    <a:cubicBezTo>
                      <a:pt x="1217" y="6167"/>
                      <a:pt x="1997" y="8029"/>
                      <a:pt x="2873" y="9843"/>
                    </a:cubicBezTo>
                    <a:lnTo>
                      <a:pt x="2873" y="9843"/>
                    </a:lnTo>
                    <a:cubicBezTo>
                      <a:pt x="2987" y="10073"/>
                      <a:pt x="3102" y="10310"/>
                      <a:pt x="3296" y="10485"/>
                    </a:cubicBezTo>
                    <a:lnTo>
                      <a:pt x="3296" y="10485"/>
                    </a:lnTo>
                    <a:cubicBezTo>
                      <a:pt x="3740" y="10889"/>
                      <a:pt x="4544" y="10778"/>
                      <a:pt x="4865" y="10267"/>
                    </a:cubicBezTo>
                    <a:lnTo>
                      <a:pt x="4865" y="10267"/>
                    </a:lnTo>
                    <a:cubicBezTo>
                      <a:pt x="5011" y="10029"/>
                      <a:pt x="5059" y="9744"/>
                      <a:pt x="5198" y="9498"/>
                    </a:cubicBezTo>
                    <a:lnTo>
                      <a:pt x="5198" y="9498"/>
                    </a:lnTo>
                    <a:cubicBezTo>
                      <a:pt x="5198" y="9498"/>
                      <a:pt x="5392" y="8944"/>
                      <a:pt x="5887" y="8944"/>
                    </a:cubicBezTo>
                    <a:lnTo>
                      <a:pt x="5887" y="8944"/>
                    </a:lnTo>
                    <a:cubicBezTo>
                      <a:pt x="6382" y="8944"/>
                      <a:pt x="6576" y="9498"/>
                      <a:pt x="6576" y="9498"/>
                    </a:cubicBezTo>
                    <a:lnTo>
                      <a:pt x="6576" y="9498"/>
                    </a:lnTo>
                    <a:cubicBezTo>
                      <a:pt x="6715" y="9744"/>
                      <a:pt x="6762" y="10029"/>
                      <a:pt x="6909" y="10267"/>
                    </a:cubicBezTo>
                    <a:lnTo>
                      <a:pt x="6909" y="10267"/>
                    </a:lnTo>
                    <a:cubicBezTo>
                      <a:pt x="7230" y="10778"/>
                      <a:pt x="8034" y="10889"/>
                      <a:pt x="8477" y="10485"/>
                    </a:cubicBezTo>
                    <a:lnTo>
                      <a:pt x="8477" y="10485"/>
                    </a:lnTo>
                    <a:cubicBezTo>
                      <a:pt x="8667" y="10310"/>
                      <a:pt x="8786" y="10073"/>
                      <a:pt x="8901" y="9843"/>
                    </a:cubicBezTo>
                    <a:lnTo>
                      <a:pt x="8901" y="9843"/>
                    </a:lnTo>
                    <a:cubicBezTo>
                      <a:pt x="9776" y="8029"/>
                      <a:pt x="10557" y="6167"/>
                      <a:pt x="11230" y="4270"/>
                    </a:cubicBezTo>
                    <a:lnTo>
                      <a:pt x="11230" y="4270"/>
                    </a:lnTo>
                    <a:cubicBezTo>
                      <a:pt x="11511" y="3482"/>
                      <a:pt x="11773" y="2602"/>
                      <a:pt x="11456" y="1826"/>
                    </a:cubicBezTo>
                    <a:lnTo>
                      <a:pt x="11456" y="1826"/>
                    </a:lnTo>
                    <a:cubicBezTo>
                      <a:pt x="11313" y="1470"/>
                      <a:pt x="11056" y="1169"/>
                      <a:pt x="10771" y="907"/>
                    </a:cubicBezTo>
                    <a:lnTo>
                      <a:pt x="10771" y="907"/>
                    </a:lnTo>
                    <a:cubicBezTo>
                      <a:pt x="10272" y="448"/>
                      <a:pt x="9634" y="83"/>
                      <a:pt x="8964" y="83"/>
                    </a:cubicBezTo>
                    <a:lnTo>
                      <a:pt x="8964" y="83"/>
                    </a:lnTo>
                    <a:cubicBezTo>
                      <a:pt x="8889" y="83"/>
                      <a:pt x="8814" y="87"/>
                      <a:pt x="8739" y="95"/>
                    </a:cubicBezTo>
                  </a:path>
                </a:pathLst>
              </a:custGeom>
              <a:solidFill>
                <a:schemeClr val="dk1"/>
              </a:solidFill>
              <a:ln>
                <a:noFill/>
              </a:ln>
            </p:spPr>
            <p:txBody>
              <a:bodyPr spcFirstLastPara="1" wrap="square" lIns="121598" tIns="121598" rIns="121598" bIns="121598" anchor="ctr" anchorCtr="0">
                <a:noAutofit/>
              </a:bodyPr>
              <a:lstStyle/>
              <a:p>
                <a:endParaRPr sz="2479"/>
              </a:p>
            </p:txBody>
          </p:sp>
        </p:grpSp>
      </p:grpSp>
      <p:sp>
        <p:nvSpPr>
          <p:cNvPr id="16" name="Google Shape;901;p37">
            <a:extLst>
              <a:ext uri="{FF2B5EF4-FFF2-40B4-BE49-F238E27FC236}">
                <a16:creationId xmlns:a16="http://schemas.microsoft.com/office/drawing/2014/main" id="{D1C5DB76-74C1-CABF-1FFB-B3497CB75513}"/>
              </a:ext>
            </a:extLst>
          </p:cNvPr>
          <p:cNvSpPr txBox="1">
            <a:spLocks/>
          </p:cNvSpPr>
          <p:nvPr/>
        </p:nvSpPr>
        <p:spPr>
          <a:xfrm>
            <a:off x="981316" y="2368906"/>
            <a:ext cx="8609049" cy="2724044"/>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4800"/>
              <a:buFont typeface="Fira Sans"/>
              <a:buNone/>
              <a:defRPr sz="5054" b="1" i="0" u="none" strike="noStrike" cap="none">
                <a:solidFill>
                  <a:schemeClr val="dk1"/>
                </a:solidFill>
                <a:latin typeface="Fira Sans"/>
                <a:ea typeface="Fira Sans"/>
                <a:cs typeface="Fira Sans"/>
                <a:sym typeface="Fira Sans"/>
              </a:defRPr>
            </a:lvl1pPr>
            <a:lvl2pPr marR="0" lvl="1" algn="ctr" rtl="0">
              <a:lnSpc>
                <a:spcPct val="100000"/>
              </a:lnSpc>
              <a:spcBef>
                <a:spcPts val="0"/>
              </a:spcBef>
              <a:spcAft>
                <a:spcPts val="0"/>
              </a:spcAft>
              <a:buClr>
                <a:schemeClr val="dk1"/>
              </a:buClr>
              <a:buSzPts val="12000"/>
              <a:buFont typeface="Fira Sans"/>
              <a:buNone/>
              <a:defRPr sz="15960" b="1" i="0" u="none" strike="noStrike" cap="none">
                <a:solidFill>
                  <a:schemeClr val="dk1"/>
                </a:solidFill>
                <a:latin typeface="Fira Sans"/>
                <a:ea typeface="Fira Sans"/>
                <a:cs typeface="Fira Sans"/>
                <a:sym typeface="Fira Sans"/>
              </a:defRPr>
            </a:lvl2pPr>
            <a:lvl3pPr marR="0" lvl="2" algn="ctr" rtl="0">
              <a:lnSpc>
                <a:spcPct val="100000"/>
              </a:lnSpc>
              <a:spcBef>
                <a:spcPts val="0"/>
              </a:spcBef>
              <a:spcAft>
                <a:spcPts val="0"/>
              </a:spcAft>
              <a:buClr>
                <a:schemeClr val="dk1"/>
              </a:buClr>
              <a:buSzPts val="12000"/>
              <a:buFont typeface="Fira Sans"/>
              <a:buNone/>
              <a:defRPr sz="15960" b="1" i="0" u="none" strike="noStrike" cap="none">
                <a:solidFill>
                  <a:schemeClr val="dk1"/>
                </a:solidFill>
                <a:latin typeface="Fira Sans"/>
                <a:ea typeface="Fira Sans"/>
                <a:cs typeface="Fira Sans"/>
                <a:sym typeface="Fira Sans"/>
              </a:defRPr>
            </a:lvl3pPr>
            <a:lvl4pPr marR="0" lvl="3" algn="ctr" rtl="0">
              <a:lnSpc>
                <a:spcPct val="100000"/>
              </a:lnSpc>
              <a:spcBef>
                <a:spcPts val="0"/>
              </a:spcBef>
              <a:spcAft>
                <a:spcPts val="0"/>
              </a:spcAft>
              <a:buClr>
                <a:schemeClr val="dk1"/>
              </a:buClr>
              <a:buSzPts val="12000"/>
              <a:buFont typeface="Fira Sans"/>
              <a:buNone/>
              <a:defRPr sz="15960" b="1" i="0" u="none" strike="noStrike" cap="none">
                <a:solidFill>
                  <a:schemeClr val="dk1"/>
                </a:solidFill>
                <a:latin typeface="Fira Sans"/>
                <a:ea typeface="Fira Sans"/>
                <a:cs typeface="Fira Sans"/>
                <a:sym typeface="Fira Sans"/>
              </a:defRPr>
            </a:lvl4pPr>
            <a:lvl5pPr marR="0" lvl="4" algn="ctr" rtl="0">
              <a:lnSpc>
                <a:spcPct val="100000"/>
              </a:lnSpc>
              <a:spcBef>
                <a:spcPts val="0"/>
              </a:spcBef>
              <a:spcAft>
                <a:spcPts val="0"/>
              </a:spcAft>
              <a:buClr>
                <a:schemeClr val="dk1"/>
              </a:buClr>
              <a:buSzPts val="12000"/>
              <a:buFont typeface="Fira Sans"/>
              <a:buNone/>
              <a:defRPr sz="15960" b="1" i="0" u="none" strike="noStrike" cap="none">
                <a:solidFill>
                  <a:schemeClr val="dk1"/>
                </a:solidFill>
                <a:latin typeface="Fira Sans"/>
                <a:ea typeface="Fira Sans"/>
                <a:cs typeface="Fira Sans"/>
                <a:sym typeface="Fira Sans"/>
              </a:defRPr>
            </a:lvl5pPr>
            <a:lvl6pPr marR="0" lvl="5" algn="ctr" rtl="0">
              <a:lnSpc>
                <a:spcPct val="100000"/>
              </a:lnSpc>
              <a:spcBef>
                <a:spcPts val="0"/>
              </a:spcBef>
              <a:spcAft>
                <a:spcPts val="0"/>
              </a:spcAft>
              <a:buClr>
                <a:schemeClr val="dk1"/>
              </a:buClr>
              <a:buSzPts val="12000"/>
              <a:buFont typeface="Fira Sans"/>
              <a:buNone/>
              <a:defRPr sz="15960" b="1" i="0" u="none" strike="noStrike" cap="none">
                <a:solidFill>
                  <a:schemeClr val="dk1"/>
                </a:solidFill>
                <a:latin typeface="Fira Sans"/>
                <a:ea typeface="Fira Sans"/>
                <a:cs typeface="Fira Sans"/>
                <a:sym typeface="Fira Sans"/>
              </a:defRPr>
            </a:lvl6pPr>
            <a:lvl7pPr marR="0" lvl="6" algn="ctr" rtl="0">
              <a:lnSpc>
                <a:spcPct val="100000"/>
              </a:lnSpc>
              <a:spcBef>
                <a:spcPts val="0"/>
              </a:spcBef>
              <a:spcAft>
                <a:spcPts val="0"/>
              </a:spcAft>
              <a:buClr>
                <a:schemeClr val="dk1"/>
              </a:buClr>
              <a:buSzPts val="12000"/>
              <a:buFont typeface="Fira Sans"/>
              <a:buNone/>
              <a:defRPr sz="15960" b="1" i="0" u="none" strike="noStrike" cap="none">
                <a:solidFill>
                  <a:schemeClr val="dk1"/>
                </a:solidFill>
                <a:latin typeface="Fira Sans"/>
                <a:ea typeface="Fira Sans"/>
                <a:cs typeface="Fira Sans"/>
                <a:sym typeface="Fira Sans"/>
              </a:defRPr>
            </a:lvl7pPr>
            <a:lvl8pPr marR="0" lvl="7" algn="ctr" rtl="0">
              <a:lnSpc>
                <a:spcPct val="100000"/>
              </a:lnSpc>
              <a:spcBef>
                <a:spcPts val="0"/>
              </a:spcBef>
              <a:spcAft>
                <a:spcPts val="0"/>
              </a:spcAft>
              <a:buClr>
                <a:schemeClr val="dk1"/>
              </a:buClr>
              <a:buSzPts val="12000"/>
              <a:buFont typeface="Fira Sans"/>
              <a:buNone/>
              <a:defRPr sz="15960" b="1" i="0" u="none" strike="noStrike" cap="none">
                <a:solidFill>
                  <a:schemeClr val="dk1"/>
                </a:solidFill>
                <a:latin typeface="Fira Sans"/>
                <a:ea typeface="Fira Sans"/>
                <a:cs typeface="Fira Sans"/>
                <a:sym typeface="Fira Sans"/>
              </a:defRPr>
            </a:lvl8pPr>
            <a:lvl9pPr marR="0" lvl="8" algn="ctr" rtl="0">
              <a:lnSpc>
                <a:spcPct val="100000"/>
              </a:lnSpc>
              <a:spcBef>
                <a:spcPts val="0"/>
              </a:spcBef>
              <a:spcAft>
                <a:spcPts val="0"/>
              </a:spcAft>
              <a:buClr>
                <a:schemeClr val="dk1"/>
              </a:buClr>
              <a:buSzPts val="12000"/>
              <a:buFont typeface="Fira Sans"/>
              <a:buNone/>
              <a:defRPr sz="15960" b="1" i="0" u="none" strike="noStrike" cap="none">
                <a:solidFill>
                  <a:schemeClr val="dk1"/>
                </a:solidFill>
                <a:latin typeface="Fira Sans"/>
                <a:ea typeface="Fira Sans"/>
                <a:cs typeface="Fira Sans"/>
                <a:sym typeface="Fira Sans"/>
              </a:defRPr>
            </a:lvl9pPr>
          </a:lstStyle>
          <a:p>
            <a:pPr algn="just"/>
            <a:r>
              <a:rPr lang="vi-VN" sz="4400" dirty="0">
                <a:latin typeface="AvantGarde" panose="00000400000000000000" pitchFamily="2" charset="0"/>
                <a:ea typeface="AvantGarde" panose="00000400000000000000" pitchFamily="2" charset="0"/>
                <a:cs typeface="AvantGarde" panose="00000400000000000000" pitchFamily="2" charset="0"/>
              </a:rPr>
              <a:t>Bạn ơi hãy nhớ</a:t>
            </a:r>
          </a:p>
          <a:p>
            <a:pPr algn="just"/>
            <a:r>
              <a:rPr lang="vi-VN" sz="4400" dirty="0">
                <a:latin typeface="AvantGarde" panose="00000400000000000000" pitchFamily="2" charset="0"/>
                <a:ea typeface="AvantGarde" panose="00000400000000000000" pitchFamily="2" charset="0"/>
                <a:cs typeface="AvantGarde" panose="00000400000000000000" pitchFamily="2" charset="0"/>
              </a:rPr>
              <a:t>Chải răng mỗi ngày</a:t>
            </a:r>
          </a:p>
          <a:p>
            <a:pPr algn="just"/>
            <a:r>
              <a:rPr lang="vi-VN" sz="4400" dirty="0">
                <a:latin typeface="AvantGarde" panose="00000400000000000000" pitchFamily="2" charset="0"/>
                <a:ea typeface="AvantGarde" panose="00000400000000000000" pitchFamily="2" charset="0"/>
                <a:cs typeface="AvantGarde" panose="00000400000000000000" pitchFamily="2" charset="0"/>
              </a:rPr>
              <a:t>Hai lần sáng tối</a:t>
            </a:r>
          </a:p>
          <a:p>
            <a:pPr algn="just"/>
            <a:r>
              <a:rPr lang="vi-VN" sz="4400" dirty="0">
                <a:latin typeface="AvantGarde" panose="00000400000000000000" pitchFamily="2" charset="0"/>
                <a:ea typeface="AvantGarde" panose="00000400000000000000" pitchFamily="2" charset="0"/>
                <a:cs typeface="AvantGarde" panose="00000400000000000000" pitchFamily="2" charset="0"/>
              </a:rPr>
              <a:t>Nụ cười thêm xinh</a:t>
            </a:r>
            <a:endParaRPr lang="en-US" sz="4400" dirty="0">
              <a:latin typeface="AvantGarde" panose="00000400000000000000" pitchFamily="2" charset="0"/>
              <a:ea typeface="AvantGarde" panose="00000400000000000000" pitchFamily="2" charset="0"/>
              <a:cs typeface="AvantGarde" panose="00000400000000000000" pitchFamily="2" charset="0"/>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hanhtrangso.nxbgd.vn] Bài hát_ Anh Tí sún_HTS">
            <a:hlinkClick r:id="" action="ppaction://media"/>
            <a:extLst>
              <a:ext uri="{FF2B5EF4-FFF2-40B4-BE49-F238E27FC236}">
                <a16:creationId xmlns:a16="http://schemas.microsoft.com/office/drawing/2014/main" id="{6638A88D-6C53-258E-EA0B-7C3C85E1FCF6}"/>
              </a:ext>
            </a:extLst>
          </p:cNvPr>
          <p:cNvPicPr>
            <a:picLocks noChangeAspect="1"/>
          </p:cNvPicPr>
          <p:nvPr>
            <a:videoFile r:link="rId2"/>
            <p:extLst>
              <p:ext uri="{DAA4B4D4-6D71-4841-9C94-3DE7FCFB9230}">
                <p14:media xmlns:p14="http://schemas.microsoft.com/office/powerpoint/2010/main" r:embed="rId1"/>
              </p:ext>
            </p:extLst>
          </p:nvPr>
        </p:nvPicPr>
        <p:blipFill>
          <a:blip r:embed="rId5"/>
          <a:stretch>
            <a:fillRect/>
          </a:stretch>
        </p:blipFill>
        <p:spPr>
          <a:xfrm>
            <a:off x="0" y="7938"/>
            <a:ext cx="12161838" cy="6840537"/>
          </a:xfrm>
          <a:prstGeom prst="rect">
            <a:avLst/>
          </a:prstGeom>
        </p:spPr>
      </p:pic>
    </p:spTree>
    <p:extLst>
      <p:ext uri="{BB962C8B-B14F-4D97-AF65-F5344CB8AC3E}">
        <p14:creationId xmlns:p14="http://schemas.microsoft.com/office/powerpoint/2010/main" val="57562322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02080" fill="hold"/>
                                        <p:tgtEl>
                                          <p:spTgt spid="2"/>
                                        </p:tgtEl>
                                      </p:cBhvr>
                                    </p:cmd>
                                  </p:childTnLst>
                                </p:cTn>
                              </p:par>
                            </p:childTnLst>
                          </p:cTn>
                        </p:par>
                      </p:childTnLst>
                    </p:cTn>
                  </p:par>
                </p:childTnLst>
              </p:cTn>
              <p:prevCondLst>
                <p:cond evt="onPrev" delay="0">
                  <p:tgtEl>
                    <p:sldTgt/>
                  </p:tgtEl>
                </p:cond>
              </p:prevCondLst>
              <p:nextCondLst>
                <p:cond evt="onNext" delay="0">
                  <p:tgtEl>
                    <p:sldTgt/>
                  </p:tgtEl>
                </p:cond>
              </p:nextCondLst>
            </p:seq>
            <p:video>
              <p:cMediaNode vol="80000">
                <p:cTn id="7" fill="hold" display="0">
                  <p:stCondLst>
                    <p:cond delay="indefinite"/>
                  </p:stCondLst>
                </p:cTn>
                <p:tgtEl>
                  <p:spTgt spid="2"/>
                </p:tgtEl>
              </p:cMediaNode>
            </p:video>
            <p:seq concurrent="1" nextAc="seek">
              <p:cTn id="8" restart="whenNotActive" fill="hold" evtFilter="cancelBubble" nodeType="interactiveSeq">
                <p:stCondLst>
                  <p:cond evt="onClick" delay="0">
                    <p:tgtEl>
                      <p:spTgt spid="2"/>
                    </p:tgtEl>
                  </p:cond>
                </p:stCondLst>
                <p:endSync evt="end" delay="0">
                  <p:rtn val="all"/>
                </p:endSync>
                <p:childTnLst>
                  <p:par>
                    <p:cTn id="9" fill="hold">
                      <p:stCondLst>
                        <p:cond delay="0"/>
                      </p:stCondLst>
                      <p:childTnLst>
                        <p:par>
                          <p:cTn id="10" fill="hold">
                            <p:stCondLst>
                              <p:cond delay="0"/>
                            </p:stCondLst>
                            <p:childTnLst>
                              <p:par>
                                <p:cTn id="11" presetID="2" presetClass="mediacall" presetSubtype="0" fill="hold" nodeType="clickEffect">
                                  <p:stCondLst>
                                    <p:cond delay="0"/>
                                  </p:stCondLst>
                                  <p:childTnLst>
                                    <p:cmd type="call" cmd="togglePause">
                                      <p:cBhvr>
                                        <p:cTn id="12" dur="1" fill="hold"/>
                                        <p:tgtEl>
                                          <p:spTgt spid="2"/>
                                        </p:tgtEl>
                                      </p:cBhvr>
                                    </p:cmd>
                                  </p:childTnLst>
                                </p:cTn>
                              </p:par>
                            </p:childTnLst>
                          </p:cTn>
                        </p:par>
                      </p:childTnLst>
                    </p:cTn>
                  </p:par>
                </p:childTnLst>
              </p:cTn>
              <p:nextCondLst>
                <p:cond evt="onClick" delay="0">
                  <p:tgtEl>
                    <p:spTgt spid="2"/>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855"/>
        <p:cNvGrpSpPr/>
        <p:nvPr/>
      </p:nvGrpSpPr>
      <p:grpSpPr>
        <a:xfrm>
          <a:off x="0" y="0"/>
          <a:ext cx="0" cy="0"/>
          <a:chOff x="0" y="0"/>
          <a:chExt cx="0" cy="0"/>
        </a:xfrm>
      </p:grpSpPr>
      <p:pic>
        <p:nvPicPr>
          <p:cNvPr id="1026" name="Picture 2" descr="How to make questions to get the answer you need. - Thrive Global">
            <a:extLst>
              <a:ext uri="{FF2B5EF4-FFF2-40B4-BE49-F238E27FC236}">
                <a16:creationId xmlns:a16="http://schemas.microsoft.com/office/drawing/2014/main" id="{32201EA0-FFDB-5614-5AAF-B501E1953E52}"/>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8356" y="2474258"/>
            <a:ext cx="3533829" cy="2626659"/>
          </a:xfrm>
          <a:prstGeom prst="rect">
            <a:avLst/>
          </a:prstGeom>
          <a:noFill/>
          <a:extLst>
            <a:ext uri="{909E8E84-426E-40DD-AFC4-6F175D3DCCD1}">
              <a14:hiddenFill xmlns:a14="http://schemas.microsoft.com/office/drawing/2010/main">
                <a:solidFill>
                  <a:srgbClr val="FFFFFF"/>
                </a:solidFill>
              </a14:hiddenFill>
            </a:ext>
          </a:extLst>
        </p:spPr>
      </p:pic>
      <p:sp>
        <p:nvSpPr>
          <p:cNvPr id="6" name="Google Shape;901;p37">
            <a:extLst>
              <a:ext uri="{FF2B5EF4-FFF2-40B4-BE49-F238E27FC236}">
                <a16:creationId xmlns:a16="http://schemas.microsoft.com/office/drawing/2014/main" id="{D9F8553E-62A6-338C-BEA5-FAF712555545}"/>
              </a:ext>
            </a:extLst>
          </p:cNvPr>
          <p:cNvSpPr txBox="1">
            <a:spLocks/>
          </p:cNvSpPr>
          <p:nvPr/>
        </p:nvSpPr>
        <p:spPr>
          <a:xfrm>
            <a:off x="1909483" y="-603636"/>
            <a:ext cx="9535916" cy="2724044"/>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1pPr>
            <a:lvl2pPr marR="0" lvl="1"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2pPr>
            <a:lvl3pPr marR="0" lvl="2"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3pPr>
            <a:lvl4pPr marR="0" lvl="3"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4pPr>
            <a:lvl5pPr marR="0" lvl="4"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5pPr>
            <a:lvl6pPr marR="0" lvl="5"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6pPr>
            <a:lvl7pPr marR="0" lvl="6"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7pPr>
            <a:lvl8pPr marR="0" lvl="7"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8pPr>
            <a:lvl9pPr marR="0" lvl="8"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9pPr>
          </a:lstStyle>
          <a:p>
            <a:r>
              <a:rPr lang="en-US" sz="3200" dirty="0" err="1">
                <a:latin typeface="AvantGarde" panose="00000400000000000000" pitchFamily="2" charset="0"/>
                <a:ea typeface="AvantGarde" panose="00000400000000000000" pitchFamily="2" charset="0"/>
                <a:cs typeface="AvantGarde" panose="00000400000000000000" pitchFamily="2" charset="0"/>
              </a:rPr>
              <a:t>Bạn</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nhỏ</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trong</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bài</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hát</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gặp</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phải</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vấn</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đề</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gì</a:t>
            </a:r>
            <a:r>
              <a:rPr lang="en-US" sz="3200" dirty="0">
                <a:latin typeface="AvantGarde" panose="00000400000000000000" pitchFamily="2" charset="0"/>
                <a:ea typeface="AvantGarde" panose="00000400000000000000" pitchFamily="2" charset="0"/>
                <a:cs typeface="AvantGarde" panose="00000400000000000000" pitchFamily="2" charset="0"/>
              </a:rPr>
              <a:t>?</a:t>
            </a:r>
          </a:p>
        </p:txBody>
      </p:sp>
      <p:sp>
        <p:nvSpPr>
          <p:cNvPr id="7" name="Google Shape;901;p37">
            <a:extLst>
              <a:ext uri="{FF2B5EF4-FFF2-40B4-BE49-F238E27FC236}">
                <a16:creationId xmlns:a16="http://schemas.microsoft.com/office/drawing/2014/main" id="{E786CA8B-72A4-EA6C-AA41-28A1871E06CB}"/>
              </a:ext>
            </a:extLst>
          </p:cNvPr>
          <p:cNvSpPr txBox="1">
            <a:spLocks/>
          </p:cNvSpPr>
          <p:nvPr/>
        </p:nvSpPr>
        <p:spPr>
          <a:xfrm>
            <a:off x="3218330" y="1623225"/>
            <a:ext cx="9535916" cy="2724044"/>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1pPr>
            <a:lvl2pPr marR="0" lvl="1"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2pPr>
            <a:lvl3pPr marR="0" lvl="2"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3pPr>
            <a:lvl4pPr marR="0" lvl="3"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4pPr>
            <a:lvl5pPr marR="0" lvl="4"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5pPr>
            <a:lvl6pPr marR="0" lvl="5"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6pPr>
            <a:lvl7pPr marR="0" lvl="6"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7pPr>
            <a:lvl8pPr marR="0" lvl="7"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8pPr>
            <a:lvl9pPr marR="0" lvl="8" algn="l" rtl="0">
              <a:lnSpc>
                <a:spcPct val="100000"/>
              </a:lnSpc>
              <a:spcBef>
                <a:spcPts val="0"/>
              </a:spcBef>
              <a:spcAft>
                <a:spcPts val="0"/>
              </a:spcAft>
              <a:buClr>
                <a:schemeClr val="dk1"/>
              </a:buClr>
              <a:buSzPts val="3400"/>
              <a:buFont typeface="Fira Sans"/>
              <a:buNone/>
              <a:defRPr sz="3400" b="1" i="0" u="none" strike="noStrike" cap="none">
                <a:solidFill>
                  <a:schemeClr val="dk1"/>
                </a:solidFill>
                <a:latin typeface="Fira Sans"/>
                <a:ea typeface="Fira Sans"/>
                <a:cs typeface="Fira Sans"/>
                <a:sym typeface="Fira Sans"/>
              </a:defRPr>
            </a:lvl9pPr>
          </a:lstStyle>
          <a:p>
            <a:r>
              <a:rPr lang="en-US" sz="3200" dirty="0" err="1">
                <a:latin typeface="AvantGarde" panose="00000400000000000000" pitchFamily="2" charset="0"/>
                <a:ea typeface="AvantGarde" panose="00000400000000000000" pitchFamily="2" charset="0"/>
                <a:cs typeface="AvantGarde" panose="00000400000000000000" pitchFamily="2" charset="0"/>
              </a:rPr>
              <a:t>Vì</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sao</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bạn</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nhỏ</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bị</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sún</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và</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sâu</a:t>
            </a:r>
            <a:r>
              <a:rPr lang="en-US" sz="3200" dirty="0">
                <a:latin typeface="AvantGarde" panose="00000400000000000000" pitchFamily="2" charset="0"/>
                <a:ea typeface="AvantGarde" panose="00000400000000000000" pitchFamily="2" charset="0"/>
                <a:cs typeface="AvantGarde" panose="00000400000000000000" pitchFamily="2" charset="0"/>
              </a:rPr>
              <a:t> </a:t>
            </a:r>
            <a:r>
              <a:rPr lang="en-US" sz="3200" dirty="0" err="1">
                <a:latin typeface="AvantGarde" panose="00000400000000000000" pitchFamily="2" charset="0"/>
                <a:ea typeface="AvantGarde" panose="00000400000000000000" pitchFamily="2" charset="0"/>
                <a:cs typeface="AvantGarde" panose="00000400000000000000" pitchFamily="2" charset="0"/>
              </a:rPr>
              <a:t>răng</a:t>
            </a:r>
            <a:r>
              <a:rPr lang="en-US" sz="3200" dirty="0">
                <a:latin typeface="AvantGarde" panose="00000400000000000000" pitchFamily="2" charset="0"/>
                <a:ea typeface="AvantGarde" panose="00000400000000000000" pitchFamily="2" charset="0"/>
                <a:cs typeface="AvantGarde" panose="00000400000000000000" pitchFamily="2"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7"/>
                                        </p:tgtEl>
                                        <p:attrNameLst>
                                          <p:attrName>style.visibility</p:attrName>
                                        </p:attrNameLst>
                                      </p:cBhvr>
                                      <p:to>
                                        <p:strVal val="visible"/>
                                      </p:to>
                                    </p:set>
                                    <p:animEffect transition="in" filter="fade">
                                      <p:cBhvr>
                                        <p:cTn id="7" dur="500"/>
                                        <p:tgtEl>
                                          <p:spTgt spid="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809"/>
        <p:cNvGrpSpPr/>
        <p:nvPr/>
      </p:nvGrpSpPr>
      <p:grpSpPr>
        <a:xfrm>
          <a:off x="0" y="0"/>
          <a:ext cx="0" cy="0"/>
          <a:chOff x="0" y="0"/>
          <a:chExt cx="0" cy="0"/>
        </a:xfrm>
      </p:grpSpPr>
      <p:grpSp>
        <p:nvGrpSpPr>
          <p:cNvPr id="810" name="Google Shape;810;p40"/>
          <p:cNvGrpSpPr/>
          <p:nvPr/>
        </p:nvGrpSpPr>
        <p:grpSpPr>
          <a:xfrm>
            <a:off x="6672186" y="2333307"/>
            <a:ext cx="7185779" cy="6740483"/>
            <a:chOff x="5016550" y="1747942"/>
            <a:chExt cx="5402700" cy="5067900"/>
          </a:xfrm>
        </p:grpSpPr>
        <p:sp>
          <p:nvSpPr>
            <p:cNvPr id="811" name="Google Shape;811;p40"/>
            <p:cNvSpPr/>
            <p:nvPr/>
          </p:nvSpPr>
          <p:spPr>
            <a:xfrm rot="-1921157">
              <a:off x="5554773" y="2646008"/>
              <a:ext cx="4326254" cy="3271768"/>
            </a:xfrm>
            <a:prstGeom prst="ellipse">
              <a:avLst/>
            </a:prstGeom>
            <a:noFill/>
            <a:ln w="9525" cap="flat" cmpd="sng">
              <a:solidFill>
                <a:schemeClr val="lt2"/>
              </a:solidFill>
              <a:prstDash val="solid"/>
              <a:round/>
              <a:headEnd type="none" w="sm" len="sm"/>
              <a:tailEnd type="none" w="sm" len="sm"/>
            </a:ln>
          </p:spPr>
          <p:txBody>
            <a:bodyPr spcFirstLastPara="1" wrap="square" lIns="121598" tIns="121598" rIns="121598" bIns="121598" anchor="ctr" anchorCtr="0">
              <a:noAutofit/>
            </a:bodyPr>
            <a:lstStyle/>
            <a:p>
              <a:endParaRPr sz="2479"/>
            </a:p>
          </p:txBody>
        </p:sp>
        <p:sp>
          <p:nvSpPr>
            <p:cNvPr id="812" name="Google Shape;812;p40"/>
            <p:cNvSpPr/>
            <p:nvPr/>
          </p:nvSpPr>
          <p:spPr>
            <a:xfrm rot="-1921157">
              <a:off x="5576722" y="2812586"/>
              <a:ext cx="4326254" cy="3070157"/>
            </a:xfrm>
            <a:prstGeom prst="ellipse">
              <a:avLst/>
            </a:prstGeom>
            <a:solidFill>
              <a:srgbClr val="FFFFFF">
                <a:alpha val="11900"/>
              </a:srgbClr>
            </a:solidFill>
            <a:ln>
              <a:noFill/>
            </a:ln>
          </p:spPr>
          <p:txBody>
            <a:bodyPr spcFirstLastPara="1" wrap="square" lIns="121598" tIns="121598" rIns="121598" bIns="121598" anchor="ctr" anchorCtr="0">
              <a:noAutofit/>
            </a:bodyPr>
            <a:lstStyle/>
            <a:p>
              <a:endParaRPr sz="2479"/>
            </a:p>
          </p:txBody>
        </p:sp>
      </p:grpSp>
      <p:sp>
        <p:nvSpPr>
          <p:cNvPr id="813" name="Google Shape;813;p40"/>
          <p:cNvSpPr txBox="1">
            <a:spLocks noGrp="1"/>
          </p:cNvSpPr>
          <p:nvPr>
            <p:ph type="ctrTitle"/>
          </p:nvPr>
        </p:nvSpPr>
        <p:spPr>
          <a:xfrm>
            <a:off x="270375" y="926638"/>
            <a:ext cx="9789957" cy="3097917"/>
          </a:xfrm>
          <a:prstGeom prst="rect">
            <a:avLst/>
          </a:prstGeom>
        </p:spPr>
        <p:txBody>
          <a:bodyPr spcFirstLastPara="1" wrap="square" lIns="121598" tIns="121598" rIns="121598" bIns="121598" anchor="b" anchorCtr="0">
            <a:noAutofit/>
          </a:bodyPr>
          <a:lstStyle/>
          <a:p>
            <a:pPr algn="ctr"/>
            <a:r>
              <a:rPr lang="en" sz="5400" dirty="0">
                <a:solidFill>
                  <a:schemeClr val="tx1"/>
                </a:solidFill>
                <a:latin typeface="AvantGarde" panose="00000400000000000000" pitchFamily="2" charset="0"/>
                <a:ea typeface="AvantGarde" panose="00000400000000000000" pitchFamily="2" charset="0"/>
                <a:cs typeface="AvantGarde" panose="00000400000000000000" pitchFamily="2" charset="0"/>
              </a:rPr>
              <a:t>BÀI 2</a:t>
            </a:r>
            <a:br>
              <a:rPr lang="en" sz="5400" dirty="0">
                <a:solidFill>
                  <a:schemeClr val="lt1"/>
                </a:solidFill>
                <a:latin typeface="AvantGarde" panose="00000400000000000000" pitchFamily="2" charset="0"/>
                <a:ea typeface="AvantGarde" panose="00000400000000000000" pitchFamily="2" charset="0"/>
                <a:cs typeface="AvantGarde" panose="00000400000000000000" pitchFamily="2" charset="0"/>
              </a:rPr>
            </a:br>
            <a:r>
              <a:rPr lang="en" sz="5400" dirty="0">
                <a:solidFill>
                  <a:schemeClr val="lt1"/>
                </a:solidFill>
                <a:latin typeface="AvantGarde" panose="00000400000000000000" pitchFamily="2" charset="0"/>
                <a:ea typeface="AvantGarde" panose="00000400000000000000" pitchFamily="2" charset="0"/>
                <a:cs typeface="AvantGarde" panose="00000400000000000000" pitchFamily="2" charset="0"/>
              </a:rPr>
              <a:t>Em giữ sạch răng miệng</a:t>
            </a:r>
            <a:endParaRPr sz="5400" dirty="0">
              <a:solidFill>
                <a:schemeClr val="lt1"/>
              </a:solidFill>
              <a:latin typeface="AvantGarde" panose="00000400000000000000" pitchFamily="2" charset="0"/>
              <a:ea typeface="AvantGarde" panose="00000400000000000000" pitchFamily="2" charset="0"/>
              <a:cs typeface="AvantGarde" panose="00000400000000000000" pitchFamily="2" charset="0"/>
            </a:endParaRPr>
          </a:p>
        </p:txBody>
      </p:sp>
      <p:grpSp>
        <p:nvGrpSpPr>
          <p:cNvPr id="815" name="Google Shape;815;p40"/>
          <p:cNvGrpSpPr/>
          <p:nvPr/>
        </p:nvGrpSpPr>
        <p:grpSpPr>
          <a:xfrm>
            <a:off x="9362846" y="1852340"/>
            <a:ext cx="867669" cy="3397784"/>
            <a:chOff x="4914225" y="2992250"/>
            <a:chExt cx="427025" cy="1672225"/>
          </a:xfrm>
        </p:grpSpPr>
        <p:sp>
          <p:nvSpPr>
            <p:cNvPr id="816" name="Google Shape;816;p40"/>
            <p:cNvSpPr/>
            <p:nvPr/>
          </p:nvSpPr>
          <p:spPr>
            <a:xfrm>
              <a:off x="5074850" y="3627075"/>
              <a:ext cx="105675" cy="98750"/>
            </a:xfrm>
            <a:custGeom>
              <a:avLst/>
              <a:gdLst/>
              <a:ahLst/>
              <a:cxnLst/>
              <a:rect l="l" t="t" r="r" b="b"/>
              <a:pathLst>
                <a:path w="4227" h="3950" extrusionOk="0">
                  <a:moveTo>
                    <a:pt x="3169" y="1"/>
                  </a:moveTo>
                  <a:lnTo>
                    <a:pt x="2234" y="1"/>
                  </a:lnTo>
                  <a:lnTo>
                    <a:pt x="1997" y="1"/>
                  </a:lnTo>
                  <a:lnTo>
                    <a:pt x="1371" y="1"/>
                  </a:lnTo>
                  <a:lnTo>
                    <a:pt x="682" y="1"/>
                  </a:lnTo>
                  <a:cubicBezTo>
                    <a:pt x="175" y="1"/>
                    <a:pt x="175" y="678"/>
                    <a:pt x="175" y="678"/>
                  </a:cubicBezTo>
                  <a:lnTo>
                    <a:pt x="175" y="678"/>
                  </a:lnTo>
                  <a:lnTo>
                    <a:pt x="56" y="3277"/>
                  </a:lnTo>
                  <a:cubicBezTo>
                    <a:pt x="56" y="3277"/>
                    <a:pt x="0" y="3950"/>
                    <a:pt x="563" y="3950"/>
                  </a:cubicBezTo>
                  <a:lnTo>
                    <a:pt x="563" y="3950"/>
                  </a:lnTo>
                  <a:lnTo>
                    <a:pt x="1371" y="3950"/>
                  </a:lnTo>
                  <a:lnTo>
                    <a:pt x="1878" y="3950"/>
                  </a:lnTo>
                  <a:lnTo>
                    <a:pt x="2353" y="3950"/>
                  </a:lnTo>
                  <a:lnTo>
                    <a:pt x="3169" y="3950"/>
                  </a:lnTo>
                  <a:lnTo>
                    <a:pt x="3668" y="3950"/>
                  </a:lnTo>
                  <a:cubicBezTo>
                    <a:pt x="4227" y="3950"/>
                    <a:pt x="4175" y="3277"/>
                    <a:pt x="4175" y="3277"/>
                  </a:cubicBezTo>
                  <a:lnTo>
                    <a:pt x="4175" y="3277"/>
                  </a:lnTo>
                  <a:lnTo>
                    <a:pt x="4056" y="678"/>
                  </a:lnTo>
                  <a:cubicBezTo>
                    <a:pt x="4056" y="678"/>
                    <a:pt x="4056" y="1"/>
                    <a:pt x="3545" y="1"/>
                  </a:cubicBezTo>
                  <a:lnTo>
                    <a:pt x="3545" y="1"/>
                  </a:lnTo>
                  <a:close/>
                </a:path>
              </a:pathLst>
            </a:custGeom>
            <a:gradFill>
              <a:gsLst>
                <a:gs pos="0">
                  <a:schemeClr val="accent1"/>
                </a:gs>
                <a:gs pos="100000">
                  <a:schemeClr val="dk1"/>
                </a:gs>
              </a:gsLst>
              <a:lin ang="2700006" scaled="0"/>
            </a:gradFill>
            <a:ln>
              <a:noFill/>
            </a:ln>
          </p:spPr>
          <p:txBody>
            <a:bodyPr spcFirstLastPara="1" wrap="square" lIns="121598" tIns="121598" rIns="121598" bIns="121598" anchor="ctr" anchorCtr="0">
              <a:noAutofit/>
            </a:bodyPr>
            <a:lstStyle/>
            <a:p>
              <a:endParaRPr sz="2479"/>
            </a:p>
          </p:txBody>
        </p:sp>
        <p:sp>
          <p:nvSpPr>
            <p:cNvPr id="817" name="Google Shape;817;p40"/>
            <p:cNvSpPr/>
            <p:nvPr/>
          </p:nvSpPr>
          <p:spPr>
            <a:xfrm>
              <a:off x="5074850" y="3627175"/>
              <a:ext cx="105675" cy="98650"/>
            </a:xfrm>
            <a:custGeom>
              <a:avLst/>
              <a:gdLst/>
              <a:ahLst/>
              <a:cxnLst/>
              <a:rect l="l" t="t" r="r" b="b"/>
              <a:pathLst>
                <a:path w="4227" h="3946" extrusionOk="0">
                  <a:moveTo>
                    <a:pt x="614" y="1"/>
                  </a:moveTo>
                  <a:lnTo>
                    <a:pt x="614" y="1"/>
                  </a:lnTo>
                  <a:cubicBezTo>
                    <a:pt x="175" y="60"/>
                    <a:pt x="175" y="674"/>
                    <a:pt x="175" y="674"/>
                  </a:cubicBezTo>
                  <a:lnTo>
                    <a:pt x="56" y="3273"/>
                  </a:lnTo>
                  <a:cubicBezTo>
                    <a:pt x="56" y="3273"/>
                    <a:pt x="0" y="3946"/>
                    <a:pt x="563" y="3946"/>
                  </a:cubicBezTo>
                  <a:lnTo>
                    <a:pt x="3668" y="3946"/>
                  </a:lnTo>
                  <a:cubicBezTo>
                    <a:pt x="4227" y="3946"/>
                    <a:pt x="4175" y="3273"/>
                    <a:pt x="4175" y="3273"/>
                  </a:cubicBezTo>
                  <a:lnTo>
                    <a:pt x="4147" y="2663"/>
                  </a:lnTo>
                  <a:lnTo>
                    <a:pt x="1030" y="2663"/>
                  </a:lnTo>
                  <a:cubicBezTo>
                    <a:pt x="472" y="2663"/>
                    <a:pt x="523" y="1985"/>
                    <a:pt x="523" y="1985"/>
                  </a:cubicBezTo>
                  <a:lnTo>
                    <a:pt x="614" y="1"/>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818" name="Google Shape;818;p40"/>
            <p:cNvSpPr/>
            <p:nvPr/>
          </p:nvSpPr>
          <p:spPr>
            <a:xfrm>
              <a:off x="5106125" y="3367550"/>
              <a:ext cx="43200" cy="259550"/>
            </a:xfrm>
            <a:custGeom>
              <a:avLst/>
              <a:gdLst/>
              <a:ahLst/>
              <a:cxnLst/>
              <a:rect l="l" t="t" r="r" b="b"/>
              <a:pathLst>
                <a:path w="1728" h="10382" extrusionOk="0">
                  <a:moveTo>
                    <a:pt x="864" y="1"/>
                  </a:moveTo>
                  <a:lnTo>
                    <a:pt x="417" y="1"/>
                  </a:lnTo>
                  <a:lnTo>
                    <a:pt x="1" y="10382"/>
                  </a:lnTo>
                  <a:lnTo>
                    <a:pt x="864" y="10382"/>
                  </a:lnTo>
                  <a:lnTo>
                    <a:pt x="1728" y="10382"/>
                  </a:lnTo>
                  <a:lnTo>
                    <a:pt x="1312" y="1"/>
                  </a:lnTo>
                  <a:close/>
                </a:path>
              </a:pathLst>
            </a:custGeom>
            <a:gradFill>
              <a:gsLst>
                <a:gs pos="0">
                  <a:schemeClr val="accent1"/>
                </a:gs>
                <a:gs pos="100000">
                  <a:schemeClr val="dk1"/>
                </a:gs>
              </a:gsLst>
              <a:lin ang="2700006" scaled="0"/>
            </a:gradFill>
            <a:ln>
              <a:noFill/>
            </a:ln>
          </p:spPr>
          <p:txBody>
            <a:bodyPr spcFirstLastPara="1" wrap="square" lIns="121598" tIns="121598" rIns="121598" bIns="121598" anchor="ctr" anchorCtr="0">
              <a:noAutofit/>
            </a:bodyPr>
            <a:lstStyle/>
            <a:p>
              <a:endParaRPr sz="2479"/>
            </a:p>
          </p:txBody>
        </p:sp>
        <p:sp>
          <p:nvSpPr>
            <p:cNvPr id="819" name="Google Shape;819;p40"/>
            <p:cNvSpPr/>
            <p:nvPr/>
          </p:nvSpPr>
          <p:spPr>
            <a:xfrm>
              <a:off x="5106125" y="3367550"/>
              <a:ext cx="43200" cy="259550"/>
            </a:xfrm>
            <a:custGeom>
              <a:avLst/>
              <a:gdLst/>
              <a:ahLst/>
              <a:cxnLst/>
              <a:rect l="l" t="t" r="r" b="b"/>
              <a:pathLst>
                <a:path w="1728" h="10382" extrusionOk="0">
                  <a:moveTo>
                    <a:pt x="417" y="1"/>
                  </a:moveTo>
                  <a:lnTo>
                    <a:pt x="1" y="10382"/>
                  </a:lnTo>
                  <a:lnTo>
                    <a:pt x="1728" y="10382"/>
                  </a:lnTo>
                  <a:lnTo>
                    <a:pt x="1720" y="10136"/>
                  </a:lnTo>
                  <a:lnTo>
                    <a:pt x="227" y="10136"/>
                  </a:lnTo>
                  <a:lnTo>
                    <a:pt x="631" y="1"/>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820" name="Google Shape;820;p40"/>
            <p:cNvSpPr/>
            <p:nvPr/>
          </p:nvSpPr>
          <p:spPr>
            <a:xfrm>
              <a:off x="4914225" y="2992250"/>
              <a:ext cx="427025" cy="427025"/>
            </a:xfrm>
            <a:custGeom>
              <a:avLst/>
              <a:gdLst/>
              <a:ahLst/>
              <a:cxnLst/>
              <a:rect l="l" t="t" r="r" b="b"/>
              <a:pathLst>
                <a:path w="17081" h="17081" extrusionOk="0">
                  <a:moveTo>
                    <a:pt x="1" y="8540"/>
                  </a:moveTo>
                  <a:cubicBezTo>
                    <a:pt x="1" y="13258"/>
                    <a:pt x="3823" y="17080"/>
                    <a:pt x="8540" y="17080"/>
                  </a:cubicBezTo>
                  <a:lnTo>
                    <a:pt x="8540" y="17080"/>
                  </a:lnTo>
                  <a:cubicBezTo>
                    <a:pt x="13254" y="17080"/>
                    <a:pt x="17080" y="13258"/>
                    <a:pt x="17080" y="8540"/>
                  </a:cubicBezTo>
                  <a:lnTo>
                    <a:pt x="17080" y="8540"/>
                  </a:lnTo>
                  <a:cubicBezTo>
                    <a:pt x="17080" y="3827"/>
                    <a:pt x="13254" y="1"/>
                    <a:pt x="8540" y="1"/>
                  </a:cubicBezTo>
                  <a:lnTo>
                    <a:pt x="8540" y="1"/>
                  </a:lnTo>
                  <a:cubicBezTo>
                    <a:pt x="3823" y="1"/>
                    <a:pt x="1" y="3827"/>
                    <a:pt x="1" y="8540"/>
                  </a:cubicBezTo>
                  <a:close/>
                </a:path>
              </a:pathLst>
            </a:custGeom>
            <a:gradFill>
              <a:gsLst>
                <a:gs pos="0">
                  <a:schemeClr val="accent1"/>
                </a:gs>
                <a:gs pos="100000">
                  <a:schemeClr val="dk1"/>
                </a:gs>
              </a:gsLst>
              <a:lin ang="2700006" scaled="0"/>
            </a:gradFill>
            <a:ln>
              <a:noFill/>
            </a:ln>
          </p:spPr>
          <p:txBody>
            <a:bodyPr spcFirstLastPara="1" wrap="square" lIns="121598" tIns="121598" rIns="121598" bIns="121598" anchor="ctr" anchorCtr="0">
              <a:noAutofit/>
            </a:bodyPr>
            <a:lstStyle/>
            <a:p>
              <a:endParaRPr sz="2479"/>
            </a:p>
          </p:txBody>
        </p:sp>
        <p:sp>
          <p:nvSpPr>
            <p:cNvPr id="821" name="Google Shape;821;p40"/>
            <p:cNvSpPr/>
            <p:nvPr/>
          </p:nvSpPr>
          <p:spPr>
            <a:xfrm>
              <a:off x="4914225" y="2992250"/>
              <a:ext cx="427025" cy="427025"/>
            </a:xfrm>
            <a:custGeom>
              <a:avLst/>
              <a:gdLst/>
              <a:ahLst/>
              <a:cxnLst/>
              <a:rect l="l" t="t" r="r" b="b"/>
              <a:pathLst>
                <a:path w="17081" h="17081" extrusionOk="0">
                  <a:moveTo>
                    <a:pt x="8540" y="1"/>
                  </a:moveTo>
                  <a:cubicBezTo>
                    <a:pt x="3823" y="1"/>
                    <a:pt x="1" y="3827"/>
                    <a:pt x="1" y="8540"/>
                  </a:cubicBezTo>
                  <a:cubicBezTo>
                    <a:pt x="1" y="13258"/>
                    <a:pt x="3823" y="17080"/>
                    <a:pt x="8540" y="17080"/>
                  </a:cubicBezTo>
                  <a:cubicBezTo>
                    <a:pt x="4053" y="17080"/>
                    <a:pt x="417" y="13444"/>
                    <a:pt x="417" y="8956"/>
                  </a:cubicBezTo>
                  <a:cubicBezTo>
                    <a:pt x="417" y="4469"/>
                    <a:pt x="4053" y="833"/>
                    <a:pt x="8540" y="833"/>
                  </a:cubicBezTo>
                  <a:cubicBezTo>
                    <a:pt x="13028" y="833"/>
                    <a:pt x="16664" y="4469"/>
                    <a:pt x="16664" y="8956"/>
                  </a:cubicBezTo>
                  <a:cubicBezTo>
                    <a:pt x="16664" y="13444"/>
                    <a:pt x="13028" y="17080"/>
                    <a:pt x="8540" y="17080"/>
                  </a:cubicBezTo>
                  <a:cubicBezTo>
                    <a:pt x="13258" y="17080"/>
                    <a:pt x="17080" y="13258"/>
                    <a:pt x="17080" y="8540"/>
                  </a:cubicBezTo>
                  <a:cubicBezTo>
                    <a:pt x="17080" y="3827"/>
                    <a:pt x="13258" y="1"/>
                    <a:pt x="8540" y="1"/>
                  </a:cubicBez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822" name="Google Shape;822;p40"/>
            <p:cNvSpPr/>
            <p:nvPr/>
          </p:nvSpPr>
          <p:spPr>
            <a:xfrm>
              <a:off x="4937800" y="3038900"/>
              <a:ext cx="379875" cy="364325"/>
            </a:xfrm>
            <a:custGeom>
              <a:avLst/>
              <a:gdLst/>
              <a:ahLst/>
              <a:cxnLst/>
              <a:rect l="l" t="t" r="r" b="b"/>
              <a:pathLst>
                <a:path w="15195" h="14573" extrusionOk="0">
                  <a:moveTo>
                    <a:pt x="0" y="7288"/>
                  </a:moveTo>
                  <a:cubicBezTo>
                    <a:pt x="0" y="11309"/>
                    <a:pt x="3399" y="14572"/>
                    <a:pt x="7597" y="14572"/>
                  </a:cubicBezTo>
                  <a:lnTo>
                    <a:pt x="7597" y="14572"/>
                  </a:lnTo>
                  <a:cubicBezTo>
                    <a:pt x="11792" y="14572"/>
                    <a:pt x="15194" y="11309"/>
                    <a:pt x="15194" y="7288"/>
                  </a:cubicBezTo>
                  <a:lnTo>
                    <a:pt x="15194" y="7288"/>
                  </a:lnTo>
                  <a:cubicBezTo>
                    <a:pt x="15194" y="3264"/>
                    <a:pt x="11792" y="0"/>
                    <a:pt x="7597" y="0"/>
                  </a:cubicBezTo>
                  <a:lnTo>
                    <a:pt x="7597" y="0"/>
                  </a:lnTo>
                  <a:cubicBezTo>
                    <a:pt x="3399" y="0"/>
                    <a:pt x="0" y="3264"/>
                    <a:pt x="0" y="7288"/>
                  </a:cubicBezTo>
                  <a:close/>
                </a:path>
              </a:pathLst>
            </a:custGeom>
            <a:solidFill>
              <a:srgbClr val="FFFFFF">
                <a:alpha val="66200"/>
              </a:srgbClr>
            </a:solidFill>
            <a:ln>
              <a:noFill/>
            </a:ln>
          </p:spPr>
          <p:txBody>
            <a:bodyPr spcFirstLastPara="1" wrap="square" lIns="121598" tIns="121598" rIns="121598" bIns="121598" anchor="ctr" anchorCtr="0">
              <a:noAutofit/>
            </a:bodyPr>
            <a:lstStyle/>
            <a:p>
              <a:endParaRPr sz="2479"/>
            </a:p>
          </p:txBody>
        </p:sp>
        <p:sp>
          <p:nvSpPr>
            <p:cNvPr id="823" name="Google Shape;823;p40"/>
            <p:cNvSpPr/>
            <p:nvPr/>
          </p:nvSpPr>
          <p:spPr>
            <a:xfrm>
              <a:off x="5202100" y="3085175"/>
              <a:ext cx="76550" cy="84525"/>
            </a:xfrm>
            <a:custGeom>
              <a:avLst/>
              <a:gdLst/>
              <a:ahLst/>
              <a:cxnLst/>
              <a:rect l="l" t="t" r="r" b="b"/>
              <a:pathLst>
                <a:path w="3062" h="3381" extrusionOk="0">
                  <a:moveTo>
                    <a:pt x="520" y="0"/>
                  </a:moveTo>
                  <a:cubicBezTo>
                    <a:pt x="444" y="0"/>
                    <a:pt x="378" y="19"/>
                    <a:pt x="325" y="58"/>
                  </a:cubicBezTo>
                  <a:cubicBezTo>
                    <a:pt x="0" y="296"/>
                    <a:pt x="277" y="1223"/>
                    <a:pt x="943" y="2126"/>
                  </a:cubicBezTo>
                  <a:cubicBezTo>
                    <a:pt x="1500" y="2882"/>
                    <a:pt x="2155" y="3380"/>
                    <a:pt x="2543" y="3380"/>
                  </a:cubicBezTo>
                  <a:cubicBezTo>
                    <a:pt x="2619" y="3380"/>
                    <a:pt x="2684" y="3362"/>
                    <a:pt x="2737" y="3322"/>
                  </a:cubicBezTo>
                  <a:cubicBezTo>
                    <a:pt x="3062" y="3085"/>
                    <a:pt x="2789" y="2158"/>
                    <a:pt x="2123" y="1255"/>
                  </a:cubicBezTo>
                  <a:cubicBezTo>
                    <a:pt x="1566" y="498"/>
                    <a:pt x="911" y="0"/>
                    <a:pt x="520" y="0"/>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824" name="Google Shape;824;p40"/>
            <p:cNvSpPr/>
            <p:nvPr/>
          </p:nvSpPr>
          <p:spPr>
            <a:xfrm>
              <a:off x="5271100" y="3184450"/>
              <a:ext cx="28950" cy="28850"/>
            </a:xfrm>
            <a:custGeom>
              <a:avLst/>
              <a:gdLst/>
              <a:ahLst/>
              <a:cxnLst/>
              <a:rect l="l" t="t" r="r" b="b"/>
              <a:pathLst>
                <a:path w="1158" h="1154" extrusionOk="0">
                  <a:moveTo>
                    <a:pt x="579" y="1"/>
                  </a:moveTo>
                  <a:cubicBezTo>
                    <a:pt x="262" y="1"/>
                    <a:pt x="1" y="258"/>
                    <a:pt x="1" y="575"/>
                  </a:cubicBezTo>
                  <a:cubicBezTo>
                    <a:pt x="1" y="896"/>
                    <a:pt x="262" y="1153"/>
                    <a:pt x="579" y="1153"/>
                  </a:cubicBezTo>
                  <a:cubicBezTo>
                    <a:pt x="896" y="1153"/>
                    <a:pt x="1157" y="896"/>
                    <a:pt x="1157" y="575"/>
                  </a:cubicBezTo>
                  <a:cubicBezTo>
                    <a:pt x="1157" y="258"/>
                    <a:pt x="896" y="1"/>
                    <a:pt x="579" y="1"/>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825" name="Google Shape;825;p40"/>
            <p:cNvSpPr/>
            <p:nvPr/>
          </p:nvSpPr>
          <p:spPr>
            <a:xfrm>
              <a:off x="5012375" y="3707400"/>
              <a:ext cx="230625" cy="957075"/>
            </a:xfrm>
            <a:custGeom>
              <a:avLst/>
              <a:gdLst/>
              <a:ahLst/>
              <a:cxnLst/>
              <a:rect l="l" t="t" r="r" b="b"/>
              <a:pathLst>
                <a:path w="9225" h="38283" extrusionOk="0">
                  <a:moveTo>
                    <a:pt x="6179" y="0"/>
                  </a:moveTo>
                  <a:lnTo>
                    <a:pt x="5565" y="0"/>
                  </a:lnTo>
                  <a:lnTo>
                    <a:pt x="4614" y="0"/>
                  </a:lnTo>
                  <a:lnTo>
                    <a:pt x="3664" y="0"/>
                  </a:lnTo>
                  <a:lnTo>
                    <a:pt x="2824" y="0"/>
                  </a:lnTo>
                  <a:lnTo>
                    <a:pt x="2614" y="0"/>
                  </a:lnTo>
                  <a:cubicBezTo>
                    <a:pt x="1842" y="0"/>
                    <a:pt x="1838" y="1276"/>
                    <a:pt x="1838" y="1276"/>
                  </a:cubicBezTo>
                  <a:lnTo>
                    <a:pt x="1838" y="1276"/>
                  </a:lnTo>
                  <a:lnTo>
                    <a:pt x="83" y="37007"/>
                  </a:lnTo>
                  <a:cubicBezTo>
                    <a:pt x="83" y="37007"/>
                    <a:pt x="0" y="38282"/>
                    <a:pt x="856" y="38282"/>
                  </a:cubicBezTo>
                  <a:lnTo>
                    <a:pt x="856" y="38282"/>
                  </a:lnTo>
                  <a:lnTo>
                    <a:pt x="2087" y="38282"/>
                  </a:lnTo>
                  <a:lnTo>
                    <a:pt x="2824" y="38282"/>
                  </a:lnTo>
                  <a:lnTo>
                    <a:pt x="4432" y="38282"/>
                  </a:lnTo>
                  <a:lnTo>
                    <a:pt x="4797" y="38282"/>
                  </a:lnTo>
                  <a:lnTo>
                    <a:pt x="6179" y="38282"/>
                  </a:lnTo>
                  <a:lnTo>
                    <a:pt x="7142" y="38282"/>
                  </a:lnTo>
                  <a:lnTo>
                    <a:pt x="8373" y="38282"/>
                  </a:lnTo>
                  <a:cubicBezTo>
                    <a:pt x="9225" y="38282"/>
                    <a:pt x="9146" y="37007"/>
                    <a:pt x="9146" y="37007"/>
                  </a:cubicBezTo>
                  <a:lnTo>
                    <a:pt x="9146" y="37007"/>
                  </a:lnTo>
                  <a:lnTo>
                    <a:pt x="7387" y="1276"/>
                  </a:lnTo>
                  <a:cubicBezTo>
                    <a:pt x="7387" y="1276"/>
                    <a:pt x="7387" y="0"/>
                    <a:pt x="6615" y="0"/>
                  </a:cubicBezTo>
                  <a:lnTo>
                    <a:pt x="6615" y="0"/>
                  </a:lnTo>
                  <a:close/>
                </a:path>
              </a:pathLst>
            </a:custGeom>
            <a:gradFill>
              <a:gsLst>
                <a:gs pos="0">
                  <a:schemeClr val="accent1"/>
                </a:gs>
                <a:gs pos="100000">
                  <a:schemeClr val="dk1"/>
                </a:gs>
              </a:gsLst>
              <a:lin ang="2700006" scaled="0"/>
            </a:gradFill>
            <a:ln>
              <a:noFill/>
            </a:ln>
          </p:spPr>
          <p:txBody>
            <a:bodyPr spcFirstLastPara="1" wrap="square" lIns="121598" tIns="121598" rIns="121598" bIns="121598" anchor="ctr" anchorCtr="0">
              <a:noAutofit/>
            </a:bodyPr>
            <a:lstStyle/>
            <a:p>
              <a:endParaRPr sz="2479"/>
            </a:p>
          </p:txBody>
        </p:sp>
        <p:sp>
          <p:nvSpPr>
            <p:cNvPr id="826" name="Google Shape;826;p40"/>
            <p:cNvSpPr/>
            <p:nvPr/>
          </p:nvSpPr>
          <p:spPr>
            <a:xfrm>
              <a:off x="5012375" y="3707400"/>
              <a:ext cx="230625" cy="957075"/>
            </a:xfrm>
            <a:custGeom>
              <a:avLst/>
              <a:gdLst/>
              <a:ahLst/>
              <a:cxnLst/>
              <a:rect l="l" t="t" r="r" b="b"/>
              <a:pathLst>
                <a:path w="9225" h="38283" extrusionOk="0">
                  <a:moveTo>
                    <a:pt x="2614" y="0"/>
                  </a:moveTo>
                  <a:cubicBezTo>
                    <a:pt x="1842" y="0"/>
                    <a:pt x="1842" y="1276"/>
                    <a:pt x="1842" y="1276"/>
                  </a:cubicBezTo>
                  <a:lnTo>
                    <a:pt x="83" y="37007"/>
                  </a:lnTo>
                  <a:cubicBezTo>
                    <a:pt x="83" y="37007"/>
                    <a:pt x="0" y="38282"/>
                    <a:pt x="856" y="38282"/>
                  </a:cubicBezTo>
                  <a:lnTo>
                    <a:pt x="8373" y="38282"/>
                  </a:lnTo>
                  <a:cubicBezTo>
                    <a:pt x="9225" y="38282"/>
                    <a:pt x="9146" y="37007"/>
                    <a:pt x="9146" y="37007"/>
                  </a:cubicBezTo>
                  <a:lnTo>
                    <a:pt x="9130" y="36682"/>
                  </a:lnTo>
                  <a:cubicBezTo>
                    <a:pt x="9086" y="37050"/>
                    <a:pt x="8936" y="37553"/>
                    <a:pt x="8449" y="37553"/>
                  </a:cubicBezTo>
                  <a:lnTo>
                    <a:pt x="1668" y="37553"/>
                  </a:lnTo>
                  <a:cubicBezTo>
                    <a:pt x="899" y="37553"/>
                    <a:pt x="970" y="36302"/>
                    <a:pt x="970" y="36302"/>
                  </a:cubicBezTo>
                  <a:lnTo>
                    <a:pt x="2559" y="1252"/>
                  </a:lnTo>
                  <a:cubicBezTo>
                    <a:pt x="2559" y="1252"/>
                    <a:pt x="2559" y="0"/>
                    <a:pt x="3256" y="0"/>
                  </a:cubicBez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827" name="Google Shape;827;p40"/>
            <p:cNvSpPr/>
            <p:nvPr/>
          </p:nvSpPr>
          <p:spPr>
            <a:xfrm>
              <a:off x="5041075" y="4043575"/>
              <a:ext cx="173225" cy="46175"/>
            </a:xfrm>
            <a:custGeom>
              <a:avLst/>
              <a:gdLst/>
              <a:ahLst/>
              <a:cxnLst/>
              <a:rect l="l" t="t" r="r" b="b"/>
              <a:pathLst>
                <a:path w="6929" h="1847" extrusionOk="0">
                  <a:moveTo>
                    <a:pt x="92" y="0"/>
                  </a:moveTo>
                  <a:lnTo>
                    <a:pt x="1" y="1846"/>
                  </a:lnTo>
                  <a:lnTo>
                    <a:pt x="6928" y="1846"/>
                  </a:lnTo>
                  <a:lnTo>
                    <a:pt x="6837" y="0"/>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828" name="Google Shape;828;p40"/>
            <p:cNvSpPr/>
            <p:nvPr/>
          </p:nvSpPr>
          <p:spPr>
            <a:xfrm>
              <a:off x="5036625" y="4135275"/>
              <a:ext cx="182225" cy="46250"/>
            </a:xfrm>
            <a:custGeom>
              <a:avLst/>
              <a:gdLst/>
              <a:ahLst/>
              <a:cxnLst/>
              <a:rect l="l" t="t" r="r" b="b"/>
              <a:pathLst>
                <a:path w="7289" h="1850" extrusionOk="0">
                  <a:moveTo>
                    <a:pt x="7288" y="1850"/>
                  </a:moveTo>
                  <a:lnTo>
                    <a:pt x="7197" y="0"/>
                  </a:lnTo>
                  <a:lnTo>
                    <a:pt x="92" y="0"/>
                  </a:lnTo>
                  <a:lnTo>
                    <a:pt x="0" y="1850"/>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829" name="Google Shape;829;p40"/>
            <p:cNvSpPr/>
            <p:nvPr/>
          </p:nvSpPr>
          <p:spPr>
            <a:xfrm>
              <a:off x="5045625" y="3951775"/>
              <a:ext cx="164225" cy="46175"/>
            </a:xfrm>
            <a:custGeom>
              <a:avLst/>
              <a:gdLst/>
              <a:ahLst/>
              <a:cxnLst/>
              <a:rect l="l" t="t" r="r" b="b"/>
              <a:pathLst>
                <a:path w="6569" h="1847" extrusionOk="0">
                  <a:moveTo>
                    <a:pt x="92" y="1"/>
                  </a:moveTo>
                  <a:lnTo>
                    <a:pt x="1" y="1846"/>
                  </a:lnTo>
                  <a:lnTo>
                    <a:pt x="6568" y="1846"/>
                  </a:lnTo>
                  <a:lnTo>
                    <a:pt x="6477" y="1"/>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830" name="Google Shape;830;p40"/>
            <p:cNvSpPr/>
            <p:nvPr/>
          </p:nvSpPr>
          <p:spPr>
            <a:xfrm>
              <a:off x="5050200" y="3859975"/>
              <a:ext cx="155075" cy="46175"/>
            </a:xfrm>
            <a:custGeom>
              <a:avLst/>
              <a:gdLst/>
              <a:ahLst/>
              <a:cxnLst/>
              <a:rect l="l" t="t" r="r" b="b"/>
              <a:pathLst>
                <a:path w="6203" h="1847" extrusionOk="0">
                  <a:moveTo>
                    <a:pt x="91" y="1"/>
                  </a:moveTo>
                  <a:lnTo>
                    <a:pt x="0" y="1847"/>
                  </a:lnTo>
                  <a:lnTo>
                    <a:pt x="6203" y="1847"/>
                  </a:lnTo>
                  <a:lnTo>
                    <a:pt x="6112" y="1"/>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grpSp>
      <p:grpSp>
        <p:nvGrpSpPr>
          <p:cNvPr id="831" name="Google Shape;831;p40"/>
          <p:cNvGrpSpPr/>
          <p:nvPr/>
        </p:nvGrpSpPr>
        <p:grpSpPr>
          <a:xfrm rot="224866">
            <a:off x="10343002" y="1821274"/>
            <a:ext cx="460981" cy="3460220"/>
            <a:chOff x="4631225" y="2832150"/>
            <a:chExt cx="244125" cy="1832325"/>
          </a:xfrm>
        </p:grpSpPr>
        <p:sp>
          <p:nvSpPr>
            <p:cNvPr id="832" name="Google Shape;832;p40"/>
            <p:cNvSpPr/>
            <p:nvPr/>
          </p:nvSpPr>
          <p:spPr>
            <a:xfrm>
              <a:off x="4684800" y="4185975"/>
              <a:ext cx="83300" cy="98750"/>
            </a:xfrm>
            <a:custGeom>
              <a:avLst/>
              <a:gdLst/>
              <a:ahLst/>
              <a:cxnLst/>
              <a:rect l="l" t="t" r="r" b="b"/>
              <a:pathLst>
                <a:path w="3332" h="3950" extrusionOk="0">
                  <a:moveTo>
                    <a:pt x="2496" y="0"/>
                  </a:moveTo>
                  <a:lnTo>
                    <a:pt x="1854" y="0"/>
                  </a:lnTo>
                  <a:lnTo>
                    <a:pt x="1478" y="0"/>
                  </a:lnTo>
                  <a:lnTo>
                    <a:pt x="1082" y="0"/>
                  </a:lnTo>
                  <a:lnTo>
                    <a:pt x="444" y="0"/>
                  </a:lnTo>
                  <a:cubicBezTo>
                    <a:pt x="0" y="0"/>
                    <a:pt x="44" y="674"/>
                    <a:pt x="44" y="674"/>
                  </a:cubicBezTo>
                  <a:lnTo>
                    <a:pt x="44" y="674"/>
                  </a:lnTo>
                  <a:lnTo>
                    <a:pt x="135" y="3272"/>
                  </a:lnTo>
                  <a:cubicBezTo>
                    <a:pt x="135" y="3272"/>
                    <a:pt x="139" y="3949"/>
                    <a:pt x="539" y="3949"/>
                  </a:cubicBezTo>
                  <a:lnTo>
                    <a:pt x="539" y="3949"/>
                  </a:lnTo>
                  <a:lnTo>
                    <a:pt x="1082" y="3949"/>
                  </a:lnTo>
                  <a:lnTo>
                    <a:pt x="1573" y="3949"/>
                  </a:lnTo>
                  <a:lnTo>
                    <a:pt x="1759" y="3949"/>
                  </a:lnTo>
                  <a:lnTo>
                    <a:pt x="2496" y="3949"/>
                  </a:lnTo>
                  <a:lnTo>
                    <a:pt x="2797" y="3949"/>
                  </a:lnTo>
                  <a:cubicBezTo>
                    <a:pt x="3197" y="3949"/>
                    <a:pt x="3197" y="3272"/>
                    <a:pt x="3197" y="3272"/>
                  </a:cubicBezTo>
                  <a:lnTo>
                    <a:pt x="3197" y="3272"/>
                  </a:lnTo>
                  <a:lnTo>
                    <a:pt x="3292" y="674"/>
                  </a:lnTo>
                  <a:cubicBezTo>
                    <a:pt x="3292" y="674"/>
                    <a:pt x="3332" y="0"/>
                    <a:pt x="2892" y="0"/>
                  </a:cubicBezTo>
                  <a:lnTo>
                    <a:pt x="2892" y="0"/>
                  </a:lnTo>
                  <a:close/>
                </a:path>
              </a:pathLst>
            </a:custGeom>
            <a:gradFill>
              <a:gsLst>
                <a:gs pos="0">
                  <a:schemeClr val="accent1"/>
                </a:gs>
                <a:gs pos="100000">
                  <a:schemeClr val="dk1"/>
                </a:gs>
              </a:gsLst>
              <a:lin ang="2700006" scaled="0"/>
            </a:gradFill>
            <a:ln>
              <a:noFill/>
            </a:ln>
          </p:spPr>
          <p:txBody>
            <a:bodyPr spcFirstLastPara="1" wrap="square" lIns="121598" tIns="121598" rIns="121598" bIns="121598" anchor="ctr" anchorCtr="0">
              <a:noAutofit/>
            </a:bodyPr>
            <a:lstStyle/>
            <a:p>
              <a:endParaRPr sz="2479"/>
            </a:p>
          </p:txBody>
        </p:sp>
        <p:sp>
          <p:nvSpPr>
            <p:cNvPr id="833" name="Google Shape;833;p40"/>
            <p:cNvSpPr/>
            <p:nvPr/>
          </p:nvSpPr>
          <p:spPr>
            <a:xfrm>
              <a:off x="4685000" y="4186550"/>
              <a:ext cx="79525" cy="98175"/>
            </a:xfrm>
            <a:custGeom>
              <a:avLst/>
              <a:gdLst/>
              <a:ahLst/>
              <a:cxnLst/>
              <a:rect l="l" t="t" r="r" b="b"/>
              <a:pathLst>
                <a:path w="3181" h="3927" extrusionOk="0">
                  <a:moveTo>
                    <a:pt x="305" y="1"/>
                  </a:moveTo>
                  <a:lnTo>
                    <a:pt x="305" y="1"/>
                  </a:lnTo>
                  <a:cubicBezTo>
                    <a:pt x="0" y="120"/>
                    <a:pt x="36" y="651"/>
                    <a:pt x="36" y="651"/>
                  </a:cubicBezTo>
                  <a:lnTo>
                    <a:pt x="127" y="3249"/>
                  </a:lnTo>
                  <a:cubicBezTo>
                    <a:pt x="127" y="3249"/>
                    <a:pt x="131" y="3926"/>
                    <a:pt x="531" y="3926"/>
                  </a:cubicBezTo>
                  <a:lnTo>
                    <a:pt x="2789" y="3926"/>
                  </a:lnTo>
                  <a:cubicBezTo>
                    <a:pt x="3090" y="3926"/>
                    <a:pt x="3165" y="3538"/>
                    <a:pt x="3181" y="3348"/>
                  </a:cubicBezTo>
                  <a:lnTo>
                    <a:pt x="3181" y="3348"/>
                  </a:lnTo>
                  <a:cubicBezTo>
                    <a:pt x="3145" y="3364"/>
                    <a:pt x="3106" y="3376"/>
                    <a:pt x="3058" y="3376"/>
                  </a:cubicBezTo>
                  <a:lnTo>
                    <a:pt x="800" y="3376"/>
                  </a:lnTo>
                  <a:cubicBezTo>
                    <a:pt x="400" y="3376"/>
                    <a:pt x="400" y="2698"/>
                    <a:pt x="400" y="2698"/>
                  </a:cubicBezTo>
                  <a:lnTo>
                    <a:pt x="305" y="100"/>
                  </a:lnTo>
                  <a:cubicBezTo>
                    <a:pt x="305" y="100"/>
                    <a:pt x="301" y="60"/>
                    <a:pt x="305" y="1"/>
                  </a:cubicBez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834" name="Google Shape;834;p40"/>
            <p:cNvSpPr/>
            <p:nvPr/>
          </p:nvSpPr>
          <p:spPr>
            <a:xfrm>
              <a:off x="4631225" y="4284700"/>
              <a:ext cx="244125" cy="379775"/>
            </a:xfrm>
            <a:custGeom>
              <a:avLst/>
              <a:gdLst/>
              <a:ahLst/>
              <a:cxnLst/>
              <a:rect l="l" t="t" r="r" b="b"/>
              <a:pathLst>
                <a:path w="9765" h="15191" extrusionOk="0">
                  <a:moveTo>
                    <a:pt x="3811" y="0"/>
                  </a:moveTo>
                  <a:lnTo>
                    <a:pt x="3130" y="0"/>
                  </a:lnTo>
                  <a:lnTo>
                    <a:pt x="3320" y="7866"/>
                  </a:lnTo>
                  <a:cubicBezTo>
                    <a:pt x="3320" y="7866"/>
                    <a:pt x="1" y="9336"/>
                    <a:pt x="4160" y="11950"/>
                  </a:cubicBezTo>
                  <a:lnTo>
                    <a:pt x="4160" y="11950"/>
                  </a:lnTo>
                  <a:lnTo>
                    <a:pt x="9764" y="15190"/>
                  </a:lnTo>
                  <a:lnTo>
                    <a:pt x="4698" y="11562"/>
                  </a:lnTo>
                  <a:cubicBezTo>
                    <a:pt x="4698" y="11562"/>
                    <a:pt x="1767" y="9526"/>
                    <a:pt x="4163" y="7898"/>
                  </a:cubicBezTo>
                  <a:lnTo>
                    <a:pt x="4163" y="7898"/>
                  </a:lnTo>
                  <a:lnTo>
                    <a:pt x="4492" y="0"/>
                  </a:lnTo>
                  <a:close/>
                </a:path>
              </a:pathLst>
            </a:custGeom>
            <a:gradFill>
              <a:gsLst>
                <a:gs pos="0">
                  <a:schemeClr val="accent1"/>
                </a:gs>
                <a:gs pos="100000">
                  <a:schemeClr val="dk1"/>
                </a:gs>
              </a:gsLst>
              <a:lin ang="2700006" scaled="0"/>
            </a:gradFill>
            <a:ln>
              <a:noFill/>
            </a:ln>
          </p:spPr>
          <p:txBody>
            <a:bodyPr spcFirstLastPara="1" wrap="square" lIns="121598" tIns="121598" rIns="121598" bIns="121598" anchor="ctr" anchorCtr="0">
              <a:noAutofit/>
            </a:bodyPr>
            <a:lstStyle/>
            <a:p>
              <a:endParaRPr sz="2479"/>
            </a:p>
          </p:txBody>
        </p:sp>
        <p:sp>
          <p:nvSpPr>
            <p:cNvPr id="835" name="Google Shape;835;p40"/>
            <p:cNvSpPr/>
            <p:nvPr/>
          </p:nvSpPr>
          <p:spPr>
            <a:xfrm>
              <a:off x="4631225" y="4284700"/>
              <a:ext cx="244125" cy="379775"/>
            </a:xfrm>
            <a:custGeom>
              <a:avLst/>
              <a:gdLst/>
              <a:ahLst/>
              <a:cxnLst/>
              <a:rect l="l" t="t" r="r" b="b"/>
              <a:pathLst>
                <a:path w="9765" h="15191" extrusionOk="0">
                  <a:moveTo>
                    <a:pt x="3130" y="0"/>
                  </a:moveTo>
                  <a:lnTo>
                    <a:pt x="3320" y="7866"/>
                  </a:lnTo>
                  <a:cubicBezTo>
                    <a:pt x="3320" y="7866"/>
                    <a:pt x="1" y="9336"/>
                    <a:pt x="4160" y="11950"/>
                  </a:cubicBezTo>
                  <a:lnTo>
                    <a:pt x="9764" y="15190"/>
                  </a:lnTo>
                  <a:lnTo>
                    <a:pt x="8334" y="14164"/>
                  </a:lnTo>
                  <a:lnTo>
                    <a:pt x="4504" y="11950"/>
                  </a:lnTo>
                  <a:cubicBezTo>
                    <a:pt x="345" y="9336"/>
                    <a:pt x="3664" y="7866"/>
                    <a:pt x="3664" y="7866"/>
                  </a:cubicBezTo>
                  <a:lnTo>
                    <a:pt x="3470" y="0"/>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836" name="Google Shape;836;p40"/>
            <p:cNvSpPr/>
            <p:nvPr/>
          </p:nvSpPr>
          <p:spPr>
            <a:xfrm>
              <a:off x="4684800" y="3211875"/>
              <a:ext cx="83300" cy="98750"/>
            </a:xfrm>
            <a:custGeom>
              <a:avLst/>
              <a:gdLst/>
              <a:ahLst/>
              <a:cxnLst/>
              <a:rect l="l" t="t" r="r" b="b"/>
              <a:pathLst>
                <a:path w="3332" h="3950" extrusionOk="0">
                  <a:moveTo>
                    <a:pt x="2496" y="1"/>
                  </a:moveTo>
                  <a:lnTo>
                    <a:pt x="1759" y="1"/>
                  </a:lnTo>
                  <a:lnTo>
                    <a:pt x="1573" y="1"/>
                  </a:lnTo>
                  <a:lnTo>
                    <a:pt x="1082" y="1"/>
                  </a:lnTo>
                  <a:lnTo>
                    <a:pt x="539" y="1"/>
                  </a:lnTo>
                  <a:cubicBezTo>
                    <a:pt x="139" y="1"/>
                    <a:pt x="135" y="678"/>
                    <a:pt x="135" y="678"/>
                  </a:cubicBezTo>
                  <a:lnTo>
                    <a:pt x="135" y="678"/>
                  </a:lnTo>
                  <a:lnTo>
                    <a:pt x="44" y="3277"/>
                  </a:lnTo>
                  <a:cubicBezTo>
                    <a:pt x="44" y="3277"/>
                    <a:pt x="0" y="3950"/>
                    <a:pt x="444" y="3950"/>
                  </a:cubicBezTo>
                  <a:lnTo>
                    <a:pt x="444" y="3950"/>
                  </a:lnTo>
                  <a:lnTo>
                    <a:pt x="1082" y="3950"/>
                  </a:lnTo>
                  <a:lnTo>
                    <a:pt x="1478" y="3950"/>
                  </a:lnTo>
                  <a:lnTo>
                    <a:pt x="1854" y="3950"/>
                  </a:lnTo>
                  <a:lnTo>
                    <a:pt x="2496" y="3950"/>
                  </a:lnTo>
                  <a:lnTo>
                    <a:pt x="2892" y="3950"/>
                  </a:lnTo>
                  <a:cubicBezTo>
                    <a:pt x="3332" y="3950"/>
                    <a:pt x="3292" y="3277"/>
                    <a:pt x="3292" y="3277"/>
                  </a:cubicBezTo>
                  <a:lnTo>
                    <a:pt x="3292" y="3277"/>
                  </a:lnTo>
                  <a:lnTo>
                    <a:pt x="3197" y="678"/>
                  </a:lnTo>
                  <a:cubicBezTo>
                    <a:pt x="3197" y="678"/>
                    <a:pt x="3197" y="1"/>
                    <a:pt x="2797" y="1"/>
                  </a:cubicBezTo>
                  <a:lnTo>
                    <a:pt x="2797" y="1"/>
                  </a:lnTo>
                  <a:close/>
                </a:path>
              </a:pathLst>
            </a:custGeom>
            <a:gradFill>
              <a:gsLst>
                <a:gs pos="0">
                  <a:schemeClr val="accent1"/>
                </a:gs>
                <a:gs pos="100000">
                  <a:schemeClr val="dk1"/>
                </a:gs>
              </a:gsLst>
              <a:lin ang="2700006" scaled="0"/>
            </a:gradFill>
            <a:ln>
              <a:noFill/>
            </a:ln>
          </p:spPr>
          <p:txBody>
            <a:bodyPr spcFirstLastPara="1" wrap="square" lIns="121598" tIns="121598" rIns="121598" bIns="121598" anchor="ctr" anchorCtr="0">
              <a:noAutofit/>
            </a:bodyPr>
            <a:lstStyle/>
            <a:p>
              <a:endParaRPr sz="2479"/>
            </a:p>
          </p:txBody>
        </p:sp>
        <p:sp>
          <p:nvSpPr>
            <p:cNvPr id="837" name="Google Shape;837;p40"/>
            <p:cNvSpPr/>
            <p:nvPr/>
          </p:nvSpPr>
          <p:spPr>
            <a:xfrm>
              <a:off x="4684800" y="3211975"/>
              <a:ext cx="83300" cy="98650"/>
            </a:xfrm>
            <a:custGeom>
              <a:avLst/>
              <a:gdLst/>
              <a:ahLst/>
              <a:cxnLst/>
              <a:rect l="l" t="t" r="r" b="b"/>
              <a:pathLst>
                <a:path w="3332" h="3946" extrusionOk="0">
                  <a:moveTo>
                    <a:pt x="484" y="1"/>
                  </a:moveTo>
                  <a:cubicBezTo>
                    <a:pt x="139" y="60"/>
                    <a:pt x="135" y="674"/>
                    <a:pt x="135" y="674"/>
                  </a:cubicBezTo>
                  <a:lnTo>
                    <a:pt x="44" y="3273"/>
                  </a:lnTo>
                  <a:cubicBezTo>
                    <a:pt x="44" y="3273"/>
                    <a:pt x="0" y="3946"/>
                    <a:pt x="444" y="3946"/>
                  </a:cubicBezTo>
                  <a:lnTo>
                    <a:pt x="2892" y="3946"/>
                  </a:lnTo>
                  <a:cubicBezTo>
                    <a:pt x="3332" y="3946"/>
                    <a:pt x="3292" y="3273"/>
                    <a:pt x="3292" y="3273"/>
                  </a:cubicBezTo>
                  <a:lnTo>
                    <a:pt x="3268" y="2663"/>
                  </a:lnTo>
                  <a:lnTo>
                    <a:pt x="812" y="2663"/>
                  </a:lnTo>
                  <a:cubicBezTo>
                    <a:pt x="369" y="2663"/>
                    <a:pt x="412" y="1985"/>
                    <a:pt x="412" y="1985"/>
                  </a:cubicBezTo>
                  <a:lnTo>
                    <a:pt x="484" y="1"/>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838" name="Google Shape;838;p40"/>
            <p:cNvSpPr/>
            <p:nvPr/>
          </p:nvSpPr>
          <p:spPr>
            <a:xfrm>
              <a:off x="4631225" y="2832150"/>
              <a:ext cx="244125" cy="379750"/>
            </a:xfrm>
            <a:custGeom>
              <a:avLst/>
              <a:gdLst/>
              <a:ahLst/>
              <a:cxnLst/>
              <a:rect l="l" t="t" r="r" b="b"/>
              <a:pathLst>
                <a:path w="9765" h="15190" extrusionOk="0">
                  <a:moveTo>
                    <a:pt x="4160" y="3240"/>
                  </a:moveTo>
                  <a:cubicBezTo>
                    <a:pt x="1" y="5854"/>
                    <a:pt x="3320" y="7324"/>
                    <a:pt x="3320" y="7324"/>
                  </a:cubicBezTo>
                  <a:lnTo>
                    <a:pt x="3320" y="7324"/>
                  </a:lnTo>
                  <a:lnTo>
                    <a:pt x="3130" y="15190"/>
                  </a:lnTo>
                  <a:lnTo>
                    <a:pt x="3811" y="15190"/>
                  </a:lnTo>
                  <a:lnTo>
                    <a:pt x="4492" y="15190"/>
                  </a:lnTo>
                  <a:lnTo>
                    <a:pt x="4163" y="7292"/>
                  </a:lnTo>
                  <a:cubicBezTo>
                    <a:pt x="1767" y="5664"/>
                    <a:pt x="4698" y="3628"/>
                    <a:pt x="4698" y="3628"/>
                  </a:cubicBezTo>
                  <a:lnTo>
                    <a:pt x="4698" y="3628"/>
                  </a:lnTo>
                  <a:lnTo>
                    <a:pt x="9764" y="0"/>
                  </a:lnTo>
                  <a:close/>
                </a:path>
              </a:pathLst>
            </a:custGeom>
            <a:gradFill>
              <a:gsLst>
                <a:gs pos="0">
                  <a:schemeClr val="accent1"/>
                </a:gs>
                <a:gs pos="100000">
                  <a:schemeClr val="dk1"/>
                </a:gs>
              </a:gsLst>
              <a:lin ang="2700006" scaled="0"/>
            </a:gradFill>
            <a:ln>
              <a:noFill/>
            </a:ln>
          </p:spPr>
          <p:txBody>
            <a:bodyPr spcFirstLastPara="1" wrap="square" lIns="121598" tIns="121598" rIns="121598" bIns="121598" anchor="ctr" anchorCtr="0">
              <a:noAutofit/>
            </a:bodyPr>
            <a:lstStyle/>
            <a:p>
              <a:endParaRPr sz="2479"/>
            </a:p>
          </p:txBody>
        </p:sp>
        <p:sp>
          <p:nvSpPr>
            <p:cNvPr id="839" name="Google Shape;839;p40"/>
            <p:cNvSpPr/>
            <p:nvPr/>
          </p:nvSpPr>
          <p:spPr>
            <a:xfrm>
              <a:off x="4631225" y="2832150"/>
              <a:ext cx="244125" cy="379750"/>
            </a:xfrm>
            <a:custGeom>
              <a:avLst/>
              <a:gdLst/>
              <a:ahLst/>
              <a:cxnLst/>
              <a:rect l="l" t="t" r="r" b="b"/>
              <a:pathLst>
                <a:path w="9765" h="15190" extrusionOk="0">
                  <a:moveTo>
                    <a:pt x="9764" y="0"/>
                  </a:moveTo>
                  <a:lnTo>
                    <a:pt x="4160" y="3240"/>
                  </a:lnTo>
                  <a:cubicBezTo>
                    <a:pt x="1" y="5854"/>
                    <a:pt x="3320" y="7324"/>
                    <a:pt x="3320" y="7324"/>
                  </a:cubicBezTo>
                  <a:lnTo>
                    <a:pt x="3130" y="15190"/>
                  </a:lnTo>
                  <a:lnTo>
                    <a:pt x="3470" y="15190"/>
                  </a:lnTo>
                  <a:lnTo>
                    <a:pt x="3664" y="7324"/>
                  </a:lnTo>
                  <a:cubicBezTo>
                    <a:pt x="3664" y="7324"/>
                    <a:pt x="345" y="5854"/>
                    <a:pt x="4504" y="3240"/>
                  </a:cubicBezTo>
                  <a:lnTo>
                    <a:pt x="8334" y="1022"/>
                  </a:lnTo>
                  <a:lnTo>
                    <a:pt x="9764" y="0"/>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840" name="Google Shape;840;p40"/>
            <p:cNvSpPr/>
            <p:nvPr/>
          </p:nvSpPr>
          <p:spPr>
            <a:xfrm>
              <a:off x="4658250" y="3295375"/>
              <a:ext cx="136400" cy="906650"/>
            </a:xfrm>
            <a:custGeom>
              <a:avLst/>
              <a:gdLst/>
              <a:ahLst/>
              <a:cxnLst/>
              <a:rect l="l" t="t" r="r" b="b"/>
              <a:pathLst>
                <a:path w="5456" h="36266" extrusionOk="0">
                  <a:moveTo>
                    <a:pt x="1055" y="0"/>
                  </a:moveTo>
                  <a:cubicBezTo>
                    <a:pt x="472" y="0"/>
                    <a:pt x="1" y="471"/>
                    <a:pt x="1" y="1054"/>
                  </a:cubicBezTo>
                  <a:lnTo>
                    <a:pt x="1" y="1054"/>
                  </a:lnTo>
                  <a:lnTo>
                    <a:pt x="1" y="35212"/>
                  </a:lnTo>
                  <a:cubicBezTo>
                    <a:pt x="1" y="35794"/>
                    <a:pt x="472" y="36266"/>
                    <a:pt x="1055" y="36266"/>
                  </a:cubicBezTo>
                  <a:lnTo>
                    <a:pt x="1055" y="36266"/>
                  </a:lnTo>
                  <a:lnTo>
                    <a:pt x="4401" y="36266"/>
                  </a:lnTo>
                  <a:cubicBezTo>
                    <a:pt x="4984" y="36266"/>
                    <a:pt x="5455" y="35794"/>
                    <a:pt x="5455" y="35212"/>
                  </a:cubicBezTo>
                  <a:lnTo>
                    <a:pt x="5455" y="35212"/>
                  </a:lnTo>
                  <a:lnTo>
                    <a:pt x="5455" y="1054"/>
                  </a:lnTo>
                  <a:cubicBezTo>
                    <a:pt x="5455" y="471"/>
                    <a:pt x="4984" y="0"/>
                    <a:pt x="4401" y="0"/>
                  </a:cubicBezTo>
                  <a:lnTo>
                    <a:pt x="4401" y="0"/>
                  </a:lnTo>
                  <a:close/>
                </a:path>
              </a:pathLst>
            </a:custGeom>
            <a:gradFill>
              <a:gsLst>
                <a:gs pos="0">
                  <a:schemeClr val="accent1"/>
                </a:gs>
                <a:gs pos="100000">
                  <a:schemeClr val="dk1"/>
                </a:gs>
              </a:gsLst>
              <a:lin ang="2700006" scaled="0"/>
            </a:gradFill>
            <a:ln>
              <a:noFill/>
            </a:ln>
          </p:spPr>
          <p:txBody>
            <a:bodyPr spcFirstLastPara="1" wrap="square" lIns="121598" tIns="121598" rIns="121598" bIns="121598" anchor="ctr" anchorCtr="0">
              <a:noAutofit/>
            </a:bodyPr>
            <a:lstStyle/>
            <a:p>
              <a:endParaRPr sz="2479"/>
            </a:p>
          </p:txBody>
        </p:sp>
        <p:sp>
          <p:nvSpPr>
            <p:cNvPr id="841" name="Google Shape;841;p40"/>
            <p:cNvSpPr/>
            <p:nvPr/>
          </p:nvSpPr>
          <p:spPr>
            <a:xfrm>
              <a:off x="4658250" y="3295375"/>
              <a:ext cx="136400" cy="906650"/>
            </a:xfrm>
            <a:custGeom>
              <a:avLst/>
              <a:gdLst/>
              <a:ahLst/>
              <a:cxnLst/>
              <a:rect l="l" t="t" r="r" b="b"/>
              <a:pathLst>
                <a:path w="5456" h="36266" extrusionOk="0">
                  <a:moveTo>
                    <a:pt x="1055" y="0"/>
                  </a:moveTo>
                  <a:cubicBezTo>
                    <a:pt x="472" y="0"/>
                    <a:pt x="1" y="471"/>
                    <a:pt x="1" y="1054"/>
                  </a:cubicBezTo>
                  <a:lnTo>
                    <a:pt x="1" y="35212"/>
                  </a:lnTo>
                  <a:cubicBezTo>
                    <a:pt x="1" y="35794"/>
                    <a:pt x="472" y="36266"/>
                    <a:pt x="1055" y="36266"/>
                  </a:cubicBezTo>
                  <a:lnTo>
                    <a:pt x="4401" y="36266"/>
                  </a:lnTo>
                  <a:cubicBezTo>
                    <a:pt x="4984" y="36266"/>
                    <a:pt x="5455" y="35794"/>
                    <a:pt x="5455" y="35212"/>
                  </a:cubicBezTo>
                  <a:lnTo>
                    <a:pt x="5455" y="34416"/>
                  </a:lnTo>
                  <a:cubicBezTo>
                    <a:pt x="5455" y="34986"/>
                    <a:pt x="5067" y="35446"/>
                    <a:pt x="4592" y="35446"/>
                  </a:cubicBezTo>
                  <a:lnTo>
                    <a:pt x="1851" y="35446"/>
                  </a:lnTo>
                  <a:cubicBezTo>
                    <a:pt x="1371" y="35446"/>
                    <a:pt x="987" y="34986"/>
                    <a:pt x="987" y="34416"/>
                  </a:cubicBezTo>
                  <a:lnTo>
                    <a:pt x="987" y="1030"/>
                  </a:lnTo>
                  <a:cubicBezTo>
                    <a:pt x="987" y="459"/>
                    <a:pt x="1371" y="0"/>
                    <a:pt x="1851" y="0"/>
                  </a:cubicBez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842" name="Google Shape;842;p40"/>
            <p:cNvSpPr/>
            <p:nvPr/>
          </p:nvSpPr>
          <p:spPr>
            <a:xfrm>
              <a:off x="4658250" y="3679675"/>
              <a:ext cx="136400" cy="46250"/>
            </a:xfrm>
            <a:custGeom>
              <a:avLst/>
              <a:gdLst/>
              <a:ahLst/>
              <a:cxnLst/>
              <a:rect l="l" t="t" r="r" b="b"/>
              <a:pathLst>
                <a:path w="5456" h="1850" extrusionOk="0">
                  <a:moveTo>
                    <a:pt x="5455" y="0"/>
                  </a:moveTo>
                  <a:lnTo>
                    <a:pt x="1" y="0"/>
                  </a:lnTo>
                  <a:lnTo>
                    <a:pt x="1" y="1850"/>
                  </a:lnTo>
                  <a:lnTo>
                    <a:pt x="5455" y="1850"/>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843" name="Google Shape;843;p40"/>
            <p:cNvSpPr/>
            <p:nvPr/>
          </p:nvSpPr>
          <p:spPr>
            <a:xfrm>
              <a:off x="4658250" y="3587875"/>
              <a:ext cx="136400" cy="46275"/>
            </a:xfrm>
            <a:custGeom>
              <a:avLst/>
              <a:gdLst/>
              <a:ahLst/>
              <a:cxnLst/>
              <a:rect l="l" t="t" r="r" b="b"/>
              <a:pathLst>
                <a:path w="5456" h="1851" extrusionOk="0">
                  <a:moveTo>
                    <a:pt x="1" y="1850"/>
                  </a:moveTo>
                  <a:lnTo>
                    <a:pt x="5455" y="1850"/>
                  </a:lnTo>
                  <a:lnTo>
                    <a:pt x="5455" y="0"/>
                  </a:lnTo>
                  <a:lnTo>
                    <a:pt x="1" y="0"/>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844" name="Google Shape;844;p40"/>
            <p:cNvSpPr/>
            <p:nvPr/>
          </p:nvSpPr>
          <p:spPr>
            <a:xfrm>
              <a:off x="4658250" y="3863250"/>
              <a:ext cx="136400" cy="46175"/>
            </a:xfrm>
            <a:custGeom>
              <a:avLst/>
              <a:gdLst/>
              <a:ahLst/>
              <a:cxnLst/>
              <a:rect l="l" t="t" r="r" b="b"/>
              <a:pathLst>
                <a:path w="5456" h="1847" extrusionOk="0">
                  <a:moveTo>
                    <a:pt x="5455" y="1"/>
                  </a:moveTo>
                  <a:lnTo>
                    <a:pt x="1" y="1"/>
                  </a:lnTo>
                  <a:lnTo>
                    <a:pt x="1" y="1846"/>
                  </a:lnTo>
                  <a:lnTo>
                    <a:pt x="5455" y="1846"/>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sp>
          <p:nvSpPr>
            <p:cNvPr id="845" name="Google Shape;845;p40"/>
            <p:cNvSpPr/>
            <p:nvPr/>
          </p:nvSpPr>
          <p:spPr>
            <a:xfrm>
              <a:off x="4658250" y="3771450"/>
              <a:ext cx="136400" cy="46175"/>
            </a:xfrm>
            <a:custGeom>
              <a:avLst/>
              <a:gdLst/>
              <a:ahLst/>
              <a:cxnLst/>
              <a:rect l="l" t="t" r="r" b="b"/>
              <a:pathLst>
                <a:path w="5456" h="1847" extrusionOk="0">
                  <a:moveTo>
                    <a:pt x="5455" y="1"/>
                  </a:moveTo>
                  <a:lnTo>
                    <a:pt x="1" y="1"/>
                  </a:lnTo>
                  <a:lnTo>
                    <a:pt x="1" y="1847"/>
                  </a:lnTo>
                  <a:lnTo>
                    <a:pt x="5455" y="1847"/>
                  </a:lnTo>
                  <a:close/>
                </a:path>
              </a:pathLst>
            </a:custGeom>
            <a:solidFill>
              <a:srgbClr val="022363">
                <a:alpha val="13890"/>
              </a:srgbClr>
            </a:solidFill>
            <a:ln>
              <a:noFill/>
            </a:ln>
          </p:spPr>
          <p:txBody>
            <a:bodyPr spcFirstLastPara="1" wrap="square" lIns="121598" tIns="121598" rIns="121598" bIns="121598" anchor="ctr" anchorCtr="0">
              <a:noAutofit/>
            </a:bodyPr>
            <a:lstStyle/>
            <a:p>
              <a:endParaRPr sz="2479"/>
            </a:p>
          </p:txBody>
        </p:sp>
      </p:grpSp>
      <p:grpSp>
        <p:nvGrpSpPr>
          <p:cNvPr id="846" name="Google Shape;846;p40"/>
          <p:cNvGrpSpPr/>
          <p:nvPr/>
        </p:nvGrpSpPr>
        <p:grpSpPr>
          <a:xfrm rot="-160161">
            <a:off x="7172074" y="3487361"/>
            <a:ext cx="2566114" cy="2567305"/>
            <a:chOff x="5819423" y="768425"/>
            <a:chExt cx="1957609" cy="1958516"/>
          </a:xfrm>
        </p:grpSpPr>
        <p:sp>
          <p:nvSpPr>
            <p:cNvPr id="847" name="Google Shape;847;p40"/>
            <p:cNvSpPr/>
            <p:nvPr/>
          </p:nvSpPr>
          <p:spPr>
            <a:xfrm rot="-2974704">
              <a:off x="6101613" y="1055304"/>
              <a:ext cx="1393229" cy="1384757"/>
            </a:xfrm>
            <a:custGeom>
              <a:avLst/>
              <a:gdLst/>
              <a:ahLst/>
              <a:cxnLst/>
              <a:rect l="l" t="t" r="r" b="b"/>
              <a:pathLst>
                <a:path w="26202" h="26040" extrusionOk="0">
                  <a:moveTo>
                    <a:pt x="9320" y="298"/>
                  </a:moveTo>
                  <a:cubicBezTo>
                    <a:pt x="7625" y="943"/>
                    <a:pt x="6619" y="2654"/>
                    <a:pt x="5787" y="4262"/>
                  </a:cubicBezTo>
                  <a:lnTo>
                    <a:pt x="5787" y="4262"/>
                  </a:lnTo>
                  <a:cubicBezTo>
                    <a:pt x="3775" y="8128"/>
                    <a:pt x="1977" y="12105"/>
                    <a:pt x="404" y="16169"/>
                  </a:cubicBezTo>
                  <a:lnTo>
                    <a:pt x="404" y="16169"/>
                  </a:lnTo>
                  <a:cubicBezTo>
                    <a:pt x="202" y="16688"/>
                    <a:pt x="0" y="17226"/>
                    <a:pt x="8" y="17785"/>
                  </a:cubicBezTo>
                  <a:lnTo>
                    <a:pt x="8" y="17785"/>
                  </a:lnTo>
                  <a:cubicBezTo>
                    <a:pt x="24" y="19088"/>
                    <a:pt x="1387" y="20197"/>
                    <a:pt x="2666" y="19951"/>
                  </a:cubicBezTo>
                  <a:lnTo>
                    <a:pt x="2666" y="19951"/>
                  </a:lnTo>
                  <a:cubicBezTo>
                    <a:pt x="3260" y="19837"/>
                    <a:pt x="3783" y="19484"/>
                    <a:pt x="4373" y="19341"/>
                  </a:cubicBezTo>
                  <a:lnTo>
                    <a:pt x="4373" y="19341"/>
                  </a:lnTo>
                  <a:cubicBezTo>
                    <a:pt x="4373" y="19341"/>
                    <a:pt x="5542" y="18827"/>
                    <a:pt x="6274" y="19611"/>
                  </a:cubicBezTo>
                  <a:lnTo>
                    <a:pt x="6274" y="19611"/>
                  </a:lnTo>
                  <a:cubicBezTo>
                    <a:pt x="7007" y="20399"/>
                    <a:pt x="6409" y="21528"/>
                    <a:pt x="6409" y="21528"/>
                  </a:cubicBezTo>
                  <a:lnTo>
                    <a:pt x="6409" y="21528"/>
                  </a:lnTo>
                  <a:cubicBezTo>
                    <a:pt x="6227" y="22102"/>
                    <a:pt x="5839" y="22605"/>
                    <a:pt x="5684" y="23188"/>
                  </a:cubicBezTo>
                  <a:lnTo>
                    <a:pt x="5684" y="23188"/>
                  </a:lnTo>
                  <a:cubicBezTo>
                    <a:pt x="5344" y="24447"/>
                    <a:pt x="6358" y="25885"/>
                    <a:pt x="7653" y="25992"/>
                  </a:cubicBezTo>
                  <a:lnTo>
                    <a:pt x="7653" y="25992"/>
                  </a:lnTo>
                  <a:cubicBezTo>
                    <a:pt x="8211" y="26039"/>
                    <a:pt x="8762" y="25873"/>
                    <a:pt x="9296" y="25711"/>
                  </a:cubicBezTo>
                  <a:lnTo>
                    <a:pt x="9296" y="25711"/>
                  </a:lnTo>
                  <a:cubicBezTo>
                    <a:pt x="13459" y="24427"/>
                    <a:pt x="17551" y="22914"/>
                    <a:pt x="21551" y="21183"/>
                  </a:cubicBezTo>
                  <a:lnTo>
                    <a:pt x="21551" y="21183"/>
                  </a:lnTo>
                  <a:cubicBezTo>
                    <a:pt x="23215" y="20462"/>
                    <a:pt x="24990" y="19579"/>
                    <a:pt x="25754" y="17935"/>
                  </a:cubicBezTo>
                  <a:lnTo>
                    <a:pt x="25754" y="17935"/>
                  </a:lnTo>
                  <a:cubicBezTo>
                    <a:pt x="26106" y="17179"/>
                    <a:pt x="26202" y="16327"/>
                    <a:pt x="26198" y="15495"/>
                  </a:cubicBezTo>
                  <a:lnTo>
                    <a:pt x="26198" y="15495"/>
                  </a:lnTo>
                  <a:cubicBezTo>
                    <a:pt x="26190" y="13864"/>
                    <a:pt x="25742" y="12125"/>
                    <a:pt x="24490" y="11079"/>
                  </a:cubicBezTo>
                  <a:lnTo>
                    <a:pt x="24490" y="11079"/>
                  </a:lnTo>
                  <a:cubicBezTo>
                    <a:pt x="23595" y="10334"/>
                    <a:pt x="22423" y="10045"/>
                    <a:pt x="21334" y="9633"/>
                  </a:cubicBezTo>
                  <a:lnTo>
                    <a:pt x="21334" y="9633"/>
                  </a:lnTo>
                  <a:cubicBezTo>
                    <a:pt x="21334" y="9633"/>
                    <a:pt x="19001" y="8829"/>
                    <a:pt x="18335" y="8116"/>
                  </a:cubicBezTo>
                  <a:lnTo>
                    <a:pt x="18335" y="8116"/>
                  </a:lnTo>
                  <a:cubicBezTo>
                    <a:pt x="17674" y="7407"/>
                    <a:pt x="17290" y="5292"/>
                    <a:pt x="17290" y="5292"/>
                  </a:cubicBezTo>
                  <a:lnTo>
                    <a:pt x="17290" y="5292"/>
                  </a:lnTo>
                  <a:cubicBezTo>
                    <a:pt x="16953" y="4179"/>
                    <a:pt x="16747" y="2987"/>
                    <a:pt x="16070" y="2044"/>
                  </a:cubicBezTo>
                  <a:lnTo>
                    <a:pt x="16070" y="2044"/>
                  </a:lnTo>
                  <a:cubicBezTo>
                    <a:pt x="15115" y="721"/>
                    <a:pt x="13412" y="151"/>
                    <a:pt x="11784" y="28"/>
                  </a:cubicBezTo>
                  <a:lnTo>
                    <a:pt x="11784" y="28"/>
                  </a:lnTo>
                  <a:cubicBezTo>
                    <a:pt x="11570" y="12"/>
                    <a:pt x="11348" y="1"/>
                    <a:pt x="11130" y="1"/>
                  </a:cubicBezTo>
                  <a:lnTo>
                    <a:pt x="11130" y="1"/>
                  </a:lnTo>
                  <a:cubicBezTo>
                    <a:pt x="10512" y="1"/>
                    <a:pt x="9895" y="80"/>
                    <a:pt x="9320" y="298"/>
                  </a:cubicBezTo>
                  <a:close/>
                </a:path>
              </a:pathLst>
            </a:custGeom>
            <a:solidFill>
              <a:schemeClr val="dk1"/>
            </a:solidFill>
            <a:ln>
              <a:noFill/>
            </a:ln>
          </p:spPr>
          <p:txBody>
            <a:bodyPr spcFirstLastPara="1" wrap="square" lIns="121598" tIns="121598" rIns="121598" bIns="121598" anchor="ctr" anchorCtr="0">
              <a:noAutofit/>
            </a:bodyPr>
            <a:lstStyle/>
            <a:p>
              <a:endParaRPr sz="2479"/>
            </a:p>
          </p:txBody>
        </p:sp>
        <p:sp>
          <p:nvSpPr>
            <p:cNvPr id="848" name="Google Shape;848;p40"/>
            <p:cNvSpPr/>
            <p:nvPr/>
          </p:nvSpPr>
          <p:spPr>
            <a:xfrm rot="-2974704">
              <a:off x="6556151" y="1099526"/>
              <a:ext cx="430751" cy="455045"/>
            </a:xfrm>
            <a:custGeom>
              <a:avLst/>
              <a:gdLst/>
              <a:ahLst/>
              <a:cxnLst/>
              <a:rect l="l" t="t" r="r" b="b"/>
              <a:pathLst>
                <a:path w="8101" h="8557" extrusionOk="0">
                  <a:moveTo>
                    <a:pt x="1292" y="416"/>
                  </a:moveTo>
                  <a:cubicBezTo>
                    <a:pt x="1" y="1617"/>
                    <a:pt x="405" y="4144"/>
                    <a:pt x="2187" y="6061"/>
                  </a:cubicBezTo>
                  <a:lnTo>
                    <a:pt x="2187" y="6061"/>
                  </a:lnTo>
                  <a:cubicBezTo>
                    <a:pt x="3973" y="7978"/>
                    <a:pt x="6469" y="8556"/>
                    <a:pt x="7760" y="7356"/>
                  </a:cubicBezTo>
                  <a:lnTo>
                    <a:pt x="7760" y="7356"/>
                  </a:lnTo>
                  <a:cubicBezTo>
                    <a:pt x="7891" y="7233"/>
                    <a:pt x="8002" y="7095"/>
                    <a:pt x="8101" y="6948"/>
                  </a:cubicBezTo>
                  <a:lnTo>
                    <a:pt x="8101" y="6948"/>
                  </a:lnTo>
                  <a:cubicBezTo>
                    <a:pt x="7602" y="6754"/>
                    <a:pt x="7087" y="6592"/>
                    <a:pt x="6588" y="6401"/>
                  </a:cubicBezTo>
                  <a:lnTo>
                    <a:pt x="6588" y="6401"/>
                  </a:lnTo>
                  <a:cubicBezTo>
                    <a:pt x="6588" y="6401"/>
                    <a:pt x="4255" y="5597"/>
                    <a:pt x="3589" y="4884"/>
                  </a:cubicBezTo>
                  <a:lnTo>
                    <a:pt x="3589" y="4884"/>
                  </a:lnTo>
                  <a:cubicBezTo>
                    <a:pt x="2928" y="4175"/>
                    <a:pt x="2544" y="2060"/>
                    <a:pt x="2544" y="2060"/>
                  </a:cubicBezTo>
                  <a:lnTo>
                    <a:pt x="2544" y="2060"/>
                  </a:lnTo>
                  <a:cubicBezTo>
                    <a:pt x="2338" y="1379"/>
                    <a:pt x="2179" y="666"/>
                    <a:pt x="1934" y="1"/>
                  </a:cubicBezTo>
                  <a:lnTo>
                    <a:pt x="1934" y="1"/>
                  </a:lnTo>
                  <a:cubicBezTo>
                    <a:pt x="1696" y="100"/>
                    <a:pt x="1482" y="238"/>
                    <a:pt x="1292" y="416"/>
                  </a:cubicBezTo>
                </a:path>
              </a:pathLst>
            </a:custGeom>
            <a:solidFill>
              <a:srgbClr val="000000">
                <a:alpha val="5090"/>
              </a:srgbClr>
            </a:solidFill>
            <a:ln>
              <a:noFill/>
            </a:ln>
          </p:spPr>
          <p:txBody>
            <a:bodyPr spcFirstLastPara="1" wrap="square" lIns="121598" tIns="121598" rIns="121598" bIns="121598" anchor="ctr" anchorCtr="0">
              <a:noAutofit/>
            </a:bodyPr>
            <a:lstStyle/>
            <a:p>
              <a:endParaRPr sz="2479"/>
            </a:p>
          </p:txBody>
        </p:sp>
        <p:sp>
          <p:nvSpPr>
            <p:cNvPr id="849" name="Google Shape;849;p40"/>
            <p:cNvSpPr/>
            <p:nvPr/>
          </p:nvSpPr>
          <p:spPr>
            <a:xfrm rot="-2974704">
              <a:off x="6885941" y="2171520"/>
              <a:ext cx="112141" cy="310134"/>
            </a:xfrm>
            <a:custGeom>
              <a:avLst/>
              <a:gdLst/>
              <a:ahLst/>
              <a:cxnLst/>
              <a:rect l="l" t="t" r="r" b="b"/>
              <a:pathLst>
                <a:path w="2109" h="5832" extrusionOk="0">
                  <a:moveTo>
                    <a:pt x="108" y="1"/>
                  </a:moveTo>
                  <a:lnTo>
                    <a:pt x="108" y="5"/>
                  </a:lnTo>
                  <a:cubicBezTo>
                    <a:pt x="338" y="60"/>
                    <a:pt x="567" y="179"/>
                    <a:pt x="765" y="389"/>
                  </a:cubicBezTo>
                  <a:cubicBezTo>
                    <a:pt x="1498" y="1177"/>
                    <a:pt x="900" y="2306"/>
                    <a:pt x="900" y="2306"/>
                  </a:cubicBezTo>
                  <a:cubicBezTo>
                    <a:pt x="718" y="2880"/>
                    <a:pt x="330" y="3383"/>
                    <a:pt x="175" y="3966"/>
                  </a:cubicBezTo>
                  <a:cubicBezTo>
                    <a:pt x="1" y="4607"/>
                    <a:pt x="179" y="5296"/>
                    <a:pt x="571" y="5831"/>
                  </a:cubicBezTo>
                  <a:cubicBezTo>
                    <a:pt x="603" y="5403"/>
                    <a:pt x="714" y="4983"/>
                    <a:pt x="904" y="4599"/>
                  </a:cubicBezTo>
                  <a:cubicBezTo>
                    <a:pt x="1213" y="3977"/>
                    <a:pt x="1720" y="3451"/>
                    <a:pt x="1922" y="2781"/>
                  </a:cubicBezTo>
                  <a:cubicBezTo>
                    <a:pt x="2108" y="2179"/>
                    <a:pt x="2009" y="1498"/>
                    <a:pt x="1664" y="967"/>
                  </a:cubicBezTo>
                  <a:cubicBezTo>
                    <a:pt x="1320" y="440"/>
                    <a:pt x="734" y="76"/>
                    <a:pt x="108" y="1"/>
                  </a:cubicBezTo>
                  <a:close/>
                </a:path>
              </a:pathLst>
            </a:custGeom>
            <a:solidFill>
              <a:srgbClr val="000000">
                <a:alpha val="5090"/>
              </a:srgbClr>
            </a:solidFill>
            <a:ln>
              <a:noFill/>
            </a:ln>
          </p:spPr>
          <p:txBody>
            <a:bodyPr spcFirstLastPara="1" wrap="square" lIns="121598" tIns="121598" rIns="121598" bIns="121598" anchor="ctr" anchorCtr="0">
              <a:noAutofit/>
            </a:bodyPr>
            <a:lstStyle/>
            <a:p>
              <a:endParaRPr sz="2479"/>
            </a:p>
          </p:txBody>
        </p:sp>
        <p:sp>
          <p:nvSpPr>
            <p:cNvPr id="850" name="Google Shape;850;p40"/>
            <p:cNvSpPr/>
            <p:nvPr/>
          </p:nvSpPr>
          <p:spPr>
            <a:xfrm rot="-2974704">
              <a:off x="6044189" y="1416070"/>
              <a:ext cx="627012" cy="818570"/>
            </a:xfrm>
            <a:custGeom>
              <a:avLst/>
              <a:gdLst/>
              <a:ahLst/>
              <a:cxnLst/>
              <a:rect l="l" t="t" r="r" b="b"/>
              <a:pathLst>
                <a:path w="11792" h="15393" extrusionOk="0">
                  <a:moveTo>
                    <a:pt x="11198" y="6671"/>
                  </a:moveTo>
                  <a:cubicBezTo>
                    <a:pt x="11075" y="5764"/>
                    <a:pt x="10493" y="4999"/>
                    <a:pt x="10037" y="4207"/>
                  </a:cubicBezTo>
                  <a:cubicBezTo>
                    <a:pt x="9582" y="3411"/>
                    <a:pt x="9241" y="2425"/>
                    <a:pt x="9629" y="1597"/>
                  </a:cubicBezTo>
                  <a:cubicBezTo>
                    <a:pt x="9938" y="948"/>
                    <a:pt x="10627" y="563"/>
                    <a:pt x="11301" y="314"/>
                  </a:cubicBezTo>
                  <a:cubicBezTo>
                    <a:pt x="11463" y="254"/>
                    <a:pt x="11629" y="199"/>
                    <a:pt x="11792" y="151"/>
                  </a:cubicBezTo>
                  <a:cubicBezTo>
                    <a:pt x="11550" y="112"/>
                    <a:pt x="11305" y="84"/>
                    <a:pt x="11063" y="64"/>
                  </a:cubicBezTo>
                  <a:cubicBezTo>
                    <a:pt x="10231" y="1"/>
                    <a:pt x="9376" y="37"/>
                    <a:pt x="8599" y="334"/>
                  </a:cubicBezTo>
                  <a:cubicBezTo>
                    <a:pt x="6904" y="979"/>
                    <a:pt x="5898" y="2690"/>
                    <a:pt x="5066" y="4298"/>
                  </a:cubicBezTo>
                  <a:cubicBezTo>
                    <a:pt x="3189" y="7907"/>
                    <a:pt x="1497" y="11610"/>
                    <a:pt x="0" y="15393"/>
                  </a:cubicBezTo>
                  <a:cubicBezTo>
                    <a:pt x="2496" y="13551"/>
                    <a:pt x="5490" y="12474"/>
                    <a:pt x="8179" y="10909"/>
                  </a:cubicBezTo>
                  <a:cubicBezTo>
                    <a:pt x="8979" y="10446"/>
                    <a:pt x="9764" y="9931"/>
                    <a:pt x="10354" y="9222"/>
                  </a:cubicBezTo>
                  <a:cubicBezTo>
                    <a:pt x="10944" y="8513"/>
                    <a:pt x="11320" y="7586"/>
                    <a:pt x="11198" y="6671"/>
                  </a:cubicBezTo>
                  <a:close/>
                </a:path>
              </a:pathLst>
            </a:custGeom>
            <a:solidFill>
              <a:srgbClr val="000000">
                <a:alpha val="5090"/>
              </a:srgbClr>
            </a:solidFill>
            <a:ln>
              <a:noFill/>
            </a:ln>
          </p:spPr>
          <p:txBody>
            <a:bodyPr spcFirstLastPara="1" wrap="square" lIns="121598" tIns="121598" rIns="121598" bIns="121598" anchor="ctr" anchorCtr="0">
              <a:noAutofit/>
            </a:bodyPr>
            <a:lstStyle/>
            <a:p>
              <a:endParaRPr sz="2479"/>
            </a:p>
          </p:txBody>
        </p:sp>
      </p:grpSp>
      <p:sp>
        <p:nvSpPr>
          <p:cNvPr id="851" name="Google Shape;851;p40"/>
          <p:cNvSpPr/>
          <p:nvPr/>
        </p:nvSpPr>
        <p:spPr>
          <a:xfrm>
            <a:off x="7895289" y="1048890"/>
            <a:ext cx="760741" cy="761014"/>
          </a:xfrm>
          <a:custGeom>
            <a:avLst/>
            <a:gdLst/>
            <a:ahLst/>
            <a:cxnLst/>
            <a:rect l="l" t="t" r="r" b="b"/>
            <a:pathLst>
              <a:path w="9943" h="9947" extrusionOk="0">
                <a:moveTo>
                  <a:pt x="9942" y="4960"/>
                </a:moveTo>
                <a:lnTo>
                  <a:pt x="9942" y="4960"/>
                </a:lnTo>
                <a:cubicBezTo>
                  <a:pt x="9938" y="4033"/>
                  <a:pt x="9186" y="3280"/>
                  <a:pt x="8255" y="3284"/>
                </a:cubicBezTo>
                <a:lnTo>
                  <a:pt x="6651" y="3288"/>
                </a:lnTo>
                <a:lnTo>
                  <a:pt x="6647" y="1680"/>
                </a:lnTo>
                <a:cubicBezTo>
                  <a:pt x="6643" y="753"/>
                  <a:pt x="5890" y="1"/>
                  <a:pt x="4960" y="5"/>
                </a:cubicBezTo>
                <a:cubicBezTo>
                  <a:pt x="4033" y="5"/>
                  <a:pt x="3280" y="761"/>
                  <a:pt x="3284" y="1688"/>
                </a:cubicBezTo>
                <a:lnTo>
                  <a:pt x="3288" y="3296"/>
                </a:lnTo>
                <a:lnTo>
                  <a:pt x="1680" y="3300"/>
                </a:lnTo>
                <a:cubicBezTo>
                  <a:pt x="753" y="3300"/>
                  <a:pt x="1" y="4057"/>
                  <a:pt x="4" y="4983"/>
                </a:cubicBezTo>
                <a:cubicBezTo>
                  <a:pt x="4" y="5914"/>
                  <a:pt x="761" y="6667"/>
                  <a:pt x="1688" y="6663"/>
                </a:cubicBezTo>
                <a:lnTo>
                  <a:pt x="3296" y="6659"/>
                </a:lnTo>
                <a:lnTo>
                  <a:pt x="3300" y="8263"/>
                </a:lnTo>
                <a:cubicBezTo>
                  <a:pt x="3300" y="9194"/>
                  <a:pt x="4056" y="9946"/>
                  <a:pt x="4983" y="9942"/>
                </a:cubicBezTo>
                <a:cubicBezTo>
                  <a:pt x="5914" y="9942"/>
                  <a:pt x="6663" y="9186"/>
                  <a:pt x="6663" y="8255"/>
                </a:cubicBezTo>
                <a:lnTo>
                  <a:pt x="6659" y="6651"/>
                </a:lnTo>
                <a:lnTo>
                  <a:pt x="8263" y="6647"/>
                </a:lnTo>
                <a:cubicBezTo>
                  <a:pt x="9194" y="6647"/>
                  <a:pt x="9942" y="5890"/>
                  <a:pt x="9942" y="4960"/>
                </a:cubicBezTo>
                <a:close/>
              </a:path>
            </a:pathLst>
          </a:custGeom>
          <a:solidFill>
            <a:srgbClr val="FFFFFF">
              <a:alpha val="11900"/>
            </a:srgbClr>
          </a:solidFill>
          <a:ln>
            <a:noFill/>
          </a:ln>
        </p:spPr>
        <p:txBody>
          <a:bodyPr spcFirstLastPara="1" wrap="square" lIns="121598" tIns="121598" rIns="121598" bIns="121598" anchor="ctr" anchorCtr="0">
            <a:noAutofit/>
          </a:bodyPr>
          <a:lstStyle/>
          <a:p>
            <a:endParaRPr sz="2479"/>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871"/>
        <p:cNvGrpSpPr/>
        <p:nvPr/>
      </p:nvGrpSpPr>
      <p:grpSpPr>
        <a:xfrm>
          <a:off x="0" y="0"/>
          <a:ext cx="0" cy="0"/>
          <a:chOff x="0" y="0"/>
          <a:chExt cx="0" cy="0"/>
        </a:xfrm>
      </p:grpSpPr>
      <p:grpSp>
        <p:nvGrpSpPr>
          <p:cNvPr id="875" name="Google Shape;875;p37"/>
          <p:cNvGrpSpPr/>
          <p:nvPr/>
        </p:nvGrpSpPr>
        <p:grpSpPr>
          <a:xfrm rot="4890194" flipH="1">
            <a:off x="2176510" y="4618302"/>
            <a:ext cx="1553411" cy="1822160"/>
            <a:chOff x="3109325" y="1544275"/>
            <a:chExt cx="892750" cy="1047200"/>
          </a:xfrm>
        </p:grpSpPr>
        <p:sp>
          <p:nvSpPr>
            <p:cNvPr id="876" name="Google Shape;876;p37"/>
            <p:cNvSpPr/>
            <p:nvPr/>
          </p:nvSpPr>
          <p:spPr>
            <a:xfrm>
              <a:off x="3455725" y="2043075"/>
              <a:ext cx="72225" cy="120025"/>
            </a:xfrm>
            <a:custGeom>
              <a:avLst/>
              <a:gdLst/>
              <a:ahLst/>
              <a:cxnLst/>
              <a:rect l="l" t="t" r="r" b="b"/>
              <a:pathLst>
                <a:path w="2889" h="4801" fill="none" extrusionOk="0">
                  <a:moveTo>
                    <a:pt x="84" y="3862"/>
                  </a:moveTo>
                  <a:cubicBezTo>
                    <a:pt x="96" y="4028"/>
                    <a:pt x="143" y="4195"/>
                    <a:pt x="238" y="4349"/>
                  </a:cubicBezTo>
                  <a:cubicBezTo>
                    <a:pt x="369" y="4539"/>
                    <a:pt x="571" y="4658"/>
                    <a:pt x="797" y="4706"/>
                  </a:cubicBezTo>
                  <a:cubicBezTo>
                    <a:pt x="1320" y="4801"/>
                    <a:pt x="1854" y="4622"/>
                    <a:pt x="2223" y="4242"/>
                  </a:cubicBezTo>
                  <a:cubicBezTo>
                    <a:pt x="2591" y="3850"/>
                    <a:pt x="2805" y="3351"/>
                    <a:pt x="2852" y="2816"/>
                  </a:cubicBezTo>
                  <a:cubicBezTo>
                    <a:pt x="2888" y="2329"/>
                    <a:pt x="2805" y="1806"/>
                    <a:pt x="2472" y="1438"/>
                  </a:cubicBezTo>
                  <a:cubicBezTo>
                    <a:pt x="1189" y="0"/>
                    <a:pt x="1" y="2852"/>
                    <a:pt x="84" y="3862"/>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77" name="Google Shape;877;p37"/>
            <p:cNvSpPr/>
            <p:nvPr/>
          </p:nvSpPr>
          <p:spPr>
            <a:xfrm>
              <a:off x="3525250" y="2382625"/>
              <a:ext cx="168750" cy="208850"/>
            </a:xfrm>
            <a:custGeom>
              <a:avLst/>
              <a:gdLst/>
              <a:ahLst/>
              <a:cxnLst/>
              <a:rect l="l" t="t" r="r" b="b"/>
              <a:pathLst>
                <a:path w="6750" h="8354" fill="none" extrusionOk="0">
                  <a:moveTo>
                    <a:pt x="309" y="4943"/>
                  </a:moveTo>
                  <a:cubicBezTo>
                    <a:pt x="440" y="6108"/>
                    <a:pt x="1105" y="7237"/>
                    <a:pt x="2127" y="7795"/>
                  </a:cubicBezTo>
                  <a:cubicBezTo>
                    <a:pt x="3161" y="8354"/>
                    <a:pt x="4539" y="8283"/>
                    <a:pt x="5419" y="7522"/>
                  </a:cubicBezTo>
                  <a:cubicBezTo>
                    <a:pt x="5906" y="7082"/>
                    <a:pt x="6239" y="6524"/>
                    <a:pt x="6393" y="5894"/>
                  </a:cubicBezTo>
                  <a:cubicBezTo>
                    <a:pt x="6750" y="4528"/>
                    <a:pt x="6286" y="2959"/>
                    <a:pt x="5193" y="2056"/>
                  </a:cubicBezTo>
                  <a:cubicBezTo>
                    <a:pt x="2709" y="0"/>
                    <a:pt x="0" y="2020"/>
                    <a:pt x="309" y="4943"/>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78" name="Google Shape;878;p37"/>
            <p:cNvSpPr/>
            <p:nvPr/>
          </p:nvSpPr>
          <p:spPr>
            <a:xfrm>
              <a:off x="3869850" y="2076325"/>
              <a:ext cx="132225" cy="128675"/>
            </a:xfrm>
            <a:custGeom>
              <a:avLst/>
              <a:gdLst/>
              <a:ahLst/>
              <a:cxnLst/>
              <a:rect l="l" t="t" r="r" b="b"/>
              <a:pathLst>
                <a:path w="5289" h="5147" fill="none" extrusionOk="0">
                  <a:moveTo>
                    <a:pt x="226" y="3209"/>
                  </a:moveTo>
                  <a:cubicBezTo>
                    <a:pt x="84" y="3613"/>
                    <a:pt x="0" y="4089"/>
                    <a:pt x="226" y="4445"/>
                  </a:cubicBezTo>
                  <a:cubicBezTo>
                    <a:pt x="428" y="4778"/>
                    <a:pt x="856" y="4909"/>
                    <a:pt x="1236" y="4968"/>
                  </a:cubicBezTo>
                  <a:cubicBezTo>
                    <a:pt x="2365" y="5146"/>
                    <a:pt x="3601" y="4825"/>
                    <a:pt x="4361" y="3970"/>
                  </a:cubicBezTo>
                  <a:cubicBezTo>
                    <a:pt x="5288" y="2924"/>
                    <a:pt x="5288" y="274"/>
                    <a:pt x="3446" y="120"/>
                  </a:cubicBezTo>
                  <a:cubicBezTo>
                    <a:pt x="2044" y="1"/>
                    <a:pt x="618" y="2080"/>
                    <a:pt x="226" y="3209"/>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79" name="Google Shape;879;p37"/>
            <p:cNvSpPr/>
            <p:nvPr/>
          </p:nvSpPr>
          <p:spPr>
            <a:xfrm>
              <a:off x="3630100" y="1910275"/>
              <a:ext cx="94200" cy="123000"/>
            </a:xfrm>
            <a:custGeom>
              <a:avLst/>
              <a:gdLst/>
              <a:ahLst/>
              <a:cxnLst/>
              <a:rect l="l" t="t" r="r" b="b"/>
              <a:pathLst>
                <a:path w="3768" h="4920" fill="none" extrusionOk="0">
                  <a:moveTo>
                    <a:pt x="96" y="3720"/>
                  </a:moveTo>
                  <a:cubicBezTo>
                    <a:pt x="108" y="3910"/>
                    <a:pt x="155" y="4100"/>
                    <a:pt x="250" y="4266"/>
                  </a:cubicBezTo>
                  <a:cubicBezTo>
                    <a:pt x="429" y="4540"/>
                    <a:pt x="761" y="4682"/>
                    <a:pt x="1082" y="4730"/>
                  </a:cubicBezTo>
                  <a:cubicBezTo>
                    <a:pt x="2306" y="4920"/>
                    <a:pt x="3566" y="3922"/>
                    <a:pt x="3685" y="2698"/>
                  </a:cubicBezTo>
                  <a:cubicBezTo>
                    <a:pt x="3768" y="1747"/>
                    <a:pt x="2793" y="0"/>
                    <a:pt x="1617" y="297"/>
                  </a:cubicBezTo>
                  <a:cubicBezTo>
                    <a:pt x="500" y="594"/>
                    <a:pt x="1" y="2781"/>
                    <a:pt x="96" y="3720"/>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80" name="Google Shape;880;p37"/>
            <p:cNvSpPr/>
            <p:nvPr/>
          </p:nvSpPr>
          <p:spPr>
            <a:xfrm>
              <a:off x="3499400" y="1544275"/>
              <a:ext cx="43400" cy="90925"/>
            </a:xfrm>
            <a:custGeom>
              <a:avLst/>
              <a:gdLst/>
              <a:ahLst/>
              <a:cxnLst/>
              <a:rect l="l" t="t" r="r" b="b"/>
              <a:pathLst>
                <a:path w="1736" h="3637" fill="none" extrusionOk="0">
                  <a:moveTo>
                    <a:pt x="24" y="1997"/>
                  </a:moveTo>
                  <a:cubicBezTo>
                    <a:pt x="0" y="2484"/>
                    <a:pt x="95" y="3007"/>
                    <a:pt x="428" y="3352"/>
                  </a:cubicBezTo>
                  <a:cubicBezTo>
                    <a:pt x="618" y="3554"/>
                    <a:pt x="892" y="3637"/>
                    <a:pt x="1165" y="3565"/>
                  </a:cubicBezTo>
                  <a:cubicBezTo>
                    <a:pt x="1260" y="3518"/>
                    <a:pt x="1343" y="3459"/>
                    <a:pt x="1403" y="3375"/>
                  </a:cubicBezTo>
                  <a:cubicBezTo>
                    <a:pt x="1628" y="3114"/>
                    <a:pt x="1735" y="2769"/>
                    <a:pt x="1712" y="2413"/>
                  </a:cubicBezTo>
                  <a:cubicBezTo>
                    <a:pt x="1688" y="2068"/>
                    <a:pt x="1605" y="1724"/>
                    <a:pt x="1462" y="1403"/>
                  </a:cubicBezTo>
                  <a:cubicBezTo>
                    <a:pt x="1403" y="1236"/>
                    <a:pt x="1319" y="1070"/>
                    <a:pt x="1224" y="916"/>
                  </a:cubicBezTo>
                  <a:cubicBezTo>
                    <a:pt x="523" y="1"/>
                    <a:pt x="36" y="1438"/>
                    <a:pt x="24" y="1997"/>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81" name="Google Shape;881;p37"/>
            <p:cNvSpPr/>
            <p:nvPr/>
          </p:nvSpPr>
          <p:spPr>
            <a:xfrm>
              <a:off x="3382650" y="1848775"/>
              <a:ext cx="50225" cy="65375"/>
            </a:xfrm>
            <a:custGeom>
              <a:avLst/>
              <a:gdLst/>
              <a:ahLst/>
              <a:cxnLst/>
              <a:rect l="l" t="t" r="r" b="b"/>
              <a:pathLst>
                <a:path w="2009" h="2615" fill="none" extrusionOk="0">
                  <a:moveTo>
                    <a:pt x="12" y="1866"/>
                  </a:moveTo>
                  <a:cubicBezTo>
                    <a:pt x="0" y="2056"/>
                    <a:pt x="60" y="2235"/>
                    <a:pt x="179" y="2377"/>
                  </a:cubicBezTo>
                  <a:cubicBezTo>
                    <a:pt x="274" y="2484"/>
                    <a:pt x="416" y="2555"/>
                    <a:pt x="559" y="2567"/>
                  </a:cubicBezTo>
                  <a:cubicBezTo>
                    <a:pt x="880" y="2615"/>
                    <a:pt x="1212" y="2532"/>
                    <a:pt x="1462" y="2330"/>
                  </a:cubicBezTo>
                  <a:cubicBezTo>
                    <a:pt x="1711" y="2116"/>
                    <a:pt x="1890" y="1842"/>
                    <a:pt x="1961" y="1522"/>
                  </a:cubicBezTo>
                  <a:cubicBezTo>
                    <a:pt x="2009" y="1343"/>
                    <a:pt x="2009" y="1141"/>
                    <a:pt x="1961" y="963"/>
                  </a:cubicBezTo>
                  <a:cubicBezTo>
                    <a:pt x="1878" y="690"/>
                    <a:pt x="1688" y="488"/>
                    <a:pt x="1438" y="381"/>
                  </a:cubicBezTo>
                  <a:cubicBezTo>
                    <a:pt x="547" y="1"/>
                    <a:pt x="0" y="1129"/>
                    <a:pt x="12" y="1866"/>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82" name="Google Shape;882;p37"/>
            <p:cNvSpPr/>
            <p:nvPr/>
          </p:nvSpPr>
          <p:spPr>
            <a:xfrm>
              <a:off x="3109325" y="1622400"/>
              <a:ext cx="85900" cy="131625"/>
            </a:xfrm>
            <a:custGeom>
              <a:avLst/>
              <a:gdLst/>
              <a:ahLst/>
              <a:cxnLst/>
              <a:rect l="l" t="t" r="r" b="b"/>
              <a:pathLst>
                <a:path w="3436" h="5265" fill="none" extrusionOk="0">
                  <a:moveTo>
                    <a:pt x="167" y="2936"/>
                  </a:moveTo>
                  <a:cubicBezTo>
                    <a:pt x="13" y="3459"/>
                    <a:pt x="1" y="4053"/>
                    <a:pt x="286" y="4504"/>
                  </a:cubicBezTo>
                  <a:cubicBezTo>
                    <a:pt x="762" y="5229"/>
                    <a:pt x="1926" y="5265"/>
                    <a:pt x="2580" y="4695"/>
                  </a:cubicBezTo>
                  <a:cubicBezTo>
                    <a:pt x="3233" y="4136"/>
                    <a:pt x="3435" y="3174"/>
                    <a:pt x="3281" y="2318"/>
                  </a:cubicBezTo>
                  <a:cubicBezTo>
                    <a:pt x="2865" y="1"/>
                    <a:pt x="571" y="1439"/>
                    <a:pt x="167" y="2936"/>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grpSp>
      <p:grpSp>
        <p:nvGrpSpPr>
          <p:cNvPr id="883" name="Google Shape;883;p37"/>
          <p:cNvGrpSpPr/>
          <p:nvPr/>
        </p:nvGrpSpPr>
        <p:grpSpPr>
          <a:xfrm>
            <a:off x="7547175" y="3980672"/>
            <a:ext cx="1031305" cy="1582389"/>
            <a:chOff x="4720975" y="2774150"/>
            <a:chExt cx="592675" cy="909375"/>
          </a:xfrm>
        </p:grpSpPr>
        <p:sp>
          <p:nvSpPr>
            <p:cNvPr id="884" name="Google Shape;884;p37"/>
            <p:cNvSpPr/>
            <p:nvPr/>
          </p:nvSpPr>
          <p:spPr>
            <a:xfrm>
              <a:off x="4840400" y="3504375"/>
              <a:ext cx="144700" cy="179150"/>
            </a:xfrm>
            <a:custGeom>
              <a:avLst/>
              <a:gdLst/>
              <a:ahLst/>
              <a:cxnLst/>
              <a:rect l="l" t="t" r="r" b="b"/>
              <a:pathLst>
                <a:path w="5788" h="7166" fill="none" extrusionOk="0">
                  <a:moveTo>
                    <a:pt x="273" y="4242"/>
                  </a:moveTo>
                  <a:cubicBezTo>
                    <a:pt x="368" y="5240"/>
                    <a:pt x="951" y="6203"/>
                    <a:pt x="1830" y="6678"/>
                  </a:cubicBezTo>
                  <a:cubicBezTo>
                    <a:pt x="2709" y="7165"/>
                    <a:pt x="3886" y="7094"/>
                    <a:pt x="4646" y="6441"/>
                  </a:cubicBezTo>
                  <a:cubicBezTo>
                    <a:pt x="5062" y="6072"/>
                    <a:pt x="5347" y="5585"/>
                    <a:pt x="5478" y="5050"/>
                  </a:cubicBezTo>
                  <a:cubicBezTo>
                    <a:pt x="5787" y="3838"/>
                    <a:pt x="5383" y="2567"/>
                    <a:pt x="4444" y="1759"/>
                  </a:cubicBezTo>
                  <a:cubicBezTo>
                    <a:pt x="2329" y="0"/>
                    <a:pt x="0" y="1723"/>
                    <a:pt x="273" y="4242"/>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85" name="Google Shape;885;p37"/>
            <p:cNvSpPr/>
            <p:nvPr/>
          </p:nvSpPr>
          <p:spPr>
            <a:xfrm>
              <a:off x="4720975" y="3116100"/>
              <a:ext cx="37150" cy="78150"/>
            </a:xfrm>
            <a:custGeom>
              <a:avLst/>
              <a:gdLst/>
              <a:ahLst/>
              <a:cxnLst/>
              <a:rect l="l" t="t" r="r" b="b"/>
              <a:pathLst>
                <a:path w="1486" h="3126" fill="none" extrusionOk="0">
                  <a:moveTo>
                    <a:pt x="12" y="1711"/>
                  </a:moveTo>
                  <a:cubicBezTo>
                    <a:pt x="0" y="2127"/>
                    <a:pt x="71" y="2591"/>
                    <a:pt x="369" y="2876"/>
                  </a:cubicBezTo>
                  <a:cubicBezTo>
                    <a:pt x="523" y="3054"/>
                    <a:pt x="773" y="3125"/>
                    <a:pt x="998" y="3066"/>
                  </a:cubicBezTo>
                  <a:cubicBezTo>
                    <a:pt x="1070" y="3030"/>
                    <a:pt x="1141" y="2971"/>
                    <a:pt x="1200" y="2911"/>
                  </a:cubicBezTo>
                  <a:cubicBezTo>
                    <a:pt x="1390" y="2674"/>
                    <a:pt x="1486" y="2377"/>
                    <a:pt x="1462" y="2080"/>
                  </a:cubicBezTo>
                  <a:cubicBezTo>
                    <a:pt x="1438" y="1783"/>
                    <a:pt x="1367" y="1497"/>
                    <a:pt x="1260" y="1224"/>
                  </a:cubicBezTo>
                  <a:cubicBezTo>
                    <a:pt x="1212" y="1070"/>
                    <a:pt x="1141" y="927"/>
                    <a:pt x="1046" y="796"/>
                  </a:cubicBezTo>
                  <a:cubicBezTo>
                    <a:pt x="440" y="0"/>
                    <a:pt x="24" y="1236"/>
                    <a:pt x="12" y="1711"/>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86" name="Google Shape;886;p37"/>
            <p:cNvSpPr/>
            <p:nvPr/>
          </p:nvSpPr>
          <p:spPr>
            <a:xfrm>
              <a:off x="5075375" y="2774150"/>
              <a:ext cx="99850" cy="152425"/>
            </a:xfrm>
            <a:custGeom>
              <a:avLst/>
              <a:gdLst/>
              <a:ahLst/>
              <a:cxnLst/>
              <a:rect l="l" t="t" r="r" b="b"/>
              <a:pathLst>
                <a:path w="3994" h="6097" fill="none" extrusionOk="0">
                  <a:moveTo>
                    <a:pt x="476" y="2841"/>
                  </a:moveTo>
                  <a:cubicBezTo>
                    <a:pt x="155" y="3411"/>
                    <a:pt x="1" y="4112"/>
                    <a:pt x="167" y="4754"/>
                  </a:cubicBezTo>
                  <a:cubicBezTo>
                    <a:pt x="345" y="5396"/>
                    <a:pt x="904" y="5942"/>
                    <a:pt x="1557" y="6014"/>
                  </a:cubicBezTo>
                  <a:cubicBezTo>
                    <a:pt x="2425" y="6097"/>
                    <a:pt x="3173" y="5384"/>
                    <a:pt x="3542" y="4588"/>
                  </a:cubicBezTo>
                  <a:cubicBezTo>
                    <a:pt x="3886" y="3851"/>
                    <a:pt x="3993" y="2972"/>
                    <a:pt x="3732" y="2187"/>
                  </a:cubicBezTo>
                  <a:cubicBezTo>
                    <a:pt x="3007" y="1"/>
                    <a:pt x="1165" y="1641"/>
                    <a:pt x="476" y="2841"/>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87" name="Google Shape;887;p37"/>
            <p:cNvSpPr/>
            <p:nvPr/>
          </p:nvSpPr>
          <p:spPr>
            <a:xfrm>
              <a:off x="4952975" y="2930425"/>
              <a:ext cx="87375" cy="123600"/>
            </a:xfrm>
            <a:custGeom>
              <a:avLst/>
              <a:gdLst/>
              <a:ahLst/>
              <a:cxnLst/>
              <a:rect l="l" t="t" r="r" b="b"/>
              <a:pathLst>
                <a:path w="3495" h="4944" fill="none" extrusionOk="0">
                  <a:moveTo>
                    <a:pt x="690" y="3327"/>
                  </a:moveTo>
                  <a:cubicBezTo>
                    <a:pt x="1046" y="4052"/>
                    <a:pt x="1664" y="4599"/>
                    <a:pt x="2425" y="4860"/>
                  </a:cubicBezTo>
                  <a:cubicBezTo>
                    <a:pt x="2556" y="4920"/>
                    <a:pt x="2698" y="4944"/>
                    <a:pt x="2841" y="4920"/>
                  </a:cubicBezTo>
                  <a:cubicBezTo>
                    <a:pt x="3162" y="4848"/>
                    <a:pt x="3292" y="4480"/>
                    <a:pt x="3340" y="4159"/>
                  </a:cubicBezTo>
                  <a:cubicBezTo>
                    <a:pt x="3494" y="2995"/>
                    <a:pt x="2936" y="868"/>
                    <a:pt x="1617" y="476"/>
                  </a:cubicBezTo>
                  <a:cubicBezTo>
                    <a:pt x="1" y="0"/>
                    <a:pt x="274" y="2496"/>
                    <a:pt x="690" y="3327"/>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88" name="Google Shape;888;p37"/>
            <p:cNvSpPr/>
            <p:nvPr/>
          </p:nvSpPr>
          <p:spPr>
            <a:xfrm>
              <a:off x="5133000" y="3277100"/>
              <a:ext cx="180650" cy="169950"/>
            </a:xfrm>
            <a:custGeom>
              <a:avLst/>
              <a:gdLst/>
              <a:ahLst/>
              <a:cxnLst/>
              <a:rect l="l" t="t" r="r" b="b"/>
              <a:pathLst>
                <a:path w="7226" h="6798" fill="none" extrusionOk="0">
                  <a:moveTo>
                    <a:pt x="1795" y="1997"/>
                  </a:moveTo>
                  <a:cubicBezTo>
                    <a:pt x="880" y="2793"/>
                    <a:pt x="191" y="3886"/>
                    <a:pt x="48" y="5087"/>
                  </a:cubicBezTo>
                  <a:cubicBezTo>
                    <a:pt x="1" y="5479"/>
                    <a:pt x="25" y="5918"/>
                    <a:pt x="262" y="6239"/>
                  </a:cubicBezTo>
                  <a:cubicBezTo>
                    <a:pt x="631" y="6738"/>
                    <a:pt x="1356" y="6798"/>
                    <a:pt x="1973" y="6714"/>
                  </a:cubicBezTo>
                  <a:cubicBezTo>
                    <a:pt x="3185" y="6548"/>
                    <a:pt x="4326" y="6025"/>
                    <a:pt x="5241" y="5241"/>
                  </a:cubicBezTo>
                  <a:cubicBezTo>
                    <a:pt x="6501" y="4160"/>
                    <a:pt x="7226" y="2306"/>
                    <a:pt x="5764" y="1058"/>
                  </a:cubicBezTo>
                  <a:cubicBezTo>
                    <a:pt x="4540" y="1"/>
                    <a:pt x="2841" y="1129"/>
                    <a:pt x="1795" y="1997"/>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89" name="Google Shape;889;p37"/>
            <p:cNvSpPr/>
            <p:nvPr/>
          </p:nvSpPr>
          <p:spPr>
            <a:xfrm>
              <a:off x="4958625" y="3291650"/>
              <a:ext cx="60625" cy="72825"/>
            </a:xfrm>
            <a:custGeom>
              <a:avLst/>
              <a:gdLst/>
              <a:ahLst/>
              <a:cxnLst/>
              <a:rect l="l" t="t" r="r" b="b"/>
              <a:pathLst>
                <a:path w="2425" h="2913" fill="none" extrusionOk="0">
                  <a:moveTo>
                    <a:pt x="1165" y="13"/>
                  </a:moveTo>
                  <a:cubicBezTo>
                    <a:pt x="369" y="429"/>
                    <a:pt x="1" y="1367"/>
                    <a:pt x="321" y="2211"/>
                  </a:cubicBezTo>
                  <a:cubicBezTo>
                    <a:pt x="512" y="2651"/>
                    <a:pt x="963" y="2912"/>
                    <a:pt x="1438" y="2865"/>
                  </a:cubicBezTo>
                  <a:cubicBezTo>
                    <a:pt x="1831" y="2781"/>
                    <a:pt x="2151" y="2496"/>
                    <a:pt x="2282" y="2128"/>
                  </a:cubicBezTo>
                  <a:cubicBezTo>
                    <a:pt x="2413" y="1748"/>
                    <a:pt x="2425" y="1356"/>
                    <a:pt x="2330" y="975"/>
                  </a:cubicBezTo>
                  <a:cubicBezTo>
                    <a:pt x="2223" y="512"/>
                    <a:pt x="1914" y="1"/>
                    <a:pt x="1438" y="13"/>
                  </a:cubicBezTo>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grpSp>
      <p:grpSp>
        <p:nvGrpSpPr>
          <p:cNvPr id="890" name="Google Shape;890;p37"/>
          <p:cNvGrpSpPr/>
          <p:nvPr/>
        </p:nvGrpSpPr>
        <p:grpSpPr>
          <a:xfrm>
            <a:off x="8827449" y="5777863"/>
            <a:ext cx="3085645" cy="716112"/>
            <a:chOff x="5958575" y="4307050"/>
            <a:chExt cx="1147025" cy="266200"/>
          </a:xfrm>
        </p:grpSpPr>
        <p:sp>
          <p:nvSpPr>
            <p:cNvPr id="891" name="Google Shape;891;p37"/>
            <p:cNvSpPr/>
            <p:nvPr/>
          </p:nvSpPr>
          <p:spPr>
            <a:xfrm>
              <a:off x="5972250" y="4307050"/>
              <a:ext cx="1119400" cy="155400"/>
            </a:xfrm>
            <a:custGeom>
              <a:avLst/>
              <a:gdLst/>
              <a:ahLst/>
              <a:cxnLst/>
              <a:rect l="l" t="t" r="r" b="b"/>
              <a:pathLst>
                <a:path w="44776" h="6216" fill="none" extrusionOk="0">
                  <a:moveTo>
                    <a:pt x="0" y="4552"/>
                  </a:moveTo>
                  <a:cubicBezTo>
                    <a:pt x="1129" y="3138"/>
                    <a:pt x="2294" y="1700"/>
                    <a:pt x="3898" y="868"/>
                  </a:cubicBezTo>
                  <a:cubicBezTo>
                    <a:pt x="5490" y="36"/>
                    <a:pt x="7641" y="1"/>
                    <a:pt x="8936" y="1248"/>
                  </a:cubicBezTo>
                  <a:cubicBezTo>
                    <a:pt x="10065" y="2353"/>
                    <a:pt x="10481" y="4326"/>
                    <a:pt x="12002" y="4730"/>
                  </a:cubicBezTo>
                  <a:cubicBezTo>
                    <a:pt x="14711" y="5443"/>
                    <a:pt x="15983" y="428"/>
                    <a:pt x="18775" y="524"/>
                  </a:cubicBezTo>
                  <a:cubicBezTo>
                    <a:pt x="21722" y="619"/>
                    <a:pt x="22293" y="6144"/>
                    <a:pt x="25228" y="5883"/>
                  </a:cubicBezTo>
                  <a:cubicBezTo>
                    <a:pt x="26535" y="5776"/>
                    <a:pt x="27367" y="4492"/>
                    <a:pt x="28270" y="3530"/>
                  </a:cubicBezTo>
                  <a:cubicBezTo>
                    <a:pt x="29862" y="1854"/>
                    <a:pt x="32797" y="1070"/>
                    <a:pt x="34449" y="2698"/>
                  </a:cubicBezTo>
                  <a:cubicBezTo>
                    <a:pt x="35649" y="3874"/>
                    <a:pt x="36398" y="6215"/>
                    <a:pt x="38014" y="5788"/>
                  </a:cubicBezTo>
                  <a:cubicBezTo>
                    <a:pt x="39060" y="5514"/>
                    <a:pt x="39380" y="4219"/>
                    <a:pt x="40046" y="3364"/>
                  </a:cubicBezTo>
                  <a:cubicBezTo>
                    <a:pt x="41151" y="1938"/>
                    <a:pt x="43623" y="1878"/>
                    <a:pt x="44775" y="3280"/>
                  </a:cubicBezTo>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92" name="Google Shape;892;p37"/>
            <p:cNvSpPr/>
            <p:nvPr/>
          </p:nvSpPr>
          <p:spPr>
            <a:xfrm>
              <a:off x="5958575" y="4444300"/>
              <a:ext cx="1147025" cy="128950"/>
            </a:xfrm>
            <a:custGeom>
              <a:avLst/>
              <a:gdLst/>
              <a:ahLst/>
              <a:cxnLst/>
              <a:rect l="l" t="t" r="r" b="b"/>
              <a:pathLst>
                <a:path w="45881" h="5158" fill="none" extrusionOk="0">
                  <a:moveTo>
                    <a:pt x="1" y="4267"/>
                  </a:moveTo>
                  <a:cubicBezTo>
                    <a:pt x="987" y="2876"/>
                    <a:pt x="2175" y="1545"/>
                    <a:pt x="3708" y="809"/>
                  </a:cubicBezTo>
                  <a:cubicBezTo>
                    <a:pt x="5253" y="60"/>
                    <a:pt x="7214" y="1"/>
                    <a:pt x="8580" y="1023"/>
                  </a:cubicBezTo>
                  <a:cubicBezTo>
                    <a:pt x="10113" y="2175"/>
                    <a:pt x="10874" y="4552"/>
                    <a:pt x="12787" y="4742"/>
                  </a:cubicBezTo>
                  <a:cubicBezTo>
                    <a:pt x="15175" y="4991"/>
                    <a:pt x="16423" y="1545"/>
                    <a:pt x="18788" y="1106"/>
                  </a:cubicBezTo>
                  <a:cubicBezTo>
                    <a:pt x="21830" y="535"/>
                    <a:pt x="23945" y="5158"/>
                    <a:pt x="27011" y="4694"/>
                  </a:cubicBezTo>
                  <a:cubicBezTo>
                    <a:pt x="29566" y="4302"/>
                    <a:pt x="30920" y="500"/>
                    <a:pt x="33475" y="880"/>
                  </a:cubicBezTo>
                  <a:cubicBezTo>
                    <a:pt x="34711" y="1070"/>
                    <a:pt x="35543" y="2199"/>
                    <a:pt x="36386" y="3114"/>
                  </a:cubicBezTo>
                  <a:cubicBezTo>
                    <a:pt x="37230" y="4041"/>
                    <a:pt x="38561" y="4861"/>
                    <a:pt x="39654" y="4267"/>
                  </a:cubicBezTo>
                  <a:cubicBezTo>
                    <a:pt x="40367" y="3886"/>
                    <a:pt x="40688" y="3031"/>
                    <a:pt x="41235" y="2437"/>
                  </a:cubicBezTo>
                  <a:cubicBezTo>
                    <a:pt x="42506" y="1082"/>
                    <a:pt x="45108" y="1510"/>
                    <a:pt x="45881" y="3197"/>
                  </a:cubicBezTo>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grpSp>
      <p:grpSp>
        <p:nvGrpSpPr>
          <p:cNvPr id="893" name="Google Shape;893;p37"/>
          <p:cNvGrpSpPr/>
          <p:nvPr/>
        </p:nvGrpSpPr>
        <p:grpSpPr>
          <a:xfrm rot="-3043763">
            <a:off x="10996503" y="2986199"/>
            <a:ext cx="1064367" cy="2000975"/>
            <a:chOff x="6514100" y="3024300"/>
            <a:chExt cx="611700" cy="1149975"/>
          </a:xfrm>
        </p:grpSpPr>
        <p:sp>
          <p:nvSpPr>
            <p:cNvPr id="894" name="Google Shape;894;p37"/>
            <p:cNvSpPr/>
            <p:nvPr/>
          </p:nvSpPr>
          <p:spPr>
            <a:xfrm>
              <a:off x="6514100" y="3773225"/>
              <a:ext cx="42800" cy="55575"/>
            </a:xfrm>
            <a:custGeom>
              <a:avLst/>
              <a:gdLst/>
              <a:ahLst/>
              <a:cxnLst/>
              <a:rect l="l" t="t" r="r" b="b"/>
              <a:pathLst>
                <a:path w="1712" h="2223" fill="none" extrusionOk="0">
                  <a:moveTo>
                    <a:pt x="13" y="1592"/>
                  </a:moveTo>
                  <a:cubicBezTo>
                    <a:pt x="1" y="1747"/>
                    <a:pt x="48" y="1901"/>
                    <a:pt x="155" y="2032"/>
                  </a:cubicBezTo>
                  <a:cubicBezTo>
                    <a:pt x="238" y="2115"/>
                    <a:pt x="357" y="2175"/>
                    <a:pt x="476" y="2187"/>
                  </a:cubicBezTo>
                  <a:cubicBezTo>
                    <a:pt x="749" y="2222"/>
                    <a:pt x="1023" y="2151"/>
                    <a:pt x="1237" y="1985"/>
                  </a:cubicBezTo>
                  <a:cubicBezTo>
                    <a:pt x="1451" y="1806"/>
                    <a:pt x="1605" y="1569"/>
                    <a:pt x="1664" y="1295"/>
                  </a:cubicBezTo>
                  <a:cubicBezTo>
                    <a:pt x="1712" y="1141"/>
                    <a:pt x="1712" y="974"/>
                    <a:pt x="1664" y="820"/>
                  </a:cubicBezTo>
                  <a:cubicBezTo>
                    <a:pt x="1593" y="594"/>
                    <a:pt x="1439" y="416"/>
                    <a:pt x="1225" y="321"/>
                  </a:cubicBezTo>
                  <a:cubicBezTo>
                    <a:pt x="464" y="0"/>
                    <a:pt x="1" y="963"/>
                    <a:pt x="13" y="1592"/>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95" name="Google Shape;895;p37"/>
            <p:cNvSpPr/>
            <p:nvPr/>
          </p:nvSpPr>
          <p:spPr>
            <a:xfrm>
              <a:off x="7088050" y="3024300"/>
              <a:ext cx="36875" cy="77250"/>
            </a:xfrm>
            <a:custGeom>
              <a:avLst/>
              <a:gdLst/>
              <a:ahLst/>
              <a:cxnLst/>
              <a:rect l="l" t="t" r="r" b="b"/>
              <a:pathLst>
                <a:path w="1475" h="3090" fill="none" extrusionOk="0">
                  <a:moveTo>
                    <a:pt x="13" y="1700"/>
                  </a:moveTo>
                  <a:cubicBezTo>
                    <a:pt x="1" y="2104"/>
                    <a:pt x="72" y="2555"/>
                    <a:pt x="357" y="2852"/>
                  </a:cubicBezTo>
                  <a:cubicBezTo>
                    <a:pt x="512" y="3019"/>
                    <a:pt x="749" y="3090"/>
                    <a:pt x="975" y="3030"/>
                  </a:cubicBezTo>
                  <a:cubicBezTo>
                    <a:pt x="1058" y="2995"/>
                    <a:pt x="1130" y="2947"/>
                    <a:pt x="1189" y="2876"/>
                  </a:cubicBezTo>
                  <a:cubicBezTo>
                    <a:pt x="1379" y="2650"/>
                    <a:pt x="1474" y="2353"/>
                    <a:pt x="1450" y="2056"/>
                  </a:cubicBezTo>
                  <a:cubicBezTo>
                    <a:pt x="1427" y="1759"/>
                    <a:pt x="1355" y="1474"/>
                    <a:pt x="1237" y="1200"/>
                  </a:cubicBezTo>
                  <a:cubicBezTo>
                    <a:pt x="1189" y="1046"/>
                    <a:pt x="1118" y="903"/>
                    <a:pt x="1035" y="785"/>
                  </a:cubicBezTo>
                  <a:cubicBezTo>
                    <a:pt x="429" y="0"/>
                    <a:pt x="25" y="1212"/>
                    <a:pt x="13" y="1700"/>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96" name="Google Shape;896;p37"/>
            <p:cNvSpPr/>
            <p:nvPr/>
          </p:nvSpPr>
          <p:spPr>
            <a:xfrm>
              <a:off x="6759500" y="3971950"/>
              <a:ext cx="169350" cy="202325"/>
            </a:xfrm>
            <a:custGeom>
              <a:avLst/>
              <a:gdLst/>
              <a:ahLst/>
              <a:cxnLst/>
              <a:rect l="l" t="t" r="r" b="b"/>
              <a:pathLst>
                <a:path w="6774" h="8093" fill="none" extrusionOk="0">
                  <a:moveTo>
                    <a:pt x="155" y="4077"/>
                  </a:moveTo>
                  <a:cubicBezTo>
                    <a:pt x="0" y="4754"/>
                    <a:pt x="36" y="5479"/>
                    <a:pt x="357" y="6085"/>
                  </a:cubicBezTo>
                  <a:cubicBezTo>
                    <a:pt x="951" y="7226"/>
                    <a:pt x="2341" y="7618"/>
                    <a:pt x="3601" y="7879"/>
                  </a:cubicBezTo>
                  <a:cubicBezTo>
                    <a:pt x="4112" y="7986"/>
                    <a:pt x="4646" y="8093"/>
                    <a:pt x="5157" y="7950"/>
                  </a:cubicBezTo>
                  <a:cubicBezTo>
                    <a:pt x="5894" y="7748"/>
                    <a:pt x="6417" y="7059"/>
                    <a:pt x="6595" y="6322"/>
                  </a:cubicBezTo>
                  <a:cubicBezTo>
                    <a:pt x="6773" y="5574"/>
                    <a:pt x="6643" y="4801"/>
                    <a:pt x="6417" y="4077"/>
                  </a:cubicBezTo>
                  <a:cubicBezTo>
                    <a:pt x="6156" y="3233"/>
                    <a:pt x="5740" y="2401"/>
                    <a:pt x="5074" y="1819"/>
                  </a:cubicBezTo>
                  <a:cubicBezTo>
                    <a:pt x="3018" y="1"/>
                    <a:pt x="630" y="1783"/>
                    <a:pt x="155" y="4077"/>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97" name="Google Shape;897;p37"/>
            <p:cNvSpPr/>
            <p:nvPr/>
          </p:nvSpPr>
          <p:spPr>
            <a:xfrm>
              <a:off x="7006650" y="3797875"/>
              <a:ext cx="103425" cy="109350"/>
            </a:xfrm>
            <a:custGeom>
              <a:avLst/>
              <a:gdLst/>
              <a:ahLst/>
              <a:cxnLst/>
              <a:rect l="l" t="t" r="r" b="b"/>
              <a:pathLst>
                <a:path w="4137" h="4374" fill="none" extrusionOk="0">
                  <a:moveTo>
                    <a:pt x="2223" y="297"/>
                  </a:moveTo>
                  <a:cubicBezTo>
                    <a:pt x="1522" y="630"/>
                    <a:pt x="821" y="1058"/>
                    <a:pt x="417" y="1735"/>
                  </a:cubicBezTo>
                  <a:cubicBezTo>
                    <a:pt x="13" y="2401"/>
                    <a:pt x="1" y="3351"/>
                    <a:pt x="571" y="3886"/>
                  </a:cubicBezTo>
                  <a:cubicBezTo>
                    <a:pt x="1011" y="4314"/>
                    <a:pt x="1712" y="4373"/>
                    <a:pt x="2282" y="4147"/>
                  </a:cubicBezTo>
                  <a:cubicBezTo>
                    <a:pt x="2841" y="3898"/>
                    <a:pt x="3304" y="3470"/>
                    <a:pt x="3589" y="2924"/>
                  </a:cubicBezTo>
                  <a:cubicBezTo>
                    <a:pt x="3934" y="2329"/>
                    <a:pt x="4136" y="1605"/>
                    <a:pt x="3851" y="975"/>
                  </a:cubicBezTo>
                  <a:cubicBezTo>
                    <a:pt x="3578" y="357"/>
                    <a:pt x="2698" y="0"/>
                    <a:pt x="2175" y="440"/>
                  </a:cubicBezTo>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98" name="Google Shape;898;p37"/>
            <p:cNvSpPr/>
            <p:nvPr/>
          </p:nvSpPr>
          <p:spPr>
            <a:xfrm>
              <a:off x="6848325" y="3540900"/>
              <a:ext cx="114675" cy="124800"/>
            </a:xfrm>
            <a:custGeom>
              <a:avLst/>
              <a:gdLst/>
              <a:ahLst/>
              <a:cxnLst/>
              <a:rect l="l" t="t" r="r" b="b"/>
              <a:pathLst>
                <a:path w="4587" h="4992" fill="none" extrusionOk="0">
                  <a:moveTo>
                    <a:pt x="749" y="1272"/>
                  </a:moveTo>
                  <a:cubicBezTo>
                    <a:pt x="0" y="3055"/>
                    <a:pt x="1426" y="4991"/>
                    <a:pt x="3351" y="4801"/>
                  </a:cubicBezTo>
                  <a:cubicBezTo>
                    <a:pt x="3577" y="4789"/>
                    <a:pt x="3803" y="4706"/>
                    <a:pt x="3993" y="4564"/>
                  </a:cubicBezTo>
                  <a:cubicBezTo>
                    <a:pt x="4147" y="4397"/>
                    <a:pt x="4266" y="4195"/>
                    <a:pt x="4314" y="3970"/>
                  </a:cubicBezTo>
                  <a:cubicBezTo>
                    <a:pt x="4587" y="2900"/>
                    <a:pt x="4302" y="1759"/>
                    <a:pt x="3541" y="951"/>
                  </a:cubicBezTo>
                  <a:cubicBezTo>
                    <a:pt x="2662" y="36"/>
                    <a:pt x="1295" y="1"/>
                    <a:pt x="749" y="1272"/>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99" name="Google Shape;899;p37"/>
            <p:cNvSpPr/>
            <p:nvPr/>
          </p:nvSpPr>
          <p:spPr>
            <a:xfrm>
              <a:off x="6706325" y="3235525"/>
              <a:ext cx="114675" cy="124775"/>
            </a:xfrm>
            <a:custGeom>
              <a:avLst/>
              <a:gdLst/>
              <a:ahLst/>
              <a:cxnLst/>
              <a:rect l="l" t="t" r="r" b="b"/>
              <a:pathLst>
                <a:path w="4587" h="4991" fill="none" extrusionOk="0">
                  <a:moveTo>
                    <a:pt x="761" y="1271"/>
                  </a:moveTo>
                  <a:cubicBezTo>
                    <a:pt x="0" y="3054"/>
                    <a:pt x="1426" y="4991"/>
                    <a:pt x="3351" y="4789"/>
                  </a:cubicBezTo>
                  <a:cubicBezTo>
                    <a:pt x="3589" y="4777"/>
                    <a:pt x="3803" y="4706"/>
                    <a:pt x="3993" y="4563"/>
                  </a:cubicBezTo>
                  <a:cubicBezTo>
                    <a:pt x="4159" y="4397"/>
                    <a:pt x="4266" y="4183"/>
                    <a:pt x="4314" y="3969"/>
                  </a:cubicBezTo>
                  <a:cubicBezTo>
                    <a:pt x="4587" y="2888"/>
                    <a:pt x="4302" y="1759"/>
                    <a:pt x="3541" y="951"/>
                  </a:cubicBezTo>
                  <a:cubicBezTo>
                    <a:pt x="2662" y="36"/>
                    <a:pt x="1295" y="0"/>
                    <a:pt x="761" y="1271"/>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900" name="Google Shape;900;p37"/>
            <p:cNvSpPr/>
            <p:nvPr/>
          </p:nvSpPr>
          <p:spPr>
            <a:xfrm>
              <a:off x="7052400" y="3388800"/>
              <a:ext cx="73400" cy="112025"/>
            </a:xfrm>
            <a:custGeom>
              <a:avLst/>
              <a:gdLst/>
              <a:ahLst/>
              <a:cxnLst/>
              <a:rect l="l" t="t" r="r" b="b"/>
              <a:pathLst>
                <a:path w="2936" h="4481" fill="none" extrusionOk="0">
                  <a:moveTo>
                    <a:pt x="155" y="2496"/>
                  </a:moveTo>
                  <a:cubicBezTo>
                    <a:pt x="25" y="2936"/>
                    <a:pt x="1" y="3435"/>
                    <a:pt x="262" y="3827"/>
                  </a:cubicBezTo>
                  <a:cubicBezTo>
                    <a:pt x="654" y="4445"/>
                    <a:pt x="1641" y="4480"/>
                    <a:pt x="2211" y="3993"/>
                  </a:cubicBezTo>
                  <a:cubicBezTo>
                    <a:pt x="2770" y="3518"/>
                    <a:pt x="2936" y="2698"/>
                    <a:pt x="2805" y="1973"/>
                  </a:cubicBezTo>
                  <a:cubicBezTo>
                    <a:pt x="2449" y="1"/>
                    <a:pt x="500" y="1225"/>
                    <a:pt x="155" y="2496"/>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grpSp>
      <p:sp>
        <p:nvSpPr>
          <p:cNvPr id="901" name="Google Shape;901;p37"/>
          <p:cNvSpPr txBox="1">
            <a:spLocks noGrp="1"/>
          </p:cNvSpPr>
          <p:nvPr>
            <p:ph type="ctrTitle"/>
          </p:nvPr>
        </p:nvSpPr>
        <p:spPr>
          <a:xfrm>
            <a:off x="3087361" y="1162411"/>
            <a:ext cx="8609049" cy="2724044"/>
          </a:xfrm>
          <a:prstGeom prst="rect">
            <a:avLst/>
          </a:prstGeom>
        </p:spPr>
        <p:txBody>
          <a:bodyPr spcFirstLastPara="1" wrap="square" lIns="121598" tIns="121598" rIns="121598" bIns="121598" anchor="b" anchorCtr="0">
            <a:noAutofit/>
          </a:bodyPr>
          <a:lstStyle/>
          <a:p>
            <a:r>
              <a:rPr lang="en" dirty="0">
                <a:latin typeface="AvantGarde" panose="00000400000000000000" pitchFamily="2" charset="0"/>
                <a:ea typeface="AvantGarde" panose="00000400000000000000" pitchFamily="2" charset="0"/>
                <a:cs typeface="AvantGarde" panose="00000400000000000000" pitchFamily="2" charset="0"/>
              </a:rPr>
              <a:t>KHÁM PHÁ</a:t>
            </a:r>
            <a:endParaRPr dirty="0">
              <a:latin typeface="AvantGarde" panose="00000400000000000000" pitchFamily="2" charset="0"/>
              <a:ea typeface="AvantGarde" panose="00000400000000000000" pitchFamily="2" charset="0"/>
              <a:cs typeface="AvantGarde" panose="00000400000000000000" pitchFamily="2" charset="0"/>
            </a:endParaRPr>
          </a:p>
        </p:txBody>
      </p:sp>
      <p:sp>
        <p:nvSpPr>
          <p:cNvPr id="902" name="Google Shape;902;p37"/>
          <p:cNvSpPr/>
          <p:nvPr/>
        </p:nvSpPr>
        <p:spPr>
          <a:xfrm>
            <a:off x="10341613" y="2135232"/>
            <a:ext cx="163916" cy="213552"/>
          </a:xfrm>
          <a:custGeom>
            <a:avLst/>
            <a:gdLst/>
            <a:ahLst/>
            <a:cxnLst/>
            <a:rect l="l" t="t" r="r" b="b"/>
            <a:pathLst>
              <a:path w="3768" h="4909" fill="none" extrusionOk="0">
                <a:moveTo>
                  <a:pt x="96" y="3708"/>
                </a:moveTo>
                <a:cubicBezTo>
                  <a:pt x="108" y="3910"/>
                  <a:pt x="155" y="4089"/>
                  <a:pt x="250" y="4255"/>
                </a:cubicBezTo>
                <a:cubicBezTo>
                  <a:pt x="428" y="4540"/>
                  <a:pt x="761" y="4671"/>
                  <a:pt x="1082" y="4718"/>
                </a:cubicBezTo>
                <a:cubicBezTo>
                  <a:pt x="2294" y="4909"/>
                  <a:pt x="3566" y="3922"/>
                  <a:pt x="3672" y="2686"/>
                </a:cubicBezTo>
                <a:cubicBezTo>
                  <a:pt x="3768" y="1748"/>
                  <a:pt x="2781" y="1"/>
                  <a:pt x="1617" y="298"/>
                </a:cubicBezTo>
                <a:cubicBezTo>
                  <a:pt x="500" y="595"/>
                  <a:pt x="1" y="2782"/>
                  <a:pt x="96" y="3708"/>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903" name="Google Shape;903;p37"/>
          <p:cNvSpPr/>
          <p:nvPr/>
        </p:nvSpPr>
        <p:spPr>
          <a:xfrm>
            <a:off x="9557675" y="1739123"/>
            <a:ext cx="235259" cy="255923"/>
          </a:xfrm>
          <a:custGeom>
            <a:avLst/>
            <a:gdLst/>
            <a:ahLst/>
            <a:cxnLst/>
            <a:rect l="l" t="t" r="r" b="b"/>
            <a:pathLst>
              <a:path w="5408" h="5883" fill="none" extrusionOk="0">
                <a:moveTo>
                  <a:pt x="892" y="1510"/>
                </a:moveTo>
                <a:cubicBezTo>
                  <a:pt x="1" y="3601"/>
                  <a:pt x="1676" y="5883"/>
                  <a:pt x="3946" y="5645"/>
                </a:cubicBezTo>
                <a:cubicBezTo>
                  <a:pt x="4219" y="5633"/>
                  <a:pt x="4481" y="5538"/>
                  <a:pt x="4695" y="5372"/>
                </a:cubicBezTo>
                <a:cubicBezTo>
                  <a:pt x="4885" y="5182"/>
                  <a:pt x="5016" y="4932"/>
                  <a:pt x="5075" y="4671"/>
                </a:cubicBezTo>
                <a:cubicBezTo>
                  <a:pt x="5408" y="3411"/>
                  <a:pt x="5063" y="2080"/>
                  <a:pt x="4172" y="1129"/>
                </a:cubicBezTo>
                <a:cubicBezTo>
                  <a:pt x="3126" y="48"/>
                  <a:pt x="1522" y="1"/>
                  <a:pt x="892" y="1510"/>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904" name="Google Shape;904;p37"/>
          <p:cNvSpPr/>
          <p:nvPr/>
        </p:nvSpPr>
        <p:spPr>
          <a:xfrm rot="7199914">
            <a:off x="10469258" y="1248812"/>
            <a:ext cx="235251" cy="255915"/>
          </a:xfrm>
          <a:custGeom>
            <a:avLst/>
            <a:gdLst/>
            <a:ahLst/>
            <a:cxnLst/>
            <a:rect l="l" t="t" r="r" b="b"/>
            <a:pathLst>
              <a:path w="5408" h="5883" fill="none" extrusionOk="0">
                <a:moveTo>
                  <a:pt x="892" y="1510"/>
                </a:moveTo>
                <a:cubicBezTo>
                  <a:pt x="1" y="3601"/>
                  <a:pt x="1676" y="5883"/>
                  <a:pt x="3946" y="5645"/>
                </a:cubicBezTo>
                <a:cubicBezTo>
                  <a:pt x="4219" y="5633"/>
                  <a:pt x="4481" y="5538"/>
                  <a:pt x="4695" y="5372"/>
                </a:cubicBezTo>
                <a:cubicBezTo>
                  <a:pt x="4885" y="5182"/>
                  <a:pt x="5016" y="4932"/>
                  <a:pt x="5075" y="4671"/>
                </a:cubicBezTo>
                <a:cubicBezTo>
                  <a:pt x="5408" y="3411"/>
                  <a:pt x="5063" y="2080"/>
                  <a:pt x="4172" y="1129"/>
                </a:cubicBezTo>
                <a:cubicBezTo>
                  <a:pt x="3126" y="48"/>
                  <a:pt x="1522" y="1"/>
                  <a:pt x="892" y="1510"/>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Tree>
    <p:extLst>
      <p:ext uri="{BB962C8B-B14F-4D97-AF65-F5344CB8AC3E}">
        <p14:creationId xmlns:p14="http://schemas.microsoft.com/office/powerpoint/2010/main" val="418878757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871"/>
        <p:cNvGrpSpPr/>
        <p:nvPr/>
      </p:nvGrpSpPr>
      <p:grpSpPr>
        <a:xfrm>
          <a:off x="0" y="0"/>
          <a:ext cx="0" cy="0"/>
          <a:chOff x="0" y="0"/>
          <a:chExt cx="0" cy="0"/>
        </a:xfrm>
      </p:grpSpPr>
      <p:grpSp>
        <p:nvGrpSpPr>
          <p:cNvPr id="875" name="Google Shape;875;p37"/>
          <p:cNvGrpSpPr/>
          <p:nvPr/>
        </p:nvGrpSpPr>
        <p:grpSpPr>
          <a:xfrm rot="4890194" flipH="1">
            <a:off x="1170670" y="4866783"/>
            <a:ext cx="1553411" cy="1822160"/>
            <a:chOff x="3109325" y="1544275"/>
            <a:chExt cx="892750" cy="1047200"/>
          </a:xfrm>
        </p:grpSpPr>
        <p:sp>
          <p:nvSpPr>
            <p:cNvPr id="876" name="Google Shape;876;p37"/>
            <p:cNvSpPr/>
            <p:nvPr/>
          </p:nvSpPr>
          <p:spPr>
            <a:xfrm>
              <a:off x="3455725" y="2043075"/>
              <a:ext cx="72225" cy="120025"/>
            </a:xfrm>
            <a:custGeom>
              <a:avLst/>
              <a:gdLst/>
              <a:ahLst/>
              <a:cxnLst/>
              <a:rect l="l" t="t" r="r" b="b"/>
              <a:pathLst>
                <a:path w="2889" h="4801" fill="none" extrusionOk="0">
                  <a:moveTo>
                    <a:pt x="84" y="3862"/>
                  </a:moveTo>
                  <a:cubicBezTo>
                    <a:pt x="96" y="4028"/>
                    <a:pt x="143" y="4195"/>
                    <a:pt x="238" y="4349"/>
                  </a:cubicBezTo>
                  <a:cubicBezTo>
                    <a:pt x="369" y="4539"/>
                    <a:pt x="571" y="4658"/>
                    <a:pt x="797" y="4706"/>
                  </a:cubicBezTo>
                  <a:cubicBezTo>
                    <a:pt x="1320" y="4801"/>
                    <a:pt x="1854" y="4622"/>
                    <a:pt x="2223" y="4242"/>
                  </a:cubicBezTo>
                  <a:cubicBezTo>
                    <a:pt x="2591" y="3850"/>
                    <a:pt x="2805" y="3351"/>
                    <a:pt x="2852" y="2816"/>
                  </a:cubicBezTo>
                  <a:cubicBezTo>
                    <a:pt x="2888" y="2329"/>
                    <a:pt x="2805" y="1806"/>
                    <a:pt x="2472" y="1438"/>
                  </a:cubicBezTo>
                  <a:cubicBezTo>
                    <a:pt x="1189" y="0"/>
                    <a:pt x="1" y="2852"/>
                    <a:pt x="84" y="3862"/>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77" name="Google Shape;877;p37"/>
            <p:cNvSpPr/>
            <p:nvPr/>
          </p:nvSpPr>
          <p:spPr>
            <a:xfrm>
              <a:off x="3525250" y="2382625"/>
              <a:ext cx="168750" cy="208850"/>
            </a:xfrm>
            <a:custGeom>
              <a:avLst/>
              <a:gdLst/>
              <a:ahLst/>
              <a:cxnLst/>
              <a:rect l="l" t="t" r="r" b="b"/>
              <a:pathLst>
                <a:path w="6750" h="8354" fill="none" extrusionOk="0">
                  <a:moveTo>
                    <a:pt x="309" y="4943"/>
                  </a:moveTo>
                  <a:cubicBezTo>
                    <a:pt x="440" y="6108"/>
                    <a:pt x="1105" y="7237"/>
                    <a:pt x="2127" y="7795"/>
                  </a:cubicBezTo>
                  <a:cubicBezTo>
                    <a:pt x="3161" y="8354"/>
                    <a:pt x="4539" y="8283"/>
                    <a:pt x="5419" y="7522"/>
                  </a:cubicBezTo>
                  <a:cubicBezTo>
                    <a:pt x="5906" y="7082"/>
                    <a:pt x="6239" y="6524"/>
                    <a:pt x="6393" y="5894"/>
                  </a:cubicBezTo>
                  <a:cubicBezTo>
                    <a:pt x="6750" y="4528"/>
                    <a:pt x="6286" y="2959"/>
                    <a:pt x="5193" y="2056"/>
                  </a:cubicBezTo>
                  <a:cubicBezTo>
                    <a:pt x="2709" y="0"/>
                    <a:pt x="0" y="2020"/>
                    <a:pt x="309" y="4943"/>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78" name="Google Shape;878;p37"/>
            <p:cNvSpPr/>
            <p:nvPr/>
          </p:nvSpPr>
          <p:spPr>
            <a:xfrm>
              <a:off x="3869850" y="2076325"/>
              <a:ext cx="132225" cy="128675"/>
            </a:xfrm>
            <a:custGeom>
              <a:avLst/>
              <a:gdLst/>
              <a:ahLst/>
              <a:cxnLst/>
              <a:rect l="l" t="t" r="r" b="b"/>
              <a:pathLst>
                <a:path w="5289" h="5147" fill="none" extrusionOk="0">
                  <a:moveTo>
                    <a:pt x="226" y="3209"/>
                  </a:moveTo>
                  <a:cubicBezTo>
                    <a:pt x="84" y="3613"/>
                    <a:pt x="0" y="4089"/>
                    <a:pt x="226" y="4445"/>
                  </a:cubicBezTo>
                  <a:cubicBezTo>
                    <a:pt x="428" y="4778"/>
                    <a:pt x="856" y="4909"/>
                    <a:pt x="1236" y="4968"/>
                  </a:cubicBezTo>
                  <a:cubicBezTo>
                    <a:pt x="2365" y="5146"/>
                    <a:pt x="3601" y="4825"/>
                    <a:pt x="4361" y="3970"/>
                  </a:cubicBezTo>
                  <a:cubicBezTo>
                    <a:pt x="5288" y="2924"/>
                    <a:pt x="5288" y="274"/>
                    <a:pt x="3446" y="120"/>
                  </a:cubicBezTo>
                  <a:cubicBezTo>
                    <a:pt x="2044" y="1"/>
                    <a:pt x="618" y="2080"/>
                    <a:pt x="226" y="3209"/>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79" name="Google Shape;879;p37"/>
            <p:cNvSpPr/>
            <p:nvPr/>
          </p:nvSpPr>
          <p:spPr>
            <a:xfrm>
              <a:off x="3630100" y="1910275"/>
              <a:ext cx="94200" cy="123000"/>
            </a:xfrm>
            <a:custGeom>
              <a:avLst/>
              <a:gdLst/>
              <a:ahLst/>
              <a:cxnLst/>
              <a:rect l="l" t="t" r="r" b="b"/>
              <a:pathLst>
                <a:path w="3768" h="4920" fill="none" extrusionOk="0">
                  <a:moveTo>
                    <a:pt x="96" y="3720"/>
                  </a:moveTo>
                  <a:cubicBezTo>
                    <a:pt x="108" y="3910"/>
                    <a:pt x="155" y="4100"/>
                    <a:pt x="250" y="4266"/>
                  </a:cubicBezTo>
                  <a:cubicBezTo>
                    <a:pt x="429" y="4540"/>
                    <a:pt x="761" y="4682"/>
                    <a:pt x="1082" y="4730"/>
                  </a:cubicBezTo>
                  <a:cubicBezTo>
                    <a:pt x="2306" y="4920"/>
                    <a:pt x="3566" y="3922"/>
                    <a:pt x="3685" y="2698"/>
                  </a:cubicBezTo>
                  <a:cubicBezTo>
                    <a:pt x="3768" y="1747"/>
                    <a:pt x="2793" y="0"/>
                    <a:pt x="1617" y="297"/>
                  </a:cubicBezTo>
                  <a:cubicBezTo>
                    <a:pt x="500" y="594"/>
                    <a:pt x="1" y="2781"/>
                    <a:pt x="96" y="3720"/>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80" name="Google Shape;880;p37"/>
            <p:cNvSpPr/>
            <p:nvPr/>
          </p:nvSpPr>
          <p:spPr>
            <a:xfrm>
              <a:off x="3499400" y="1544275"/>
              <a:ext cx="43400" cy="90925"/>
            </a:xfrm>
            <a:custGeom>
              <a:avLst/>
              <a:gdLst/>
              <a:ahLst/>
              <a:cxnLst/>
              <a:rect l="l" t="t" r="r" b="b"/>
              <a:pathLst>
                <a:path w="1736" h="3637" fill="none" extrusionOk="0">
                  <a:moveTo>
                    <a:pt x="24" y="1997"/>
                  </a:moveTo>
                  <a:cubicBezTo>
                    <a:pt x="0" y="2484"/>
                    <a:pt x="95" y="3007"/>
                    <a:pt x="428" y="3352"/>
                  </a:cubicBezTo>
                  <a:cubicBezTo>
                    <a:pt x="618" y="3554"/>
                    <a:pt x="892" y="3637"/>
                    <a:pt x="1165" y="3565"/>
                  </a:cubicBezTo>
                  <a:cubicBezTo>
                    <a:pt x="1260" y="3518"/>
                    <a:pt x="1343" y="3459"/>
                    <a:pt x="1403" y="3375"/>
                  </a:cubicBezTo>
                  <a:cubicBezTo>
                    <a:pt x="1628" y="3114"/>
                    <a:pt x="1735" y="2769"/>
                    <a:pt x="1712" y="2413"/>
                  </a:cubicBezTo>
                  <a:cubicBezTo>
                    <a:pt x="1688" y="2068"/>
                    <a:pt x="1605" y="1724"/>
                    <a:pt x="1462" y="1403"/>
                  </a:cubicBezTo>
                  <a:cubicBezTo>
                    <a:pt x="1403" y="1236"/>
                    <a:pt x="1319" y="1070"/>
                    <a:pt x="1224" y="916"/>
                  </a:cubicBezTo>
                  <a:cubicBezTo>
                    <a:pt x="523" y="1"/>
                    <a:pt x="36" y="1438"/>
                    <a:pt x="24" y="1997"/>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81" name="Google Shape;881;p37"/>
            <p:cNvSpPr/>
            <p:nvPr/>
          </p:nvSpPr>
          <p:spPr>
            <a:xfrm>
              <a:off x="3382650" y="1848775"/>
              <a:ext cx="50225" cy="65375"/>
            </a:xfrm>
            <a:custGeom>
              <a:avLst/>
              <a:gdLst/>
              <a:ahLst/>
              <a:cxnLst/>
              <a:rect l="l" t="t" r="r" b="b"/>
              <a:pathLst>
                <a:path w="2009" h="2615" fill="none" extrusionOk="0">
                  <a:moveTo>
                    <a:pt x="12" y="1866"/>
                  </a:moveTo>
                  <a:cubicBezTo>
                    <a:pt x="0" y="2056"/>
                    <a:pt x="60" y="2235"/>
                    <a:pt x="179" y="2377"/>
                  </a:cubicBezTo>
                  <a:cubicBezTo>
                    <a:pt x="274" y="2484"/>
                    <a:pt x="416" y="2555"/>
                    <a:pt x="559" y="2567"/>
                  </a:cubicBezTo>
                  <a:cubicBezTo>
                    <a:pt x="880" y="2615"/>
                    <a:pt x="1212" y="2532"/>
                    <a:pt x="1462" y="2330"/>
                  </a:cubicBezTo>
                  <a:cubicBezTo>
                    <a:pt x="1711" y="2116"/>
                    <a:pt x="1890" y="1842"/>
                    <a:pt x="1961" y="1522"/>
                  </a:cubicBezTo>
                  <a:cubicBezTo>
                    <a:pt x="2009" y="1343"/>
                    <a:pt x="2009" y="1141"/>
                    <a:pt x="1961" y="963"/>
                  </a:cubicBezTo>
                  <a:cubicBezTo>
                    <a:pt x="1878" y="690"/>
                    <a:pt x="1688" y="488"/>
                    <a:pt x="1438" y="381"/>
                  </a:cubicBezTo>
                  <a:cubicBezTo>
                    <a:pt x="547" y="1"/>
                    <a:pt x="0" y="1129"/>
                    <a:pt x="12" y="1866"/>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82" name="Google Shape;882;p37"/>
            <p:cNvSpPr/>
            <p:nvPr/>
          </p:nvSpPr>
          <p:spPr>
            <a:xfrm>
              <a:off x="3109325" y="1622400"/>
              <a:ext cx="85900" cy="131625"/>
            </a:xfrm>
            <a:custGeom>
              <a:avLst/>
              <a:gdLst/>
              <a:ahLst/>
              <a:cxnLst/>
              <a:rect l="l" t="t" r="r" b="b"/>
              <a:pathLst>
                <a:path w="3436" h="5265" fill="none" extrusionOk="0">
                  <a:moveTo>
                    <a:pt x="167" y="2936"/>
                  </a:moveTo>
                  <a:cubicBezTo>
                    <a:pt x="13" y="3459"/>
                    <a:pt x="1" y="4053"/>
                    <a:pt x="286" y="4504"/>
                  </a:cubicBezTo>
                  <a:cubicBezTo>
                    <a:pt x="762" y="5229"/>
                    <a:pt x="1926" y="5265"/>
                    <a:pt x="2580" y="4695"/>
                  </a:cubicBezTo>
                  <a:cubicBezTo>
                    <a:pt x="3233" y="4136"/>
                    <a:pt x="3435" y="3174"/>
                    <a:pt x="3281" y="2318"/>
                  </a:cubicBezTo>
                  <a:cubicBezTo>
                    <a:pt x="2865" y="1"/>
                    <a:pt x="571" y="1439"/>
                    <a:pt x="167" y="2936"/>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grpSp>
      <p:grpSp>
        <p:nvGrpSpPr>
          <p:cNvPr id="890" name="Google Shape;890;p37"/>
          <p:cNvGrpSpPr/>
          <p:nvPr/>
        </p:nvGrpSpPr>
        <p:grpSpPr>
          <a:xfrm>
            <a:off x="8827449" y="5777863"/>
            <a:ext cx="3085645" cy="716112"/>
            <a:chOff x="5958575" y="4307050"/>
            <a:chExt cx="1147025" cy="266200"/>
          </a:xfrm>
        </p:grpSpPr>
        <p:sp>
          <p:nvSpPr>
            <p:cNvPr id="891" name="Google Shape;891;p37"/>
            <p:cNvSpPr/>
            <p:nvPr/>
          </p:nvSpPr>
          <p:spPr>
            <a:xfrm>
              <a:off x="5972250" y="4307050"/>
              <a:ext cx="1119400" cy="155400"/>
            </a:xfrm>
            <a:custGeom>
              <a:avLst/>
              <a:gdLst/>
              <a:ahLst/>
              <a:cxnLst/>
              <a:rect l="l" t="t" r="r" b="b"/>
              <a:pathLst>
                <a:path w="44776" h="6216" fill="none" extrusionOk="0">
                  <a:moveTo>
                    <a:pt x="0" y="4552"/>
                  </a:moveTo>
                  <a:cubicBezTo>
                    <a:pt x="1129" y="3138"/>
                    <a:pt x="2294" y="1700"/>
                    <a:pt x="3898" y="868"/>
                  </a:cubicBezTo>
                  <a:cubicBezTo>
                    <a:pt x="5490" y="36"/>
                    <a:pt x="7641" y="1"/>
                    <a:pt x="8936" y="1248"/>
                  </a:cubicBezTo>
                  <a:cubicBezTo>
                    <a:pt x="10065" y="2353"/>
                    <a:pt x="10481" y="4326"/>
                    <a:pt x="12002" y="4730"/>
                  </a:cubicBezTo>
                  <a:cubicBezTo>
                    <a:pt x="14711" y="5443"/>
                    <a:pt x="15983" y="428"/>
                    <a:pt x="18775" y="524"/>
                  </a:cubicBezTo>
                  <a:cubicBezTo>
                    <a:pt x="21722" y="619"/>
                    <a:pt x="22293" y="6144"/>
                    <a:pt x="25228" y="5883"/>
                  </a:cubicBezTo>
                  <a:cubicBezTo>
                    <a:pt x="26535" y="5776"/>
                    <a:pt x="27367" y="4492"/>
                    <a:pt x="28270" y="3530"/>
                  </a:cubicBezTo>
                  <a:cubicBezTo>
                    <a:pt x="29862" y="1854"/>
                    <a:pt x="32797" y="1070"/>
                    <a:pt x="34449" y="2698"/>
                  </a:cubicBezTo>
                  <a:cubicBezTo>
                    <a:pt x="35649" y="3874"/>
                    <a:pt x="36398" y="6215"/>
                    <a:pt x="38014" y="5788"/>
                  </a:cubicBezTo>
                  <a:cubicBezTo>
                    <a:pt x="39060" y="5514"/>
                    <a:pt x="39380" y="4219"/>
                    <a:pt x="40046" y="3364"/>
                  </a:cubicBezTo>
                  <a:cubicBezTo>
                    <a:pt x="41151" y="1938"/>
                    <a:pt x="43623" y="1878"/>
                    <a:pt x="44775" y="3280"/>
                  </a:cubicBezTo>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92" name="Google Shape;892;p37"/>
            <p:cNvSpPr/>
            <p:nvPr/>
          </p:nvSpPr>
          <p:spPr>
            <a:xfrm>
              <a:off x="5958575" y="4444300"/>
              <a:ext cx="1147025" cy="128950"/>
            </a:xfrm>
            <a:custGeom>
              <a:avLst/>
              <a:gdLst/>
              <a:ahLst/>
              <a:cxnLst/>
              <a:rect l="l" t="t" r="r" b="b"/>
              <a:pathLst>
                <a:path w="45881" h="5158" fill="none" extrusionOk="0">
                  <a:moveTo>
                    <a:pt x="1" y="4267"/>
                  </a:moveTo>
                  <a:cubicBezTo>
                    <a:pt x="987" y="2876"/>
                    <a:pt x="2175" y="1545"/>
                    <a:pt x="3708" y="809"/>
                  </a:cubicBezTo>
                  <a:cubicBezTo>
                    <a:pt x="5253" y="60"/>
                    <a:pt x="7214" y="1"/>
                    <a:pt x="8580" y="1023"/>
                  </a:cubicBezTo>
                  <a:cubicBezTo>
                    <a:pt x="10113" y="2175"/>
                    <a:pt x="10874" y="4552"/>
                    <a:pt x="12787" y="4742"/>
                  </a:cubicBezTo>
                  <a:cubicBezTo>
                    <a:pt x="15175" y="4991"/>
                    <a:pt x="16423" y="1545"/>
                    <a:pt x="18788" y="1106"/>
                  </a:cubicBezTo>
                  <a:cubicBezTo>
                    <a:pt x="21830" y="535"/>
                    <a:pt x="23945" y="5158"/>
                    <a:pt x="27011" y="4694"/>
                  </a:cubicBezTo>
                  <a:cubicBezTo>
                    <a:pt x="29566" y="4302"/>
                    <a:pt x="30920" y="500"/>
                    <a:pt x="33475" y="880"/>
                  </a:cubicBezTo>
                  <a:cubicBezTo>
                    <a:pt x="34711" y="1070"/>
                    <a:pt x="35543" y="2199"/>
                    <a:pt x="36386" y="3114"/>
                  </a:cubicBezTo>
                  <a:cubicBezTo>
                    <a:pt x="37230" y="4041"/>
                    <a:pt x="38561" y="4861"/>
                    <a:pt x="39654" y="4267"/>
                  </a:cubicBezTo>
                  <a:cubicBezTo>
                    <a:pt x="40367" y="3886"/>
                    <a:pt x="40688" y="3031"/>
                    <a:pt x="41235" y="2437"/>
                  </a:cubicBezTo>
                  <a:cubicBezTo>
                    <a:pt x="42506" y="1082"/>
                    <a:pt x="45108" y="1510"/>
                    <a:pt x="45881" y="3197"/>
                  </a:cubicBezTo>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grpSp>
      <p:grpSp>
        <p:nvGrpSpPr>
          <p:cNvPr id="893" name="Google Shape;893;p37"/>
          <p:cNvGrpSpPr/>
          <p:nvPr/>
        </p:nvGrpSpPr>
        <p:grpSpPr>
          <a:xfrm rot="-3043763">
            <a:off x="10996503" y="2986199"/>
            <a:ext cx="1064367" cy="2000975"/>
            <a:chOff x="6514100" y="3024300"/>
            <a:chExt cx="611700" cy="1149975"/>
          </a:xfrm>
        </p:grpSpPr>
        <p:sp>
          <p:nvSpPr>
            <p:cNvPr id="894" name="Google Shape;894;p37"/>
            <p:cNvSpPr/>
            <p:nvPr/>
          </p:nvSpPr>
          <p:spPr>
            <a:xfrm>
              <a:off x="6514100" y="3773225"/>
              <a:ext cx="42800" cy="55575"/>
            </a:xfrm>
            <a:custGeom>
              <a:avLst/>
              <a:gdLst/>
              <a:ahLst/>
              <a:cxnLst/>
              <a:rect l="l" t="t" r="r" b="b"/>
              <a:pathLst>
                <a:path w="1712" h="2223" fill="none" extrusionOk="0">
                  <a:moveTo>
                    <a:pt x="13" y="1592"/>
                  </a:moveTo>
                  <a:cubicBezTo>
                    <a:pt x="1" y="1747"/>
                    <a:pt x="48" y="1901"/>
                    <a:pt x="155" y="2032"/>
                  </a:cubicBezTo>
                  <a:cubicBezTo>
                    <a:pt x="238" y="2115"/>
                    <a:pt x="357" y="2175"/>
                    <a:pt x="476" y="2187"/>
                  </a:cubicBezTo>
                  <a:cubicBezTo>
                    <a:pt x="749" y="2222"/>
                    <a:pt x="1023" y="2151"/>
                    <a:pt x="1237" y="1985"/>
                  </a:cubicBezTo>
                  <a:cubicBezTo>
                    <a:pt x="1451" y="1806"/>
                    <a:pt x="1605" y="1569"/>
                    <a:pt x="1664" y="1295"/>
                  </a:cubicBezTo>
                  <a:cubicBezTo>
                    <a:pt x="1712" y="1141"/>
                    <a:pt x="1712" y="974"/>
                    <a:pt x="1664" y="820"/>
                  </a:cubicBezTo>
                  <a:cubicBezTo>
                    <a:pt x="1593" y="594"/>
                    <a:pt x="1439" y="416"/>
                    <a:pt x="1225" y="321"/>
                  </a:cubicBezTo>
                  <a:cubicBezTo>
                    <a:pt x="464" y="0"/>
                    <a:pt x="1" y="963"/>
                    <a:pt x="13" y="1592"/>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95" name="Google Shape;895;p37"/>
            <p:cNvSpPr/>
            <p:nvPr/>
          </p:nvSpPr>
          <p:spPr>
            <a:xfrm>
              <a:off x="7088050" y="3024300"/>
              <a:ext cx="36875" cy="77250"/>
            </a:xfrm>
            <a:custGeom>
              <a:avLst/>
              <a:gdLst/>
              <a:ahLst/>
              <a:cxnLst/>
              <a:rect l="l" t="t" r="r" b="b"/>
              <a:pathLst>
                <a:path w="1475" h="3090" fill="none" extrusionOk="0">
                  <a:moveTo>
                    <a:pt x="13" y="1700"/>
                  </a:moveTo>
                  <a:cubicBezTo>
                    <a:pt x="1" y="2104"/>
                    <a:pt x="72" y="2555"/>
                    <a:pt x="357" y="2852"/>
                  </a:cubicBezTo>
                  <a:cubicBezTo>
                    <a:pt x="512" y="3019"/>
                    <a:pt x="749" y="3090"/>
                    <a:pt x="975" y="3030"/>
                  </a:cubicBezTo>
                  <a:cubicBezTo>
                    <a:pt x="1058" y="2995"/>
                    <a:pt x="1130" y="2947"/>
                    <a:pt x="1189" y="2876"/>
                  </a:cubicBezTo>
                  <a:cubicBezTo>
                    <a:pt x="1379" y="2650"/>
                    <a:pt x="1474" y="2353"/>
                    <a:pt x="1450" y="2056"/>
                  </a:cubicBezTo>
                  <a:cubicBezTo>
                    <a:pt x="1427" y="1759"/>
                    <a:pt x="1355" y="1474"/>
                    <a:pt x="1237" y="1200"/>
                  </a:cubicBezTo>
                  <a:cubicBezTo>
                    <a:pt x="1189" y="1046"/>
                    <a:pt x="1118" y="903"/>
                    <a:pt x="1035" y="785"/>
                  </a:cubicBezTo>
                  <a:cubicBezTo>
                    <a:pt x="429" y="0"/>
                    <a:pt x="25" y="1212"/>
                    <a:pt x="13" y="1700"/>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96" name="Google Shape;896;p37"/>
            <p:cNvSpPr/>
            <p:nvPr/>
          </p:nvSpPr>
          <p:spPr>
            <a:xfrm>
              <a:off x="6759500" y="3971950"/>
              <a:ext cx="169350" cy="202325"/>
            </a:xfrm>
            <a:custGeom>
              <a:avLst/>
              <a:gdLst/>
              <a:ahLst/>
              <a:cxnLst/>
              <a:rect l="l" t="t" r="r" b="b"/>
              <a:pathLst>
                <a:path w="6774" h="8093" fill="none" extrusionOk="0">
                  <a:moveTo>
                    <a:pt x="155" y="4077"/>
                  </a:moveTo>
                  <a:cubicBezTo>
                    <a:pt x="0" y="4754"/>
                    <a:pt x="36" y="5479"/>
                    <a:pt x="357" y="6085"/>
                  </a:cubicBezTo>
                  <a:cubicBezTo>
                    <a:pt x="951" y="7226"/>
                    <a:pt x="2341" y="7618"/>
                    <a:pt x="3601" y="7879"/>
                  </a:cubicBezTo>
                  <a:cubicBezTo>
                    <a:pt x="4112" y="7986"/>
                    <a:pt x="4646" y="8093"/>
                    <a:pt x="5157" y="7950"/>
                  </a:cubicBezTo>
                  <a:cubicBezTo>
                    <a:pt x="5894" y="7748"/>
                    <a:pt x="6417" y="7059"/>
                    <a:pt x="6595" y="6322"/>
                  </a:cubicBezTo>
                  <a:cubicBezTo>
                    <a:pt x="6773" y="5574"/>
                    <a:pt x="6643" y="4801"/>
                    <a:pt x="6417" y="4077"/>
                  </a:cubicBezTo>
                  <a:cubicBezTo>
                    <a:pt x="6156" y="3233"/>
                    <a:pt x="5740" y="2401"/>
                    <a:pt x="5074" y="1819"/>
                  </a:cubicBezTo>
                  <a:cubicBezTo>
                    <a:pt x="3018" y="1"/>
                    <a:pt x="630" y="1783"/>
                    <a:pt x="155" y="4077"/>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97" name="Google Shape;897;p37"/>
            <p:cNvSpPr/>
            <p:nvPr/>
          </p:nvSpPr>
          <p:spPr>
            <a:xfrm>
              <a:off x="7006650" y="3797875"/>
              <a:ext cx="103425" cy="109350"/>
            </a:xfrm>
            <a:custGeom>
              <a:avLst/>
              <a:gdLst/>
              <a:ahLst/>
              <a:cxnLst/>
              <a:rect l="l" t="t" r="r" b="b"/>
              <a:pathLst>
                <a:path w="4137" h="4374" fill="none" extrusionOk="0">
                  <a:moveTo>
                    <a:pt x="2223" y="297"/>
                  </a:moveTo>
                  <a:cubicBezTo>
                    <a:pt x="1522" y="630"/>
                    <a:pt x="821" y="1058"/>
                    <a:pt x="417" y="1735"/>
                  </a:cubicBezTo>
                  <a:cubicBezTo>
                    <a:pt x="13" y="2401"/>
                    <a:pt x="1" y="3351"/>
                    <a:pt x="571" y="3886"/>
                  </a:cubicBezTo>
                  <a:cubicBezTo>
                    <a:pt x="1011" y="4314"/>
                    <a:pt x="1712" y="4373"/>
                    <a:pt x="2282" y="4147"/>
                  </a:cubicBezTo>
                  <a:cubicBezTo>
                    <a:pt x="2841" y="3898"/>
                    <a:pt x="3304" y="3470"/>
                    <a:pt x="3589" y="2924"/>
                  </a:cubicBezTo>
                  <a:cubicBezTo>
                    <a:pt x="3934" y="2329"/>
                    <a:pt x="4136" y="1605"/>
                    <a:pt x="3851" y="975"/>
                  </a:cubicBezTo>
                  <a:cubicBezTo>
                    <a:pt x="3578" y="357"/>
                    <a:pt x="2698" y="0"/>
                    <a:pt x="2175" y="440"/>
                  </a:cubicBezTo>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98" name="Google Shape;898;p37"/>
            <p:cNvSpPr/>
            <p:nvPr/>
          </p:nvSpPr>
          <p:spPr>
            <a:xfrm>
              <a:off x="6848325" y="3540900"/>
              <a:ext cx="114675" cy="124800"/>
            </a:xfrm>
            <a:custGeom>
              <a:avLst/>
              <a:gdLst/>
              <a:ahLst/>
              <a:cxnLst/>
              <a:rect l="l" t="t" r="r" b="b"/>
              <a:pathLst>
                <a:path w="4587" h="4992" fill="none" extrusionOk="0">
                  <a:moveTo>
                    <a:pt x="749" y="1272"/>
                  </a:moveTo>
                  <a:cubicBezTo>
                    <a:pt x="0" y="3055"/>
                    <a:pt x="1426" y="4991"/>
                    <a:pt x="3351" y="4801"/>
                  </a:cubicBezTo>
                  <a:cubicBezTo>
                    <a:pt x="3577" y="4789"/>
                    <a:pt x="3803" y="4706"/>
                    <a:pt x="3993" y="4564"/>
                  </a:cubicBezTo>
                  <a:cubicBezTo>
                    <a:pt x="4147" y="4397"/>
                    <a:pt x="4266" y="4195"/>
                    <a:pt x="4314" y="3970"/>
                  </a:cubicBezTo>
                  <a:cubicBezTo>
                    <a:pt x="4587" y="2900"/>
                    <a:pt x="4302" y="1759"/>
                    <a:pt x="3541" y="951"/>
                  </a:cubicBezTo>
                  <a:cubicBezTo>
                    <a:pt x="2662" y="36"/>
                    <a:pt x="1295" y="1"/>
                    <a:pt x="749" y="1272"/>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899" name="Google Shape;899;p37"/>
            <p:cNvSpPr/>
            <p:nvPr/>
          </p:nvSpPr>
          <p:spPr>
            <a:xfrm>
              <a:off x="6706325" y="3235525"/>
              <a:ext cx="114675" cy="124775"/>
            </a:xfrm>
            <a:custGeom>
              <a:avLst/>
              <a:gdLst/>
              <a:ahLst/>
              <a:cxnLst/>
              <a:rect l="l" t="t" r="r" b="b"/>
              <a:pathLst>
                <a:path w="4587" h="4991" fill="none" extrusionOk="0">
                  <a:moveTo>
                    <a:pt x="761" y="1271"/>
                  </a:moveTo>
                  <a:cubicBezTo>
                    <a:pt x="0" y="3054"/>
                    <a:pt x="1426" y="4991"/>
                    <a:pt x="3351" y="4789"/>
                  </a:cubicBezTo>
                  <a:cubicBezTo>
                    <a:pt x="3589" y="4777"/>
                    <a:pt x="3803" y="4706"/>
                    <a:pt x="3993" y="4563"/>
                  </a:cubicBezTo>
                  <a:cubicBezTo>
                    <a:pt x="4159" y="4397"/>
                    <a:pt x="4266" y="4183"/>
                    <a:pt x="4314" y="3969"/>
                  </a:cubicBezTo>
                  <a:cubicBezTo>
                    <a:pt x="4587" y="2888"/>
                    <a:pt x="4302" y="1759"/>
                    <a:pt x="3541" y="951"/>
                  </a:cubicBezTo>
                  <a:cubicBezTo>
                    <a:pt x="2662" y="36"/>
                    <a:pt x="1295" y="0"/>
                    <a:pt x="761" y="1271"/>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900" name="Google Shape;900;p37"/>
            <p:cNvSpPr/>
            <p:nvPr/>
          </p:nvSpPr>
          <p:spPr>
            <a:xfrm>
              <a:off x="7052400" y="3388800"/>
              <a:ext cx="73400" cy="112025"/>
            </a:xfrm>
            <a:custGeom>
              <a:avLst/>
              <a:gdLst/>
              <a:ahLst/>
              <a:cxnLst/>
              <a:rect l="l" t="t" r="r" b="b"/>
              <a:pathLst>
                <a:path w="2936" h="4481" fill="none" extrusionOk="0">
                  <a:moveTo>
                    <a:pt x="155" y="2496"/>
                  </a:moveTo>
                  <a:cubicBezTo>
                    <a:pt x="25" y="2936"/>
                    <a:pt x="1" y="3435"/>
                    <a:pt x="262" y="3827"/>
                  </a:cubicBezTo>
                  <a:cubicBezTo>
                    <a:pt x="654" y="4445"/>
                    <a:pt x="1641" y="4480"/>
                    <a:pt x="2211" y="3993"/>
                  </a:cubicBezTo>
                  <a:cubicBezTo>
                    <a:pt x="2770" y="3518"/>
                    <a:pt x="2936" y="2698"/>
                    <a:pt x="2805" y="1973"/>
                  </a:cubicBezTo>
                  <a:cubicBezTo>
                    <a:pt x="2449" y="1"/>
                    <a:pt x="500" y="1225"/>
                    <a:pt x="155" y="2496"/>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grpSp>
      <p:sp>
        <p:nvSpPr>
          <p:cNvPr id="901" name="Google Shape;901;p37"/>
          <p:cNvSpPr txBox="1">
            <a:spLocks noGrp="1"/>
          </p:cNvSpPr>
          <p:nvPr>
            <p:ph type="ctrTitle"/>
          </p:nvPr>
        </p:nvSpPr>
        <p:spPr>
          <a:xfrm>
            <a:off x="844632" y="1261335"/>
            <a:ext cx="9572625" cy="2724044"/>
          </a:xfrm>
          <a:prstGeom prst="rect">
            <a:avLst/>
          </a:prstGeom>
        </p:spPr>
        <p:txBody>
          <a:bodyPr spcFirstLastPara="1" wrap="square" lIns="121598" tIns="121598" rIns="121598" bIns="121598" anchor="b" anchorCtr="0">
            <a:noAutofit/>
          </a:bodyPr>
          <a:lstStyle/>
          <a:p>
            <a:pPr algn="ctr"/>
            <a:r>
              <a:rPr lang="en" sz="5400" b="0" dirty="0">
                <a:latin typeface="AvantGarde" panose="00000400000000000000" pitchFamily="2" charset="0"/>
                <a:ea typeface="AvantGarde" panose="00000400000000000000" pitchFamily="2" charset="0"/>
                <a:cs typeface="AvantGarde" panose="00000400000000000000" pitchFamily="2" charset="0"/>
              </a:rPr>
              <a:t>1. Khám phá lợi ích của việc giữ sạch răng miệng</a:t>
            </a:r>
            <a:endParaRPr sz="5400" b="0" dirty="0">
              <a:latin typeface="AvantGarde" panose="00000400000000000000" pitchFamily="2" charset="0"/>
              <a:ea typeface="AvantGarde" panose="00000400000000000000" pitchFamily="2" charset="0"/>
              <a:cs typeface="AvantGarde" panose="00000400000000000000" pitchFamily="2" charset="0"/>
            </a:endParaRPr>
          </a:p>
        </p:txBody>
      </p:sp>
      <p:sp>
        <p:nvSpPr>
          <p:cNvPr id="902" name="Google Shape;902;p37"/>
          <p:cNvSpPr/>
          <p:nvPr/>
        </p:nvSpPr>
        <p:spPr>
          <a:xfrm>
            <a:off x="10341613" y="2135232"/>
            <a:ext cx="163916" cy="213552"/>
          </a:xfrm>
          <a:custGeom>
            <a:avLst/>
            <a:gdLst/>
            <a:ahLst/>
            <a:cxnLst/>
            <a:rect l="l" t="t" r="r" b="b"/>
            <a:pathLst>
              <a:path w="3768" h="4909" fill="none" extrusionOk="0">
                <a:moveTo>
                  <a:pt x="96" y="3708"/>
                </a:moveTo>
                <a:cubicBezTo>
                  <a:pt x="108" y="3910"/>
                  <a:pt x="155" y="4089"/>
                  <a:pt x="250" y="4255"/>
                </a:cubicBezTo>
                <a:cubicBezTo>
                  <a:pt x="428" y="4540"/>
                  <a:pt x="761" y="4671"/>
                  <a:pt x="1082" y="4718"/>
                </a:cubicBezTo>
                <a:cubicBezTo>
                  <a:pt x="2294" y="4909"/>
                  <a:pt x="3566" y="3922"/>
                  <a:pt x="3672" y="2686"/>
                </a:cubicBezTo>
                <a:cubicBezTo>
                  <a:pt x="3768" y="1748"/>
                  <a:pt x="2781" y="1"/>
                  <a:pt x="1617" y="298"/>
                </a:cubicBezTo>
                <a:cubicBezTo>
                  <a:pt x="500" y="595"/>
                  <a:pt x="1" y="2782"/>
                  <a:pt x="96" y="3708"/>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903" name="Google Shape;903;p37"/>
          <p:cNvSpPr/>
          <p:nvPr/>
        </p:nvSpPr>
        <p:spPr>
          <a:xfrm>
            <a:off x="9557675" y="1739123"/>
            <a:ext cx="235259" cy="255923"/>
          </a:xfrm>
          <a:custGeom>
            <a:avLst/>
            <a:gdLst/>
            <a:ahLst/>
            <a:cxnLst/>
            <a:rect l="l" t="t" r="r" b="b"/>
            <a:pathLst>
              <a:path w="5408" h="5883" fill="none" extrusionOk="0">
                <a:moveTo>
                  <a:pt x="892" y="1510"/>
                </a:moveTo>
                <a:cubicBezTo>
                  <a:pt x="1" y="3601"/>
                  <a:pt x="1676" y="5883"/>
                  <a:pt x="3946" y="5645"/>
                </a:cubicBezTo>
                <a:cubicBezTo>
                  <a:pt x="4219" y="5633"/>
                  <a:pt x="4481" y="5538"/>
                  <a:pt x="4695" y="5372"/>
                </a:cubicBezTo>
                <a:cubicBezTo>
                  <a:pt x="4885" y="5182"/>
                  <a:pt x="5016" y="4932"/>
                  <a:pt x="5075" y="4671"/>
                </a:cubicBezTo>
                <a:cubicBezTo>
                  <a:pt x="5408" y="3411"/>
                  <a:pt x="5063" y="2080"/>
                  <a:pt x="4172" y="1129"/>
                </a:cubicBezTo>
                <a:cubicBezTo>
                  <a:pt x="3126" y="48"/>
                  <a:pt x="1522" y="1"/>
                  <a:pt x="892" y="1510"/>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
        <p:nvSpPr>
          <p:cNvPr id="904" name="Google Shape;904;p37"/>
          <p:cNvSpPr/>
          <p:nvPr/>
        </p:nvSpPr>
        <p:spPr>
          <a:xfrm rot="7199914">
            <a:off x="10469258" y="1248812"/>
            <a:ext cx="235251" cy="255915"/>
          </a:xfrm>
          <a:custGeom>
            <a:avLst/>
            <a:gdLst/>
            <a:ahLst/>
            <a:cxnLst/>
            <a:rect l="l" t="t" r="r" b="b"/>
            <a:pathLst>
              <a:path w="5408" h="5883" fill="none" extrusionOk="0">
                <a:moveTo>
                  <a:pt x="892" y="1510"/>
                </a:moveTo>
                <a:cubicBezTo>
                  <a:pt x="1" y="3601"/>
                  <a:pt x="1676" y="5883"/>
                  <a:pt x="3946" y="5645"/>
                </a:cubicBezTo>
                <a:cubicBezTo>
                  <a:pt x="4219" y="5633"/>
                  <a:pt x="4481" y="5538"/>
                  <a:pt x="4695" y="5372"/>
                </a:cubicBezTo>
                <a:cubicBezTo>
                  <a:pt x="4885" y="5182"/>
                  <a:pt x="5016" y="4932"/>
                  <a:pt x="5075" y="4671"/>
                </a:cubicBezTo>
                <a:cubicBezTo>
                  <a:pt x="5408" y="3411"/>
                  <a:pt x="5063" y="2080"/>
                  <a:pt x="4172" y="1129"/>
                </a:cubicBezTo>
                <a:cubicBezTo>
                  <a:pt x="3126" y="48"/>
                  <a:pt x="1522" y="1"/>
                  <a:pt x="892" y="1510"/>
                </a:cubicBezTo>
                <a:close/>
              </a:path>
            </a:pathLst>
          </a:custGeom>
          <a:solidFill>
            <a:schemeClr val="accent2"/>
          </a:solidFill>
          <a:ln w="19050" cap="flat" cmpd="sng">
            <a:solidFill>
              <a:schemeClr val="accent2"/>
            </a:solidFill>
            <a:prstDash val="solid"/>
            <a:miter lim="11883"/>
            <a:headEnd type="none" w="sm" len="sm"/>
            <a:tailEnd type="none" w="sm" len="sm"/>
          </a:ln>
        </p:spPr>
        <p:txBody>
          <a:bodyPr spcFirstLastPara="1" wrap="square" lIns="121598" tIns="121598" rIns="121598" bIns="121598" anchor="ctr" anchorCtr="0">
            <a:noAutofit/>
          </a:bodyPr>
          <a:lstStyle/>
          <a:p>
            <a:endParaRPr sz="2479"/>
          </a:p>
        </p:txBody>
      </p:sp>
    </p:spTree>
    <p:extLst>
      <p:ext uri="{BB962C8B-B14F-4D97-AF65-F5344CB8AC3E}">
        <p14:creationId xmlns:p14="http://schemas.microsoft.com/office/powerpoint/2010/main" val="3459752867"/>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864"/>
        <p:cNvGrpSpPr/>
        <p:nvPr/>
      </p:nvGrpSpPr>
      <p:grpSpPr>
        <a:xfrm>
          <a:off x="0" y="0"/>
          <a:ext cx="0" cy="0"/>
          <a:chOff x="0" y="0"/>
          <a:chExt cx="0" cy="0"/>
        </a:xfrm>
      </p:grpSpPr>
      <p:pic>
        <p:nvPicPr>
          <p:cNvPr id="2054" name="Picture 6" descr="Cách hay để bé có hàm răng khỏe đẹp">
            <a:extLst>
              <a:ext uri="{FF2B5EF4-FFF2-40B4-BE49-F238E27FC236}">
                <a16:creationId xmlns:a16="http://schemas.microsoft.com/office/drawing/2014/main" id="{DC2A1D30-F5B7-5D6B-8191-11253AF70975}"/>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1002413" y="1973576"/>
            <a:ext cx="5715000" cy="31242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Trẻ 3-4 tuổi đã sâu răng hàm, phải làm thế nào? | Vinmec">
            <a:extLst>
              <a:ext uri="{FF2B5EF4-FFF2-40B4-BE49-F238E27FC236}">
                <a16:creationId xmlns:a16="http://schemas.microsoft.com/office/drawing/2014/main" id="{DE755EF4-0BC6-9B81-6599-E4D742E43EF6}"/>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rightnessContrast contrast="20000"/>
                    </a14:imgEffect>
                  </a14:imgLayer>
                </a14:imgProps>
              </a:ext>
              <a:ext uri="{28A0092B-C50C-407E-A947-70E740481C1C}">
                <a14:useLocalDpi xmlns:a14="http://schemas.microsoft.com/office/drawing/2010/main" val="0"/>
              </a:ext>
            </a:extLst>
          </a:blip>
          <a:srcRect/>
          <a:stretch>
            <a:fillRect/>
          </a:stretch>
        </p:blipFill>
        <p:spPr bwMode="auto">
          <a:xfrm>
            <a:off x="7204075" y="1973576"/>
            <a:ext cx="4172137" cy="3129103"/>
          </a:xfrm>
          <a:prstGeom prst="rect">
            <a:avLst/>
          </a:prstGeom>
          <a:noFill/>
          <a:extLst>
            <a:ext uri="{909E8E84-426E-40DD-AFC4-6F175D3DCCD1}">
              <a14:hiddenFill xmlns:a14="http://schemas.microsoft.com/office/drawing/2010/main">
                <a:solidFill>
                  <a:srgbClr val="FFFFFF"/>
                </a:solidFill>
              </a14:hiddenFill>
            </a:ext>
          </a:extLst>
        </p:spPr>
      </p:pic>
      <p:sp>
        <p:nvSpPr>
          <p:cNvPr id="28" name="Google Shape;901;p37">
            <a:extLst>
              <a:ext uri="{FF2B5EF4-FFF2-40B4-BE49-F238E27FC236}">
                <a16:creationId xmlns:a16="http://schemas.microsoft.com/office/drawing/2014/main" id="{41DE63CF-8350-5622-164F-29B5F4F4C505}"/>
              </a:ext>
            </a:extLst>
          </p:cNvPr>
          <p:cNvSpPr txBox="1">
            <a:spLocks/>
          </p:cNvSpPr>
          <p:nvPr/>
        </p:nvSpPr>
        <p:spPr>
          <a:xfrm>
            <a:off x="1190672" y="626724"/>
            <a:ext cx="9572625" cy="1124432"/>
          </a:xfrm>
          <a:prstGeom prst="rect">
            <a:avLst/>
          </a:prstGeom>
          <a:no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Fira Sans"/>
              <a:buNone/>
              <a:defRPr sz="4123" b="1" i="0" u="none" strike="noStrike" cap="none">
                <a:solidFill>
                  <a:schemeClr val="dk1"/>
                </a:solidFill>
                <a:latin typeface="Fira Sans"/>
                <a:ea typeface="Fira Sans"/>
                <a:cs typeface="Fira Sans"/>
                <a:sym typeface="Fira Sans"/>
              </a:defRPr>
            </a:lvl1pPr>
            <a:lvl2pPr marR="0" lvl="1" algn="l"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2pPr>
            <a:lvl3pPr marR="0" lvl="2" algn="l"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3pPr>
            <a:lvl4pPr marR="0" lvl="3" algn="l"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4pPr>
            <a:lvl5pPr marR="0" lvl="4" algn="l"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5pPr>
            <a:lvl6pPr marR="0" lvl="5" algn="l"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6pPr>
            <a:lvl7pPr marR="0" lvl="6" algn="l"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7pPr>
            <a:lvl8pPr marR="0" lvl="7" algn="l"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8pPr>
            <a:lvl9pPr marR="0" lvl="8" algn="l"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9pPr>
          </a:lstStyle>
          <a:p>
            <a:r>
              <a:rPr lang="en-US" sz="4000" dirty="0" err="1">
                <a:latin typeface="AvantGarde" panose="00000400000000000000" pitchFamily="2" charset="0"/>
                <a:ea typeface="AvantGarde" panose="00000400000000000000" pitchFamily="2" charset="0"/>
                <a:cs typeface="AvantGarde" panose="00000400000000000000" pitchFamily="2" charset="0"/>
              </a:rPr>
              <a:t>Em</a:t>
            </a:r>
            <a:r>
              <a:rPr lang="en-US" sz="4000" dirty="0">
                <a:latin typeface="AvantGarde" panose="00000400000000000000" pitchFamily="2" charset="0"/>
                <a:ea typeface="AvantGarde" panose="00000400000000000000" pitchFamily="2" charset="0"/>
                <a:cs typeface="AvantGarde" panose="00000400000000000000" pitchFamily="2" charset="0"/>
              </a:rPr>
              <a:t> </a:t>
            </a:r>
            <a:r>
              <a:rPr lang="en-US" sz="4000" dirty="0" err="1">
                <a:latin typeface="AvantGarde" panose="00000400000000000000" pitchFamily="2" charset="0"/>
                <a:ea typeface="AvantGarde" panose="00000400000000000000" pitchFamily="2" charset="0"/>
                <a:cs typeface="AvantGarde" panose="00000400000000000000" pitchFamily="2" charset="0"/>
              </a:rPr>
              <a:t>thích</a:t>
            </a:r>
            <a:r>
              <a:rPr lang="en-US" sz="4000" dirty="0">
                <a:latin typeface="AvantGarde" panose="00000400000000000000" pitchFamily="2" charset="0"/>
                <a:ea typeface="AvantGarde" panose="00000400000000000000" pitchFamily="2" charset="0"/>
                <a:cs typeface="AvantGarde" panose="00000400000000000000" pitchFamily="2" charset="0"/>
              </a:rPr>
              <a:t> </a:t>
            </a:r>
            <a:r>
              <a:rPr lang="en-US" sz="4000" dirty="0" err="1">
                <a:latin typeface="AvantGarde" panose="00000400000000000000" pitchFamily="2" charset="0"/>
                <a:ea typeface="AvantGarde" panose="00000400000000000000" pitchFamily="2" charset="0"/>
                <a:cs typeface="AvantGarde" panose="00000400000000000000" pitchFamily="2" charset="0"/>
              </a:rPr>
              <a:t>nụ</a:t>
            </a:r>
            <a:r>
              <a:rPr lang="en-US" sz="4000" dirty="0">
                <a:latin typeface="AvantGarde" panose="00000400000000000000" pitchFamily="2" charset="0"/>
                <a:ea typeface="AvantGarde" panose="00000400000000000000" pitchFamily="2" charset="0"/>
                <a:cs typeface="AvantGarde" panose="00000400000000000000" pitchFamily="2" charset="0"/>
              </a:rPr>
              <a:t> </a:t>
            </a:r>
            <a:r>
              <a:rPr lang="en-US" sz="4000" dirty="0" err="1">
                <a:latin typeface="AvantGarde" panose="00000400000000000000" pitchFamily="2" charset="0"/>
                <a:ea typeface="AvantGarde" panose="00000400000000000000" pitchFamily="2" charset="0"/>
                <a:cs typeface="AvantGarde" panose="00000400000000000000" pitchFamily="2" charset="0"/>
              </a:rPr>
              <a:t>cười</a:t>
            </a:r>
            <a:r>
              <a:rPr lang="en-US" sz="4000" dirty="0">
                <a:latin typeface="AvantGarde" panose="00000400000000000000" pitchFamily="2" charset="0"/>
                <a:ea typeface="AvantGarde" panose="00000400000000000000" pitchFamily="2" charset="0"/>
                <a:cs typeface="AvantGarde" panose="00000400000000000000" pitchFamily="2" charset="0"/>
              </a:rPr>
              <a:t> </a:t>
            </a:r>
            <a:r>
              <a:rPr lang="en-US" sz="4000" dirty="0" err="1">
                <a:latin typeface="AvantGarde" panose="00000400000000000000" pitchFamily="2" charset="0"/>
                <a:ea typeface="AvantGarde" panose="00000400000000000000" pitchFamily="2" charset="0"/>
                <a:cs typeface="AvantGarde" panose="00000400000000000000" pitchFamily="2" charset="0"/>
              </a:rPr>
              <a:t>nào</a:t>
            </a:r>
            <a:r>
              <a:rPr lang="en-US" sz="4000" dirty="0">
                <a:latin typeface="AvantGarde" panose="00000400000000000000" pitchFamily="2" charset="0"/>
                <a:ea typeface="AvantGarde" panose="00000400000000000000" pitchFamily="2" charset="0"/>
                <a:cs typeface="AvantGarde" panose="00000400000000000000" pitchFamily="2" charset="0"/>
              </a:rPr>
              <a:t> </a:t>
            </a:r>
            <a:r>
              <a:rPr lang="en-US" sz="4000" dirty="0" err="1">
                <a:latin typeface="AvantGarde" panose="00000400000000000000" pitchFamily="2" charset="0"/>
                <a:ea typeface="AvantGarde" panose="00000400000000000000" pitchFamily="2" charset="0"/>
                <a:cs typeface="AvantGarde" panose="00000400000000000000" pitchFamily="2" charset="0"/>
              </a:rPr>
              <a:t>hơn</a:t>
            </a:r>
            <a:r>
              <a:rPr lang="en-US" sz="4000" dirty="0">
                <a:latin typeface="AvantGarde" panose="00000400000000000000" pitchFamily="2" charset="0"/>
                <a:ea typeface="AvantGarde" panose="00000400000000000000" pitchFamily="2" charset="0"/>
                <a:cs typeface="AvantGarde" panose="00000400000000000000" pitchFamily="2" charset="0"/>
              </a:rPr>
              <a:t>? </a:t>
            </a:r>
            <a:r>
              <a:rPr lang="en-US" sz="4000" dirty="0" err="1">
                <a:latin typeface="AvantGarde" panose="00000400000000000000" pitchFamily="2" charset="0"/>
                <a:ea typeface="AvantGarde" panose="00000400000000000000" pitchFamily="2" charset="0"/>
                <a:cs typeface="AvantGarde" panose="00000400000000000000" pitchFamily="2" charset="0"/>
              </a:rPr>
              <a:t>Vì</a:t>
            </a:r>
            <a:r>
              <a:rPr lang="en-US" sz="4000" dirty="0">
                <a:latin typeface="AvantGarde" panose="00000400000000000000" pitchFamily="2" charset="0"/>
                <a:ea typeface="AvantGarde" panose="00000400000000000000" pitchFamily="2" charset="0"/>
                <a:cs typeface="AvantGarde" panose="00000400000000000000" pitchFamily="2" charset="0"/>
              </a:rPr>
              <a:t> </a:t>
            </a:r>
            <a:r>
              <a:rPr lang="en-US" sz="4000" dirty="0" err="1">
                <a:latin typeface="AvantGarde" panose="00000400000000000000" pitchFamily="2" charset="0"/>
                <a:ea typeface="AvantGarde" panose="00000400000000000000" pitchFamily="2" charset="0"/>
                <a:cs typeface="AvantGarde" panose="00000400000000000000" pitchFamily="2" charset="0"/>
              </a:rPr>
              <a:t>sao</a:t>
            </a:r>
            <a:r>
              <a:rPr lang="en-US" sz="4000" dirty="0">
                <a:latin typeface="AvantGarde" panose="00000400000000000000" pitchFamily="2" charset="0"/>
                <a:ea typeface="AvantGarde" panose="00000400000000000000" pitchFamily="2" charset="0"/>
                <a:cs typeface="AvantGarde" panose="00000400000000000000" pitchFamily="2" charset="0"/>
              </a:rPr>
              <a:t>?</a:t>
            </a:r>
          </a:p>
        </p:txBody>
      </p:sp>
      <p:pic>
        <p:nvPicPr>
          <p:cNvPr id="29" name="Picture 28">
            <a:extLst>
              <a:ext uri="{FF2B5EF4-FFF2-40B4-BE49-F238E27FC236}">
                <a16:creationId xmlns:a16="http://schemas.microsoft.com/office/drawing/2014/main" id="{128A1BE6-E3CB-28A5-0163-68CBF89976F2}"/>
              </a:ext>
            </a:extLst>
          </p:cNvPr>
          <p:cNvPicPr>
            <a:picLocks noChangeAspect="1"/>
          </p:cNvPicPr>
          <p:nvPr/>
        </p:nvPicPr>
        <p:blipFill>
          <a:blip r:embed="rId8">
            <a:extLst>
              <a:ext uri="{BEBA8EAE-BF5A-486C-A8C5-ECC9F3942E4B}">
                <a14:imgProps xmlns:a14="http://schemas.microsoft.com/office/drawing/2010/main">
                  <a14:imgLayer r:embed="rId9">
                    <a14:imgEffect>
                      <a14:backgroundRemoval t="9639" b="89157" l="4828" r="94483">
                        <a14:foregroundMark x1="15172" y1="25301" x2="15172" y2="25301"/>
                        <a14:foregroundMark x1="25517" y1="26506" x2="25517" y2="26506"/>
                        <a14:foregroundMark x1="26207" y1="14458" x2="26207" y2="14458"/>
                        <a14:foregroundMark x1="16552" y1="10843" x2="16552" y2="10843"/>
                        <a14:foregroundMark x1="9655" y1="77108" x2="9655" y2="77108"/>
                        <a14:foregroundMark x1="4828" y1="83133" x2="4828" y2="83133"/>
                        <a14:foregroundMark x1="18621" y1="54217" x2="18621" y2="54217"/>
                        <a14:foregroundMark x1="17241" y1="51807" x2="28966" y2="56627"/>
                        <a14:foregroundMark x1="94483" y1="33735" x2="94483" y2="33735"/>
                        <a14:foregroundMark x1="94483" y1="22892" x2="94483" y2="22892"/>
                      </a14:backgroundRemoval>
                    </a14:imgEffect>
                  </a14:imgLayer>
                </a14:imgProps>
              </a:ext>
            </a:extLst>
          </a:blip>
          <a:stretch>
            <a:fillRect/>
          </a:stretch>
        </p:blipFill>
        <p:spPr>
          <a:xfrm>
            <a:off x="469986" y="878605"/>
            <a:ext cx="1064854" cy="609536"/>
          </a:xfrm>
          <a:prstGeom prst="rect">
            <a:avLst/>
          </a:prstGeom>
        </p:spPr>
      </p:pic>
      <p:sp>
        <p:nvSpPr>
          <p:cNvPr id="2049" name="Google Shape;901;p37">
            <a:extLst>
              <a:ext uri="{FF2B5EF4-FFF2-40B4-BE49-F238E27FC236}">
                <a16:creationId xmlns:a16="http://schemas.microsoft.com/office/drawing/2014/main" id="{460E148B-8B77-5E13-6F77-FB09C45C6F1D}"/>
              </a:ext>
            </a:extLst>
          </p:cNvPr>
          <p:cNvSpPr txBox="1">
            <a:spLocks/>
          </p:cNvSpPr>
          <p:nvPr/>
        </p:nvSpPr>
        <p:spPr>
          <a:xfrm>
            <a:off x="0" y="5214264"/>
            <a:ext cx="12161838" cy="1530261"/>
          </a:xfrm>
          <a:prstGeom prst="rect">
            <a:avLst/>
          </a:prstGeom>
          <a:solidFill>
            <a:srgbClr val="3B59CB"/>
          </a:solid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Fira Sans"/>
              <a:buNone/>
              <a:defRPr sz="4123" b="1" i="0" u="none" strike="noStrike" cap="none">
                <a:solidFill>
                  <a:schemeClr val="dk1"/>
                </a:solidFill>
                <a:latin typeface="Fira Sans"/>
                <a:ea typeface="Fira Sans"/>
                <a:cs typeface="Fira Sans"/>
                <a:sym typeface="Fira Sans"/>
              </a:defRPr>
            </a:lvl1pPr>
            <a:lvl2pPr marR="0" lvl="1" algn="l"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2pPr>
            <a:lvl3pPr marR="0" lvl="2" algn="l"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3pPr>
            <a:lvl4pPr marR="0" lvl="3" algn="l"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4pPr>
            <a:lvl5pPr marR="0" lvl="4" algn="l"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5pPr>
            <a:lvl6pPr marR="0" lvl="5" algn="l"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6pPr>
            <a:lvl7pPr marR="0" lvl="6" algn="l"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7pPr>
            <a:lvl8pPr marR="0" lvl="7" algn="l"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8pPr>
            <a:lvl9pPr marR="0" lvl="8" algn="l"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9pPr>
          </a:lstStyle>
          <a:p>
            <a:pPr algn="just"/>
            <a:r>
              <a:rPr lang="en-US" sz="4000" b="0" dirty="0">
                <a:latin typeface="AvantGarde" panose="00000400000000000000" pitchFamily="2" charset="0"/>
                <a:ea typeface="AvantGarde" panose="00000400000000000000" pitchFamily="2" charset="0"/>
                <a:cs typeface="AvantGarde" panose="00000400000000000000" pitchFamily="2" charset="0"/>
              </a:rPr>
              <a:t>       </a:t>
            </a:r>
            <a:r>
              <a:rPr lang="en-US" sz="4000" b="0" dirty="0" err="1">
                <a:latin typeface="AvantGarde" panose="00000400000000000000" pitchFamily="2" charset="0"/>
                <a:ea typeface="AvantGarde" panose="00000400000000000000" pitchFamily="2" charset="0"/>
                <a:cs typeface="AvantGarde" panose="00000400000000000000" pitchFamily="2" charset="0"/>
              </a:rPr>
              <a:t>Kết</a:t>
            </a:r>
            <a:r>
              <a:rPr lang="en-US" sz="4000" b="0" dirty="0">
                <a:latin typeface="AvantGarde" panose="00000400000000000000" pitchFamily="2" charset="0"/>
                <a:ea typeface="AvantGarde" panose="00000400000000000000" pitchFamily="2" charset="0"/>
                <a:cs typeface="AvantGarde" panose="00000400000000000000" pitchFamily="2" charset="0"/>
              </a:rPr>
              <a:t> </a:t>
            </a:r>
            <a:r>
              <a:rPr lang="en-US" sz="4000" b="0" dirty="0" err="1">
                <a:latin typeface="AvantGarde" panose="00000400000000000000" pitchFamily="2" charset="0"/>
                <a:ea typeface="AvantGarde" panose="00000400000000000000" pitchFamily="2" charset="0"/>
                <a:cs typeface="AvantGarde" panose="00000400000000000000" pitchFamily="2" charset="0"/>
              </a:rPr>
              <a:t>luận</a:t>
            </a:r>
            <a:r>
              <a:rPr lang="en-US" sz="4000" b="0" dirty="0">
                <a:latin typeface="AvantGarde" panose="00000400000000000000" pitchFamily="2" charset="0"/>
                <a:ea typeface="AvantGarde" panose="00000400000000000000" pitchFamily="2" charset="0"/>
                <a:cs typeface="AvantGarde" panose="00000400000000000000" pitchFamily="2" charset="0"/>
              </a:rPr>
              <a:t>: </a:t>
            </a:r>
            <a:r>
              <a:rPr lang="en-US" sz="4000" b="0" dirty="0" err="1">
                <a:latin typeface="AvantGarde" panose="00000400000000000000" pitchFamily="2" charset="0"/>
                <a:ea typeface="AvantGarde" panose="00000400000000000000" pitchFamily="2" charset="0"/>
                <a:cs typeface="AvantGarde" panose="00000400000000000000" pitchFamily="2" charset="0"/>
              </a:rPr>
              <a:t>Giữ</a:t>
            </a:r>
            <a:r>
              <a:rPr lang="en-US" sz="4000" b="0" dirty="0">
                <a:latin typeface="AvantGarde" panose="00000400000000000000" pitchFamily="2" charset="0"/>
                <a:ea typeface="AvantGarde" panose="00000400000000000000" pitchFamily="2" charset="0"/>
                <a:cs typeface="AvantGarde" panose="00000400000000000000" pitchFamily="2" charset="0"/>
              </a:rPr>
              <a:t> </a:t>
            </a:r>
            <a:r>
              <a:rPr lang="en-US" sz="4000" b="0" dirty="0" err="1">
                <a:latin typeface="AvantGarde" panose="00000400000000000000" pitchFamily="2" charset="0"/>
                <a:ea typeface="AvantGarde" panose="00000400000000000000" pitchFamily="2" charset="0"/>
                <a:cs typeface="AvantGarde" panose="00000400000000000000" pitchFamily="2" charset="0"/>
              </a:rPr>
              <a:t>vệ</a:t>
            </a:r>
            <a:r>
              <a:rPr lang="en-US" sz="4000" b="0" dirty="0">
                <a:latin typeface="AvantGarde" panose="00000400000000000000" pitchFamily="2" charset="0"/>
                <a:ea typeface="AvantGarde" panose="00000400000000000000" pitchFamily="2" charset="0"/>
                <a:cs typeface="AvantGarde" panose="00000400000000000000" pitchFamily="2" charset="0"/>
              </a:rPr>
              <a:t> </a:t>
            </a:r>
            <a:r>
              <a:rPr lang="en-US" sz="4000" b="0" dirty="0" err="1">
                <a:latin typeface="AvantGarde" panose="00000400000000000000" pitchFamily="2" charset="0"/>
                <a:ea typeface="AvantGarde" panose="00000400000000000000" pitchFamily="2" charset="0"/>
                <a:cs typeface="AvantGarde" panose="00000400000000000000" pitchFamily="2" charset="0"/>
              </a:rPr>
              <a:t>sinh</a:t>
            </a:r>
            <a:r>
              <a:rPr lang="en-US" sz="4000" b="0" dirty="0">
                <a:latin typeface="AvantGarde" panose="00000400000000000000" pitchFamily="2" charset="0"/>
                <a:ea typeface="AvantGarde" panose="00000400000000000000" pitchFamily="2" charset="0"/>
                <a:cs typeface="AvantGarde" panose="00000400000000000000" pitchFamily="2" charset="0"/>
              </a:rPr>
              <a:t> </a:t>
            </a:r>
            <a:r>
              <a:rPr lang="en-US" sz="4000" b="0" dirty="0" err="1">
                <a:latin typeface="AvantGarde" panose="00000400000000000000" pitchFamily="2" charset="0"/>
                <a:ea typeface="AvantGarde" panose="00000400000000000000" pitchFamily="2" charset="0"/>
                <a:cs typeface="AvantGarde" panose="00000400000000000000" pitchFamily="2" charset="0"/>
              </a:rPr>
              <a:t>răng</a:t>
            </a:r>
            <a:r>
              <a:rPr lang="en-US" sz="4000" b="0" dirty="0">
                <a:latin typeface="AvantGarde" panose="00000400000000000000" pitchFamily="2" charset="0"/>
                <a:ea typeface="AvantGarde" panose="00000400000000000000" pitchFamily="2" charset="0"/>
                <a:cs typeface="AvantGarde" panose="00000400000000000000" pitchFamily="2" charset="0"/>
              </a:rPr>
              <a:t> </a:t>
            </a:r>
            <a:r>
              <a:rPr lang="en-US" sz="4000" b="0" dirty="0" err="1">
                <a:latin typeface="AvantGarde" panose="00000400000000000000" pitchFamily="2" charset="0"/>
                <a:ea typeface="AvantGarde" panose="00000400000000000000" pitchFamily="2" charset="0"/>
                <a:cs typeface="AvantGarde" panose="00000400000000000000" pitchFamily="2" charset="0"/>
              </a:rPr>
              <a:t>miệng</a:t>
            </a:r>
            <a:r>
              <a:rPr lang="en-US" sz="4000" b="0" dirty="0">
                <a:latin typeface="AvantGarde" panose="00000400000000000000" pitchFamily="2" charset="0"/>
                <a:ea typeface="AvantGarde" panose="00000400000000000000" pitchFamily="2" charset="0"/>
                <a:cs typeface="AvantGarde" panose="00000400000000000000" pitchFamily="2" charset="0"/>
              </a:rPr>
              <a:t> </a:t>
            </a:r>
            <a:r>
              <a:rPr lang="en-US" sz="4000" b="0" dirty="0" err="1">
                <a:latin typeface="AvantGarde" panose="00000400000000000000" pitchFamily="2" charset="0"/>
                <a:ea typeface="AvantGarde" panose="00000400000000000000" pitchFamily="2" charset="0"/>
                <a:cs typeface="AvantGarde" panose="00000400000000000000" pitchFamily="2" charset="0"/>
              </a:rPr>
              <a:t>giúp</a:t>
            </a:r>
            <a:r>
              <a:rPr lang="en-US" sz="4000" b="0" dirty="0">
                <a:latin typeface="AvantGarde" panose="00000400000000000000" pitchFamily="2" charset="0"/>
                <a:ea typeface="AvantGarde" panose="00000400000000000000" pitchFamily="2" charset="0"/>
                <a:cs typeface="AvantGarde" panose="00000400000000000000" pitchFamily="2" charset="0"/>
              </a:rPr>
              <a:t> </a:t>
            </a:r>
            <a:r>
              <a:rPr lang="en-US" sz="4000" b="0" dirty="0" err="1">
                <a:latin typeface="AvantGarde" panose="00000400000000000000" pitchFamily="2" charset="0"/>
                <a:ea typeface="AvantGarde" panose="00000400000000000000" pitchFamily="2" charset="0"/>
                <a:cs typeface="AvantGarde" panose="00000400000000000000" pitchFamily="2" charset="0"/>
              </a:rPr>
              <a:t>em</a:t>
            </a:r>
            <a:r>
              <a:rPr lang="en-US" sz="4000" b="0" dirty="0">
                <a:latin typeface="AvantGarde" panose="00000400000000000000" pitchFamily="2" charset="0"/>
                <a:ea typeface="AvantGarde" panose="00000400000000000000" pitchFamily="2" charset="0"/>
                <a:cs typeface="AvantGarde" panose="00000400000000000000" pitchFamily="2" charset="0"/>
              </a:rPr>
              <a:t> </a:t>
            </a:r>
            <a:r>
              <a:rPr lang="en-US" sz="4000" b="0" dirty="0" err="1">
                <a:latin typeface="AvantGarde" panose="00000400000000000000" pitchFamily="2" charset="0"/>
                <a:ea typeface="AvantGarde" panose="00000400000000000000" pitchFamily="2" charset="0"/>
                <a:cs typeface="AvantGarde" panose="00000400000000000000" pitchFamily="2" charset="0"/>
              </a:rPr>
              <a:t>có</a:t>
            </a:r>
            <a:r>
              <a:rPr lang="en-US" sz="4000" b="0" dirty="0">
                <a:latin typeface="AvantGarde" panose="00000400000000000000" pitchFamily="2" charset="0"/>
                <a:ea typeface="AvantGarde" panose="00000400000000000000" pitchFamily="2" charset="0"/>
                <a:cs typeface="AvantGarde" panose="00000400000000000000" pitchFamily="2" charset="0"/>
              </a:rPr>
              <a:t> </a:t>
            </a:r>
            <a:r>
              <a:rPr lang="en-US" sz="4000" b="0" dirty="0" err="1">
                <a:latin typeface="AvantGarde" panose="00000400000000000000" pitchFamily="2" charset="0"/>
                <a:ea typeface="AvantGarde" panose="00000400000000000000" pitchFamily="2" charset="0"/>
                <a:cs typeface="AvantGarde" panose="00000400000000000000" pitchFamily="2" charset="0"/>
              </a:rPr>
              <a:t>nụ</a:t>
            </a:r>
            <a:r>
              <a:rPr lang="en-US" sz="4000" b="0" dirty="0">
                <a:latin typeface="AvantGarde" panose="00000400000000000000" pitchFamily="2" charset="0"/>
                <a:ea typeface="AvantGarde" panose="00000400000000000000" pitchFamily="2" charset="0"/>
                <a:cs typeface="AvantGarde" panose="00000400000000000000" pitchFamily="2" charset="0"/>
              </a:rPr>
              <a:t> </a:t>
            </a:r>
            <a:r>
              <a:rPr lang="en-US" sz="4000" b="0" dirty="0" err="1">
                <a:latin typeface="AvantGarde" panose="00000400000000000000" pitchFamily="2" charset="0"/>
                <a:ea typeface="AvantGarde" panose="00000400000000000000" pitchFamily="2" charset="0"/>
                <a:cs typeface="AvantGarde" panose="00000400000000000000" pitchFamily="2" charset="0"/>
              </a:rPr>
              <a:t>cười</a:t>
            </a:r>
            <a:r>
              <a:rPr lang="en-US" sz="4000" b="0" dirty="0">
                <a:latin typeface="AvantGarde" panose="00000400000000000000" pitchFamily="2" charset="0"/>
                <a:ea typeface="AvantGarde" panose="00000400000000000000" pitchFamily="2" charset="0"/>
                <a:cs typeface="AvantGarde" panose="00000400000000000000" pitchFamily="2" charset="0"/>
              </a:rPr>
              <a:t> </a:t>
            </a:r>
            <a:r>
              <a:rPr lang="en-US" sz="4000" b="0" dirty="0" err="1">
                <a:latin typeface="AvantGarde" panose="00000400000000000000" pitchFamily="2" charset="0"/>
                <a:ea typeface="AvantGarde" panose="00000400000000000000" pitchFamily="2" charset="0"/>
                <a:cs typeface="AvantGarde" panose="00000400000000000000" pitchFamily="2" charset="0"/>
              </a:rPr>
              <a:t>đẹp</a:t>
            </a:r>
            <a:r>
              <a:rPr lang="en-US" sz="4000" b="0" dirty="0">
                <a:latin typeface="AvantGarde" panose="00000400000000000000" pitchFamily="2" charset="0"/>
                <a:ea typeface="AvantGarde" panose="00000400000000000000" pitchFamily="2" charset="0"/>
                <a:cs typeface="AvantGarde" panose="00000400000000000000" pitchFamily="2" charset="0"/>
              </a:rPr>
              <a:t> </a:t>
            </a:r>
            <a:r>
              <a:rPr lang="en-US" sz="4000" b="0" dirty="0" err="1">
                <a:latin typeface="AvantGarde" panose="00000400000000000000" pitchFamily="2" charset="0"/>
                <a:ea typeface="AvantGarde" panose="00000400000000000000" pitchFamily="2" charset="0"/>
                <a:cs typeface="AvantGarde" panose="00000400000000000000" pitchFamily="2" charset="0"/>
              </a:rPr>
              <a:t>và</a:t>
            </a:r>
            <a:r>
              <a:rPr lang="en-US" sz="4000" b="0" dirty="0">
                <a:latin typeface="AvantGarde" panose="00000400000000000000" pitchFamily="2" charset="0"/>
                <a:ea typeface="AvantGarde" panose="00000400000000000000" pitchFamily="2" charset="0"/>
                <a:cs typeface="AvantGarde" panose="00000400000000000000" pitchFamily="2" charset="0"/>
              </a:rPr>
              <a:t> </a:t>
            </a:r>
            <a:r>
              <a:rPr lang="en-US" sz="4000" b="0" dirty="0" err="1">
                <a:latin typeface="AvantGarde" panose="00000400000000000000" pitchFamily="2" charset="0"/>
                <a:ea typeface="AvantGarde" panose="00000400000000000000" pitchFamily="2" charset="0"/>
                <a:cs typeface="AvantGarde" panose="00000400000000000000" pitchFamily="2" charset="0"/>
              </a:rPr>
              <a:t>tự</a:t>
            </a:r>
            <a:r>
              <a:rPr lang="en-US" sz="4000" b="0" dirty="0">
                <a:latin typeface="AvantGarde" panose="00000400000000000000" pitchFamily="2" charset="0"/>
                <a:ea typeface="AvantGarde" panose="00000400000000000000" pitchFamily="2" charset="0"/>
                <a:cs typeface="AvantGarde" panose="00000400000000000000" pitchFamily="2" charset="0"/>
              </a:rPr>
              <a:t> tin.</a:t>
            </a:r>
          </a:p>
        </p:txBody>
      </p:sp>
      <p:sp>
        <p:nvSpPr>
          <p:cNvPr id="2051" name="Google Shape;901;p37">
            <a:extLst>
              <a:ext uri="{FF2B5EF4-FFF2-40B4-BE49-F238E27FC236}">
                <a16:creationId xmlns:a16="http://schemas.microsoft.com/office/drawing/2014/main" id="{D2F37ABC-CA62-EE41-5228-C4FD6B0352C5}"/>
              </a:ext>
            </a:extLst>
          </p:cNvPr>
          <p:cNvSpPr txBox="1">
            <a:spLocks/>
          </p:cNvSpPr>
          <p:nvPr/>
        </p:nvSpPr>
        <p:spPr>
          <a:xfrm>
            <a:off x="1534840" y="1083214"/>
            <a:ext cx="9572625" cy="832118"/>
          </a:xfrm>
          <a:prstGeom prst="rect">
            <a:avLst/>
          </a:prstGeom>
          <a:solidFill>
            <a:srgbClr val="3B59CB"/>
          </a:solidFill>
          <a:ln>
            <a:noFill/>
          </a:ln>
        </p:spPr>
        <p:txBody>
          <a:bodyPr spcFirstLastPara="1" wrap="square" lIns="121598" tIns="121598" rIns="121598" bIns="121598" anchor="b" anchorCtr="0">
            <a:noAutofit/>
          </a:bodyPr>
          <a:lstStyle>
            <a:defPPr marR="0" lvl="0" algn="l" rtl="0">
              <a:lnSpc>
                <a:spcPct val="100000"/>
              </a:lnSpc>
              <a:spcBef>
                <a:spcPts val="0"/>
              </a:spcBef>
              <a:spcAft>
                <a:spcPts val="0"/>
              </a:spcAft>
            </a:defPPr>
            <a:lvl1pPr marR="0" lvl="0" algn="ctr" rtl="0">
              <a:lnSpc>
                <a:spcPct val="100000"/>
              </a:lnSpc>
              <a:spcBef>
                <a:spcPts val="0"/>
              </a:spcBef>
              <a:spcAft>
                <a:spcPts val="0"/>
              </a:spcAft>
              <a:buClr>
                <a:schemeClr val="dk1"/>
              </a:buClr>
              <a:buSzPts val="3000"/>
              <a:buFont typeface="Fira Sans"/>
              <a:buNone/>
              <a:defRPr sz="4123" b="1" i="0" u="none" strike="noStrike" cap="none">
                <a:solidFill>
                  <a:schemeClr val="dk1"/>
                </a:solidFill>
                <a:latin typeface="Fira Sans"/>
                <a:ea typeface="Fira Sans"/>
                <a:cs typeface="Fira Sans"/>
                <a:sym typeface="Fira Sans"/>
              </a:defRPr>
            </a:lvl1pPr>
            <a:lvl2pPr marR="0" lvl="1" algn="l"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2pPr>
            <a:lvl3pPr marR="0" lvl="2" algn="l"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3pPr>
            <a:lvl4pPr marR="0" lvl="3" algn="l"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4pPr>
            <a:lvl5pPr marR="0" lvl="4" algn="l"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5pPr>
            <a:lvl6pPr marR="0" lvl="5" algn="l"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6pPr>
            <a:lvl7pPr marR="0" lvl="6" algn="l"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7pPr>
            <a:lvl8pPr marR="0" lvl="7" algn="l"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8pPr>
            <a:lvl9pPr marR="0" lvl="8" algn="l" rtl="0">
              <a:lnSpc>
                <a:spcPct val="100000"/>
              </a:lnSpc>
              <a:spcBef>
                <a:spcPts val="0"/>
              </a:spcBef>
              <a:spcAft>
                <a:spcPts val="0"/>
              </a:spcAft>
              <a:buClr>
                <a:schemeClr val="dk1"/>
              </a:buClr>
              <a:buSzPts val="3000"/>
              <a:buFont typeface="Fira Sans"/>
              <a:buNone/>
              <a:defRPr sz="3990" b="1" i="0" u="none" strike="noStrike" cap="none">
                <a:solidFill>
                  <a:schemeClr val="dk1"/>
                </a:solidFill>
                <a:latin typeface="Fira Sans"/>
                <a:ea typeface="Fira Sans"/>
                <a:cs typeface="Fira Sans"/>
                <a:sym typeface="Fira Sans"/>
              </a:defRPr>
            </a:lvl9pPr>
          </a:lstStyle>
          <a:p>
            <a:r>
              <a:rPr lang="en-US" sz="4000" dirty="0">
                <a:latin typeface="AvantGarde" panose="00000400000000000000" pitchFamily="2" charset="0"/>
                <a:ea typeface="AvantGarde" panose="00000400000000000000" pitchFamily="2" charset="0"/>
                <a:cs typeface="AvantGarde" panose="00000400000000000000" pitchFamily="2" charset="0"/>
              </a:rPr>
              <a:t>Theo </a:t>
            </a:r>
            <a:r>
              <a:rPr lang="en-US" sz="4000" dirty="0" err="1">
                <a:latin typeface="AvantGarde" panose="00000400000000000000" pitchFamily="2" charset="0"/>
                <a:ea typeface="AvantGarde" panose="00000400000000000000" pitchFamily="2" charset="0"/>
                <a:cs typeface="AvantGarde" panose="00000400000000000000" pitchFamily="2" charset="0"/>
              </a:rPr>
              <a:t>em</a:t>
            </a:r>
            <a:r>
              <a:rPr lang="en-US" sz="4000" dirty="0">
                <a:latin typeface="AvantGarde" panose="00000400000000000000" pitchFamily="2" charset="0"/>
                <a:ea typeface="AvantGarde" panose="00000400000000000000" pitchFamily="2" charset="0"/>
                <a:cs typeface="AvantGarde" panose="00000400000000000000" pitchFamily="2" charset="0"/>
              </a:rPr>
              <a:t>, </a:t>
            </a:r>
            <a:r>
              <a:rPr lang="en-US" sz="4000" dirty="0" err="1">
                <a:latin typeface="AvantGarde" panose="00000400000000000000" pitchFamily="2" charset="0"/>
                <a:ea typeface="AvantGarde" panose="00000400000000000000" pitchFamily="2" charset="0"/>
                <a:cs typeface="AvantGarde" panose="00000400000000000000" pitchFamily="2" charset="0"/>
              </a:rPr>
              <a:t>bạn</a:t>
            </a:r>
            <a:r>
              <a:rPr lang="en-US" sz="4000" dirty="0">
                <a:latin typeface="AvantGarde" panose="00000400000000000000" pitchFamily="2" charset="0"/>
                <a:ea typeface="AvantGarde" panose="00000400000000000000" pitchFamily="2" charset="0"/>
                <a:cs typeface="AvantGarde" panose="00000400000000000000" pitchFamily="2" charset="0"/>
              </a:rPr>
              <a:t> </a:t>
            </a:r>
            <a:r>
              <a:rPr lang="en-US" sz="4000" dirty="0" err="1">
                <a:latin typeface="AvantGarde" panose="00000400000000000000" pitchFamily="2" charset="0"/>
                <a:ea typeface="AvantGarde" panose="00000400000000000000" pitchFamily="2" charset="0"/>
                <a:cs typeface="AvantGarde" panose="00000400000000000000" pitchFamily="2" charset="0"/>
              </a:rPr>
              <a:t>nào</a:t>
            </a:r>
            <a:r>
              <a:rPr lang="en-US" sz="4000" dirty="0">
                <a:latin typeface="AvantGarde" panose="00000400000000000000" pitchFamily="2" charset="0"/>
                <a:ea typeface="AvantGarde" panose="00000400000000000000" pitchFamily="2" charset="0"/>
                <a:cs typeface="AvantGarde" panose="00000400000000000000" pitchFamily="2" charset="0"/>
              </a:rPr>
              <a:t> </a:t>
            </a:r>
            <a:r>
              <a:rPr lang="en-US" sz="4000" dirty="0" err="1">
                <a:latin typeface="AvantGarde" panose="00000400000000000000" pitchFamily="2" charset="0"/>
                <a:ea typeface="AvantGarde" panose="00000400000000000000" pitchFamily="2" charset="0"/>
                <a:cs typeface="AvantGarde" panose="00000400000000000000" pitchFamily="2" charset="0"/>
              </a:rPr>
              <a:t>đã</a:t>
            </a:r>
            <a:r>
              <a:rPr lang="en-US" sz="4000" dirty="0">
                <a:latin typeface="AvantGarde" panose="00000400000000000000" pitchFamily="2" charset="0"/>
                <a:ea typeface="AvantGarde" panose="00000400000000000000" pitchFamily="2" charset="0"/>
                <a:cs typeface="AvantGarde" panose="00000400000000000000" pitchFamily="2" charset="0"/>
              </a:rPr>
              <a:t> </a:t>
            </a:r>
            <a:r>
              <a:rPr lang="en-US" sz="4000" dirty="0" err="1">
                <a:latin typeface="AvantGarde" panose="00000400000000000000" pitchFamily="2" charset="0"/>
                <a:ea typeface="AvantGarde" panose="00000400000000000000" pitchFamily="2" charset="0"/>
                <a:cs typeface="AvantGarde" panose="00000400000000000000" pitchFamily="2" charset="0"/>
              </a:rPr>
              <a:t>biết</a:t>
            </a:r>
            <a:r>
              <a:rPr lang="en-US" sz="4000" dirty="0">
                <a:latin typeface="AvantGarde" panose="00000400000000000000" pitchFamily="2" charset="0"/>
                <a:ea typeface="AvantGarde" panose="00000400000000000000" pitchFamily="2" charset="0"/>
                <a:cs typeface="AvantGarde" panose="00000400000000000000" pitchFamily="2" charset="0"/>
              </a:rPr>
              <a:t> </a:t>
            </a:r>
            <a:r>
              <a:rPr lang="en-US" sz="4000" dirty="0" err="1">
                <a:latin typeface="AvantGarde" panose="00000400000000000000" pitchFamily="2" charset="0"/>
                <a:ea typeface="AvantGarde" panose="00000400000000000000" pitchFamily="2" charset="0"/>
                <a:cs typeface="AvantGarde" panose="00000400000000000000" pitchFamily="2" charset="0"/>
              </a:rPr>
              <a:t>vệ</a:t>
            </a:r>
            <a:r>
              <a:rPr lang="en-US" sz="4000" dirty="0">
                <a:latin typeface="AvantGarde" panose="00000400000000000000" pitchFamily="2" charset="0"/>
                <a:ea typeface="AvantGarde" panose="00000400000000000000" pitchFamily="2" charset="0"/>
                <a:cs typeface="AvantGarde" panose="00000400000000000000" pitchFamily="2" charset="0"/>
              </a:rPr>
              <a:t> </a:t>
            </a:r>
            <a:r>
              <a:rPr lang="en-US" sz="4000" dirty="0" err="1">
                <a:latin typeface="AvantGarde" panose="00000400000000000000" pitchFamily="2" charset="0"/>
                <a:ea typeface="AvantGarde" panose="00000400000000000000" pitchFamily="2" charset="0"/>
                <a:cs typeface="AvantGarde" panose="00000400000000000000" pitchFamily="2" charset="0"/>
              </a:rPr>
              <a:t>sinh</a:t>
            </a:r>
            <a:r>
              <a:rPr lang="en-US" sz="4000" dirty="0">
                <a:latin typeface="AvantGarde" panose="00000400000000000000" pitchFamily="2" charset="0"/>
                <a:ea typeface="AvantGarde" panose="00000400000000000000" pitchFamily="2" charset="0"/>
                <a:cs typeface="AvantGarde" panose="00000400000000000000" pitchFamily="2" charset="0"/>
              </a:rPr>
              <a:t> </a:t>
            </a:r>
            <a:r>
              <a:rPr lang="en-US" sz="4000" dirty="0" err="1">
                <a:latin typeface="AvantGarde" panose="00000400000000000000" pitchFamily="2" charset="0"/>
                <a:ea typeface="AvantGarde" panose="00000400000000000000" pitchFamily="2" charset="0"/>
                <a:cs typeface="AvantGarde" panose="00000400000000000000" pitchFamily="2" charset="0"/>
              </a:rPr>
              <a:t>răng</a:t>
            </a:r>
            <a:r>
              <a:rPr lang="en-US" sz="4000" dirty="0">
                <a:latin typeface="AvantGarde" panose="00000400000000000000" pitchFamily="2" charset="0"/>
                <a:ea typeface="AvantGarde" panose="00000400000000000000" pitchFamily="2" charset="0"/>
                <a:cs typeface="AvantGarde" panose="00000400000000000000" pitchFamily="2" charset="0"/>
              </a:rPr>
              <a:t> </a:t>
            </a:r>
            <a:r>
              <a:rPr lang="en-US" sz="4000" dirty="0" err="1">
                <a:latin typeface="AvantGarde" panose="00000400000000000000" pitchFamily="2" charset="0"/>
                <a:ea typeface="AvantGarde" panose="00000400000000000000" pitchFamily="2" charset="0"/>
                <a:cs typeface="AvantGarde" panose="00000400000000000000" pitchFamily="2" charset="0"/>
              </a:rPr>
              <a:t>miệng</a:t>
            </a:r>
            <a:r>
              <a:rPr lang="en-US" sz="4000" dirty="0">
                <a:latin typeface="AvantGarde" panose="00000400000000000000" pitchFamily="2" charset="0"/>
                <a:ea typeface="AvantGarde" panose="00000400000000000000" pitchFamily="2" charset="0"/>
                <a:cs typeface="AvantGarde" panose="00000400000000000000" pitchFamily="2" charset="0"/>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051"/>
                                        </p:tgtEl>
                                        <p:attrNameLst>
                                          <p:attrName>style.visibility</p:attrName>
                                        </p:attrNameLst>
                                      </p:cBhvr>
                                      <p:to>
                                        <p:strVal val="visible"/>
                                      </p:to>
                                    </p:set>
                                    <p:animEffect transition="in" filter="fade">
                                      <p:cBhvr>
                                        <p:cTn id="7" dur="500"/>
                                        <p:tgtEl>
                                          <p:spTgt spid="205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049"/>
                                        </p:tgtEl>
                                        <p:attrNameLst>
                                          <p:attrName>style.visibility</p:attrName>
                                        </p:attrNameLst>
                                      </p:cBhvr>
                                      <p:to>
                                        <p:strVal val="visible"/>
                                      </p:to>
                                    </p:set>
                                    <p:animEffect transition="in" filter="fade">
                                      <p:cBhvr>
                                        <p:cTn id="12" dur="500"/>
                                        <p:tgtEl>
                                          <p:spTgt spid="2049"/>
                                        </p:tgtEl>
                                      </p:cBhvr>
                                    </p:animEffect>
                                  </p:childTnLst>
                                  <p:subTnLst>
                                    <p:audio>
                                      <p:cMediaNode>
                                        <p:cTn display="0" masterRel="sameClick">
                                          <p:stCondLst>
                                            <p:cond evt="begin" delay="0">
                                              <p:tn val="10"/>
                                            </p:cond>
                                          </p:stCondLst>
                                          <p:endCondLst>
                                            <p:cond evt="onStopAudio" delay="0">
                                              <p:tgtEl>
                                                <p:sldTgt/>
                                              </p:tgtEl>
                                            </p:cond>
                                          </p:endCondLst>
                                        </p:cTn>
                                        <p:tgtEl>
                                          <p:sndTgt r:embed="rId3" name="camera.wav"/>
                                        </p:tgtEl>
                                      </p:cMediaNode>
                                    </p:audio>
                                  </p:sub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9" grpId="0" animBg="1"/>
      <p:bldP spid="2051" grpId="0" animBg="1"/>
    </p:bldLst>
  </p:timing>
</p:sld>
</file>

<file path=ppt/tags/tag1.xml><?xml version="1.0" encoding="utf-8"?>
<p:tagLst xmlns:a="http://schemas.openxmlformats.org/drawingml/2006/main" xmlns:r="http://schemas.openxmlformats.org/officeDocument/2006/relationships" xmlns:p="http://schemas.openxmlformats.org/presentationml/2006/main">
  <p:tag name="TIMING" val="|2.4"/>
</p:tagLst>
</file>

<file path=ppt/theme/theme1.xml><?xml version="1.0" encoding="utf-8"?>
<a:theme xmlns:a="http://schemas.openxmlformats.org/drawingml/2006/main" name="Periodontics Clinic by Slidesgo">
  <a:themeElements>
    <a:clrScheme name="Simple Light">
      <a:dk1>
        <a:srgbClr val="FFFFFF"/>
      </a:dk1>
      <a:lt1>
        <a:srgbClr val="FFA721"/>
      </a:lt1>
      <a:dk2>
        <a:srgbClr val="3B59CB"/>
      </a:dk2>
      <a:lt2>
        <a:srgbClr val="578FEA"/>
      </a:lt2>
      <a:accent1>
        <a:srgbClr val="8CD8ED"/>
      </a:accent1>
      <a:accent2>
        <a:srgbClr val="E0F7FD"/>
      </a:accent2>
      <a:accent3>
        <a:srgbClr val="6152AF"/>
      </a:accent3>
      <a:accent4>
        <a:srgbClr val="B2A0E5"/>
      </a:accent4>
      <a:accent5>
        <a:srgbClr val="C76C6E"/>
      </a:accent5>
      <a:accent6>
        <a:srgbClr val="E67D85"/>
      </a:accent6>
      <a:hlink>
        <a:srgbClr val="FFFFFF"/>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TotalTime>
  <Words>716</Words>
  <Application>Microsoft Office PowerPoint</Application>
  <PresentationFormat>Custom</PresentationFormat>
  <Paragraphs>81</Paragraphs>
  <Slides>32</Slides>
  <Notes>25</Notes>
  <HiddenSlides>0</HiddenSlides>
  <MMClips>9</MMClips>
  <ScaleCrop>false</ScaleCrop>
  <HeadingPairs>
    <vt:vector size="6" baseType="variant">
      <vt:variant>
        <vt:lpstr>Fonts Used</vt:lpstr>
      </vt:variant>
      <vt:variant>
        <vt:i4>10</vt:i4>
      </vt:variant>
      <vt:variant>
        <vt:lpstr>Theme</vt:lpstr>
      </vt:variant>
      <vt:variant>
        <vt:i4>1</vt:i4>
      </vt:variant>
      <vt:variant>
        <vt:lpstr>Slide Titles</vt:lpstr>
      </vt:variant>
      <vt:variant>
        <vt:i4>32</vt:i4>
      </vt:variant>
    </vt:vector>
  </HeadingPairs>
  <TitlesOfParts>
    <vt:vector size="43" baseType="lpstr">
      <vt:lpstr>Arial</vt:lpstr>
      <vt:lpstr>AvantGarde</vt:lpstr>
      <vt:lpstr>Fira Sans Medium</vt:lpstr>
      <vt:lpstr>Montserrat</vt:lpstr>
      <vt:lpstr>Bebas Neue</vt:lpstr>
      <vt:lpstr>Fira Sans</vt:lpstr>
      <vt:lpstr>Roboto</vt:lpstr>
      <vt:lpstr>Annifont</vt:lpstr>
      <vt:lpstr>iCiel Cadena</vt:lpstr>
      <vt:lpstr>Fira Sans SemiBold</vt:lpstr>
      <vt:lpstr>Periodontics Clinic by Slidesgo</vt:lpstr>
      <vt:lpstr>PowerPoint Presentation</vt:lpstr>
      <vt:lpstr>PowerPoint Presentation</vt:lpstr>
      <vt:lpstr>KHỞI ĐỘNG</vt:lpstr>
      <vt:lpstr>PowerPoint Presentation</vt:lpstr>
      <vt:lpstr>PowerPoint Presentation</vt:lpstr>
      <vt:lpstr>BÀI 2 Em giữ sạch răng miệng</vt:lpstr>
      <vt:lpstr>KHÁM PHÁ</vt:lpstr>
      <vt:lpstr>1. Khám phá lợi ích của việc giữ sạch răng miệng</vt:lpstr>
      <vt:lpstr>PowerPoint Presentation</vt:lpstr>
      <vt:lpstr>PowerPoint Presentation</vt:lpstr>
      <vt:lpstr>Không giữ vệ sinh răng miệng có thể dẫn đến hậu quả gì?</vt:lpstr>
      <vt:lpstr>PowerPoint Presentation</vt:lpstr>
      <vt:lpstr>2. Em đánh răng đúng cách</vt:lpstr>
      <vt:lpstr>PowerPoint Presentation</vt:lpstr>
      <vt:lpstr>PowerPoint Presentation</vt:lpstr>
      <vt:lpstr>PowerPoint Presentation</vt:lpstr>
      <vt:lpstr>Kết luận: Chải răng đúng cách giúp em giữ vệ sinh răng miệng để có hàm răng chắc khoẻ.</vt:lpstr>
      <vt:lpstr>LUYỆN TẬP</vt:lpstr>
      <vt:lpstr>1. Chọn bạn biết giữ vệ sinh răng miệng</vt:lpstr>
      <vt:lpstr>PowerPoint Presentation</vt:lpstr>
      <vt:lpstr>PowerPoint Presentation</vt:lpstr>
      <vt:lpstr>PowerPoint Presentation</vt:lpstr>
      <vt:lpstr>2. Chia sẻ cùng bạn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Quang Mai Văn</dc:creator>
  <cp:lastModifiedBy>Huyền Diệu Trương</cp:lastModifiedBy>
  <cp:revision>2</cp:revision>
  <dcterms:modified xsi:type="dcterms:W3CDTF">2023-05-17T03:22:03Z</dcterms:modified>
</cp:coreProperties>
</file>