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</p:sldMasterIdLst>
  <p:notesMasterIdLst>
    <p:notesMasterId r:id="rId36"/>
  </p:notesMasterIdLst>
  <p:sldIdLst>
    <p:sldId id="344" r:id="rId2"/>
    <p:sldId id="634" r:id="rId3"/>
    <p:sldId id="662" r:id="rId4"/>
    <p:sldId id="663" r:id="rId5"/>
    <p:sldId id="664" r:id="rId6"/>
    <p:sldId id="256" r:id="rId7"/>
    <p:sldId id="259" r:id="rId8"/>
    <p:sldId id="258" r:id="rId9"/>
    <p:sldId id="665" r:id="rId10"/>
    <p:sldId id="666" r:id="rId11"/>
    <p:sldId id="667" r:id="rId12"/>
    <p:sldId id="668" r:id="rId13"/>
    <p:sldId id="669" r:id="rId14"/>
    <p:sldId id="261" r:id="rId15"/>
    <p:sldId id="260" r:id="rId16"/>
    <p:sldId id="672" r:id="rId17"/>
    <p:sldId id="671" r:id="rId18"/>
    <p:sldId id="670" r:id="rId19"/>
    <p:sldId id="268" r:id="rId20"/>
    <p:sldId id="266" r:id="rId21"/>
    <p:sldId id="673" r:id="rId22"/>
    <p:sldId id="262" r:id="rId23"/>
    <p:sldId id="265" r:id="rId24"/>
    <p:sldId id="674" r:id="rId25"/>
    <p:sldId id="267" r:id="rId26"/>
    <p:sldId id="269" r:id="rId27"/>
    <p:sldId id="308" r:id="rId28"/>
    <p:sldId id="675" r:id="rId29"/>
    <p:sldId id="676" r:id="rId30"/>
    <p:sldId id="677" r:id="rId31"/>
    <p:sldId id="678" r:id="rId32"/>
    <p:sldId id="679" r:id="rId33"/>
    <p:sldId id="680" r:id="rId34"/>
    <p:sldId id="304" r:id="rId35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37"/>
      <p:bold r:id="rId38"/>
    </p:embeddedFont>
    <p:embeddedFont>
      <p:font typeface="AvantGarde" panose="00000400000000000000" pitchFamily="2" charset="0"/>
      <p:regular r:id="rId39"/>
    </p:embeddedFont>
    <p:embeddedFont>
      <p:font typeface="Cabin" panose="020B0604020202020204" charset="0"/>
      <p:regular r:id="rId40"/>
      <p:bold r:id="rId41"/>
      <p:italic r:id="rId42"/>
      <p:boldItalic r:id="rId43"/>
    </p:embeddedFont>
    <p:embeddedFont>
      <p:font typeface="Hammersmith One" panose="02010703030501060504" pitchFamily="2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7C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B90B48-AAF9-4FDA-B70E-436C125FBF71}">
  <a:tblStyle styleId="{C4B90B48-AAF9-4FDA-B70E-436C125FBF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04775AA-8B27-42C9-A361-5F5E231CDD0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-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42bfc5db88_1_1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42bfc5db88_1_1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g9d7255f7e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6" name="Google Shape;2736;g9d7255f7e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thác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 qua </a:t>
            </a:r>
            <a:r>
              <a:rPr lang="en-US" dirty="0" err="1"/>
              <a:t>tưng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7071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g9d7255f7e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6" name="Google Shape;2736;g9d7255f7e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HS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6156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" name="Google Shape;3279;g9d7255f7e9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0" name="Google Shape;3280;g9d7255f7e9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0" name="Google Shape;2920;ge9f15999ac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1" name="Google Shape;2921;ge9f15999ac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0" name="Google Shape;2920;ge9f15999ac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1" name="Google Shape;2921;ge9f15999ac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6290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4" name="Google Shape;3504;g9f529ce4fe_0_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5" name="Google Shape;3505;g9f529ce4fe_0_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8" name="Google Shape;3478;ge9f15999ac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9" name="Google Shape;3479;ge9f15999ac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huống</a:t>
            </a:r>
            <a:r>
              <a:rPr lang="en-US" dirty="0"/>
              <a:t>, HS </a:t>
            </a:r>
            <a:r>
              <a:rPr lang="en-US" dirty="0" err="1"/>
              <a:t>thảo</a:t>
            </a:r>
            <a:r>
              <a:rPr lang="en-US" dirty="0"/>
              <a:t> </a:t>
            </a:r>
            <a:r>
              <a:rPr lang="en-US" dirty="0" err="1"/>
              <a:t>luận</a:t>
            </a:r>
            <a:r>
              <a:rPr lang="en-US" dirty="0"/>
              <a:t>, </a:t>
            </a:r>
            <a:r>
              <a:rPr lang="en-US" dirty="0" err="1"/>
              <a:t>nêu</a:t>
            </a:r>
            <a:r>
              <a:rPr lang="en-US" dirty="0"/>
              <a:t> ý </a:t>
            </a:r>
            <a:r>
              <a:rPr lang="en-US" dirty="0" err="1"/>
              <a:t>kiến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8" name="Google Shape;3478;ge9f15999ac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9" name="Google Shape;3479;ge9f15999ac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chốt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thức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1996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9" name="Google Shape;3309;ga608d125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0" name="Google Shape;3310;ga608d125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" name="Google Shape;3450;ge9f15999ac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1" name="Google Shape;3451;ge9f15999ac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khen những HS đã chuẩn bị đủ đồng dùng, khen những HS đã ngồi đẹp sau 30s để sẵn sàng vào giờ học</a:t>
            </a:r>
          </a:p>
        </p:txBody>
      </p:sp>
    </p:spTree>
    <p:extLst>
      <p:ext uri="{BB962C8B-B14F-4D97-AF65-F5344CB8AC3E}">
        <p14:creationId xmlns:p14="http://schemas.microsoft.com/office/powerpoint/2010/main" val="27185335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4" name="Google Shape;3504;g9f529ce4fe_0_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5" name="Google Shape;3505;g9f529ce4fe_0_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3309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4" name="Google Shape;3494;ge9f15999ac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5" name="Google Shape;3495;ge9f15999ac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gea0e8917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2" name="Google Shape;3592;gea0e8917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" name="Google Shape;5969;g541d5f2e0b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0" name="Google Shape;5970;g541d5f2e0b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huống</a:t>
            </a:r>
            <a:r>
              <a:rPr lang="en-US" dirty="0"/>
              <a:t>,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đóng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huống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349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luận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681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luận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2122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luận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842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9" name="Google Shape;5719;gea0e89177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0" name="Google Shape;5720;gea0e891771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10c9cebe4d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210c9cebe4d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" name="Google Shape;27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4" name="Google Shape;27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g9f529ce4fe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6" name="Google Shape;2816;g9f529ce4fe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g9d7255f7e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6" name="Google Shape;2736;g9d7255f7e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thác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 qua </a:t>
            </a:r>
            <a:r>
              <a:rPr lang="en-US" dirty="0" err="1"/>
              <a:t>tưng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g9d7255f7e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6" name="Google Shape;2736;g9d7255f7e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thác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 qua </a:t>
            </a:r>
            <a:r>
              <a:rPr lang="en-US" dirty="0" err="1"/>
              <a:t>tưng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7225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g9d7255f7e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6" name="Google Shape;2736;g9d7255f7e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thác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 qua </a:t>
            </a:r>
            <a:r>
              <a:rPr lang="en-US" dirty="0" err="1"/>
              <a:t>tưng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5153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g9d7255f7e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6" name="Google Shape;2736;g9d7255f7e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dirty="0" err="1"/>
              <a:t>thác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 qua </a:t>
            </a:r>
            <a:r>
              <a:rPr lang="en-US" dirty="0" err="1"/>
              <a:t>tưng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357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slide" Target="../slides/slide14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3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1" name="Google Shape;11;p2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6353901" y="4586344"/>
            <a:ext cx="860371" cy="885475"/>
            <a:chOff x="4228489" y="3826381"/>
            <a:chExt cx="860371" cy="885475"/>
          </a:xfrm>
        </p:grpSpPr>
        <p:sp>
          <p:nvSpPr>
            <p:cNvPr id="36" name="Google Shape;36;p2"/>
            <p:cNvSpPr/>
            <p:nvPr/>
          </p:nvSpPr>
          <p:spPr>
            <a:xfrm>
              <a:off x="4352807" y="3914462"/>
              <a:ext cx="579243" cy="597376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430985" y="3989474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987627" y="3826976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020172" y="3826381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852657" y="3864473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930828" y="3896369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320958" y="4435548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228489" y="4469284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405959" y="3965758"/>
              <a:ext cx="526091" cy="546079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430985" y="3989474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48;p2"/>
          <p:cNvGrpSpPr/>
          <p:nvPr/>
        </p:nvGrpSpPr>
        <p:grpSpPr>
          <a:xfrm>
            <a:off x="6095436" y="4451829"/>
            <a:ext cx="673587" cy="441978"/>
            <a:chOff x="3804261" y="3748079"/>
            <a:chExt cx="673587" cy="441978"/>
          </a:xfrm>
        </p:grpSpPr>
        <p:sp>
          <p:nvSpPr>
            <p:cNvPr id="49" name="Google Shape;49;p2"/>
            <p:cNvSpPr/>
            <p:nvPr/>
          </p:nvSpPr>
          <p:spPr>
            <a:xfrm>
              <a:off x="3804261" y="3748926"/>
              <a:ext cx="308677" cy="441130"/>
            </a:xfrm>
            <a:custGeom>
              <a:avLst/>
              <a:gdLst/>
              <a:ahLst/>
              <a:cxnLst/>
              <a:rect l="l" t="t" r="r" b="b"/>
              <a:pathLst>
                <a:path w="11657" h="16659" extrusionOk="0">
                  <a:moveTo>
                    <a:pt x="11656" y="0"/>
                  </a:moveTo>
                  <a:lnTo>
                    <a:pt x="11656" y="0"/>
                  </a:lnTo>
                  <a:cubicBezTo>
                    <a:pt x="5663" y="472"/>
                    <a:pt x="1393" y="5993"/>
                    <a:pt x="2478" y="11916"/>
                  </a:cubicBezTo>
                  <a:lnTo>
                    <a:pt x="0" y="12624"/>
                  </a:lnTo>
                  <a:lnTo>
                    <a:pt x="1157" y="16658"/>
                  </a:lnTo>
                  <a:lnTo>
                    <a:pt x="1864" y="16446"/>
                  </a:lnTo>
                  <a:lnTo>
                    <a:pt x="1275" y="14370"/>
                  </a:lnTo>
                  <a:lnTo>
                    <a:pt x="1393" y="14323"/>
                  </a:lnTo>
                  <a:lnTo>
                    <a:pt x="1982" y="16423"/>
                  </a:lnTo>
                  <a:lnTo>
                    <a:pt x="2737" y="16210"/>
                  </a:lnTo>
                  <a:lnTo>
                    <a:pt x="2148" y="14110"/>
                  </a:lnTo>
                  <a:lnTo>
                    <a:pt x="2289" y="14063"/>
                  </a:lnTo>
                  <a:lnTo>
                    <a:pt x="2879" y="16163"/>
                  </a:lnTo>
                  <a:lnTo>
                    <a:pt x="3610" y="15951"/>
                  </a:lnTo>
                  <a:lnTo>
                    <a:pt x="3021" y="13851"/>
                  </a:lnTo>
                  <a:lnTo>
                    <a:pt x="3162" y="13827"/>
                  </a:lnTo>
                  <a:lnTo>
                    <a:pt x="3752" y="15927"/>
                  </a:lnTo>
                  <a:lnTo>
                    <a:pt x="4484" y="15715"/>
                  </a:lnTo>
                  <a:lnTo>
                    <a:pt x="3894" y="13615"/>
                  </a:lnTo>
                  <a:lnTo>
                    <a:pt x="4012" y="13567"/>
                  </a:lnTo>
                  <a:lnTo>
                    <a:pt x="4602" y="15667"/>
                  </a:lnTo>
                  <a:lnTo>
                    <a:pt x="5357" y="15455"/>
                  </a:lnTo>
                  <a:lnTo>
                    <a:pt x="4767" y="13355"/>
                  </a:lnTo>
                  <a:lnTo>
                    <a:pt x="4885" y="13308"/>
                  </a:lnTo>
                  <a:lnTo>
                    <a:pt x="5475" y="15408"/>
                  </a:lnTo>
                  <a:lnTo>
                    <a:pt x="5781" y="15314"/>
                  </a:lnTo>
                  <a:cubicBezTo>
                    <a:pt x="4719" y="11727"/>
                    <a:pt x="4743" y="7716"/>
                    <a:pt x="6701" y="4554"/>
                  </a:cubicBezTo>
                  <a:cubicBezTo>
                    <a:pt x="7881" y="2619"/>
                    <a:pt x="9674" y="1204"/>
                    <a:pt x="116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928627" y="3748079"/>
              <a:ext cx="549222" cy="406362"/>
            </a:xfrm>
            <a:custGeom>
              <a:avLst/>
              <a:gdLst/>
              <a:ahLst/>
              <a:cxnLst/>
              <a:rect l="l" t="t" r="r" b="b"/>
              <a:pathLst>
                <a:path w="20741" h="15346" extrusionOk="0">
                  <a:moveTo>
                    <a:pt x="7685" y="4119"/>
                  </a:moveTo>
                  <a:cubicBezTo>
                    <a:pt x="9947" y="4119"/>
                    <a:pt x="12088" y="5406"/>
                    <a:pt x="13096" y="7535"/>
                  </a:cubicBezTo>
                  <a:lnTo>
                    <a:pt x="1747" y="10792"/>
                  </a:lnTo>
                  <a:cubicBezTo>
                    <a:pt x="1393" y="7889"/>
                    <a:pt x="3233" y="5152"/>
                    <a:pt x="6041" y="4350"/>
                  </a:cubicBezTo>
                  <a:cubicBezTo>
                    <a:pt x="6586" y="4194"/>
                    <a:pt x="7139" y="4119"/>
                    <a:pt x="7685" y="4119"/>
                  </a:cubicBezTo>
                  <a:close/>
                  <a:moveTo>
                    <a:pt x="7716" y="0"/>
                  </a:moveTo>
                  <a:cubicBezTo>
                    <a:pt x="7450" y="0"/>
                    <a:pt x="7183" y="11"/>
                    <a:pt x="6914" y="32"/>
                  </a:cubicBezTo>
                  <a:cubicBezTo>
                    <a:pt x="4955" y="1212"/>
                    <a:pt x="3162" y="2651"/>
                    <a:pt x="1959" y="4586"/>
                  </a:cubicBezTo>
                  <a:cubicBezTo>
                    <a:pt x="24" y="7748"/>
                    <a:pt x="0" y="11759"/>
                    <a:pt x="1086" y="15346"/>
                  </a:cubicBezTo>
                  <a:lnTo>
                    <a:pt x="1511" y="15228"/>
                  </a:lnTo>
                  <a:lnTo>
                    <a:pt x="921" y="13128"/>
                  </a:lnTo>
                  <a:lnTo>
                    <a:pt x="1062" y="13080"/>
                  </a:lnTo>
                  <a:lnTo>
                    <a:pt x="1652" y="15180"/>
                  </a:lnTo>
                  <a:lnTo>
                    <a:pt x="2384" y="14968"/>
                  </a:lnTo>
                  <a:lnTo>
                    <a:pt x="1794" y="12868"/>
                  </a:lnTo>
                  <a:lnTo>
                    <a:pt x="1935" y="12844"/>
                  </a:lnTo>
                  <a:lnTo>
                    <a:pt x="2525" y="14921"/>
                  </a:lnTo>
                  <a:lnTo>
                    <a:pt x="3257" y="14708"/>
                  </a:lnTo>
                  <a:lnTo>
                    <a:pt x="2667" y="12632"/>
                  </a:lnTo>
                  <a:lnTo>
                    <a:pt x="2808" y="12585"/>
                  </a:lnTo>
                  <a:lnTo>
                    <a:pt x="3398" y="14685"/>
                  </a:lnTo>
                  <a:lnTo>
                    <a:pt x="4130" y="14473"/>
                  </a:lnTo>
                  <a:lnTo>
                    <a:pt x="3540" y="12373"/>
                  </a:lnTo>
                  <a:lnTo>
                    <a:pt x="3681" y="12325"/>
                  </a:lnTo>
                  <a:lnTo>
                    <a:pt x="4271" y="14425"/>
                  </a:lnTo>
                  <a:lnTo>
                    <a:pt x="5026" y="14213"/>
                  </a:lnTo>
                  <a:lnTo>
                    <a:pt x="4436" y="12113"/>
                  </a:lnTo>
                  <a:lnTo>
                    <a:pt x="4554" y="12089"/>
                  </a:lnTo>
                  <a:lnTo>
                    <a:pt x="5144" y="14189"/>
                  </a:lnTo>
                  <a:lnTo>
                    <a:pt x="5899" y="13977"/>
                  </a:lnTo>
                  <a:lnTo>
                    <a:pt x="5309" y="11877"/>
                  </a:lnTo>
                  <a:lnTo>
                    <a:pt x="5427" y="11830"/>
                  </a:lnTo>
                  <a:lnTo>
                    <a:pt x="6017" y="13930"/>
                  </a:lnTo>
                  <a:lnTo>
                    <a:pt x="6772" y="13717"/>
                  </a:lnTo>
                  <a:lnTo>
                    <a:pt x="6182" y="11617"/>
                  </a:lnTo>
                  <a:lnTo>
                    <a:pt x="6324" y="11594"/>
                  </a:lnTo>
                  <a:lnTo>
                    <a:pt x="6914" y="13670"/>
                  </a:lnTo>
                  <a:lnTo>
                    <a:pt x="7645" y="13458"/>
                  </a:lnTo>
                  <a:lnTo>
                    <a:pt x="7055" y="11382"/>
                  </a:lnTo>
                  <a:lnTo>
                    <a:pt x="7197" y="11334"/>
                  </a:lnTo>
                  <a:lnTo>
                    <a:pt x="7787" y="13434"/>
                  </a:lnTo>
                  <a:lnTo>
                    <a:pt x="8518" y="13222"/>
                  </a:lnTo>
                  <a:lnTo>
                    <a:pt x="7928" y="11122"/>
                  </a:lnTo>
                  <a:lnTo>
                    <a:pt x="8070" y="11075"/>
                  </a:lnTo>
                  <a:lnTo>
                    <a:pt x="8660" y="13175"/>
                  </a:lnTo>
                  <a:lnTo>
                    <a:pt x="9391" y="12962"/>
                  </a:lnTo>
                  <a:lnTo>
                    <a:pt x="8802" y="10862"/>
                  </a:lnTo>
                  <a:lnTo>
                    <a:pt x="8943" y="10839"/>
                  </a:lnTo>
                  <a:lnTo>
                    <a:pt x="9533" y="12915"/>
                  </a:lnTo>
                  <a:lnTo>
                    <a:pt x="10264" y="12703"/>
                  </a:lnTo>
                  <a:lnTo>
                    <a:pt x="9675" y="10626"/>
                  </a:lnTo>
                  <a:lnTo>
                    <a:pt x="9816" y="10579"/>
                  </a:lnTo>
                  <a:lnTo>
                    <a:pt x="10406" y="12679"/>
                  </a:lnTo>
                  <a:lnTo>
                    <a:pt x="11137" y="12467"/>
                  </a:lnTo>
                  <a:lnTo>
                    <a:pt x="10548" y="10367"/>
                  </a:lnTo>
                  <a:lnTo>
                    <a:pt x="10689" y="10320"/>
                  </a:lnTo>
                  <a:lnTo>
                    <a:pt x="11279" y="12420"/>
                  </a:lnTo>
                  <a:lnTo>
                    <a:pt x="12034" y="12207"/>
                  </a:lnTo>
                  <a:lnTo>
                    <a:pt x="11444" y="10107"/>
                  </a:lnTo>
                  <a:lnTo>
                    <a:pt x="11562" y="10084"/>
                  </a:lnTo>
                  <a:lnTo>
                    <a:pt x="12152" y="12184"/>
                  </a:lnTo>
                  <a:lnTo>
                    <a:pt x="12907" y="11971"/>
                  </a:lnTo>
                  <a:lnTo>
                    <a:pt x="12317" y="9871"/>
                  </a:lnTo>
                  <a:lnTo>
                    <a:pt x="12435" y="9824"/>
                  </a:lnTo>
                  <a:lnTo>
                    <a:pt x="13025" y="11924"/>
                  </a:lnTo>
                  <a:lnTo>
                    <a:pt x="13780" y="11712"/>
                  </a:lnTo>
                  <a:lnTo>
                    <a:pt x="13190" y="9612"/>
                  </a:lnTo>
                  <a:lnTo>
                    <a:pt x="13332" y="9588"/>
                  </a:lnTo>
                  <a:lnTo>
                    <a:pt x="13922" y="11665"/>
                  </a:lnTo>
                  <a:lnTo>
                    <a:pt x="14653" y="11452"/>
                  </a:lnTo>
                  <a:lnTo>
                    <a:pt x="14063" y="9376"/>
                  </a:lnTo>
                  <a:lnTo>
                    <a:pt x="14205" y="9329"/>
                  </a:lnTo>
                  <a:lnTo>
                    <a:pt x="14795" y="11429"/>
                  </a:lnTo>
                  <a:lnTo>
                    <a:pt x="15526" y="11216"/>
                  </a:lnTo>
                  <a:lnTo>
                    <a:pt x="14936" y="9116"/>
                  </a:lnTo>
                  <a:lnTo>
                    <a:pt x="15078" y="9069"/>
                  </a:lnTo>
                  <a:lnTo>
                    <a:pt x="15668" y="11169"/>
                  </a:lnTo>
                  <a:lnTo>
                    <a:pt x="16399" y="10957"/>
                  </a:lnTo>
                  <a:lnTo>
                    <a:pt x="15809" y="8857"/>
                  </a:lnTo>
                  <a:lnTo>
                    <a:pt x="15951" y="8833"/>
                  </a:lnTo>
                  <a:lnTo>
                    <a:pt x="16541" y="10910"/>
                  </a:lnTo>
                  <a:lnTo>
                    <a:pt x="17272" y="10697"/>
                  </a:lnTo>
                  <a:lnTo>
                    <a:pt x="16682" y="8621"/>
                  </a:lnTo>
                  <a:lnTo>
                    <a:pt x="16824" y="8574"/>
                  </a:lnTo>
                  <a:lnTo>
                    <a:pt x="17414" y="10674"/>
                  </a:lnTo>
                  <a:lnTo>
                    <a:pt x="18145" y="10461"/>
                  </a:lnTo>
                  <a:lnTo>
                    <a:pt x="17555" y="8361"/>
                  </a:lnTo>
                  <a:lnTo>
                    <a:pt x="17697" y="8314"/>
                  </a:lnTo>
                  <a:lnTo>
                    <a:pt x="18287" y="10414"/>
                  </a:lnTo>
                  <a:lnTo>
                    <a:pt x="19042" y="10202"/>
                  </a:lnTo>
                  <a:lnTo>
                    <a:pt x="18452" y="8102"/>
                  </a:lnTo>
                  <a:lnTo>
                    <a:pt x="18570" y="8078"/>
                  </a:lnTo>
                  <a:lnTo>
                    <a:pt x="19160" y="10178"/>
                  </a:lnTo>
                  <a:lnTo>
                    <a:pt x="19915" y="9966"/>
                  </a:lnTo>
                  <a:lnTo>
                    <a:pt x="19325" y="7866"/>
                  </a:lnTo>
                  <a:lnTo>
                    <a:pt x="19443" y="7819"/>
                  </a:lnTo>
                  <a:lnTo>
                    <a:pt x="20033" y="9919"/>
                  </a:lnTo>
                  <a:lnTo>
                    <a:pt x="20741" y="9706"/>
                  </a:lnTo>
                  <a:lnTo>
                    <a:pt x="19561" y="5671"/>
                  </a:lnTo>
                  <a:lnTo>
                    <a:pt x="17083" y="6379"/>
                  </a:lnTo>
                  <a:cubicBezTo>
                    <a:pt x="15555" y="2524"/>
                    <a:pt x="11820" y="0"/>
                    <a:pt x="77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36766" y="4128178"/>
              <a:ext cx="20045" cy="56270"/>
            </a:xfrm>
            <a:custGeom>
              <a:avLst/>
              <a:gdLst/>
              <a:ahLst/>
              <a:cxnLst/>
              <a:rect l="l" t="t" r="r" b="b"/>
              <a:pathLst>
                <a:path w="757" h="2125" extrusionOk="0">
                  <a:moveTo>
                    <a:pt x="143" y="1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60519" y="4121293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19" y="1"/>
                  </a:moveTo>
                  <a:lnTo>
                    <a:pt x="1" y="48"/>
                  </a:lnTo>
                  <a:lnTo>
                    <a:pt x="590" y="2125"/>
                  </a:lnTo>
                  <a:lnTo>
                    <a:pt x="732" y="2101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883636" y="4114435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19" y="0"/>
                  </a:moveTo>
                  <a:lnTo>
                    <a:pt x="1" y="48"/>
                  </a:lnTo>
                  <a:lnTo>
                    <a:pt x="590" y="2148"/>
                  </a:lnTo>
                  <a:lnTo>
                    <a:pt x="732" y="210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906754" y="4108185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19" y="0"/>
                  </a:moveTo>
                  <a:lnTo>
                    <a:pt x="1" y="24"/>
                  </a:lnTo>
                  <a:lnTo>
                    <a:pt x="591" y="2124"/>
                  </a:lnTo>
                  <a:lnTo>
                    <a:pt x="732" y="207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929871" y="4101300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591" y="2125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952988" y="4094442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8"/>
                  </a:lnTo>
                  <a:lnTo>
                    <a:pt x="591" y="2148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976106" y="4088193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591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999223" y="4081308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022340" y="4074449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8"/>
                  </a:lnTo>
                  <a:lnTo>
                    <a:pt x="614" y="2148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045458" y="4068200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068575" y="4061315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91692" y="4054457"/>
              <a:ext cx="20019" cy="56879"/>
            </a:xfrm>
            <a:custGeom>
              <a:avLst/>
              <a:gdLst/>
              <a:ahLst/>
              <a:cxnLst/>
              <a:rect l="l" t="t" r="r" b="b"/>
              <a:pathLst>
                <a:path w="756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56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114810" y="4048207"/>
              <a:ext cx="20019" cy="56244"/>
            </a:xfrm>
            <a:custGeom>
              <a:avLst/>
              <a:gdLst/>
              <a:ahLst/>
              <a:cxnLst/>
              <a:rect l="l" t="t" r="r" b="b"/>
              <a:pathLst>
                <a:path w="756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138563" y="4041322"/>
              <a:ext cx="19383" cy="56270"/>
            </a:xfrm>
            <a:custGeom>
              <a:avLst/>
              <a:gdLst/>
              <a:ahLst/>
              <a:cxnLst/>
              <a:rect l="l" t="t" r="r" b="b"/>
              <a:pathLst>
                <a:path w="732" h="2125" extrusionOk="0">
                  <a:moveTo>
                    <a:pt x="118" y="1"/>
                  </a:moveTo>
                  <a:lnTo>
                    <a:pt x="0" y="48"/>
                  </a:lnTo>
                  <a:lnTo>
                    <a:pt x="590" y="2124"/>
                  </a:lnTo>
                  <a:lnTo>
                    <a:pt x="732" y="2101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161680" y="4034464"/>
              <a:ext cx="19383" cy="56879"/>
            </a:xfrm>
            <a:custGeom>
              <a:avLst/>
              <a:gdLst/>
              <a:ahLst/>
              <a:cxnLst/>
              <a:rect l="l" t="t" r="r" b="b"/>
              <a:pathLst>
                <a:path w="732" h="2148" extrusionOk="0">
                  <a:moveTo>
                    <a:pt x="118" y="0"/>
                  </a:moveTo>
                  <a:lnTo>
                    <a:pt x="1" y="47"/>
                  </a:lnTo>
                  <a:lnTo>
                    <a:pt x="590" y="2147"/>
                  </a:lnTo>
                  <a:lnTo>
                    <a:pt x="732" y="210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184797" y="4028214"/>
              <a:ext cx="19383" cy="56244"/>
            </a:xfrm>
            <a:custGeom>
              <a:avLst/>
              <a:gdLst/>
              <a:ahLst/>
              <a:cxnLst/>
              <a:rect l="l" t="t" r="r" b="b"/>
              <a:pathLst>
                <a:path w="732" h="2124" extrusionOk="0">
                  <a:moveTo>
                    <a:pt x="119" y="0"/>
                  </a:moveTo>
                  <a:lnTo>
                    <a:pt x="1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207915" y="4021330"/>
              <a:ext cx="19383" cy="56270"/>
            </a:xfrm>
            <a:custGeom>
              <a:avLst/>
              <a:gdLst/>
              <a:ahLst/>
              <a:cxnLst/>
              <a:rect l="l" t="t" r="r" b="b"/>
              <a:pathLst>
                <a:path w="732" h="2125" extrusionOk="0">
                  <a:moveTo>
                    <a:pt x="119" y="1"/>
                  </a:moveTo>
                  <a:lnTo>
                    <a:pt x="1" y="48"/>
                  </a:lnTo>
                  <a:lnTo>
                    <a:pt x="590" y="2124"/>
                  </a:lnTo>
                  <a:lnTo>
                    <a:pt x="732" y="2101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231032" y="4014471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254149" y="4008222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277267" y="4001337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300384" y="3994478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323501" y="3988229"/>
              <a:ext cx="20019" cy="56244"/>
            </a:xfrm>
            <a:custGeom>
              <a:avLst/>
              <a:gdLst/>
              <a:ahLst/>
              <a:cxnLst/>
              <a:rect l="l" t="t" r="r" b="b"/>
              <a:pathLst>
                <a:path w="756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346619" y="3981344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369736" y="3974486"/>
              <a:ext cx="20019" cy="56879"/>
            </a:xfrm>
            <a:custGeom>
              <a:avLst/>
              <a:gdLst/>
              <a:ahLst/>
              <a:cxnLst/>
              <a:rect l="l" t="t" r="r" b="b"/>
              <a:pathLst>
                <a:path w="756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56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393489" y="3968236"/>
              <a:ext cx="19383" cy="56244"/>
            </a:xfrm>
            <a:custGeom>
              <a:avLst/>
              <a:gdLst/>
              <a:ahLst/>
              <a:cxnLst/>
              <a:rect l="l" t="t" r="r" b="b"/>
              <a:pathLst>
                <a:path w="732" h="2124" extrusionOk="0">
                  <a:moveTo>
                    <a:pt x="118" y="0"/>
                  </a:moveTo>
                  <a:lnTo>
                    <a:pt x="0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415970" y="3961352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4439723" y="3954493"/>
              <a:ext cx="19383" cy="56879"/>
            </a:xfrm>
            <a:custGeom>
              <a:avLst/>
              <a:gdLst/>
              <a:ahLst/>
              <a:cxnLst/>
              <a:rect l="l" t="t" r="r" b="b"/>
              <a:pathLst>
                <a:path w="732" h="2148" extrusionOk="0">
                  <a:moveTo>
                    <a:pt x="118" y="0"/>
                  </a:moveTo>
                  <a:lnTo>
                    <a:pt x="0" y="47"/>
                  </a:lnTo>
                  <a:lnTo>
                    <a:pt x="590" y="2147"/>
                  </a:lnTo>
                  <a:lnTo>
                    <a:pt x="732" y="210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2"/>
          <p:cNvGrpSpPr/>
          <p:nvPr/>
        </p:nvGrpSpPr>
        <p:grpSpPr>
          <a:xfrm>
            <a:off x="510530" y="4451818"/>
            <a:ext cx="832902" cy="887270"/>
            <a:chOff x="2293493" y="3811393"/>
            <a:chExt cx="832902" cy="887270"/>
          </a:xfrm>
        </p:grpSpPr>
        <p:sp>
          <p:nvSpPr>
            <p:cNvPr id="79" name="Google Shape;79;p2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" name="Google Shape;86;p2"/>
          <p:cNvGrpSpPr/>
          <p:nvPr/>
        </p:nvGrpSpPr>
        <p:grpSpPr>
          <a:xfrm>
            <a:off x="8172169" y="3790723"/>
            <a:ext cx="1143406" cy="1264636"/>
            <a:chOff x="6758394" y="3187198"/>
            <a:chExt cx="1143406" cy="1264636"/>
          </a:xfrm>
        </p:grpSpPr>
        <p:sp>
          <p:nvSpPr>
            <p:cNvPr id="87" name="Google Shape;87;p2"/>
            <p:cNvSpPr/>
            <p:nvPr/>
          </p:nvSpPr>
          <p:spPr>
            <a:xfrm>
              <a:off x="6758394" y="3187198"/>
              <a:ext cx="1143406" cy="1131570"/>
            </a:xfrm>
            <a:custGeom>
              <a:avLst/>
              <a:gdLst/>
              <a:ahLst/>
              <a:cxnLst/>
              <a:rect l="l" t="t" r="r" b="b"/>
              <a:pathLst>
                <a:path w="43180" h="42733" extrusionOk="0">
                  <a:moveTo>
                    <a:pt x="7315" y="1"/>
                  </a:moveTo>
                  <a:lnTo>
                    <a:pt x="0" y="41411"/>
                  </a:lnTo>
                  <a:lnTo>
                    <a:pt x="7433" y="42732"/>
                  </a:lnTo>
                  <a:cubicBezTo>
                    <a:pt x="14087" y="28079"/>
                    <a:pt x="27135" y="16518"/>
                    <a:pt x="42330" y="11209"/>
                  </a:cubicBezTo>
                  <a:lnTo>
                    <a:pt x="43180" y="6348"/>
                  </a:lnTo>
                  <a:lnTo>
                    <a:pt x="39239" y="5640"/>
                  </a:lnTo>
                  <a:lnTo>
                    <a:pt x="38909" y="7599"/>
                  </a:lnTo>
                  <a:cubicBezTo>
                    <a:pt x="39967" y="8436"/>
                    <a:pt x="39336" y="10078"/>
                    <a:pt x="38094" y="10078"/>
                  </a:cubicBezTo>
                  <a:cubicBezTo>
                    <a:pt x="38007" y="10078"/>
                    <a:pt x="37916" y="10070"/>
                    <a:pt x="37824" y="10053"/>
                  </a:cubicBezTo>
                  <a:cubicBezTo>
                    <a:pt x="36408" y="9817"/>
                    <a:pt x="36266" y="7811"/>
                    <a:pt x="37658" y="7386"/>
                  </a:cubicBezTo>
                  <a:lnTo>
                    <a:pt x="37989" y="5428"/>
                  </a:lnTo>
                  <a:lnTo>
                    <a:pt x="34803" y="4862"/>
                  </a:lnTo>
                  <a:lnTo>
                    <a:pt x="34449" y="6820"/>
                  </a:lnTo>
                  <a:cubicBezTo>
                    <a:pt x="35514" y="7641"/>
                    <a:pt x="34869" y="9295"/>
                    <a:pt x="33612" y="9295"/>
                  </a:cubicBezTo>
                  <a:cubicBezTo>
                    <a:pt x="33532" y="9295"/>
                    <a:pt x="33449" y="9288"/>
                    <a:pt x="33364" y="9274"/>
                  </a:cubicBezTo>
                  <a:cubicBezTo>
                    <a:pt x="31948" y="9014"/>
                    <a:pt x="31807" y="7032"/>
                    <a:pt x="33199" y="6608"/>
                  </a:cubicBezTo>
                  <a:lnTo>
                    <a:pt x="33553" y="4626"/>
                  </a:lnTo>
                  <a:lnTo>
                    <a:pt x="30344" y="4059"/>
                  </a:lnTo>
                  <a:lnTo>
                    <a:pt x="29990" y="6041"/>
                  </a:lnTo>
                  <a:cubicBezTo>
                    <a:pt x="31070" y="6857"/>
                    <a:pt x="30420" y="8497"/>
                    <a:pt x="29175" y="8497"/>
                  </a:cubicBezTo>
                  <a:cubicBezTo>
                    <a:pt x="29088" y="8497"/>
                    <a:pt x="28998" y="8489"/>
                    <a:pt x="28905" y="8472"/>
                  </a:cubicBezTo>
                  <a:cubicBezTo>
                    <a:pt x="27489" y="8236"/>
                    <a:pt x="27371" y="6254"/>
                    <a:pt x="28739" y="5805"/>
                  </a:cubicBezTo>
                  <a:lnTo>
                    <a:pt x="29093" y="3847"/>
                  </a:lnTo>
                  <a:lnTo>
                    <a:pt x="25884" y="3281"/>
                  </a:lnTo>
                  <a:lnTo>
                    <a:pt x="25530" y="5239"/>
                  </a:lnTo>
                  <a:cubicBezTo>
                    <a:pt x="26612" y="6056"/>
                    <a:pt x="25980" y="7718"/>
                    <a:pt x="24736" y="7718"/>
                  </a:cubicBezTo>
                  <a:cubicBezTo>
                    <a:pt x="24650" y="7718"/>
                    <a:pt x="24561" y="7710"/>
                    <a:pt x="24469" y="7693"/>
                  </a:cubicBezTo>
                  <a:cubicBezTo>
                    <a:pt x="23029" y="7434"/>
                    <a:pt x="22911" y="5452"/>
                    <a:pt x="24280" y="5027"/>
                  </a:cubicBezTo>
                  <a:lnTo>
                    <a:pt x="24634" y="3045"/>
                  </a:lnTo>
                  <a:lnTo>
                    <a:pt x="21425" y="2478"/>
                  </a:lnTo>
                  <a:lnTo>
                    <a:pt x="21095" y="4460"/>
                  </a:lnTo>
                  <a:cubicBezTo>
                    <a:pt x="22159" y="5281"/>
                    <a:pt x="21514" y="6935"/>
                    <a:pt x="20258" y="6935"/>
                  </a:cubicBezTo>
                  <a:cubicBezTo>
                    <a:pt x="20177" y="6935"/>
                    <a:pt x="20094" y="6929"/>
                    <a:pt x="20009" y="6914"/>
                  </a:cubicBezTo>
                  <a:cubicBezTo>
                    <a:pt x="18593" y="6655"/>
                    <a:pt x="18452" y="4673"/>
                    <a:pt x="19844" y="4225"/>
                  </a:cubicBezTo>
                  <a:lnTo>
                    <a:pt x="20174" y="2266"/>
                  </a:lnTo>
                  <a:lnTo>
                    <a:pt x="16989" y="1700"/>
                  </a:lnTo>
                  <a:lnTo>
                    <a:pt x="16611" y="3682"/>
                  </a:lnTo>
                  <a:cubicBezTo>
                    <a:pt x="17670" y="4498"/>
                    <a:pt x="17039" y="6137"/>
                    <a:pt x="15797" y="6137"/>
                  </a:cubicBezTo>
                  <a:cubicBezTo>
                    <a:pt x="15709" y="6137"/>
                    <a:pt x="15619" y="6129"/>
                    <a:pt x="15526" y="6112"/>
                  </a:cubicBezTo>
                  <a:cubicBezTo>
                    <a:pt x="14110" y="5876"/>
                    <a:pt x="13969" y="3894"/>
                    <a:pt x="15361" y="3446"/>
                  </a:cubicBezTo>
                  <a:lnTo>
                    <a:pt x="15715" y="1487"/>
                  </a:lnTo>
                  <a:lnTo>
                    <a:pt x="12506" y="921"/>
                  </a:lnTo>
                  <a:lnTo>
                    <a:pt x="12152" y="2880"/>
                  </a:lnTo>
                  <a:cubicBezTo>
                    <a:pt x="13233" y="3696"/>
                    <a:pt x="12581" y="5358"/>
                    <a:pt x="11334" y="5358"/>
                  </a:cubicBezTo>
                  <a:cubicBezTo>
                    <a:pt x="11248" y="5358"/>
                    <a:pt x="11158" y="5350"/>
                    <a:pt x="11067" y="5334"/>
                  </a:cubicBezTo>
                  <a:cubicBezTo>
                    <a:pt x="9651" y="5074"/>
                    <a:pt x="9533" y="3092"/>
                    <a:pt x="10901" y="2667"/>
                  </a:cubicBezTo>
                  <a:lnTo>
                    <a:pt x="11255" y="685"/>
                  </a:lnTo>
                  <a:lnTo>
                    <a:pt x="73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955196" y="3483990"/>
              <a:ext cx="924126" cy="967844"/>
            </a:xfrm>
            <a:custGeom>
              <a:avLst/>
              <a:gdLst/>
              <a:ahLst/>
              <a:cxnLst/>
              <a:rect l="l" t="t" r="r" b="b"/>
              <a:pathLst>
                <a:path w="34899" h="36550" extrusionOk="0">
                  <a:moveTo>
                    <a:pt x="34898" y="1"/>
                  </a:moveTo>
                  <a:lnTo>
                    <a:pt x="34898" y="1"/>
                  </a:lnTo>
                  <a:cubicBezTo>
                    <a:pt x="19703" y="5310"/>
                    <a:pt x="6655" y="16871"/>
                    <a:pt x="1" y="31524"/>
                  </a:cubicBezTo>
                  <a:lnTo>
                    <a:pt x="28433" y="36550"/>
                  </a:lnTo>
                  <a:lnTo>
                    <a:pt x="348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6974579" y="3510868"/>
              <a:ext cx="791646" cy="163090"/>
            </a:xfrm>
            <a:custGeom>
              <a:avLst/>
              <a:gdLst/>
              <a:ahLst/>
              <a:cxnLst/>
              <a:rect l="l" t="t" r="r" b="b"/>
              <a:pathLst>
                <a:path w="29896" h="6159" extrusionOk="0">
                  <a:moveTo>
                    <a:pt x="166" y="0"/>
                  </a:moveTo>
                  <a:lnTo>
                    <a:pt x="0" y="897"/>
                  </a:lnTo>
                  <a:lnTo>
                    <a:pt x="29754" y="6159"/>
                  </a:lnTo>
                  <a:lnTo>
                    <a:pt x="29896" y="5239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6948946" y="3650816"/>
              <a:ext cx="791673" cy="163117"/>
            </a:xfrm>
            <a:custGeom>
              <a:avLst/>
              <a:gdLst/>
              <a:ahLst/>
              <a:cxnLst/>
              <a:rect l="l" t="t" r="r" b="b"/>
              <a:pathLst>
                <a:path w="29897" h="6160" extrusionOk="0">
                  <a:moveTo>
                    <a:pt x="166" y="1"/>
                  </a:moveTo>
                  <a:lnTo>
                    <a:pt x="1" y="897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6924584" y="3791401"/>
              <a:ext cx="791646" cy="163117"/>
            </a:xfrm>
            <a:custGeom>
              <a:avLst/>
              <a:gdLst/>
              <a:ahLst/>
              <a:cxnLst/>
              <a:rect l="l" t="t" r="r" b="b"/>
              <a:pathLst>
                <a:path w="29896" h="6160" extrusionOk="0">
                  <a:moveTo>
                    <a:pt x="166" y="1"/>
                  </a:moveTo>
                  <a:lnTo>
                    <a:pt x="1" y="921"/>
                  </a:lnTo>
                  <a:lnTo>
                    <a:pt x="29731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6899587" y="3931985"/>
              <a:ext cx="791673" cy="163090"/>
            </a:xfrm>
            <a:custGeom>
              <a:avLst/>
              <a:gdLst/>
              <a:ahLst/>
              <a:cxnLst/>
              <a:rect l="l" t="t" r="r" b="b"/>
              <a:pathLst>
                <a:path w="29897" h="6159" extrusionOk="0">
                  <a:moveTo>
                    <a:pt x="166" y="1"/>
                  </a:moveTo>
                  <a:lnTo>
                    <a:pt x="1" y="921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6874616" y="4073205"/>
              <a:ext cx="792255" cy="162455"/>
            </a:xfrm>
            <a:custGeom>
              <a:avLst/>
              <a:gdLst/>
              <a:ahLst/>
              <a:cxnLst/>
              <a:rect l="l" t="t" r="r" b="b"/>
              <a:pathLst>
                <a:path w="29919" h="6135" extrusionOk="0">
                  <a:moveTo>
                    <a:pt x="165" y="0"/>
                  </a:moveTo>
                  <a:lnTo>
                    <a:pt x="0" y="897"/>
                  </a:lnTo>
                  <a:lnTo>
                    <a:pt x="29754" y="6135"/>
                  </a:lnTo>
                  <a:lnTo>
                    <a:pt x="29919" y="5238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2"/>
          <p:cNvGrpSpPr/>
          <p:nvPr/>
        </p:nvGrpSpPr>
        <p:grpSpPr>
          <a:xfrm rot="-887728">
            <a:off x="45018" y="944860"/>
            <a:ext cx="417543" cy="728443"/>
            <a:chOff x="1643692" y="2100656"/>
            <a:chExt cx="571730" cy="908611"/>
          </a:xfrm>
        </p:grpSpPr>
        <p:sp>
          <p:nvSpPr>
            <p:cNvPr id="95" name="Google Shape;95;p2"/>
            <p:cNvSpPr/>
            <p:nvPr/>
          </p:nvSpPr>
          <p:spPr>
            <a:xfrm>
              <a:off x="1729303" y="2293724"/>
              <a:ext cx="128719" cy="66888"/>
            </a:xfrm>
            <a:custGeom>
              <a:avLst/>
              <a:gdLst/>
              <a:ahLst/>
              <a:cxnLst/>
              <a:rect l="l" t="t" r="r" b="b"/>
              <a:pathLst>
                <a:path w="4861" h="2526" extrusionOk="0">
                  <a:moveTo>
                    <a:pt x="4601" y="1"/>
                  </a:moveTo>
                  <a:lnTo>
                    <a:pt x="3020" y="661"/>
                  </a:lnTo>
                  <a:lnTo>
                    <a:pt x="1605" y="1251"/>
                  </a:lnTo>
                  <a:lnTo>
                    <a:pt x="0" y="1912"/>
                  </a:lnTo>
                  <a:lnTo>
                    <a:pt x="236" y="2431"/>
                  </a:lnTo>
                  <a:cubicBezTo>
                    <a:pt x="236" y="2478"/>
                    <a:pt x="260" y="2502"/>
                    <a:pt x="260" y="2525"/>
                  </a:cubicBezTo>
                  <a:lnTo>
                    <a:pt x="4861" y="638"/>
                  </a:lnTo>
                  <a:cubicBezTo>
                    <a:pt x="4837" y="591"/>
                    <a:pt x="4837" y="567"/>
                    <a:pt x="4814" y="543"/>
                  </a:cubicBezTo>
                  <a:lnTo>
                    <a:pt x="46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3692" y="2306991"/>
              <a:ext cx="571730" cy="702276"/>
            </a:xfrm>
            <a:custGeom>
              <a:avLst/>
              <a:gdLst/>
              <a:ahLst/>
              <a:cxnLst/>
              <a:rect l="l" t="t" r="r" b="b"/>
              <a:pathLst>
                <a:path w="21591" h="26521" extrusionOk="0">
                  <a:moveTo>
                    <a:pt x="11305" y="1"/>
                  </a:moveTo>
                  <a:cubicBezTo>
                    <a:pt x="10967" y="1"/>
                    <a:pt x="10622" y="67"/>
                    <a:pt x="10288" y="208"/>
                  </a:cubicBezTo>
                  <a:lnTo>
                    <a:pt x="9344" y="585"/>
                  </a:lnTo>
                  <a:cubicBezTo>
                    <a:pt x="9222" y="634"/>
                    <a:pt x="9096" y="657"/>
                    <a:pt x="8971" y="657"/>
                  </a:cubicBezTo>
                  <a:cubicBezTo>
                    <a:pt x="8613" y="657"/>
                    <a:pt x="8269" y="463"/>
                    <a:pt x="8094" y="113"/>
                  </a:cubicBezTo>
                  <a:lnTo>
                    <a:pt x="3493" y="2001"/>
                  </a:lnTo>
                  <a:cubicBezTo>
                    <a:pt x="3634" y="2496"/>
                    <a:pt x="3398" y="3015"/>
                    <a:pt x="2926" y="3228"/>
                  </a:cubicBezTo>
                  <a:lnTo>
                    <a:pt x="1983" y="3605"/>
                  </a:lnTo>
                  <a:cubicBezTo>
                    <a:pt x="638" y="4148"/>
                    <a:pt x="1" y="5682"/>
                    <a:pt x="543" y="7050"/>
                  </a:cubicBezTo>
                  <a:lnTo>
                    <a:pt x="7881" y="24888"/>
                  </a:lnTo>
                  <a:cubicBezTo>
                    <a:pt x="8293" y="25908"/>
                    <a:pt x="9288" y="26521"/>
                    <a:pt x="10331" y="26521"/>
                  </a:cubicBezTo>
                  <a:cubicBezTo>
                    <a:pt x="10664" y="26521"/>
                    <a:pt x="11001" y="26459"/>
                    <a:pt x="11326" y="26328"/>
                  </a:cubicBezTo>
                  <a:lnTo>
                    <a:pt x="14771" y="24912"/>
                  </a:lnTo>
                  <a:lnTo>
                    <a:pt x="16163" y="24322"/>
                  </a:lnTo>
                  <a:lnTo>
                    <a:pt x="19608" y="22930"/>
                  </a:lnTo>
                  <a:cubicBezTo>
                    <a:pt x="20953" y="22364"/>
                    <a:pt x="21590" y="20830"/>
                    <a:pt x="21048" y="19485"/>
                  </a:cubicBezTo>
                  <a:lnTo>
                    <a:pt x="13709" y="1623"/>
                  </a:lnTo>
                  <a:cubicBezTo>
                    <a:pt x="13301" y="612"/>
                    <a:pt x="12333" y="1"/>
                    <a:pt x="11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687437" y="2100656"/>
              <a:ext cx="183718" cy="257439"/>
            </a:xfrm>
            <a:custGeom>
              <a:avLst/>
              <a:gdLst/>
              <a:ahLst/>
              <a:cxnLst/>
              <a:rect l="l" t="t" r="r" b="b"/>
              <a:pathLst>
                <a:path w="6938" h="9722" extrusionOk="0">
                  <a:moveTo>
                    <a:pt x="641" y="0"/>
                  </a:moveTo>
                  <a:cubicBezTo>
                    <a:pt x="518" y="0"/>
                    <a:pt x="408" y="81"/>
                    <a:pt x="354" y="189"/>
                  </a:cubicBezTo>
                  <a:cubicBezTo>
                    <a:pt x="95" y="709"/>
                    <a:pt x="0" y="1275"/>
                    <a:pt x="47" y="1841"/>
                  </a:cubicBezTo>
                  <a:cubicBezTo>
                    <a:pt x="165" y="3257"/>
                    <a:pt x="1156" y="4484"/>
                    <a:pt x="1180" y="5923"/>
                  </a:cubicBezTo>
                  <a:lnTo>
                    <a:pt x="1864" y="5640"/>
                  </a:lnTo>
                  <a:cubicBezTo>
                    <a:pt x="1899" y="5624"/>
                    <a:pt x="1931" y="5617"/>
                    <a:pt x="1962" y="5617"/>
                  </a:cubicBezTo>
                  <a:cubicBezTo>
                    <a:pt x="2160" y="5617"/>
                    <a:pt x="2255" y="5915"/>
                    <a:pt x="2029" y="6018"/>
                  </a:cubicBezTo>
                  <a:lnTo>
                    <a:pt x="1345" y="6301"/>
                  </a:lnTo>
                  <a:cubicBezTo>
                    <a:pt x="567" y="6631"/>
                    <a:pt x="189" y="7528"/>
                    <a:pt x="496" y="8306"/>
                  </a:cubicBezTo>
                  <a:lnTo>
                    <a:pt x="1086" y="9722"/>
                  </a:lnTo>
                  <a:lnTo>
                    <a:pt x="3823" y="8613"/>
                  </a:lnTo>
                  <a:lnTo>
                    <a:pt x="4200" y="8448"/>
                  </a:lnTo>
                  <a:lnTo>
                    <a:pt x="6937" y="7339"/>
                  </a:lnTo>
                  <a:lnTo>
                    <a:pt x="6347" y="5923"/>
                  </a:lnTo>
                  <a:cubicBezTo>
                    <a:pt x="6116" y="5318"/>
                    <a:pt x="5535" y="4954"/>
                    <a:pt x="4929" y="4954"/>
                  </a:cubicBezTo>
                  <a:cubicBezTo>
                    <a:pt x="4732" y="4954"/>
                    <a:pt x="4533" y="4993"/>
                    <a:pt x="4342" y="5074"/>
                  </a:cubicBezTo>
                  <a:lnTo>
                    <a:pt x="3658" y="5357"/>
                  </a:lnTo>
                  <a:cubicBezTo>
                    <a:pt x="3625" y="5372"/>
                    <a:pt x="3594" y="5378"/>
                    <a:pt x="3565" y="5378"/>
                  </a:cubicBezTo>
                  <a:cubicBezTo>
                    <a:pt x="3368" y="5378"/>
                    <a:pt x="3286" y="5062"/>
                    <a:pt x="3492" y="4979"/>
                  </a:cubicBezTo>
                  <a:lnTo>
                    <a:pt x="4200" y="4696"/>
                  </a:lnTo>
                  <a:cubicBezTo>
                    <a:pt x="3209" y="3658"/>
                    <a:pt x="3044" y="2077"/>
                    <a:pt x="2124" y="992"/>
                  </a:cubicBezTo>
                  <a:cubicBezTo>
                    <a:pt x="1770" y="543"/>
                    <a:pt x="1298" y="213"/>
                    <a:pt x="755" y="24"/>
                  </a:cubicBezTo>
                  <a:cubicBezTo>
                    <a:pt x="717" y="8"/>
                    <a:pt x="678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723663" y="2292877"/>
              <a:ext cx="21899" cy="39217"/>
            </a:xfrm>
            <a:custGeom>
              <a:avLst/>
              <a:gdLst/>
              <a:ahLst/>
              <a:cxnLst/>
              <a:rect l="l" t="t" r="r" b="b"/>
              <a:pathLst>
                <a:path w="827" h="1481" extrusionOk="0">
                  <a:moveTo>
                    <a:pt x="175" y="0"/>
                  </a:moveTo>
                  <a:cubicBezTo>
                    <a:pt x="156" y="0"/>
                    <a:pt x="136" y="3"/>
                    <a:pt x="119" y="9"/>
                  </a:cubicBezTo>
                  <a:cubicBezTo>
                    <a:pt x="48" y="33"/>
                    <a:pt x="1" y="127"/>
                    <a:pt x="48" y="198"/>
                  </a:cubicBezTo>
                  <a:lnTo>
                    <a:pt x="520" y="1378"/>
                  </a:lnTo>
                  <a:cubicBezTo>
                    <a:pt x="538" y="1450"/>
                    <a:pt x="597" y="1481"/>
                    <a:pt x="656" y="1481"/>
                  </a:cubicBezTo>
                  <a:cubicBezTo>
                    <a:pt x="674" y="1481"/>
                    <a:pt x="692" y="1478"/>
                    <a:pt x="709" y="1472"/>
                  </a:cubicBezTo>
                  <a:cubicBezTo>
                    <a:pt x="803" y="1425"/>
                    <a:pt x="827" y="1354"/>
                    <a:pt x="803" y="1260"/>
                  </a:cubicBezTo>
                  <a:lnTo>
                    <a:pt x="331" y="80"/>
                  </a:lnTo>
                  <a:cubicBezTo>
                    <a:pt x="296" y="27"/>
                    <a:pt x="234" y="0"/>
                    <a:pt x="175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46780" y="2283503"/>
              <a:ext cx="21290" cy="39217"/>
            </a:xfrm>
            <a:custGeom>
              <a:avLst/>
              <a:gdLst/>
              <a:ahLst/>
              <a:cxnLst/>
              <a:rect l="l" t="t" r="r" b="b"/>
              <a:pathLst>
                <a:path w="804" h="1481" extrusionOk="0">
                  <a:moveTo>
                    <a:pt x="162" y="0"/>
                  </a:moveTo>
                  <a:cubicBezTo>
                    <a:pt x="141" y="0"/>
                    <a:pt x="119" y="3"/>
                    <a:pt x="95" y="9"/>
                  </a:cubicBezTo>
                  <a:cubicBezTo>
                    <a:pt x="24" y="33"/>
                    <a:pt x="1" y="127"/>
                    <a:pt x="24" y="198"/>
                  </a:cubicBezTo>
                  <a:lnTo>
                    <a:pt x="496" y="1378"/>
                  </a:lnTo>
                  <a:cubicBezTo>
                    <a:pt x="532" y="1450"/>
                    <a:pt x="582" y="1481"/>
                    <a:pt x="646" y="1481"/>
                  </a:cubicBezTo>
                  <a:cubicBezTo>
                    <a:pt x="665" y="1481"/>
                    <a:pt x="686" y="1478"/>
                    <a:pt x="709" y="1472"/>
                  </a:cubicBezTo>
                  <a:cubicBezTo>
                    <a:pt x="779" y="1448"/>
                    <a:pt x="803" y="1354"/>
                    <a:pt x="779" y="1260"/>
                  </a:cubicBezTo>
                  <a:lnTo>
                    <a:pt x="308" y="80"/>
                  </a:lnTo>
                  <a:cubicBezTo>
                    <a:pt x="272" y="27"/>
                    <a:pt x="224" y="0"/>
                    <a:pt x="162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769288" y="2274129"/>
              <a:ext cx="21899" cy="39217"/>
            </a:xfrm>
            <a:custGeom>
              <a:avLst/>
              <a:gdLst/>
              <a:ahLst/>
              <a:cxnLst/>
              <a:rect l="l" t="t" r="r" b="b"/>
              <a:pathLst>
                <a:path w="827" h="1481" extrusionOk="0">
                  <a:moveTo>
                    <a:pt x="171" y="1"/>
                  </a:moveTo>
                  <a:cubicBezTo>
                    <a:pt x="153" y="1"/>
                    <a:pt x="135" y="4"/>
                    <a:pt x="118" y="9"/>
                  </a:cubicBezTo>
                  <a:cubicBezTo>
                    <a:pt x="24" y="33"/>
                    <a:pt x="0" y="127"/>
                    <a:pt x="24" y="222"/>
                  </a:cubicBezTo>
                  <a:lnTo>
                    <a:pt x="519" y="1401"/>
                  </a:lnTo>
                  <a:cubicBezTo>
                    <a:pt x="537" y="1454"/>
                    <a:pt x="595" y="1481"/>
                    <a:pt x="652" y="1481"/>
                  </a:cubicBezTo>
                  <a:cubicBezTo>
                    <a:pt x="671" y="1481"/>
                    <a:pt x="690" y="1478"/>
                    <a:pt x="708" y="1472"/>
                  </a:cubicBezTo>
                  <a:cubicBezTo>
                    <a:pt x="779" y="1449"/>
                    <a:pt x="826" y="1354"/>
                    <a:pt x="779" y="1283"/>
                  </a:cubicBezTo>
                  <a:lnTo>
                    <a:pt x="307" y="104"/>
                  </a:lnTo>
                  <a:cubicBezTo>
                    <a:pt x="289" y="32"/>
                    <a:pt x="230" y="1"/>
                    <a:pt x="171" y="1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91770" y="2264834"/>
              <a:ext cx="21899" cy="39429"/>
            </a:xfrm>
            <a:custGeom>
              <a:avLst/>
              <a:gdLst/>
              <a:ahLst/>
              <a:cxnLst/>
              <a:rect l="l" t="t" r="r" b="b"/>
              <a:pathLst>
                <a:path w="827" h="1489" extrusionOk="0">
                  <a:moveTo>
                    <a:pt x="158" y="0"/>
                  </a:moveTo>
                  <a:cubicBezTo>
                    <a:pt x="144" y="0"/>
                    <a:pt x="131" y="2"/>
                    <a:pt x="119" y="6"/>
                  </a:cubicBezTo>
                  <a:cubicBezTo>
                    <a:pt x="48" y="53"/>
                    <a:pt x="1" y="124"/>
                    <a:pt x="24" y="219"/>
                  </a:cubicBezTo>
                  <a:lnTo>
                    <a:pt x="520" y="1398"/>
                  </a:lnTo>
                  <a:cubicBezTo>
                    <a:pt x="537" y="1449"/>
                    <a:pt x="591" y="1488"/>
                    <a:pt x="646" y="1488"/>
                  </a:cubicBezTo>
                  <a:cubicBezTo>
                    <a:pt x="667" y="1488"/>
                    <a:pt x="689" y="1482"/>
                    <a:pt x="709" y="1469"/>
                  </a:cubicBezTo>
                  <a:cubicBezTo>
                    <a:pt x="779" y="1446"/>
                    <a:pt x="827" y="1351"/>
                    <a:pt x="803" y="1280"/>
                  </a:cubicBezTo>
                  <a:lnTo>
                    <a:pt x="307" y="101"/>
                  </a:lnTo>
                  <a:cubicBezTo>
                    <a:pt x="288" y="42"/>
                    <a:pt x="221" y="0"/>
                    <a:pt x="158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814278" y="2255460"/>
              <a:ext cx="21872" cy="39429"/>
            </a:xfrm>
            <a:custGeom>
              <a:avLst/>
              <a:gdLst/>
              <a:ahLst/>
              <a:cxnLst/>
              <a:rect l="l" t="t" r="r" b="b"/>
              <a:pathLst>
                <a:path w="826" h="1489" extrusionOk="0">
                  <a:moveTo>
                    <a:pt x="158" y="0"/>
                  </a:moveTo>
                  <a:cubicBezTo>
                    <a:pt x="144" y="0"/>
                    <a:pt x="131" y="2"/>
                    <a:pt x="118" y="6"/>
                  </a:cubicBezTo>
                  <a:cubicBezTo>
                    <a:pt x="47" y="54"/>
                    <a:pt x="0" y="124"/>
                    <a:pt x="47" y="219"/>
                  </a:cubicBezTo>
                  <a:lnTo>
                    <a:pt x="519" y="1398"/>
                  </a:lnTo>
                  <a:cubicBezTo>
                    <a:pt x="536" y="1450"/>
                    <a:pt x="590" y="1488"/>
                    <a:pt x="645" y="1488"/>
                  </a:cubicBezTo>
                  <a:cubicBezTo>
                    <a:pt x="667" y="1488"/>
                    <a:pt x="688" y="1482"/>
                    <a:pt x="708" y="1469"/>
                  </a:cubicBezTo>
                  <a:cubicBezTo>
                    <a:pt x="802" y="1446"/>
                    <a:pt x="826" y="1351"/>
                    <a:pt x="802" y="1281"/>
                  </a:cubicBezTo>
                  <a:lnTo>
                    <a:pt x="330" y="101"/>
                  </a:lnTo>
                  <a:cubicBezTo>
                    <a:pt x="292" y="42"/>
                    <a:pt x="221" y="0"/>
                    <a:pt x="158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912763" y="2553451"/>
              <a:ext cx="234322" cy="368655"/>
            </a:xfrm>
            <a:custGeom>
              <a:avLst/>
              <a:gdLst/>
              <a:ahLst/>
              <a:cxnLst/>
              <a:rect l="l" t="t" r="r" b="b"/>
              <a:pathLst>
                <a:path w="8849" h="13922" extrusionOk="0">
                  <a:moveTo>
                    <a:pt x="4578" y="0"/>
                  </a:moveTo>
                  <a:cubicBezTo>
                    <a:pt x="2926" y="1746"/>
                    <a:pt x="1699" y="3846"/>
                    <a:pt x="968" y="6135"/>
                  </a:cubicBezTo>
                  <a:cubicBezTo>
                    <a:pt x="166" y="8660"/>
                    <a:pt x="0" y="11326"/>
                    <a:pt x="472" y="13921"/>
                  </a:cubicBezTo>
                  <a:lnTo>
                    <a:pt x="8589" y="10594"/>
                  </a:lnTo>
                  <a:cubicBezTo>
                    <a:pt x="8754" y="10524"/>
                    <a:pt x="8849" y="10311"/>
                    <a:pt x="8778" y="10146"/>
                  </a:cubicBezTo>
                  <a:lnTo>
                    <a:pt x="4578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719293" y="2404836"/>
              <a:ext cx="316171" cy="527482"/>
            </a:xfrm>
            <a:custGeom>
              <a:avLst/>
              <a:gdLst/>
              <a:ahLst/>
              <a:cxnLst/>
              <a:rect l="l" t="t" r="r" b="b"/>
              <a:pathLst>
                <a:path w="11940" h="19920" extrusionOk="0">
                  <a:moveTo>
                    <a:pt x="9443" y="1"/>
                  </a:moveTo>
                  <a:cubicBezTo>
                    <a:pt x="9396" y="1"/>
                    <a:pt x="9347" y="10"/>
                    <a:pt x="9297" y="28"/>
                  </a:cubicBezTo>
                  <a:lnTo>
                    <a:pt x="260" y="3733"/>
                  </a:lnTo>
                  <a:cubicBezTo>
                    <a:pt x="95" y="3803"/>
                    <a:pt x="1" y="4016"/>
                    <a:pt x="71" y="4181"/>
                  </a:cubicBezTo>
                  <a:lnTo>
                    <a:pt x="6442" y="19707"/>
                  </a:lnTo>
                  <a:cubicBezTo>
                    <a:pt x="6497" y="19834"/>
                    <a:pt x="6635" y="19919"/>
                    <a:pt x="6772" y="19919"/>
                  </a:cubicBezTo>
                  <a:cubicBezTo>
                    <a:pt x="6812" y="19919"/>
                    <a:pt x="6853" y="19912"/>
                    <a:pt x="6890" y="19895"/>
                  </a:cubicBezTo>
                  <a:lnTo>
                    <a:pt x="7834" y="19494"/>
                  </a:lnTo>
                  <a:cubicBezTo>
                    <a:pt x="6890" y="14469"/>
                    <a:pt x="8424" y="9278"/>
                    <a:pt x="11940" y="5573"/>
                  </a:cubicBezTo>
                  <a:lnTo>
                    <a:pt x="9745" y="193"/>
                  </a:lnTo>
                  <a:cubicBezTo>
                    <a:pt x="9693" y="71"/>
                    <a:pt x="9577" y="1"/>
                    <a:pt x="944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" name="Google Shape;105;p2"/>
          <p:cNvGrpSpPr/>
          <p:nvPr/>
        </p:nvGrpSpPr>
        <p:grpSpPr>
          <a:xfrm>
            <a:off x="-11" y="516121"/>
            <a:ext cx="1032826" cy="722296"/>
            <a:chOff x="1143214" y="547371"/>
            <a:chExt cx="1032826" cy="722296"/>
          </a:xfrm>
        </p:grpSpPr>
        <p:sp>
          <p:nvSpPr>
            <p:cNvPr id="106" name="Google Shape;106;p2"/>
            <p:cNvSpPr/>
            <p:nvPr/>
          </p:nvSpPr>
          <p:spPr>
            <a:xfrm>
              <a:off x="1143214" y="614234"/>
              <a:ext cx="990352" cy="655433"/>
            </a:xfrm>
            <a:custGeom>
              <a:avLst/>
              <a:gdLst/>
              <a:ahLst/>
              <a:cxnLst/>
              <a:rect l="l" t="t" r="r" b="b"/>
              <a:pathLst>
                <a:path w="37400" h="24752" extrusionOk="0">
                  <a:moveTo>
                    <a:pt x="1582" y="0"/>
                  </a:moveTo>
                  <a:lnTo>
                    <a:pt x="1" y="2572"/>
                  </a:lnTo>
                  <a:lnTo>
                    <a:pt x="35818" y="24752"/>
                  </a:lnTo>
                  <a:lnTo>
                    <a:pt x="37399" y="22204"/>
                  </a:lnTo>
                  <a:lnTo>
                    <a:pt x="1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85715" y="547371"/>
              <a:ext cx="990326" cy="659193"/>
            </a:xfrm>
            <a:custGeom>
              <a:avLst/>
              <a:gdLst/>
              <a:ahLst/>
              <a:cxnLst/>
              <a:rect l="l" t="t" r="r" b="b"/>
              <a:pathLst>
                <a:path w="37399" h="24894" extrusionOk="0">
                  <a:moveTo>
                    <a:pt x="1581" y="1"/>
                  </a:moveTo>
                  <a:lnTo>
                    <a:pt x="0" y="2549"/>
                  </a:lnTo>
                  <a:lnTo>
                    <a:pt x="35818" y="24894"/>
                  </a:lnTo>
                  <a:lnTo>
                    <a:pt x="37399" y="22322"/>
                  </a:lnTo>
                  <a:lnTo>
                    <a:pt x="15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031073" y="1082830"/>
              <a:ext cx="47505" cy="68769"/>
            </a:xfrm>
            <a:custGeom>
              <a:avLst/>
              <a:gdLst/>
              <a:ahLst/>
              <a:cxnLst/>
              <a:rect l="l" t="t" r="r" b="b"/>
              <a:pathLst>
                <a:path w="1794" h="2597" extrusionOk="0">
                  <a:moveTo>
                    <a:pt x="1464" y="1"/>
                  </a:moveTo>
                  <a:lnTo>
                    <a:pt x="1" y="2384"/>
                  </a:lnTo>
                  <a:lnTo>
                    <a:pt x="331" y="2596"/>
                  </a:lnTo>
                  <a:lnTo>
                    <a:pt x="1794" y="213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977980" y="105033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87" y="1"/>
                  </a:moveTo>
                  <a:lnTo>
                    <a:pt x="0" y="2361"/>
                  </a:lnTo>
                  <a:lnTo>
                    <a:pt x="330" y="2573"/>
                  </a:lnTo>
                  <a:lnTo>
                    <a:pt x="1793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924860" y="101723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84"/>
                  </a:lnTo>
                  <a:lnTo>
                    <a:pt x="331" y="2572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395015" y="688590"/>
              <a:ext cx="47505" cy="68742"/>
            </a:xfrm>
            <a:custGeom>
              <a:avLst/>
              <a:gdLst/>
              <a:ahLst/>
              <a:cxnLst/>
              <a:rect l="l" t="t" r="r" b="b"/>
              <a:pathLst>
                <a:path w="1794" h="2596" extrusionOk="0">
                  <a:moveTo>
                    <a:pt x="1464" y="0"/>
                  </a:moveTo>
                  <a:lnTo>
                    <a:pt x="1" y="2383"/>
                  </a:lnTo>
                  <a:lnTo>
                    <a:pt x="307" y="2596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341287" y="65797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0"/>
                  </a:moveTo>
                  <a:lnTo>
                    <a:pt x="1" y="2360"/>
                  </a:lnTo>
                  <a:lnTo>
                    <a:pt x="307" y="2572"/>
                  </a:lnTo>
                  <a:lnTo>
                    <a:pt x="1794" y="18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288803" y="622972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1"/>
                  </a:moveTo>
                  <a:lnTo>
                    <a:pt x="1" y="2384"/>
                  </a:lnTo>
                  <a:lnTo>
                    <a:pt x="331" y="2573"/>
                  </a:lnTo>
                  <a:lnTo>
                    <a:pt x="1794" y="213"/>
                  </a:lnTo>
                  <a:lnTo>
                    <a:pt x="14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606831" y="822290"/>
              <a:ext cx="48141" cy="68769"/>
            </a:xfrm>
            <a:custGeom>
              <a:avLst/>
              <a:gdLst/>
              <a:ahLst/>
              <a:cxnLst/>
              <a:rect l="l" t="t" r="r" b="b"/>
              <a:pathLst>
                <a:path w="1818" h="2597" extrusionOk="0">
                  <a:moveTo>
                    <a:pt x="1487" y="1"/>
                  </a:moveTo>
                  <a:lnTo>
                    <a:pt x="0" y="2384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553712" y="787309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83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500619" y="75481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60"/>
                  </a:lnTo>
                  <a:lnTo>
                    <a:pt x="331" y="2572"/>
                  </a:lnTo>
                  <a:lnTo>
                    <a:pt x="1817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819892" y="954135"/>
              <a:ext cx="48141" cy="68742"/>
            </a:xfrm>
            <a:custGeom>
              <a:avLst/>
              <a:gdLst/>
              <a:ahLst/>
              <a:cxnLst/>
              <a:rect l="l" t="t" r="r" b="b"/>
              <a:pathLst>
                <a:path w="1818" h="2596" extrusionOk="0">
                  <a:moveTo>
                    <a:pt x="1487" y="0"/>
                  </a:moveTo>
                  <a:lnTo>
                    <a:pt x="0" y="2383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766772" y="921644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60"/>
                  </a:lnTo>
                  <a:lnTo>
                    <a:pt x="331" y="2572"/>
                  </a:lnTo>
                  <a:lnTo>
                    <a:pt x="1794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713044" y="886028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4" y="0"/>
                  </a:moveTo>
                  <a:lnTo>
                    <a:pt x="1" y="2384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849259" y="987236"/>
              <a:ext cx="71867" cy="106264"/>
            </a:xfrm>
            <a:custGeom>
              <a:avLst/>
              <a:gdLst/>
              <a:ahLst/>
              <a:cxnLst/>
              <a:rect l="l" t="t" r="r" b="b"/>
              <a:pathLst>
                <a:path w="2714" h="4013" extrusionOk="0">
                  <a:moveTo>
                    <a:pt x="2384" y="1"/>
                  </a:moveTo>
                  <a:lnTo>
                    <a:pt x="0" y="3800"/>
                  </a:lnTo>
                  <a:lnTo>
                    <a:pt x="331" y="4012"/>
                  </a:lnTo>
                  <a:lnTo>
                    <a:pt x="2714" y="213"/>
                  </a:lnTo>
                  <a:lnTo>
                    <a:pt x="23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636198" y="85290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0" y="3823"/>
                  </a:lnTo>
                  <a:lnTo>
                    <a:pt x="331" y="4012"/>
                  </a:lnTo>
                  <a:lnTo>
                    <a:pt x="2690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24382" y="72169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1" y="3800"/>
                  </a:lnTo>
                  <a:lnTo>
                    <a:pt x="331" y="4012"/>
                  </a:lnTo>
                  <a:lnTo>
                    <a:pt x="2691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5083635">
            <a:off x="943937" y="4549259"/>
            <a:ext cx="827160" cy="962005"/>
            <a:chOff x="3393878" y="4486785"/>
            <a:chExt cx="827133" cy="961975"/>
          </a:xfrm>
        </p:grpSpPr>
        <p:sp>
          <p:nvSpPr>
            <p:cNvPr id="124" name="Google Shape;124;p2"/>
            <p:cNvSpPr/>
            <p:nvPr/>
          </p:nvSpPr>
          <p:spPr>
            <a:xfrm>
              <a:off x="3453091" y="4486785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3878" y="4534644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820480" y="5046299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2"/>
          <p:cNvGrpSpPr/>
          <p:nvPr/>
        </p:nvGrpSpPr>
        <p:grpSpPr>
          <a:xfrm>
            <a:off x="31098" y="3908677"/>
            <a:ext cx="736065" cy="1326494"/>
            <a:chOff x="1672423" y="3253452"/>
            <a:chExt cx="736065" cy="1326494"/>
          </a:xfrm>
        </p:grpSpPr>
        <p:sp>
          <p:nvSpPr>
            <p:cNvPr id="142" name="Google Shape;142;p2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2"/>
          <p:cNvGrpSpPr/>
          <p:nvPr/>
        </p:nvGrpSpPr>
        <p:grpSpPr>
          <a:xfrm>
            <a:off x="7788071" y="4299464"/>
            <a:ext cx="890364" cy="1101173"/>
            <a:chOff x="5959271" y="3613664"/>
            <a:chExt cx="890364" cy="1101173"/>
          </a:xfrm>
        </p:grpSpPr>
        <p:sp>
          <p:nvSpPr>
            <p:cNvPr id="152" name="Google Shape;152;p2"/>
            <p:cNvSpPr/>
            <p:nvPr/>
          </p:nvSpPr>
          <p:spPr>
            <a:xfrm>
              <a:off x="6201062" y="3613664"/>
              <a:ext cx="192457" cy="184645"/>
            </a:xfrm>
            <a:custGeom>
              <a:avLst/>
              <a:gdLst/>
              <a:ahLst/>
              <a:cxnLst/>
              <a:rect l="l" t="t" r="r" b="b"/>
              <a:pathLst>
                <a:path w="7268" h="6973" extrusionOk="0">
                  <a:moveTo>
                    <a:pt x="3272" y="1"/>
                  </a:moveTo>
                  <a:cubicBezTo>
                    <a:pt x="3181" y="1"/>
                    <a:pt x="3089" y="4"/>
                    <a:pt x="2997" y="12"/>
                  </a:cubicBezTo>
                  <a:lnTo>
                    <a:pt x="2973" y="12"/>
                  </a:lnTo>
                  <a:cubicBezTo>
                    <a:pt x="1817" y="271"/>
                    <a:pt x="873" y="1121"/>
                    <a:pt x="449" y="2230"/>
                  </a:cubicBezTo>
                  <a:cubicBezTo>
                    <a:pt x="48" y="3315"/>
                    <a:pt x="0" y="4495"/>
                    <a:pt x="284" y="5627"/>
                  </a:cubicBezTo>
                  <a:cubicBezTo>
                    <a:pt x="378" y="5981"/>
                    <a:pt x="472" y="6359"/>
                    <a:pt x="614" y="6713"/>
                  </a:cubicBezTo>
                  <a:lnTo>
                    <a:pt x="708" y="6972"/>
                  </a:lnTo>
                  <a:lnTo>
                    <a:pt x="968" y="6878"/>
                  </a:lnTo>
                  <a:cubicBezTo>
                    <a:pt x="1227" y="6760"/>
                    <a:pt x="1511" y="6665"/>
                    <a:pt x="1770" y="6571"/>
                  </a:cubicBezTo>
                  <a:lnTo>
                    <a:pt x="2006" y="6500"/>
                  </a:lnTo>
                  <a:lnTo>
                    <a:pt x="2360" y="6382"/>
                  </a:lnTo>
                  <a:lnTo>
                    <a:pt x="2266" y="6123"/>
                  </a:lnTo>
                  <a:cubicBezTo>
                    <a:pt x="2148" y="5792"/>
                    <a:pt x="2053" y="5462"/>
                    <a:pt x="1959" y="5108"/>
                  </a:cubicBezTo>
                  <a:cubicBezTo>
                    <a:pt x="1794" y="4377"/>
                    <a:pt x="1794" y="3622"/>
                    <a:pt x="2006" y="2914"/>
                  </a:cubicBezTo>
                  <a:cubicBezTo>
                    <a:pt x="2099" y="2076"/>
                    <a:pt x="2776" y="1613"/>
                    <a:pt x="3455" y="1613"/>
                  </a:cubicBezTo>
                  <a:cubicBezTo>
                    <a:pt x="3982" y="1613"/>
                    <a:pt x="4509" y="1892"/>
                    <a:pt x="4767" y="2489"/>
                  </a:cubicBezTo>
                  <a:cubicBezTo>
                    <a:pt x="5191" y="3103"/>
                    <a:pt x="5427" y="3834"/>
                    <a:pt x="5475" y="4565"/>
                  </a:cubicBezTo>
                  <a:cubicBezTo>
                    <a:pt x="5498" y="4919"/>
                    <a:pt x="5498" y="5273"/>
                    <a:pt x="5498" y="5627"/>
                  </a:cubicBezTo>
                  <a:lnTo>
                    <a:pt x="5498" y="5934"/>
                  </a:lnTo>
                  <a:lnTo>
                    <a:pt x="6088" y="5934"/>
                  </a:lnTo>
                  <a:cubicBezTo>
                    <a:pt x="6395" y="5934"/>
                    <a:pt x="6654" y="5958"/>
                    <a:pt x="6961" y="5981"/>
                  </a:cubicBezTo>
                  <a:lnTo>
                    <a:pt x="7244" y="6005"/>
                  </a:lnTo>
                  <a:lnTo>
                    <a:pt x="7244" y="5698"/>
                  </a:lnTo>
                  <a:cubicBezTo>
                    <a:pt x="7268" y="5321"/>
                    <a:pt x="7268" y="4943"/>
                    <a:pt x="7221" y="4565"/>
                  </a:cubicBezTo>
                  <a:cubicBezTo>
                    <a:pt x="7173" y="3409"/>
                    <a:pt x="6772" y="2300"/>
                    <a:pt x="6064" y="1380"/>
                  </a:cubicBezTo>
                  <a:cubicBezTo>
                    <a:pt x="5390" y="510"/>
                    <a:pt x="4354" y="1"/>
                    <a:pt x="3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6457869" y="3708411"/>
              <a:ext cx="169949" cy="134254"/>
            </a:xfrm>
            <a:custGeom>
              <a:avLst/>
              <a:gdLst/>
              <a:ahLst/>
              <a:cxnLst/>
              <a:rect l="l" t="t" r="r" b="b"/>
              <a:pathLst>
                <a:path w="6418" h="5070" extrusionOk="0">
                  <a:moveTo>
                    <a:pt x="2549" y="1"/>
                  </a:moveTo>
                  <a:cubicBezTo>
                    <a:pt x="2035" y="1"/>
                    <a:pt x="1528" y="70"/>
                    <a:pt x="1062" y="303"/>
                  </a:cubicBezTo>
                  <a:cubicBezTo>
                    <a:pt x="401" y="681"/>
                    <a:pt x="0" y="1412"/>
                    <a:pt x="47" y="2191"/>
                  </a:cubicBezTo>
                  <a:cubicBezTo>
                    <a:pt x="2312" y="2663"/>
                    <a:pt x="4483" y="3536"/>
                    <a:pt x="6253" y="5069"/>
                  </a:cubicBezTo>
                  <a:cubicBezTo>
                    <a:pt x="6324" y="3819"/>
                    <a:pt x="6418" y="1672"/>
                    <a:pt x="5828" y="1011"/>
                  </a:cubicBezTo>
                  <a:cubicBezTo>
                    <a:pt x="5238" y="350"/>
                    <a:pt x="4271" y="138"/>
                    <a:pt x="3351" y="44"/>
                  </a:cubicBezTo>
                  <a:cubicBezTo>
                    <a:pt x="3085" y="19"/>
                    <a:pt x="2816" y="1"/>
                    <a:pt x="2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989246" y="3771885"/>
              <a:ext cx="164970" cy="162614"/>
            </a:xfrm>
            <a:custGeom>
              <a:avLst/>
              <a:gdLst/>
              <a:ahLst/>
              <a:cxnLst/>
              <a:rect l="l" t="t" r="r" b="b"/>
              <a:pathLst>
                <a:path w="6230" h="6141" extrusionOk="0">
                  <a:moveTo>
                    <a:pt x="4312" y="1"/>
                  </a:moveTo>
                  <a:cubicBezTo>
                    <a:pt x="3680" y="1"/>
                    <a:pt x="3039" y="223"/>
                    <a:pt x="2431" y="478"/>
                  </a:cubicBezTo>
                  <a:cubicBezTo>
                    <a:pt x="1605" y="832"/>
                    <a:pt x="732" y="1328"/>
                    <a:pt x="378" y="2130"/>
                  </a:cubicBezTo>
                  <a:cubicBezTo>
                    <a:pt x="1" y="2956"/>
                    <a:pt x="732" y="4961"/>
                    <a:pt x="1157" y="6141"/>
                  </a:cubicBezTo>
                  <a:cubicBezTo>
                    <a:pt x="2407" y="4135"/>
                    <a:pt x="4201" y="2672"/>
                    <a:pt x="6230" y="1540"/>
                  </a:cubicBezTo>
                  <a:cubicBezTo>
                    <a:pt x="6041" y="785"/>
                    <a:pt x="5451" y="219"/>
                    <a:pt x="4696" y="30"/>
                  </a:cubicBezTo>
                  <a:cubicBezTo>
                    <a:pt x="4569" y="10"/>
                    <a:pt x="4441" y="1"/>
                    <a:pt x="4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959271" y="3755175"/>
              <a:ext cx="890364" cy="959662"/>
            </a:xfrm>
            <a:custGeom>
              <a:avLst/>
              <a:gdLst/>
              <a:ahLst/>
              <a:cxnLst/>
              <a:rect l="l" t="t" r="r" b="b"/>
              <a:pathLst>
                <a:path w="33624" h="36241" extrusionOk="0">
                  <a:moveTo>
                    <a:pt x="17250" y="5383"/>
                  </a:moveTo>
                  <a:cubicBezTo>
                    <a:pt x="17942" y="5383"/>
                    <a:pt x="18634" y="5413"/>
                    <a:pt x="19325" y="5474"/>
                  </a:cubicBezTo>
                  <a:cubicBezTo>
                    <a:pt x="20386" y="5569"/>
                    <a:pt x="21495" y="5852"/>
                    <a:pt x="22180" y="6654"/>
                  </a:cubicBezTo>
                  <a:cubicBezTo>
                    <a:pt x="22581" y="7197"/>
                    <a:pt x="22864" y="7834"/>
                    <a:pt x="23029" y="8494"/>
                  </a:cubicBezTo>
                  <a:cubicBezTo>
                    <a:pt x="23407" y="9674"/>
                    <a:pt x="23784" y="11066"/>
                    <a:pt x="23100" y="12105"/>
                  </a:cubicBezTo>
                  <a:cubicBezTo>
                    <a:pt x="22416" y="13214"/>
                    <a:pt x="20929" y="13473"/>
                    <a:pt x="19631" y="13591"/>
                  </a:cubicBezTo>
                  <a:lnTo>
                    <a:pt x="10547" y="14960"/>
                  </a:lnTo>
                  <a:cubicBezTo>
                    <a:pt x="9957" y="15101"/>
                    <a:pt x="9367" y="15172"/>
                    <a:pt x="8754" y="15196"/>
                  </a:cubicBezTo>
                  <a:cubicBezTo>
                    <a:pt x="8689" y="15200"/>
                    <a:pt x="8625" y="15202"/>
                    <a:pt x="8560" y="15202"/>
                  </a:cubicBezTo>
                  <a:cubicBezTo>
                    <a:pt x="7918" y="15202"/>
                    <a:pt x="7289" y="14989"/>
                    <a:pt x="6796" y="14582"/>
                  </a:cubicBezTo>
                  <a:cubicBezTo>
                    <a:pt x="5852" y="13780"/>
                    <a:pt x="5781" y="12340"/>
                    <a:pt x="5805" y="11114"/>
                  </a:cubicBezTo>
                  <a:cubicBezTo>
                    <a:pt x="5757" y="10429"/>
                    <a:pt x="5852" y="9745"/>
                    <a:pt x="6064" y="9108"/>
                  </a:cubicBezTo>
                  <a:cubicBezTo>
                    <a:pt x="6465" y="8164"/>
                    <a:pt x="7362" y="7551"/>
                    <a:pt x="8306" y="7173"/>
                  </a:cubicBezTo>
                  <a:cubicBezTo>
                    <a:pt x="8376" y="7150"/>
                    <a:pt x="8447" y="7126"/>
                    <a:pt x="8542" y="7079"/>
                  </a:cubicBezTo>
                  <a:cubicBezTo>
                    <a:pt x="8707" y="7008"/>
                    <a:pt x="9155" y="6819"/>
                    <a:pt x="9792" y="6583"/>
                  </a:cubicBezTo>
                  <a:cubicBezTo>
                    <a:pt x="12200" y="5787"/>
                    <a:pt x="14723" y="5383"/>
                    <a:pt x="17250" y="5383"/>
                  </a:cubicBezTo>
                  <a:close/>
                  <a:moveTo>
                    <a:pt x="15172" y="0"/>
                  </a:moveTo>
                  <a:cubicBezTo>
                    <a:pt x="14983" y="0"/>
                    <a:pt x="14771" y="0"/>
                    <a:pt x="14582" y="24"/>
                  </a:cubicBezTo>
                  <a:lnTo>
                    <a:pt x="11326" y="519"/>
                  </a:lnTo>
                  <a:cubicBezTo>
                    <a:pt x="11113" y="543"/>
                    <a:pt x="10925" y="590"/>
                    <a:pt x="10736" y="661"/>
                  </a:cubicBezTo>
                  <a:cubicBezTo>
                    <a:pt x="10476" y="755"/>
                    <a:pt x="10193" y="873"/>
                    <a:pt x="9934" y="968"/>
                  </a:cubicBezTo>
                  <a:cubicBezTo>
                    <a:pt x="9037" y="1298"/>
                    <a:pt x="8188" y="1699"/>
                    <a:pt x="7362" y="2171"/>
                  </a:cubicBezTo>
                  <a:cubicBezTo>
                    <a:pt x="5309" y="3280"/>
                    <a:pt x="3516" y="4766"/>
                    <a:pt x="2265" y="6748"/>
                  </a:cubicBezTo>
                  <a:lnTo>
                    <a:pt x="2194" y="6866"/>
                  </a:lnTo>
                  <a:cubicBezTo>
                    <a:pt x="236" y="10075"/>
                    <a:pt x="0" y="14110"/>
                    <a:pt x="118" y="17933"/>
                  </a:cubicBezTo>
                  <a:cubicBezTo>
                    <a:pt x="307" y="23265"/>
                    <a:pt x="1085" y="28550"/>
                    <a:pt x="1982" y="33836"/>
                  </a:cubicBezTo>
                  <a:cubicBezTo>
                    <a:pt x="2178" y="35229"/>
                    <a:pt x="3378" y="36241"/>
                    <a:pt x="4749" y="36241"/>
                  </a:cubicBezTo>
                  <a:cubicBezTo>
                    <a:pt x="4864" y="36241"/>
                    <a:pt x="4980" y="36234"/>
                    <a:pt x="5097" y="36219"/>
                  </a:cubicBezTo>
                  <a:lnTo>
                    <a:pt x="10901" y="35346"/>
                  </a:lnTo>
                  <a:lnTo>
                    <a:pt x="31099" y="32279"/>
                  </a:lnTo>
                  <a:cubicBezTo>
                    <a:pt x="32609" y="32019"/>
                    <a:pt x="33623" y="30580"/>
                    <a:pt x="33387" y="29070"/>
                  </a:cubicBezTo>
                  <a:cubicBezTo>
                    <a:pt x="32680" y="23784"/>
                    <a:pt x="31854" y="18499"/>
                    <a:pt x="30462" y="13355"/>
                  </a:cubicBezTo>
                  <a:cubicBezTo>
                    <a:pt x="29447" y="9651"/>
                    <a:pt x="28008" y="5875"/>
                    <a:pt x="25200" y="3398"/>
                  </a:cubicBezTo>
                  <a:lnTo>
                    <a:pt x="25082" y="3303"/>
                  </a:lnTo>
                  <a:cubicBezTo>
                    <a:pt x="23312" y="1770"/>
                    <a:pt x="21141" y="897"/>
                    <a:pt x="18876" y="425"/>
                  </a:cubicBezTo>
                  <a:cubicBezTo>
                    <a:pt x="17932" y="236"/>
                    <a:pt x="17012" y="118"/>
                    <a:pt x="16068" y="47"/>
                  </a:cubicBezTo>
                  <a:cubicBezTo>
                    <a:pt x="15762" y="24"/>
                    <a:pt x="15479" y="0"/>
                    <a:pt x="15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996740" y="3784992"/>
              <a:ext cx="720441" cy="393360"/>
            </a:xfrm>
            <a:custGeom>
              <a:avLst/>
              <a:gdLst/>
              <a:ahLst/>
              <a:cxnLst/>
              <a:rect l="l" t="t" r="r" b="b"/>
              <a:pathLst>
                <a:path w="27207" h="14855" extrusionOk="0">
                  <a:moveTo>
                    <a:pt x="13943" y="1"/>
                  </a:moveTo>
                  <a:cubicBezTo>
                    <a:pt x="11983" y="1"/>
                    <a:pt x="10044" y="386"/>
                    <a:pt x="8236" y="1139"/>
                  </a:cubicBezTo>
                  <a:cubicBezTo>
                    <a:pt x="5782" y="2154"/>
                    <a:pt x="3682" y="3853"/>
                    <a:pt x="2172" y="6000"/>
                  </a:cubicBezTo>
                  <a:cubicBezTo>
                    <a:pt x="614" y="8265"/>
                    <a:pt x="48" y="11073"/>
                    <a:pt x="1" y="13786"/>
                  </a:cubicBezTo>
                  <a:lnTo>
                    <a:pt x="1" y="14754"/>
                  </a:lnTo>
                  <a:lnTo>
                    <a:pt x="1" y="14777"/>
                  </a:lnTo>
                  <a:cubicBezTo>
                    <a:pt x="1" y="14816"/>
                    <a:pt x="32" y="14854"/>
                    <a:pt x="69" y="14854"/>
                  </a:cubicBezTo>
                  <a:cubicBezTo>
                    <a:pt x="78" y="14854"/>
                    <a:pt x="87" y="14852"/>
                    <a:pt x="95" y="14848"/>
                  </a:cubicBezTo>
                  <a:cubicBezTo>
                    <a:pt x="108" y="14852"/>
                    <a:pt x="120" y="14854"/>
                    <a:pt x="130" y="14854"/>
                  </a:cubicBezTo>
                  <a:cubicBezTo>
                    <a:pt x="181" y="14854"/>
                    <a:pt x="213" y="14812"/>
                    <a:pt x="213" y="14754"/>
                  </a:cubicBezTo>
                  <a:cubicBezTo>
                    <a:pt x="237" y="12158"/>
                    <a:pt x="638" y="9445"/>
                    <a:pt x="1912" y="7156"/>
                  </a:cubicBezTo>
                  <a:cubicBezTo>
                    <a:pt x="2549" y="6047"/>
                    <a:pt x="3351" y="5056"/>
                    <a:pt x="4295" y="4207"/>
                  </a:cubicBezTo>
                  <a:cubicBezTo>
                    <a:pt x="5215" y="3357"/>
                    <a:pt x="6254" y="2626"/>
                    <a:pt x="7386" y="2036"/>
                  </a:cubicBezTo>
                  <a:cubicBezTo>
                    <a:pt x="9442" y="1008"/>
                    <a:pt x="11704" y="479"/>
                    <a:pt x="13996" y="479"/>
                  </a:cubicBezTo>
                  <a:cubicBezTo>
                    <a:pt x="14388" y="479"/>
                    <a:pt x="14780" y="495"/>
                    <a:pt x="15173" y="526"/>
                  </a:cubicBezTo>
                  <a:cubicBezTo>
                    <a:pt x="17792" y="738"/>
                    <a:pt x="20316" y="1706"/>
                    <a:pt x="22393" y="3310"/>
                  </a:cubicBezTo>
                  <a:cubicBezTo>
                    <a:pt x="24469" y="4962"/>
                    <a:pt x="25814" y="7345"/>
                    <a:pt x="26687" y="9799"/>
                  </a:cubicBezTo>
                  <a:cubicBezTo>
                    <a:pt x="26805" y="10082"/>
                    <a:pt x="26899" y="10389"/>
                    <a:pt x="26994" y="10695"/>
                  </a:cubicBezTo>
                  <a:cubicBezTo>
                    <a:pt x="27003" y="10739"/>
                    <a:pt x="27034" y="10757"/>
                    <a:pt x="27070" y="10757"/>
                  </a:cubicBezTo>
                  <a:cubicBezTo>
                    <a:pt x="27129" y="10757"/>
                    <a:pt x="27197" y="10707"/>
                    <a:pt x="27183" y="10648"/>
                  </a:cubicBezTo>
                  <a:lnTo>
                    <a:pt x="27206" y="10625"/>
                  </a:lnTo>
                  <a:cubicBezTo>
                    <a:pt x="26451" y="8006"/>
                    <a:pt x="25248" y="5434"/>
                    <a:pt x="23266" y="3546"/>
                  </a:cubicBezTo>
                  <a:cubicBezTo>
                    <a:pt x="21331" y="1776"/>
                    <a:pt x="18924" y="620"/>
                    <a:pt x="16352" y="195"/>
                  </a:cubicBezTo>
                  <a:cubicBezTo>
                    <a:pt x="15551" y="65"/>
                    <a:pt x="14745" y="1"/>
                    <a:pt x="13943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6704665" y="4070451"/>
              <a:ext cx="43136" cy="68371"/>
            </a:xfrm>
            <a:custGeom>
              <a:avLst/>
              <a:gdLst/>
              <a:ahLst/>
              <a:cxnLst/>
              <a:rect l="l" t="t" r="r" b="b"/>
              <a:pathLst>
                <a:path w="1629" h="2582" extrusionOk="0">
                  <a:moveTo>
                    <a:pt x="661" y="505"/>
                  </a:moveTo>
                  <a:cubicBezTo>
                    <a:pt x="684" y="505"/>
                    <a:pt x="708" y="529"/>
                    <a:pt x="732" y="552"/>
                  </a:cubicBezTo>
                  <a:lnTo>
                    <a:pt x="755" y="812"/>
                  </a:lnTo>
                  <a:cubicBezTo>
                    <a:pt x="755" y="836"/>
                    <a:pt x="755" y="859"/>
                    <a:pt x="708" y="883"/>
                  </a:cubicBezTo>
                  <a:lnTo>
                    <a:pt x="449" y="906"/>
                  </a:lnTo>
                  <a:cubicBezTo>
                    <a:pt x="425" y="906"/>
                    <a:pt x="401" y="906"/>
                    <a:pt x="401" y="859"/>
                  </a:cubicBezTo>
                  <a:lnTo>
                    <a:pt x="354" y="600"/>
                  </a:lnTo>
                  <a:cubicBezTo>
                    <a:pt x="354" y="576"/>
                    <a:pt x="378" y="552"/>
                    <a:pt x="401" y="552"/>
                  </a:cubicBezTo>
                  <a:lnTo>
                    <a:pt x="661" y="505"/>
                  </a:lnTo>
                  <a:close/>
                  <a:moveTo>
                    <a:pt x="675" y="1"/>
                  </a:moveTo>
                  <a:cubicBezTo>
                    <a:pt x="663" y="1"/>
                    <a:pt x="650" y="3"/>
                    <a:pt x="637" y="10"/>
                  </a:cubicBezTo>
                  <a:lnTo>
                    <a:pt x="260" y="57"/>
                  </a:lnTo>
                  <a:cubicBezTo>
                    <a:pt x="213" y="57"/>
                    <a:pt x="189" y="104"/>
                    <a:pt x="189" y="151"/>
                  </a:cubicBezTo>
                  <a:lnTo>
                    <a:pt x="0" y="2464"/>
                  </a:lnTo>
                  <a:cubicBezTo>
                    <a:pt x="0" y="2534"/>
                    <a:pt x="47" y="2582"/>
                    <a:pt x="118" y="2582"/>
                  </a:cubicBezTo>
                  <a:lnTo>
                    <a:pt x="802" y="2464"/>
                  </a:lnTo>
                  <a:lnTo>
                    <a:pt x="850" y="2464"/>
                  </a:lnTo>
                  <a:lnTo>
                    <a:pt x="1534" y="2369"/>
                  </a:lnTo>
                  <a:cubicBezTo>
                    <a:pt x="1581" y="2369"/>
                    <a:pt x="1628" y="2299"/>
                    <a:pt x="1605" y="2228"/>
                  </a:cubicBezTo>
                  <a:lnTo>
                    <a:pt x="755" y="57"/>
                  </a:lnTo>
                  <a:cubicBezTo>
                    <a:pt x="738" y="22"/>
                    <a:pt x="708" y="1"/>
                    <a:pt x="675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6111130" y="3901125"/>
              <a:ext cx="236443" cy="255947"/>
            </a:xfrm>
            <a:custGeom>
              <a:avLst/>
              <a:gdLst/>
              <a:ahLst/>
              <a:cxnLst/>
              <a:rect l="l" t="t" r="r" b="b"/>
              <a:pathLst>
                <a:path w="8873" h="9604" extrusionOk="0">
                  <a:moveTo>
                    <a:pt x="8872" y="0"/>
                  </a:moveTo>
                  <a:lnTo>
                    <a:pt x="8872" y="0"/>
                  </a:lnTo>
                  <a:cubicBezTo>
                    <a:pt x="5050" y="401"/>
                    <a:pt x="2690" y="1581"/>
                    <a:pt x="2690" y="1581"/>
                  </a:cubicBezTo>
                  <a:cubicBezTo>
                    <a:pt x="1699" y="1958"/>
                    <a:pt x="732" y="2596"/>
                    <a:pt x="331" y="3563"/>
                  </a:cubicBezTo>
                  <a:cubicBezTo>
                    <a:pt x="95" y="4200"/>
                    <a:pt x="0" y="4884"/>
                    <a:pt x="48" y="5569"/>
                  </a:cubicBezTo>
                  <a:cubicBezTo>
                    <a:pt x="48" y="6819"/>
                    <a:pt x="95" y="8211"/>
                    <a:pt x="1039" y="9037"/>
                  </a:cubicBezTo>
                  <a:cubicBezTo>
                    <a:pt x="1392" y="9344"/>
                    <a:pt x="1841" y="9533"/>
                    <a:pt x="2313" y="9603"/>
                  </a:cubicBezTo>
                  <a:cubicBezTo>
                    <a:pt x="2124" y="7763"/>
                    <a:pt x="2218" y="5922"/>
                    <a:pt x="3091" y="4318"/>
                  </a:cubicBezTo>
                  <a:cubicBezTo>
                    <a:pt x="4247" y="2147"/>
                    <a:pt x="6560" y="944"/>
                    <a:pt x="88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6165312" y="3897675"/>
              <a:ext cx="423166" cy="260088"/>
            </a:xfrm>
            <a:custGeom>
              <a:avLst/>
              <a:gdLst/>
              <a:ahLst/>
              <a:cxnLst/>
              <a:rect l="l" t="t" r="r" b="b"/>
              <a:pathLst>
                <a:path w="15904" h="9775" extrusionOk="0">
                  <a:moveTo>
                    <a:pt x="9422" y="1"/>
                  </a:moveTo>
                  <a:cubicBezTo>
                    <a:pt x="8560" y="1"/>
                    <a:pt x="7698" y="49"/>
                    <a:pt x="6843" y="141"/>
                  </a:cubicBezTo>
                  <a:lnTo>
                    <a:pt x="6772" y="141"/>
                  </a:lnTo>
                  <a:cubicBezTo>
                    <a:pt x="4460" y="1061"/>
                    <a:pt x="2147" y="2288"/>
                    <a:pt x="968" y="4459"/>
                  </a:cubicBezTo>
                  <a:cubicBezTo>
                    <a:pt x="95" y="6040"/>
                    <a:pt x="0" y="7880"/>
                    <a:pt x="189" y="9744"/>
                  </a:cubicBezTo>
                  <a:cubicBezTo>
                    <a:pt x="423" y="9764"/>
                    <a:pt x="660" y="9775"/>
                    <a:pt x="897" y="9775"/>
                  </a:cubicBezTo>
                  <a:cubicBezTo>
                    <a:pt x="1495" y="9775"/>
                    <a:pt x="2099" y="9708"/>
                    <a:pt x="2690" y="9556"/>
                  </a:cubicBezTo>
                  <a:lnTo>
                    <a:pt x="11774" y="8187"/>
                  </a:lnTo>
                  <a:lnTo>
                    <a:pt x="11963" y="8163"/>
                  </a:lnTo>
                  <a:cubicBezTo>
                    <a:pt x="13214" y="8022"/>
                    <a:pt x="14582" y="7762"/>
                    <a:pt x="15243" y="6701"/>
                  </a:cubicBezTo>
                  <a:cubicBezTo>
                    <a:pt x="15903" y="5662"/>
                    <a:pt x="15550" y="4270"/>
                    <a:pt x="15172" y="3090"/>
                  </a:cubicBezTo>
                  <a:cubicBezTo>
                    <a:pt x="15007" y="2430"/>
                    <a:pt x="14724" y="1816"/>
                    <a:pt x="14323" y="1274"/>
                  </a:cubicBezTo>
                  <a:cubicBezTo>
                    <a:pt x="13638" y="448"/>
                    <a:pt x="12529" y="165"/>
                    <a:pt x="11468" y="94"/>
                  </a:cubicBezTo>
                  <a:cubicBezTo>
                    <a:pt x="10789" y="31"/>
                    <a:pt x="10105" y="1"/>
                    <a:pt x="94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6105334" y="4214020"/>
              <a:ext cx="228708" cy="403635"/>
            </a:xfrm>
            <a:custGeom>
              <a:avLst/>
              <a:gdLst/>
              <a:ahLst/>
              <a:cxnLst/>
              <a:rect l="l" t="t" r="r" b="b"/>
              <a:pathLst>
                <a:path w="8637" h="15243" extrusionOk="0">
                  <a:moveTo>
                    <a:pt x="8637" y="0"/>
                  </a:moveTo>
                  <a:cubicBezTo>
                    <a:pt x="5664" y="496"/>
                    <a:pt x="3635" y="944"/>
                    <a:pt x="3635" y="944"/>
                  </a:cubicBezTo>
                  <a:cubicBezTo>
                    <a:pt x="2620" y="1085"/>
                    <a:pt x="1723" y="1699"/>
                    <a:pt x="1181" y="2572"/>
                  </a:cubicBezTo>
                  <a:cubicBezTo>
                    <a:pt x="591" y="3492"/>
                    <a:pt x="379" y="4601"/>
                    <a:pt x="261" y="5663"/>
                  </a:cubicBezTo>
                  <a:cubicBezTo>
                    <a:pt x="1" y="7834"/>
                    <a:pt x="25" y="10028"/>
                    <a:pt x="379" y="12152"/>
                  </a:cubicBezTo>
                  <a:lnTo>
                    <a:pt x="379" y="12222"/>
                  </a:lnTo>
                  <a:cubicBezTo>
                    <a:pt x="638" y="13709"/>
                    <a:pt x="1747" y="14865"/>
                    <a:pt x="3210" y="15172"/>
                  </a:cubicBezTo>
                  <a:cubicBezTo>
                    <a:pt x="3328" y="15195"/>
                    <a:pt x="3422" y="15219"/>
                    <a:pt x="3540" y="15243"/>
                  </a:cubicBezTo>
                  <a:cubicBezTo>
                    <a:pt x="3304" y="14393"/>
                    <a:pt x="3163" y="13520"/>
                    <a:pt x="3068" y="12671"/>
                  </a:cubicBezTo>
                  <a:cubicBezTo>
                    <a:pt x="2714" y="9745"/>
                    <a:pt x="2998" y="6678"/>
                    <a:pt x="4390" y="4082"/>
                  </a:cubicBezTo>
                  <a:cubicBezTo>
                    <a:pt x="5357" y="2312"/>
                    <a:pt x="6844" y="873"/>
                    <a:pt x="8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6174820" y="4186249"/>
              <a:ext cx="543608" cy="431412"/>
            </a:xfrm>
            <a:custGeom>
              <a:avLst/>
              <a:gdLst/>
              <a:ahLst/>
              <a:cxnLst/>
              <a:rect l="l" t="t" r="r" b="b"/>
              <a:pathLst>
                <a:path w="20529" h="16292" extrusionOk="0">
                  <a:moveTo>
                    <a:pt x="14303" y="1"/>
                  </a:moveTo>
                  <a:cubicBezTo>
                    <a:pt x="14161" y="1"/>
                    <a:pt x="14018" y="9"/>
                    <a:pt x="13874" y="25"/>
                  </a:cubicBezTo>
                  <a:cubicBezTo>
                    <a:pt x="13332" y="73"/>
                    <a:pt x="12813" y="120"/>
                    <a:pt x="12270" y="167"/>
                  </a:cubicBezTo>
                  <a:cubicBezTo>
                    <a:pt x="9958" y="427"/>
                    <a:pt x="7763" y="733"/>
                    <a:pt x="5946" y="1040"/>
                  </a:cubicBezTo>
                  <a:cubicBezTo>
                    <a:pt x="4130" y="1913"/>
                    <a:pt x="2643" y="3352"/>
                    <a:pt x="1699" y="5122"/>
                  </a:cubicBezTo>
                  <a:cubicBezTo>
                    <a:pt x="307" y="7718"/>
                    <a:pt x="0" y="10785"/>
                    <a:pt x="354" y="13711"/>
                  </a:cubicBezTo>
                  <a:cubicBezTo>
                    <a:pt x="449" y="14560"/>
                    <a:pt x="614" y="15433"/>
                    <a:pt x="850" y="16259"/>
                  </a:cubicBezTo>
                  <a:cubicBezTo>
                    <a:pt x="1009" y="16280"/>
                    <a:pt x="1168" y="16292"/>
                    <a:pt x="1327" y="16292"/>
                  </a:cubicBezTo>
                  <a:cubicBezTo>
                    <a:pt x="1522" y="16292"/>
                    <a:pt x="1717" y="16274"/>
                    <a:pt x="1912" y="16235"/>
                  </a:cubicBezTo>
                  <a:lnTo>
                    <a:pt x="14464" y="14348"/>
                  </a:lnTo>
                  <a:lnTo>
                    <a:pt x="17178" y="13923"/>
                  </a:lnTo>
                  <a:cubicBezTo>
                    <a:pt x="17650" y="13852"/>
                    <a:pt x="18098" y="13711"/>
                    <a:pt x="18499" y="13475"/>
                  </a:cubicBezTo>
                  <a:cubicBezTo>
                    <a:pt x="19797" y="12743"/>
                    <a:pt x="20528" y="11304"/>
                    <a:pt x="20340" y="9818"/>
                  </a:cubicBezTo>
                  <a:lnTo>
                    <a:pt x="20340" y="9747"/>
                  </a:lnTo>
                  <a:cubicBezTo>
                    <a:pt x="20009" y="7600"/>
                    <a:pt x="19396" y="5523"/>
                    <a:pt x="18499" y="3541"/>
                  </a:cubicBezTo>
                  <a:cubicBezTo>
                    <a:pt x="18074" y="2550"/>
                    <a:pt x="17532" y="1559"/>
                    <a:pt x="16706" y="851"/>
                  </a:cubicBezTo>
                  <a:cubicBezTo>
                    <a:pt x="16017" y="304"/>
                    <a:pt x="15171" y="1"/>
                    <a:pt x="14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"/>
          <p:cNvSpPr/>
          <p:nvPr/>
        </p:nvSpPr>
        <p:spPr>
          <a:xfrm>
            <a:off x="7105154" y="2825370"/>
            <a:ext cx="15650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" name="Google Shape;163;p2"/>
          <p:cNvGrpSpPr/>
          <p:nvPr/>
        </p:nvGrpSpPr>
        <p:grpSpPr>
          <a:xfrm>
            <a:off x="1594392" y="323271"/>
            <a:ext cx="348087" cy="487150"/>
            <a:chOff x="2157913" y="1144688"/>
            <a:chExt cx="267451" cy="374299"/>
          </a:xfrm>
        </p:grpSpPr>
        <p:sp>
          <p:nvSpPr>
            <p:cNvPr id="164" name="Google Shape;164;p2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2"/>
          <p:cNvGrpSpPr/>
          <p:nvPr/>
        </p:nvGrpSpPr>
        <p:grpSpPr>
          <a:xfrm>
            <a:off x="8160661" y="1156966"/>
            <a:ext cx="819771" cy="865634"/>
            <a:chOff x="7088286" y="1674216"/>
            <a:chExt cx="819771" cy="865634"/>
          </a:xfrm>
        </p:grpSpPr>
        <p:grpSp>
          <p:nvGrpSpPr>
            <p:cNvPr id="167" name="Google Shape;167;p2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7423716" y="2201980"/>
                <a:ext cx="344594" cy="264721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" name="Google Shape;177;p2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2"/>
          <p:cNvSpPr/>
          <p:nvPr/>
        </p:nvSpPr>
        <p:spPr>
          <a:xfrm>
            <a:off x="7125448" y="831537"/>
            <a:ext cx="109906" cy="110862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9" name="Google Shape;179;p2"/>
          <p:cNvGrpSpPr/>
          <p:nvPr/>
        </p:nvGrpSpPr>
        <p:grpSpPr>
          <a:xfrm>
            <a:off x="7950716" y="-106513"/>
            <a:ext cx="838202" cy="1491169"/>
            <a:chOff x="6731516" y="350687"/>
            <a:chExt cx="838202" cy="1491169"/>
          </a:xfrm>
        </p:grpSpPr>
        <p:sp>
          <p:nvSpPr>
            <p:cNvPr id="180" name="Google Shape;180;p2"/>
            <p:cNvSpPr/>
            <p:nvPr/>
          </p:nvSpPr>
          <p:spPr>
            <a:xfrm>
              <a:off x="6911475" y="988500"/>
              <a:ext cx="172675" cy="253324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6887075" y="1044873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7225056" y="902247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7288347" y="914894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869611" y="351907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904632" y="350687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7026778" y="783640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004296" y="783402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053020" y="795504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02;p2"/>
          <p:cNvGrpSpPr/>
          <p:nvPr/>
        </p:nvGrpSpPr>
        <p:grpSpPr>
          <a:xfrm>
            <a:off x="7259159" y="4644733"/>
            <a:ext cx="478022" cy="410626"/>
            <a:chOff x="5263209" y="4056946"/>
            <a:chExt cx="478022" cy="410626"/>
          </a:xfrm>
        </p:grpSpPr>
        <p:sp>
          <p:nvSpPr>
            <p:cNvPr id="203" name="Google Shape;203;p2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420809" y="4061910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263209" y="4061036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314448" y="4090906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1275737" y="284303"/>
            <a:ext cx="301226" cy="299677"/>
            <a:chOff x="3312562" y="901016"/>
            <a:chExt cx="301226" cy="299677"/>
          </a:xfrm>
        </p:grpSpPr>
        <p:sp>
          <p:nvSpPr>
            <p:cNvPr id="214" name="Google Shape;214;p2"/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399471" y="1003549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490047" y="903145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341293" y="943808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377598" y="980987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530032" y="935822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2"/>
          <p:cNvGrpSpPr/>
          <p:nvPr/>
        </p:nvGrpSpPr>
        <p:grpSpPr>
          <a:xfrm rot="-928815">
            <a:off x="6926236" y="-285443"/>
            <a:ext cx="977002" cy="806713"/>
            <a:chOff x="8637793" y="1787288"/>
            <a:chExt cx="977024" cy="806732"/>
          </a:xfrm>
        </p:grpSpPr>
        <p:grpSp>
          <p:nvGrpSpPr>
            <p:cNvPr id="224" name="Google Shape;224;p2"/>
            <p:cNvGrpSpPr/>
            <p:nvPr/>
          </p:nvGrpSpPr>
          <p:grpSpPr>
            <a:xfrm>
              <a:off x="8637793" y="1787288"/>
              <a:ext cx="977024" cy="806732"/>
              <a:chOff x="7418593" y="2244488"/>
              <a:chExt cx="977024" cy="806732"/>
            </a:xfrm>
          </p:grpSpPr>
          <p:sp>
            <p:nvSpPr>
              <p:cNvPr id="225" name="Google Shape;225;p2"/>
              <p:cNvSpPr/>
              <p:nvPr/>
            </p:nvSpPr>
            <p:spPr>
              <a:xfrm>
                <a:off x="7418593" y="2244488"/>
                <a:ext cx="930375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35" h="28221" extrusionOk="0">
                    <a:moveTo>
                      <a:pt x="33294" y="0"/>
                    </a:moveTo>
                    <a:lnTo>
                      <a:pt x="1" y="25861"/>
                    </a:lnTo>
                    <a:lnTo>
                      <a:pt x="1865" y="28220"/>
                    </a:lnTo>
                    <a:lnTo>
                      <a:pt x="35134" y="2383"/>
                    </a:lnTo>
                    <a:lnTo>
                      <a:pt x="3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7465904" y="2303928"/>
                <a:ext cx="929713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10" h="28221" extrusionOk="0">
                    <a:moveTo>
                      <a:pt x="33269" y="0"/>
                    </a:moveTo>
                    <a:lnTo>
                      <a:pt x="0" y="25837"/>
                    </a:lnTo>
                    <a:lnTo>
                      <a:pt x="1840" y="28220"/>
                    </a:lnTo>
                    <a:lnTo>
                      <a:pt x="35110" y="2383"/>
                    </a:lnTo>
                    <a:lnTo>
                      <a:pt x="332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7547534" y="2914795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7596893" y="2876054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1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06" y="2218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7646253" y="2837949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54"/>
                    </a:lnTo>
                    <a:lnTo>
                      <a:pt x="2006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8132352" y="2459004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8181712" y="2420872"/>
                <a:ext cx="53119" cy="64399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2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8237320" y="2379335"/>
                <a:ext cx="53754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30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7990524" y="2569279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29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40492" y="2531783"/>
                <a:ext cx="53145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00" y="2454"/>
                    </a:lnTo>
                    <a:lnTo>
                      <a:pt x="2006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7744971" y="2761712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7794331" y="2723606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7843055" y="2684866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23" y="2454"/>
                    </a:lnTo>
                    <a:lnTo>
                      <a:pt x="2030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7668126" y="2764836"/>
                <a:ext cx="80605" cy="99988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776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2737" y="3776"/>
                    </a:lnTo>
                    <a:lnTo>
                      <a:pt x="3044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062365" y="2458670"/>
                <a:ext cx="80632" cy="100015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3777" extrusionOk="0">
                    <a:moveTo>
                      <a:pt x="307" y="1"/>
                    </a:moveTo>
                    <a:lnTo>
                      <a:pt x="1" y="237"/>
                    </a:lnTo>
                    <a:lnTo>
                      <a:pt x="2738" y="3776"/>
                    </a:lnTo>
                    <a:lnTo>
                      <a:pt x="3045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0" name="Google Shape;240;p2"/>
            <p:cNvSpPr/>
            <p:nvPr/>
          </p:nvSpPr>
          <p:spPr>
            <a:xfrm>
              <a:off x="9165755" y="2140504"/>
              <a:ext cx="53145" cy="64399"/>
            </a:xfrm>
            <a:custGeom>
              <a:avLst/>
              <a:gdLst/>
              <a:ahLst/>
              <a:cxnLst/>
              <a:rect l="l" t="t" r="r" b="b"/>
              <a:pathLst>
                <a:path w="2007" h="2432" extrusionOk="0">
                  <a:moveTo>
                    <a:pt x="308" y="1"/>
                  </a:moveTo>
                  <a:lnTo>
                    <a:pt x="1" y="237"/>
                  </a:lnTo>
                  <a:lnTo>
                    <a:pt x="1723" y="2431"/>
                  </a:lnTo>
                  <a:lnTo>
                    <a:pt x="2006" y="2195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9088909" y="2143019"/>
              <a:ext cx="80632" cy="99988"/>
            </a:xfrm>
            <a:custGeom>
              <a:avLst/>
              <a:gdLst/>
              <a:ahLst/>
              <a:cxnLst/>
              <a:rect l="l" t="t" r="r" b="b"/>
              <a:pathLst>
                <a:path w="3045" h="3776" extrusionOk="0">
                  <a:moveTo>
                    <a:pt x="307" y="0"/>
                  </a:moveTo>
                  <a:lnTo>
                    <a:pt x="1" y="236"/>
                  </a:lnTo>
                  <a:lnTo>
                    <a:pt x="2761" y="3775"/>
                  </a:lnTo>
                  <a:lnTo>
                    <a:pt x="3044" y="3539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"/>
          <p:cNvGrpSpPr/>
          <p:nvPr/>
        </p:nvGrpSpPr>
        <p:grpSpPr>
          <a:xfrm>
            <a:off x="264926" y="1294668"/>
            <a:ext cx="766043" cy="1025292"/>
            <a:chOff x="1092001" y="1319643"/>
            <a:chExt cx="766043" cy="1025292"/>
          </a:xfrm>
        </p:grpSpPr>
        <p:sp>
          <p:nvSpPr>
            <p:cNvPr id="243" name="Google Shape;243;p2"/>
            <p:cNvSpPr/>
            <p:nvPr/>
          </p:nvSpPr>
          <p:spPr>
            <a:xfrm>
              <a:off x="1226944" y="1536465"/>
              <a:ext cx="524860" cy="680430"/>
            </a:xfrm>
            <a:custGeom>
              <a:avLst/>
              <a:gdLst/>
              <a:ahLst/>
              <a:cxnLst/>
              <a:rect l="l" t="t" r="r" b="b"/>
              <a:pathLst>
                <a:path w="19821" h="25696" extrusionOk="0">
                  <a:moveTo>
                    <a:pt x="16281" y="0"/>
                  </a:moveTo>
                  <a:lnTo>
                    <a:pt x="1" y="23218"/>
                  </a:lnTo>
                  <a:lnTo>
                    <a:pt x="3540" y="25695"/>
                  </a:lnTo>
                  <a:lnTo>
                    <a:pt x="19821" y="2454"/>
                  </a:lnTo>
                  <a:lnTo>
                    <a:pt x="162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135030" y="1472037"/>
              <a:ext cx="524251" cy="680430"/>
            </a:xfrm>
            <a:custGeom>
              <a:avLst/>
              <a:gdLst/>
              <a:ahLst/>
              <a:cxnLst/>
              <a:rect l="l" t="t" r="r" b="b"/>
              <a:pathLst>
                <a:path w="19798" h="25696" extrusionOk="0">
                  <a:moveTo>
                    <a:pt x="16282" y="1"/>
                  </a:moveTo>
                  <a:lnTo>
                    <a:pt x="1" y="23218"/>
                  </a:lnTo>
                  <a:lnTo>
                    <a:pt x="3517" y="25696"/>
                  </a:lnTo>
                  <a:lnTo>
                    <a:pt x="19797" y="2478"/>
                  </a:lnTo>
                  <a:lnTo>
                    <a:pt x="162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1092001" y="2261233"/>
              <a:ext cx="98108" cy="82512"/>
            </a:xfrm>
            <a:custGeom>
              <a:avLst/>
              <a:gdLst/>
              <a:ahLst/>
              <a:cxnLst/>
              <a:rect l="l" t="t" r="r" b="b"/>
              <a:pathLst>
                <a:path w="3705" h="3116" extrusionOk="0">
                  <a:moveTo>
                    <a:pt x="2194" y="1"/>
                  </a:moveTo>
                  <a:lnTo>
                    <a:pt x="0" y="3115"/>
                  </a:lnTo>
                  <a:lnTo>
                    <a:pt x="3704" y="1063"/>
                  </a:lnTo>
                  <a:lnTo>
                    <a:pt x="21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1093191" y="2234301"/>
              <a:ext cx="58124" cy="110633"/>
            </a:xfrm>
            <a:custGeom>
              <a:avLst/>
              <a:gdLst/>
              <a:ahLst/>
              <a:cxnLst/>
              <a:rect l="l" t="t" r="r" b="b"/>
              <a:pathLst>
                <a:path w="2195" h="4178" extrusionOk="0">
                  <a:moveTo>
                    <a:pt x="684" y="1"/>
                  </a:moveTo>
                  <a:lnTo>
                    <a:pt x="0" y="4177"/>
                  </a:lnTo>
                  <a:lnTo>
                    <a:pt x="0" y="4177"/>
                  </a:lnTo>
                  <a:lnTo>
                    <a:pt x="2194" y="1063"/>
                  </a:lnTo>
                  <a:lnTo>
                    <a:pt x="6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1150099" y="2151260"/>
              <a:ext cx="170584" cy="138120"/>
            </a:xfrm>
            <a:custGeom>
              <a:avLst/>
              <a:gdLst/>
              <a:ahLst/>
              <a:cxnLst/>
              <a:rect l="l" t="t" r="r" b="b"/>
              <a:pathLst>
                <a:path w="6442" h="5216" extrusionOk="0">
                  <a:moveTo>
                    <a:pt x="2903" y="1"/>
                  </a:moveTo>
                  <a:lnTo>
                    <a:pt x="0" y="4154"/>
                  </a:lnTo>
                  <a:lnTo>
                    <a:pt x="1510" y="5216"/>
                  </a:lnTo>
                  <a:lnTo>
                    <a:pt x="6442" y="2478"/>
                  </a:lnTo>
                  <a:lnTo>
                    <a:pt x="29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1110113" y="2085668"/>
              <a:ext cx="116856" cy="175589"/>
            </a:xfrm>
            <a:custGeom>
              <a:avLst/>
              <a:gdLst/>
              <a:ahLst/>
              <a:cxnLst/>
              <a:rect l="l" t="t" r="r" b="b"/>
              <a:pathLst>
                <a:path w="4413" h="6631" extrusionOk="0">
                  <a:moveTo>
                    <a:pt x="897" y="0"/>
                  </a:moveTo>
                  <a:lnTo>
                    <a:pt x="0" y="5569"/>
                  </a:lnTo>
                  <a:lnTo>
                    <a:pt x="1510" y="6631"/>
                  </a:lnTo>
                  <a:lnTo>
                    <a:pt x="4413" y="2478"/>
                  </a:lnTo>
                  <a:lnTo>
                    <a:pt x="8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1566157" y="1432052"/>
              <a:ext cx="121252" cy="105629"/>
            </a:xfrm>
            <a:custGeom>
              <a:avLst/>
              <a:gdLst/>
              <a:ahLst/>
              <a:cxnLst/>
              <a:rect l="l" t="t" r="r" b="b"/>
              <a:pathLst>
                <a:path w="4579" h="3989" extrusionOk="0">
                  <a:moveTo>
                    <a:pt x="1062" y="1"/>
                  </a:moveTo>
                  <a:lnTo>
                    <a:pt x="1" y="1511"/>
                  </a:lnTo>
                  <a:lnTo>
                    <a:pt x="3516" y="3988"/>
                  </a:lnTo>
                  <a:lnTo>
                    <a:pt x="4578" y="2478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D6C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1658071" y="1496480"/>
              <a:ext cx="121225" cy="104993"/>
            </a:xfrm>
            <a:custGeom>
              <a:avLst/>
              <a:gdLst/>
              <a:ahLst/>
              <a:cxnLst/>
              <a:rect l="l" t="t" r="r" b="b"/>
              <a:pathLst>
                <a:path w="4578" h="3965" extrusionOk="0">
                  <a:moveTo>
                    <a:pt x="1062" y="0"/>
                  </a:moveTo>
                  <a:lnTo>
                    <a:pt x="0" y="1510"/>
                  </a:lnTo>
                  <a:lnTo>
                    <a:pt x="3540" y="3964"/>
                  </a:lnTo>
                  <a:lnTo>
                    <a:pt x="4578" y="2478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1593643" y="1319643"/>
              <a:ext cx="188087" cy="178052"/>
            </a:xfrm>
            <a:custGeom>
              <a:avLst/>
              <a:gdLst/>
              <a:ahLst/>
              <a:cxnLst/>
              <a:rect l="l" t="t" r="r" b="b"/>
              <a:pathLst>
                <a:path w="7103" h="6724" extrusionOk="0">
                  <a:moveTo>
                    <a:pt x="4113" y="1"/>
                  </a:moveTo>
                  <a:cubicBezTo>
                    <a:pt x="3445" y="1"/>
                    <a:pt x="2782" y="314"/>
                    <a:pt x="2360" y="895"/>
                  </a:cubicBezTo>
                  <a:lnTo>
                    <a:pt x="1" y="4246"/>
                  </a:lnTo>
                  <a:lnTo>
                    <a:pt x="3540" y="6723"/>
                  </a:lnTo>
                  <a:lnTo>
                    <a:pt x="7103" y="1650"/>
                  </a:lnTo>
                  <a:lnTo>
                    <a:pt x="5310" y="376"/>
                  </a:lnTo>
                  <a:cubicBezTo>
                    <a:pt x="4947" y="122"/>
                    <a:pt x="4529" y="1"/>
                    <a:pt x="4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684335" y="1361357"/>
              <a:ext cx="173709" cy="199950"/>
            </a:xfrm>
            <a:custGeom>
              <a:avLst/>
              <a:gdLst/>
              <a:ahLst/>
              <a:cxnLst/>
              <a:rect l="l" t="t" r="r" b="b"/>
              <a:pathLst>
                <a:path w="6560" h="7551" extrusionOk="0">
                  <a:moveTo>
                    <a:pt x="3587" y="0"/>
                  </a:moveTo>
                  <a:lnTo>
                    <a:pt x="0" y="5073"/>
                  </a:lnTo>
                  <a:lnTo>
                    <a:pt x="3539" y="7551"/>
                  </a:lnTo>
                  <a:lnTo>
                    <a:pt x="5899" y="4200"/>
                  </a:lnTo>
                  <a:cubicBezTo>
                    <a:pt x="6560" y="3233"/>
                    <a:pt x="6324" y="1911"/>
                    <a:pt x="5380" y="1251"/>
                  </a:cubicBezTo>
                  <a:lnTo>
                    <a:pt x="35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1226944" y="1536465"/>
              <a:ext cx="461123" cy="636076"/>
            </a:xfrm>
            <a:custGeom>
              <a:avLst/>
              <a:gdLst/>
              <a:ahLst/>
              <a:cxnLst/>
              <a:rect l="l" t="t" r="r" b="b"/>
              <a:pathLst>
                <a:path w="17414" h="24021" extrusionOk="0">
                  <a:moveTo>
                    <a:pt x="16281" y="0"/>
                  </a:moveTo>
                  <a:lnTo>
                    <a:pt x="1" y="23218"/>
                  </a:lnTo>
                  <a:lnTo>
                    <a:pt x="1133" y="24020"/>
                  </a:lnTo>
                  <a:lnTo>
                    <a:pt x="17414" y="779"/>
                  </a:lnTo>
                  <a:lnTo>
                    <a:pt x="162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1198159" y="1516392"/>
              <a:ext cx="461732" cy="636076"/>
            </a:xfrm>
            <a:custGeom>
              <a:avLst/>
              <a:gdLst/>
              <a:ahLst/>
              <a:cxnLst/>
              <a:rect l="l" t="t" r="r" b="b"/>
              <a:pathLst>
                <a:path w="17437" h="24021" extrusionOk="0">
                  <a:moveTo>
                    <a:pt x="16304" y="1"/>
                  </a:moveTo>
                  <a:lnTo>
                    <a:pt x="0" y="23219"/>
                  </a:lnTo>
                  <a:lnTo>
                    <a:pt x="1133" y="24021"/>
                  </a:lnTo>
                  <a:lnTo>
                    <a:pt x="17437" y="803"/>
                  </a:lnTo>
                  <a:lnTo>
                    <a:pt x="163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386635" y="-107100"/>
            <a:ext cx="846654" cy="974068"/>
            <a:chOff x="2401585" y="228600"/>
            <a:chExt cx="846654" cy="974068"/>
          </a:xfrm>
        </p:grpSpPr>
        <p:sp>
          <p:nvSpPr>
            <p:cNvPr id="256" name="Google Shape;256;p2"/>
            <p:cNvSpPr/>
            <p:nvPr/>
          </p:nvSpPr>
          <p:spPr>
            <a:xfrm>
              <a:off x="2916442" y="228600"/>
              <a:ext cx="173709" cy="169472"/>
            </a:xfrm>
            <a:custGeom>
              <a:avLst/>
              <a:gdLst/>
              <a:ahLst/>
              <a:cxnLst/>
              <a:rect l="l" t="t" r="r" b="b"/>
              <a:pathLst>
                <a:path w="6560" h="6400" extrusionOk="0">
                  <a:moveTo>
                    <a:pt x="3795" y="1"/>
                  </a:moveTo>
                  <a:cubicBezTo>
                    <a:pt x="3038" y="1"/>
                    <a:pt x="2302" y="275"/>
                    <a:pt x="1723" y="784"/>
                  </a:cubicBezTo>
                  <a:cubicBezTo>
                    <a:pt x="991" y="1468"/>
                    <a:pt x="472" y="2341"/>
                    <a:pt x="236" y="3332"/>
                  </a:cubicBezTo>
                  <a:cubicBezTo>
                    <a:pt x="165" y="3639"/>
                    <a:pt x="95" y="3969"/>
                    <a:pt x="47" y="4300"/>
                  </a:cubicBezTo>
                  <a:lnTo>
                    <a:pt x="0" y="4535"/>
                  </a:lnTo>
                  <a:lnTo>
                    <a:pt x="260" y="4559"/>
                  </a:lnTo>
                  <a:cubicBezTo>
                    <a:pt x="519" y="4583"/>
                    <a:pt x="755" y="4630"/>
                    <a:pt x="991" y="4653"/>
                  </a:cubicBezTo>
                  <a:lnTo>
                    <a:pt x="1204" y="4701"/>
                  </a:lnTo>
                  <a:lnTo>
                    <a:pt x="1510" y="4748"/>
                  </a:lnTo>
                  <a:lnTo>
                    <a:pt x="1557" y="4512"/>
                  </a:lnTo>
                  <a:cubicBezTo>
                    <a:pt x="1605" y="4205"/>
                    <a:pt x="1652" y="3898"/>
                    <a:pt x="1746" y="3615"/>
                  </a:cubicBezTo>
                  <a:cubicBezTo>
                    <a:pt x="1888" y="2978"/>
                    <a:pt x="2218" y="2388"/>
                    <a:pt x="2666" y="1940"/>
                  </a:cubicBezTo>
                  <a:cubicBezTo>
                    <a:pt x="2960" y="1607"/>
                    <a:pt x="3400" y="1421"/>
                    <a:pt x="3838" y="1421"/>
                  </a:cubicBezTo>
                  <a:cubicBezTo>
                    <a:pt x="3928" y="1421"/>
                    <a:pt x="4017" y="1428"/>
                    <a:pt x="4106" y="1444"/>
                  </a:cubicBezTo>
                  <a:cubicBezTo>
                    <a:pt x="4601" y="1704"/>
                    <a:pt x="4908" y="2176"/>
                    <a:pt x="4955" y="2719"/>
                  </a:cubicBezTo>
                  <a:cubicBezTo>
                    <a:pt x="5026" y="3379"/>
                    <a:pt x="4932" y="4016"/>
                    <a:pt x="4648" y="4606"/>
                  </a:cubicBezTo>
                  <a:cubicBezTo>
                    <a:pt x="4530" y="4889"/>
                    <a:pt x="4412" y="5173"/>
                    <a:pt x="4247" y="5432"/>
                  </a:cubicBezTo>
                  <a:lnTo>
                    <a:pt x="4129" y="5644"/>
                  </a:lnTo>
                  <a:lnTo>
                    <a:pt x="4412" y="5786"/>
                  </a:lnTo>
                  <a:lnTo>
                    <a:pt x="4601" y="5904"/>
                  </a:lnTo>
                  <a:cubicBezTo>
                    <a:pt x="4814" y="6022"/>
                    <a:pt x="5026" y="6140"/>
                    <a:pt x="5238" y="6282"/>
                  </a:cubicBezTo>
                  <a:lnTo>
                    <a:pt x="5451" y="6399"/>
                  </a:lnTo>
                  <a:lnTo>
                    <a:pt x="5592" y="6187"/>
                  </a:lnTo>
                  <a:cubicBezTo>
                    <a:pt x="5757" y="5904"/>
                    <a:pt x="5899" y="5621"/>
                    <a:pt x="6017" y="5314"/>
                  </a:cubicBezTo>
                  <a:cubicBezTo>
                    <a:pt x="6442" y="4394"/>
                    <a:pt x="6560" y="3379"/>
                    <a:pt x="6394" y="2388"/>
                  </a:cubicBezTo>
                  <a:cubicBezTo>
                    <a:pt x="6206" y="1374"/>
                    <a:pt x="5545" y="524"/>
                    <a:pt x="4578" y="100"/>
                  </a:cubicBezTo>
                  <a:cubicBezTo>
                    <a:pt x="4318" y="33"/>
                    <a:pt x="4055" y="1"/>
                    <a:pt x="37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113244" y="393043"/>
              <a:ext cx="134995" cy="152472"/>
            </a:xfrm>
            <a:custGeom>
              <a:avLst/>
              <a:gdLst/>
              <a:ahLst/>
              <a:cxnLst/>
              <a:rect l="l" t="t" r="r" b="b"/>
              <a:pathLst>
                <a:path w="5098" h="5758" extrusionOk="0">
                  <a:moveTo>
                    <a:pt x="1558" y="1"/>
                  </a:moveTo>
                  <a:cubicBezTo>
                    <a:pt x="874" y="24"/>
                    <a:pt x="284" y="425"/>
                    <a:pt x="1" y="1039"/>
                  </a:cubicBezTo>
                  <a:cubicBezTo>
                    <a:pt x="1605" y="2266"/>
                    <a:pt x="2856" y="3894"/>
                    <a:pt x="3634" y="5758"/>
                  </a:cubicBezTo>
                  <a:cubicBezTo>
                    <a:pt x="4177" y="4814"/>
                    <a:pt x="5097" y="3210"/>
                    <a:pt x="4932" y="2478"/>
                  </a:cubicBezTo>
                  <a:cubicBezTo>
                    <a:pt x="4743" y="1723"/>
                    <a:pt x="4083" y="1157"/>
                    <a:pt x="3422" y="732"/>
                  </a:cubicBezTo>
                  <a:cubicBezTo>
                    <a:pt x="2879" y="307"/>
                    <a:pt x="2242" y="72"/>
                    <a:pt x="1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708360" y="270412"/>
              <a:ext cx="156868" cy="102054"/>
            </a:xfrm>
            <a:custGeom>
              <a:avLst/>
              <a:gdLst/>
              <a:ahLst/>
              <a:cxnLst/>
              <a:rect l="l" t="t" r="r" b="b"/>
              <a:pathLst>
                <a:path w="5924" h="3854" extrusionOk="0">
                  <a:moveTo>
                    <a:pt x="2665" y="1"/>
                  </a:moveTo>
                  <a:cubicBezTo>
                    <a:pt x="2062" y="1"/>
                    <a:pt x="1473" y="103"/>
                    <a:pt x="1016" y="455"/>
                  </a:cubicBezTo>
                  <a:cubicBezTo>
                    <a:pt x="402" y="927"/>
                    <a:pt x="166" y="2768"/>
                    <a:pt x="1" y="3853"/>
                  </a:cubicBezTo>
                  <a:cubicBezTo>
                    <a:pt x="1771" y="2862"/>
                    <a:pt x="3753" y="2367"/>
                    <a:pt x="5758" y="2367"/>
                  </a:cubicBezTo>
                  <a:cubicBezTo>
                    <a:pt x="5923" y="1706"/>
                    <a:pt x="5711" y="1022"/>
                    <a:pt x="5192" y="597"/>
                  </a:cubicBezTo>
                  <a:cubicBezTo>
                    <a:pt x="4626" y="243"/>
                    <a:pt x="3965" y="31"/>
                    <a:pt x="3281" y="31"/>
                  </a:cubicBezTo>
                  <a:cubicBezTo>
                    <a:pt x="3077" y="13"/>
                    <a:pt x="2870" y="1"/>
                    <a:pt x="26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401585" y="332906"/>
              <a:ext cx="839760" cy="869762"/>
            </a:xfrm>
            <a:custGeom>
              <a:avLst/>
              <a:gdLst/>
              <a:ahLst/>
              <a:cxnLst/>
              <a:rect l="l" t="t" r="r" b="b"/>
              <a:pathLst>
                <a:path w="31713" h="32846" extrusionOk="0">
                  <a:moveTo>
                    <a:pt x="15597" y="4212"/>
                  </a:moveTo>
                  <a:cubicBezTo>
                    <a:pt x="15747" y="4212"/>
                    <a:pt x="15897" y="4218"/>
                    <a:pt x="16045" y="4230"/>
                  </a:cubicBezTo>
                  <a:lnTo>
                    <a:pt x="16258" y="4254"/>
                  </a:lnTo>
                  <a:cubicBezTo>
                    <a:pt x="16423" y="4254"/>
                    <a:pt x="16848" y="4301"/>
                    <a:pt x="17438" y="4372"/>
                  </a:cubicBezTo>
                  <a:cubicBezTo>
                    <a:pt x="20198" y="4844"/>
                    <a:pt x="22841" y="5858"/>
                    <a:pt x="25200" y="7368"/>
                  </a:cubicBezTo>
                  <a:cubicBezTo>
                    <a:pt x="25979" y="7864"/>
                    <a:pt x="26710" y="8524"/>
                    <a:pt x="26899" y="9445"/>
                  </a:cubicBezTo>
                  <a:cubicBezTo>
                    <a:pt x="26994" y="10011"/>
                    <a:pt x="26970" y="10624"/>
                    <a:pt x="26828" y="11191"/>
                  </a:cubicBezTo>
                  <a:cubicBezTo>
                    <a:pt x="26640" y="12253"/>
                    <a:pt x="26357" y="13456"/>
                    <a:pt x="25436" y="13999"/>
                  </a:cubicBezTo>
                  <a:cubicBezTo>
                    <a:pt x="25094" y="14194"/>
                    <a:pt x="24724" y="14272"/>
                    <a:pt x="24342" y="14272"/>
                  </a:cubicBezTo>
                  <a:cubicBezTo>
                    <a:pt x="23618" y="14272"/>
                    <a:pt x="22852" y="13993"/>
                    <a:pt x="22157" y="13715"/>
                  </a:cubicBezTo>
                  <a:lnTo>
                    <a:pt x="14630" y="11120"/>
                  </a:lnTo>
                  <a:cubicBezTo>
                    <a:pt x="14134" y="10978"/>
                    <a:pt x="13639" y="10813"/>
                    <a:pt x="13167" y="10577"/>
                  </a:cubicBezTo>
                  <a:cubicBezTo>
                    <a:pt x="12601" y="10318"/>
                    <a:pt x="12152" y="9869"/>
                    <a:pt x="11893" y="9303"/>
                  </a:cubicBezTo>
                  <a:cubicBezTo>
                    <a:pt x="11492" y="8312"/>
                    <a:pt x="12011" y="7180"/>
                    <a:pt x="12530" y="6236"/>
                  </a:cubicBezTo>
                  <a:cubicBezTo>
                    <a:pt x="12766" y="5693"/>
                    <a:pt x="13120" y="5221"/>
                    <a:pt x="13568" y="4820"/>
                  </a:cubicBezTo>
                  <a:cubicBezTo>
                    <a:pt x="14117" y="4369"/>
                    <a:pt x="14861" y="4212"/>
                    <a:pt x="15597" y="4212"/>
                  </a:cubicBezTo>
                  <a:close/>
                  <a:moveTo>
                    <a:pt x="17782" y="1"/>
                  </a:moveTo>
                  <a:cubicBezTo>
                    <a:pt x="17643" y="1"/>
                    <a:pt x="17504" y="3"/>
                    <a:pt x="17367" y="7"/>
                  </a:cubicBezTo>
                  <a:cubicBezTo>
                    <a:pt x="15338" y="7"/>
                    <a:pt x="13356" y="502"/>
                    <a:pt x="11586" y="1493"/>
                  </a:cubicBezTo>
                  <a:lnTo>
                    <a:pt x="11492" y="1540"/>
                  </a:lnTo>
                  <a:cubicBezTo>
                    <a:pt x="8707" y="3216"/>
                    <a:pt x="6890" y="6212"/>
                    <a:pt x="5451" y="9209"/>
                  </a:cubicBezTo>
                  <a:cubicBezTo>
                    <a:pt x="3422" y="13385"/>
                    <a:pt x="1912" y="17774"/>
                    <a:pt x="449" y="22186"/>
                  </a:cubicBezTo>
                  <a:cubicBezTo>
                    <a:pt x="1" y="23437"/>
                    <a:pt x="638" y="24805"/>
                    <a:pt x="1888" y="25277"/>
                  </a:cubicBezTo>
                  <a:lnTo>
                    <a:pt x="6702" y="26929"/>
                  </a:lnTo>
                  <a:lnTo>
                    <a:pt x="23454" y="32733"/>
                  </a:lnTo>
                  <a:cubicBezTo>
                    <a:pt x="23692" y="32810"/>
                    <a:pt x="23934" y="32846"/>
                    <a:pt x="24173" y="32846"/>
                  </a:cubicBezTo>
                  <a:cubicBezTo>
                    <a:pt x="25191" y="32846"/>
                    <a:pt x="26154" y="32189"/>
                    <a:pt x="26498" y="31176"/>
                  </a:cubicBezTo>
                  <a:cubicBezTo>
                    <a:pt x="28055" y="26811"/>
                    <a:pt x="29589" y="22422"/>
                    <a:pt x="30580" y="17892"/>
                  </a:cubicBezTo>
                  <a:cubicBezTo>
                    <a:pt x="31288" y="14659"/>
                    <a:pt x="31713" y="11167"/>
                    <a:pt x="30557" y="8123"/>
                  </a:cubicBezTo>
                  <a:cubicBezTo>
                    <a:pt x="30533" y="8100"/>
                    <a:pt x="30509" y="8053"/>
                    <a:pt x="30509" y="8029"/>
                  </a:cubicBezTo>
                  <a:cubicBezTo>
                    <a:pt x="29731" y="6165"/>
                    <a:pt x="28480" y="4537"/>
                    <a:pt x="26899" y="3310"/>
                  </a:cubicBezTo>
                  <a:cubicBezTo>
                    <a:pt x="26262" y="2791"/>
                    <a:pt x="25578" y="2319"/>
                    <a:pt x="24894" y="1871"/>
                  </a:cubicBezTo>
                  <a:cubicBezTo>
                    <a:pt x="24658" y="1753"/>
                    <a:pt x="24445" y="1611"/>
                    <a:pt x="24233" y="1493"/>
                  </a:cubicBezTo>
                  <a:cubicBezTo>
                    <a:pt x="24091" y="1399"/>
                    <a:pt x="23926" y="1328"/>
                    <a:pt x="23785" y="1281"/>
                  </a:cubicBezTo>
                  <a:lnTo>
                    <a:pt x="21071" y="337"/>
                  </a:lnTo>
                  <a:cubicBezTo>
                    <a:pt x="20906" y="290"/>
                    <a:pt x="20741" y="243"/>
                    <a:pt x="20576" y="219"/>
                  </a:cubicBezTo>
                  <a:cubicBezTo>
                    <a:pt x="20316" y="172"/>
                    <a:pt x="20057" y="148"/>
                    <a:pt x="19821" y="125"/>
                  </a:cubicBezTo>
                  <a:cubicBezTo>
                    <a:pt x="19137" y="46"/>
                    <a:pt x="18452" y="1"/>
                    <a:pt x="177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593409" y="358539"/>
              <a:ext cx="612959" cy="398286"/>
            </a:xfrm>
            <a:custGeom>
              <a:avLst/>
              <a:gdLst/>
              <a:ahLst/>
              <a:cxnLst/>
              <a:rect l="l" t="t" r="r" b="b"/>
              <a:pathLst>
                <a:path w="23148" h="15041" extrusionOk="0">
                  <a:moveTo>
                    <a:pt x="10665" y="0"/>
                  </a:moveTo>
                  <a:cubicBezTo>
                    <a:pt x="8777" y="0"/>
                    <a:pt x="6906" y="442"/>
                    <a:pt x="5215" y="1327"/>
                  </a:cubicBezTo>
                  <a:cubicBezTo>
                    <a:pt x="3091" y="2436"/>
                    <a:pt x="1534" y="4371"/>
                    <a:pt x="402" y="6424"/>
                  </a:cubicBezTo>
                  <a:cubicBezTo>
                    <a:pt x="260" y="6660"/>
                    <a:pt x="142" y="6919"/>
                    <a:pt x="24" y="7155"/>
                  </a:cubicBezTo>
                  <a:lnTo>
                    <a:pt x="24" y="7179"/>
                  </a:lnTo>
                  <a:cubicBezTo>
                    <a:pt x="0" y="7226"/>
                    <a:pt x="24" y="7273"/>
                    <a:pt x="71" y="7297"/>
                  </a:cubicBezTo>
                  <a:cubicBezTo>
                    <a:pt x="78" y="7304"/>
                    <a:pt x="89" y="7307"/>
                    <a:pt x="102" y="7307"/>
                  </a:cubicBezTo>
                  <a:cubicBezTo>
                    <a:pt x="132" y="7307"/>
                    <a:pt x="172" y="7290"/>
                    <a:pt x="189" y="7273"/>
                  </a:cubicBezTo>
                  <a:cubicBezTo>
                    <a:pt x="1251" y="5268"/>
                    <a:pt x="2643" y="3380"/>
                    <a:pt x="4554" y="2106"/>
                  </a:cubicBezTo>
                  <a:cubicBezTo>
                    <a:pt x="5475" y="1516"/>
                    <a:pt x="6489" y="1091"/>
                    <a:pt x="7551" y="808"/>
                  </a:cubicBezTo>
                  <a:cubicBezTo>
                    <a:pt x="8613" y="525"/>
                    <a:pt x="9698" y="384"/>
                    <a:pt x="10783" y="384"/>
                  </a:cubicBezTo>
                  <a:cubicBezTo>
                    <a:pt x="13119" y="431"/>
                    <a:pt x="15408" y="1115"/>
                    <a:pt x="17390" y="2366"/>
                  </a:cubicBezTo>
                  <a:cubicBezTo>
                    <a:pt x="19325" y="3592"/>
                    <a:pt x="20859" y="5339"/>
                    <a:pt x="21802" y="7439"/>
                  </a:cubicBezTo>
                  <a:cubicBezTo>
                    <a:pt x="22723" y="9515"/>
                    <a:pt x="22793" y="11898"/>
                    <a:pt x="22487" y="14140"/>
                  </a:cubicBezTo>
                  <a:cubicBezTo>
                    <a:pt x="22440" y="14399"/>
                    <a:pt x="22416" y="14682"/>
                    <a:pt x="22369" y="14942"/>
                  </a:cubicBezTo>
                  <a:cubicBezTo>
                    <a:pt x="22354" y="15000"/>
                    <a:pt x="22412" y="15040"/>
                    <a:pt x="22463" y="15040"/>
                  </a:cubicBezTo>
                  <a:cubicBezTo>
                    <a:pt x="22495" y="15040"/>
                    <a:pt x="22525" y="15025"/>
                    <a:pt x="22534" y="14989"/>
                  </a:cubicBezTo>
                  <a:lnTo>
                    <a:pt x="22557" y="14965"/>
                  </a:lnTo>
                  <a:cubicBezTo>
                    <a:pt x="23053" y="12653"/>
                    <a:pt x="23147" y="10199"/>
                    <a:pt x="22392" y="7934"/>
                  </a:cubicBezTo>
                  <a:cubicBezTo>
                    <a:pt x="21614" y="5810"/>
                    <a:pt x="20245" y="3946"/>
                    <a:pt x="18428" y="2601"/>
                  </a:cubicBezTo>
                  <a:cubicBezTo>
                    <a:pt x="16493" y="1139"/>
                    <a:pt x="14205" y="266"/>
                    <a:pt x="11798" y="53"/>
                  </a:cubicBezTo>
                  <a:cubicBezTo>
                    <a:pt x="11421" y="18"/>
                    <a:pt x="11042" y="0"/>
                    <a:pt x="106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3152620" y="757069"/>
              <a:ext cx="41891" cy="60427"/>
            </a:xfrm>
            <a:custGeom>
              <a:avLst/>
              <a:gdLst/>
              <a:ahLst/>
              <a:cxnLst/>
              <a:rect l="l" t="t" r="r" b="b"/>
              <a:pathLst>
                <a:path w="1582" h="2282" extrusionOk="0">
                  <a:moveTo>
                    <a:pt x="1089" y="425"/>
                  </a:moveTo>
                  <a:cubicBezTo>
                    <a:pt x="1095" y="425"/>
                    <a:pt x="1102" y="428"/>
                    <a:pt x="1109" y="435"/>
                  </a:cubicBezTo>
                  <a:lnTo>
                    <a:pt x="1322" y="505"/>
                  </a:lnTo>
                  <a:cubicBezTo>
                    <a:pt x="1345" y="505"/>
                    <a:pt x="1369" y="529"/>
                    <a:pt x="1369" y="552"/>
                  </a:cubicBezTo>
                  <a:lnTo>
                    <a:pt x="1274" y="788"/>
                  </a:lnTo>
                  <a:cubicBezTo>
                    <a:pt x="1274" y="812"/>
                    <a:pt x="1251" y="812"/>
                    <a:pt x="1227" y="812"/>
                  </a:cubicBezTo>
                  <a:lnTo>
                    <a:pt x="1015" y="741"/>
                  </a:lnTo>
                  <a:cubicBezTo>
                    <a:pt x="991" y="718"/>
                    <a:pt x="968" y="694"/>
                    <a:pt x="968" y="670"/>
                  </a:cubicBezTo>
                  <a:lnTo>
                    <a:pt x="1062" y="458"/>
                  </a:lnTo>
                  <a:cubicBezTo>
                    <a:pt x="1062" y="441"/>
                    <a:pt x="1074" y="425"/>
                    <a:pt x="1089" y="425"/>
                  </a:cubicBezTo>
                  <a:close/>
                  <a:moveTo>
                    <a:pt x="1163" y="0"/>
                  </a:moveTo>
                  <a:cubicBezTo>
                    <a:pt x="1131" y="0"/>
                    <a:pt x="1102" y="17"/>
                    <a:pt x="1086" y="33"/>
                  </a:cubicBezTo>
                  <a:lnTo>
                    <a:pt x="24" y="1756"/>
                  </a:lnTo>
                  <a:cubicBezTo>
                    <a:pt x="0" y="1803"/>
                    <a:pt x="24" y="1874"/>
                    <a:pt x="71" y="1874"/>
                  </a:cubicBezTo>
                  <a:lnTo>
                    <a:pt x="637" y="2086"/>
                  </a:lnTo>
                  <a:lnTo>
                    <a:pt x="661" y="2086"/>
                  </a:lnTo>
                  <a:lnTo>
                    <a:pt x="1227" y="2275"/>
                  </a:lnTo>
                  <a:cubicBezTo>
                    <a:pt x="1240" y="2279"/>
                    <a:pt x="1252" y="2281"/>
                    <a:pt x="1264" y="2281"/>
                  </a:cubicBezTo>
                  <a:cubicBezTo>
                    <a:pt x="1314" y="2281"/>
                    <a:pt x="1349" y="2243"/>
                    <a:pt x="1369" y="2204"/>
                  </a:cubicBezTo>
                  <a:lnTo>
                    <a:pt x="1581" y="199"/>
                  </a:lnTo>
                  <a:cubicBezTo>
                    <a:pt x="1581" y="151"/>
                    <a:pt x="1557" y="128"/>
                    <a:pt x="1510" y="104"/>
                  </a:cubicBezTo>
                  <a:lnTo>
                    <a:pt x="1204" y="10"/>
                  </a:lnTo>
                  <a:cubicBezTo>
                    <a:pt x="1190" y="3"/>
                    <a:pt x="1176" y="0"/>
                    <a:pt x="11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706941" y="444362"/>
              <a:ext cx="266812" cy="159886"/>
            </a:xfrm>
            <a:custGeom>
              <a:avLst/>
              <a:gdLst/>
              <a:ahLst/>
              <a:cxnLst/>
              <a:rect l="l" t="t" r="r" b="b"/>
              <a:pathLst>
                <a:path w="10076" h="6038" extrusionOk="0">
                  <a:moveTo>
                    <a:pt x="4004" y="0"/>
                  </a:moveTo>
                  <a:cubicBezTo>
                    <a:pt x="3294" y="0"/>
                    <a:pt x="2592" y="162"/>
                    <a:pt x="2053" y="611"/>
                  </a:cubicBezTo>
                  <a:cubicBezTo>
                    <a:pt x="1629" y="1012"/>
                    <a:pt x="1275" y="1484"/>
                    <a:pt x="1039" y="2027"/>
                  </a:cubicBezTo>
                  <a:cubicBezTo>
                    <a:pt x="520" y="2971"/>
                    <a:pt x="1" y="4103"/>
                    <a:pt x="402" y="5094"/>
                  </a:cubicBezTo>
                  <a:cubicBezTo>
                    <a:pt x="543" y="5472"/>
                    <a:pt x="803" y="5802"/>
                    <a:pt x="1133" y="6038"/>
                  </a:cubicBezTo>
                  <a:cubicBezTo>
                    <a:pt x="1747" y="4551"/>
                    <a:pt x="2572" y="3183"/>
                    <a:pt x="3870" y="2286"/>
                  </a:cubicBezTo>
                  <a:cubicBezTo>
                    <a:pt x="5129" y="1458"/>
                    <a:pt x="6621" y="1211"/>
                    <a:pt x="8141" y="1211"/>
                  </a:cubicBezTo>
                  <a:cubicBezTo>
                    <a:pt x="8786" y="1211"/>
                    <a:pt x="9436" y="1256"/>
                    <a:pt x="10076" y="1319"/>
                  </a:cubicBezTo>
                  <a:cubicBezTo>
                    <a:pt x="6961" y="92"/>
                    <a:pt x="4672" y="45"/>
                    <a:pt x="4672" y="45"/>
                  </a:cubicBezTo>
                  <a:cubicBezTo>
                    <a:pt x="4452" y="16"/>
                    <a:pt x="4228" y="0"/>
                    <a:pt x="400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736482" y="476033"/>
              <a:ext cx="379909" cy="234904"/>
            </a:xfrm>
            <a:custGeom>
              <a:avLst/>
              <a:gdLst/>
              <a:ahLst/>
              <a:cxnLst/>
              <a:rect l="l" t="t" r="r" b="b"/>
              <a:pathLst>
                <a:path w="14347" h="8871" extrusionOk="0">
                  <a:moveTo>
                    <a:pt x="6935" y="0"/>
                  </a:moveTo>
                  <a:cubicBezTo>
                    <a:pt x="5429" y="0"/>
                    <a:pt x="3964" y="256"/>
                    <a:pt x="2738" y="1090"/>
                  </a:cubicBezTo>
                  <a:cubicBezTo>
                    <a:pt x="1416" y="1963"/>
                    <a:pt x="614" y="3332"/>
                    <a:pt x="1" y="4842"/>
                  </a:cubicBezTo>
                  <a:cubicBezTo>
                    <a:pt x="614" y="5243"/>
                    <a:pt x="1298" y="5550"/>
                    <a:pt x="2006" y="5715"/>
                  </a:cubicBezTo>
                  <a:lnTo>
                    <a:pt x="9510" y="8310"/>
                  </a:lnTo>
                  <a:lnTo>
                    <a:pt x="9675" y="8381"/>
                  </a:lnTo>
                  <a:cubicBezTo>
                    <a:pt x="10318" y="8635"/>
                    <a:pt x="11018" y="8871"/>
                    <a:pt x="11685" y="8871"/>
                  </a:cubicBezTo>
                  <a:cubicBezTo>
                    <a:pt x="12070" y="8871"/>
                    <a:pt x="12444" y="8792"/>
                    <a:pt x="12789" y="8594"/>
                  </a:cubicBezTo>
                  <a:cubicBezTo>
                    <a:pt x="13710" y="8027"/>
                    <a:pt x="13993" y="6848"/>
                    <a:pt x="14181" y="5786"/>
                  </a:cubicBezTo>
                  <a:cubicBezTo>
                    <a:pt x="14323" y="5196"/>
                    <a:pt x="14347" y="4606"/>
                    <a:pt x="14252" y="4040"/>
                  </a:cubicBezTo>
                  <a:cubicBezTo>
                    <a:pt x="14063" y="3143"/>
                    <a:pt x="13332" y="2459"/>
                    <a:pt x="12553" y="1963"/>
                  </a:cubicBezTo>
                  <a:cubicBezTo>
                    <a:pt x="11421" y="1232"/>
                    <a:pt x="10241" y="618"/>
                    <a:pt x="8991" y="123"/>
                  </a:cubicBezTo>
                  <a:lnTo>
                    <a:pt x="8943" y="123"/>
                  </a:lnTo>
                  <a:cubicBezTo>
                    <a:pt x="8277" y="50"/>
                    <a:pt x="7602" y="0"/>
                    <a:pt x="69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569656" y="713403"/>
              <a:ext cx="498009" cy="386952"/>
            </a:xfrm>
            <a:custGeom>
              <a:avLst/>
              <a:gdLst/>
              <a:ahLst/>
              <a:cxnLst/>
              <a:rect l="l" t="t" r="r" b="b"/>
              <a:pathLst>
                <a:path w="18807" h="14613" extrusionOk="0">
                  <a:moveTo>
                    <a:pt x="9724" y="0"/>
                  </a:moveTo>
                  <a:cubicBezTo>
                    <a:pt x="8091" y="0"/>
                    <a:pt x="6494" y="494"/>
                    <a:pt x="5145" y="1423"/>
                  </a:cubicBezTo>
                  <a:cubicBezTo>
                    <a:pt x="3021" y="2862"/>
                    <a:pt x="1558" y="5104"/>
                    <a:pt x="661" y="7463"/>
                  </a:cubicBezTo>
                  <a:cubicBezTo>
                    <a:pt x="378" y="8171"/>
                    <a:pt x="166" y="8903"/>
                    <a:pt x="1" y="9634"/>
                  </a:cubicBezTo>
                  <a:cubicBezTo>
                    <a:pt x="260" y="9799"/>
                    <a:pt x="520" y="9941"/>
                    <a:pt x="827" y="10035"/>
                  </a:cubicBezTo>
                  <a:lnTo>
                    <a:pt x="11232" y="13645"/>
                  </a:lnTo>
                  <a:lnTo>
                    <a:pt x="13474" y="14424"/>
                  </a:lnTo>
                  <a:cubicBezTo>
                    <a:pt x="13851" y="14542"/>
                    <a:pt x="14252" y="14613"/>
                    <a:pt x="14653" y="14613"/>
                  </a:cubicBezTo>
                  <a:cubicBezTo>
                    <a:pt x="15951" y="14565"/>
                    <a:pt x="17107" y="13763"/>
                    <a:pt x="17556" y="12536"/>
                  </a:cubicBezTo>
                  <a:lnTo>
                    <a:pt x="17556" y="12489"/>
                  </a:lnTo>
                  <a:cubicBezTo>
                    <a:pt x="18193" y="10719"/>
                    <a:pt x="18594" y="8855"/>
                    <a:pt x="18712" y="6968"/>
                  </a:cubicBezTo>
                  <a:cubicBezTo>
                    <a:pt x="18806" y="6024"/>
                    <a:pt x="18688" y="5080"/>
                    <a:pt x="18381" y="4183"/>
                  </a:cubicBezTo>
                  <a:cubicBezTo>
                    <a:pt x="18028" y="3381"/>
                    <a:pt x="17367" y="2744"/>
                    <a:pt x="16565" y="2414"/>
                  </a:cubicBezTo>
                  <a:cubicBezTo>
                    <a:pt x="16116" y="2225"/>
                    <a:pt x="15692" y="2060"/>
                    <a:pt x="15267" y="1895"/>
                  </a:cubicBezTo>
                  <a:cubicBezTo>
                    <a:pt x="13379" y="1140"/>
                    <a:pt x="11562" y="503"/>
                    <a:pt x="10052" y="7"/>
                  </a:cubicBezTo>
                  <a:cubicBezTo>
                    <a:pt x="9943" y="3"/>
                    <a:pt x="9833" y="0"/>
                    <a:pt x="97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528404" y="675911"/>
              <a:ext cx="309313" cy="293849"/>
            </a:xfrm>
            <a:custGeom>
              <a:avLst/>
              <a:gdLst/>
              <a:ahLst/>
              <a:cxnLst/>
              <a:rect l="l" t="t" r="r" b="b"/>
              <a:pathLst>
                <a:path w="11681" h="11097" extrusionOk="0">
                  <a:moveTo>
                    <a:pt x="6478" y="1"/>
                  </a:moveTo>
                  <a:cubicBezTo>
                    <a:pt x="5934" y="1"/>
                    <a:pt x="5394" y="152"/>
                    <a:pt x="4909" y="431"/>
                  </a:cubicBezTo>
                  <a:cubicBezTo>
                    <a:pt x="4130" y="950"/>
                    <a:pt x="3446" y="1635"/>
                    <a:pt x="2950" y="2437"/>
                  </a:cubicBezTo>
                  <a:cubicBezTo>
                    <a:pt x="1888" y="3994"/>
                    <a:pt x="1039" y="5669"/>
                    <a:pt x="425" y="7463"/>
                  </a:cubicBezTo>
                  <a:lnTo>
                    <a:pt x="402" y="7510"/>
                  </a:lnTo>
                  <a:cubicBezTo>
                    <a:pt x="1" y="8737"/>
                    <a:pt x="402" y="10105"/>
                    <a:pt x="1393" y="10931"/>
                  </a:cubicBezTo>
                  <a:cubicBezTo>
                    <a:pt x="1464" y="10978"/>
                    <a:pt x="1534" y="11049"/>
                    <a:pt x="1629" y="11096"/>
                  </a:cubicBezTo>
                  <a:cubicBezTo>
                    <a:pt x="1794" y="10365"/>
                    <a:pt x="2006" y="9634"/>
                    <a:pt x="2289" y="8949"/>
                  </a:cubicBezTo>
                  <a:cubicBezTo>
                    <a:pt x="3186" y="6566"/>
                    <a:pt x="4649" y="4325"/>
                    <a:pt x="6773" y="2885"/>
                  </a:cubicBezTo>
                  <a:cubicBezTo>
                    <a:pt x="8125" y="1976"/>
                    <a:pt x="9727" y="1463"/>
                    <a:pt x="11364" y="1463"/>
                  </a:cubicBezTo>
                  <a:cubicBezTo>
                    <a:pt x="11469" y="1463"/>
                    <a:pt x="11575" y="1465"/>
                    <a:pt x="11680" y="1470"/>
                  </a:cubicBezTo>
                  <a:cubicBezTo>
                    <a:pt x="9179" y="644"/>
                    <a:pt x="7457" y="172"/>
                    <a:pt x="7457" y="172"/>
                  </a:cubicBezTo>
                  <a:cubicBezTo>
                    <a:pt x="7137" y="56"/>
                    <a:pt x="6806" y="1"/>
                    <a:pt x="6478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" name="Google Shape;266;p2"/>
          <p:cNvSpPr txBox="1">
            <a:spLocks noGrp="1"/>
          </p:cNvSpPr>
          <p:nvPr>
            <p:ph type="ctrTitle"/>
          </p:nvPr>
        </p:nvSpPr>
        <p:spPr>
          <a:xfrm>
            <a:off x="2042250" y="1363844"/>
            <a:ext cx="5059500" cy="18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7" name="Google Shape;267;p2"/>
          <p:cNvSpPr txBox="1">
            <a:spLocks noGrp="1"/>
          </p:cNvSpPr>
          <p:nvPr>
            <p:ph type="subTitle" idx="1"/>
          </p:nvPr>
        </p:nvSpPr>
        <p:spPr>
          <a:xfrm>
            <a:off x="1513200" y="3244456"/>
            <a:ext cx="61176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68" name="Google Shape;268;p2"/>
          <p:cNvGrpSpPr/>
          <p:nvPr/>
        </p:nvGrpSpPr>
        <p:grpSpPr>
          <a:xfrm>
            <a:off x="848981" y="3091234"/>
            <a:ext cx="717966" cy="1279218"/>
            <a:chOff x="848981" y="3091234"/>
            <a:chExt cx="717966" cy="1279218"/>
          </a:xfrm>
        </p:grpSpPr>
        <p:grpSp>
          <p:nvGrpSpPr>
            <p:cNvPr id="269" name="Google Shape;269;p2"/>
            <p:cNvGrpSpPr/>
            <p:nvPr/>
          </p:nvGrpSpPr>
          <p:grpSpPr>
            <a:xfrm>
              <a:off x="848981" y="3794879"/>
              <a:ext cx="717966" cy="575573"/>
              <a:chOff x="2905824" y="3732667"/>
              <a:chExt cx="538609" cy="431788"/>
            </a:xfrm>
          </p:grpSpPr>
          <p:sp>
            <p:nvSpPr>
              <p:cNvPr id="270" name="Google Shape;270;p2"/>
              <p:cNvSpPr/>
              <p:nvPr/>
            </p:nvSpPr>
            <p:spPr>
              <a:xfrm>
                <a:off x="2905824" y="3732667"/>
                <a:ext cx="46261" cy="46896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1771" extrusionOk="0">
                    <a:moveTo>
                      <a:pt x="873" y="1"/>
                    </a:moveTo>
                    <a:cubicBezTo>
                      <a:pt x="378" y="1"/>
                      <a:pt x="0" y="402"/>
                      <a:pt x="0" y="874"/>
                    </a:cubicBezTo>
                    <a:cubicBezTo>
                      <a:pt x="0" y="1369"/>
                      <a:pt x="378" y="1770"/>
                      <a:pt x="873" y="1770"/>
                    </a:cubicBezTo>
                    <a:cubicBezTo>
                      <a:pt x="1369" y="1770"/>
                      <a:pt x="1746" y="1369"/>
                      <a:pt x="1746" y="874"/>
                    </a:cubicBezTo>
                    <a:cubicBezTo>
                      <a:pt x="1746" y="402"/>
                      <a:pt x="1369" y="1"/>
                      <a:pt x="8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>
                <a:off x="3369415" y="4089437"/>
                <a:ext cx="75018" cy="75018"/>
              </a:xfrm>
              <a:custGeom>
                <a:avLst/>
                <a:gdLst/>
                <a:ahLst/>
                <a:cxnLst/>
                <a:rect l="l" t="t" r="r" b="b"/>
                <a:pathLst>
                  <a:path w="2833" h="2833" extrusionOk="0">
                    <a:moveTo>
                      <a:pt x="1416" y="1"/>
                    </a:moveTo>
                    <a:cubicBezTo>
                      <a:pt x="638" y="1"/>
                      <a:pt x="1" y="638"/>
                      <a:pt x="1" y="1416"/>
                    </a:cubicBezTo>
                    <a:cubicBezTo>
                      <a:pt x="1" y="2195"/>
                      <a:pt x="638" y="2832"/>
                      <a:pt x="1416" y="2832"/>
                    </a:cubicBezTo>
                    <a:cubicBezTo>
                      <a:pt x="2195" y="2832"/>
                      <a:pt x="2832" y="2195"/>
                      <a:pt x="2832" y="1416"/>
                    </a:cubicBezTo>
                    <a:cubicBezTo>
                      <a:pt x="2832" y="638"/>
                      <a:pt x="2195" y="1"/>
                      <a:pt x="14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2" name="Google Shape;272;p2"/>
            <p:cNvSpPr/>
            <p:nvPr/>
          </p:nvSpPr>
          <p:spPr>
            <a:xfrm>
              <a:off x="1120014" y="3091234"/>
              <a:ext cx="90783" cy="92030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273;p2"/>
          <p:cNvGrpSpPr/>
          <p:nvPr/>
        </p:nvGrpSpPr>
        <p:grpSpPr>
          <a:xfrm>
            <a:off x="7287565" y="2539546"/>
            <a:ext cx="1051591" cy="1046180"/>
            <a:chOff x="7287565" y="2539546"/>
            <a:chExt cx="1051591" cy="1046180"/>
          </a:xfrm>
        </p:grpSpPr>
        <p:sp>
          <p:nvSpPr>
            <p:cNvPr id="274" name="Google Shape;274;p2"/>
            <p:cNvSpPr/>
            <p:nvPr/>
          </p:nvSpPr>
          <p:spPr>
            <a:xfrm>
              <a:off x="8290285" y="2539546"/>
              <a:ext cx="48871" cy="48911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6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oogle Shape;1024;p14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025" name="Google Shape;1025;p14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4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4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4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4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4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4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4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4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4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4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4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4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" name="Google Shape;1049;p14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14"/>
          <p:cNvSpPr txBox="1">
            <a:spLocks noGrp="1"/>
          </p:cNvSpPr>
          <p:nvPr>
            <p:ph type="title"/>
          </p:nvPr>
        </p:nvSpPr>
        <p:spPr>
          <a:xfrm>
            <a:off x="2952923" y="1161726"/>
            <a:ext cx="236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51" name="Google Shape;1051;p14"/>
          <p:cNvSpPr txBox="1">
            <a:spLocks noGrp="1"/>
          </p:cNvSpPr>
          <p:nvPr>
            <p:ph type="subTitle" idx="1"/>
          </p:nvPr>
        </p:nvSpPr>
        <p:spPr>
          <a:xfrm>
            <a:off x="2865150" y="3399174"/>
            <a:ext cx="34137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052" name="Google Shape;1052;p14"/>
          <p:cNvGrpSpPr/>
          <p:nvPr/>
        </p:nvGrpSpPr>
        <p:grpSpPr>
          <a:xfrm rot="10800000">
            <a:off x="6964241" y="659426"/>
            <a:ext cx="348087" cy="487150"/>
            <a:chOff x="2157913" y="1144688"/>
            <a:chExt cx="267451" cy="374299"/>
          </a:xfrm>
        </p:grpSpPr>
        <p:sp>
          <p:nvSpPr>
            <p:cNvPr id="1053" name="Google Shape;1053;p14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4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5" name="Google Shape;1055;p14"/>
          <p:cNvSpPr/>
          <p:nvPr/>
        </p:nvSpPr>
        <p:spPr>
          <a:xfrm rot="10800000">
            <a:off x="1225371" y="3253709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14"/>
          <p:cNvSpPr/>
          <p:nvPr/>
        </p:nvSpPr>
        <p:spPr>
          <a:xfrm rot="10800000">
            <a:off x="2223818" y="3881000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14"/>
          <p:cNvSpPr/>
          <p:nvPr/>
        </p:nvSpPr>
        <p:spPr>
          <a:xfrm rot="10800000">
            <a:off x="8248373" y="1640133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8" name="Google Shape;1058;p14"/>
          <p:cNvGrpSpPr/>
          <p:nvPr/>
        </p:nvGrpSpPr>
        <p:grpSpPr>
          <a:xfrm rot="10800000">
            <a:off x="1120014" y="1237671"/>
            <a:ext cx="1051590" cy="1046180"/>
            <a:chOff x="7287565" y="2539546"/>
            <a:chExt cx="1051590" cy="1046180"/>
          </a:xfrm>
        </p:grpSpPr>
        <p:sp>
          <p:nvSpPr>
            <p:cNvPr id="1059" name="Google Shape;1059;p14"/>
            <p:cNvSpPr/>
            <p:nvPr/>
          </p:nvSpPr>
          <p:spPr>
            <a:xfrm>
              <a:off x="8290285" y="2539546"/>
              <a:ext cx="48870" cy="48909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6_1"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" name="Google Shape;1062;p15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063" name="Google Shape;1063;p15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7" name="Google Shape;1087;p15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15"/>
          <p:cNvSpPr txBox="1">
            <a:spLocks noGrp="1"/>
          </p:cNvSpPr>
          <p:nvPr>
            <p:ph type="title"/>
          </p:nvPr>
        </p:nvSpPr>
        <p:spPr>
          <a:xfrm>
            <a:off x="3246300" y="2980225"/>
            <a:ext cx="2650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89" name="Google Shape;1089;p15"/>
          <p:cNvSpPr txBox="1">
            <a:spLocks noGrp="1"/>
          </p:cNvSpPr>
          <p:nvPr>
            <p:ph type="subTitle" idx="1"/>
          </p:nvPr>
        </p:nvSpPr>
        <p:spPr>
          <a:xfrm>
            <a:off x="2865150" y="3800511"/>
            <a:ext cx="3413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090" name="Google Shape;1090;p15"/>
          <p:cNvGrpSpPr/>
          <p:nvPr/>
        </p:nvGrpSpPr>
        <p:grpSpPr>
          <a:xfrm rot="10800000">
            <a:off x="6964241" y="659426"/>
            <a:ext cx="348087" cy="487150"/>
            <a:chOff x="2157913" y="1144688"/>
            <a:chExt cx="267451" cy="374299"/>
          </a:xfrm>
        </p:grpSpPr>
        <p:sp>
          <p:nvSpPr>
            <p:cNvPr id="1091" name="Google Shape;1091;p15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3" name="Google Shape;1093;p15"/>
          <p:cNvSpPr/>
          <p:nvPr/>
        </p:nvSpPr>
        <p:spPr>
          <a:xfrm rot="10800000">
            <a:off x="1225371" y="3253709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15"/>
          <p:cNvSpPr/>
          <p:nvPr/>
        </p:nvSpPr>
        <p:spPr>
          <a:xfrm rot="10800000">
            <a:off x="2223818" y="3881000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15"/>
          <p:cNvSpPr/>
          <p:nvPr/>
        </p:nvSpPr>
        <p:spPr>
          <a:xfrm rot="10800000">
            <a:off x="8248373" y="1640133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6" name="Google Shape;1096;p15"/>
          <p:cNvGrpSpPr/>
          <p:nvPr/>
        </p:nvGrpSpPr>
        <p:grpSpPr>
          <a:xfrm rot="10800000">
            <a:off x="1120014" y="1237671"/>
            <a:ext cx="1051590" cy="1046180"/>
            <a:chOff x="7287565" y="2539546"/>
            <a:chExt cx="1051590" cy="1046180"/>
          </a:xfrm>
        </p:grpSpPr>
        <p:sp>
          <p:nvSpPr>
            <p:cNvPr id="1097" name="Google Shape;1097;p15"/>
            <p:cNvSpPr/>
            <p:nvPr/>
          </p:nvSpPr>
          <p:spPr>
            <a:xfrm>
              <a:off x="8290285" y="2539546"/>
              <a:ext cx="48870" cy="48909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6_1_1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0" name="Google Shape;1100;p16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101" name="Google Shape;1101;p16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6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6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6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6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6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6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6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6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6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6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6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6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6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6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6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6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6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6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5" name="Google Shape;1125;p16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16"/>
          <p:cNvSpPr txBox="1">
            <a:spLocks noGrp="1"/>
          </p:cNvSpPr>
          <p:nvPr>
            <p:ph type="title"/>
          </p:nvPr>
        </p:nvSpPr>
        <p:spPr>
          <a:xfrm>
            <a:off x="3246300" y="1027042"/>
            <a:ext cx="2650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27" name="Google Shape;1127;p16"/>
          <p:cNvSpPr txBox="1">
            <a:spLocks noGrp="1"/>
          </p:cNvSpPr>
          <p:nvPr>
            <p:ph type="subTitle" idx="1"/>
          </p:nvPr>
        </p:nvSpPr>
        <p:spPr>
          <a:xfrm>
            <a:off x="2860050" y="1856229"/>
            <a:ext cx="3413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highlight>
                  <a:schemeClr val="l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128" name="Google Shape;1128;p16"/>
          <p:cNvGrpSpPr/>
          <p:nvPr/>
        </p:nvGrpSpPr>
        <p:grpSpPr>
          <a:xfrm rot="10800000">
            <a:off x="6964241" y="659426"/>
            <a:ext cx="348087" cy="487150"/>
            <a:chOff x="2157913" y="1144688"/>
            <a:chExt cx="267451" cy="374299"/>
          </a:xfrm>
        </p:grpSpPr>
        <p:sp>
          <p:nvSpPr>
            <p:cNvPr id="1129" name="Google Shape;1129;p16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1" name="Google Shape;1131;p16"/>
          <p:cNvSpPr/>
          <p:nvPr/>
        </p:nvSpPr>
        <p:spPr>
          <a:xfrm rot="10800000">
            <a:off x="1225371" y="3253709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16"/>
          <p:cNvSpPr/>
          <p:nvPr/>
        </p:nvSpPr>
        <p:spPr>
          <a:xfrm rot="10800000">
            <a:off x="2223818" y="3881000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16"/>
          <p:cNvSpPr/>
          <p:nvPr/>
        </p:nvSpPr>
        <p:spPr>
          <a:xfrm rot="10800000">
            <a:off x="8248373" y="1640133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4" name="Google Shape;1134;p16"/>
          <p:cNvGrpSpPr/>
          <p:nvPr/>
        </p:nvGrpSpPr>
        <p:grpSpPr>
          <a:xfrm rot="10800000">
            <a:off x="1120014" y="1237671"/>
            <a:ext cx="1051590" cy="1046180"/>
            <a:chOff x="7287565" y="2539546"/>
            <a:chExt cx="1051590" cy="1046180"/>
          </a:xfrm>
        </p:grpSpPr>
        <p:sp>
          <p:nvSpPr>
            <p:cNvPr id="1135" name="Google Shape;1135;p16"/>
            <p:cNvSpPr/>
            <p:nvPr/>
          </p:nvSpPr>
          <p:spPr>
            <a:xfrm>
              <a:off x="8290285" y="2539546"/>
              <a:ext cx="48870" cy="48909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3_1"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2" name="Google Shape;1222;p19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223" name="Google Shape;1223;p19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9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9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9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9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9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9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9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9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9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9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9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9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9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9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9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9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9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9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9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9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9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9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9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7" name="Google Shape;1247;p19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19"/>
          <p:cNvSpPr txBox="1">
            <a:spLocks noGrp="1"/>
          </p:cNvSpPr>
          <p:nvPr>
            <p:ph type="title"/>
          </p:nvPr>
        </p:nvSpPr>
        <p:spPr>
          <a:xfrm>
            <a:off x="1246625" y="585525"/>
            <a:ext cx="665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grpSp>
        <p:nvGrpSpPr>
          <p:cNvPr id="1249" name="Google Shape;1249;p19"/>
          <p:cNvGrpSpPr/>
          <p:nvPr/>
        </p:nvGrpSpPr>
        <p:grpSpPr>
          <a:xfrm rot="2494702">
            <a:off x="8075826" y="3859469"/>
            <a:ext cx="682849" cy="1398127"/>
            <a:chOff x="5273925" y="1952675"/>
            <a:chExt cx="613800" cy="1256750"/>
          </a:xfrm>
        </p:grpSpPr>
        <p:sp>
          <p:nvSpPr>
            <p:cNvPr id="1250" name="Google Shape;1250;p19"/>
            <p:cNvSpPr/>
            <p:nvPr/>
          </p:nvSpPr>
          <p:spPr>
            <a:xfrm>
              <a:off x="5273925" y="1952675"/>
              <a:ext cx="613800" cy="1256750"/>
            </a:xfrm>
            <a:custGeom>
              <a:avLst/>
              <a:gdLst/>
              <a:ahLst/>
              <a:cxnLst/>
              <a:rect l="l" t="t" r="r" b="b"/>
              <a:pathLst>
                <a:path w="24552" h="50270" extrusionOk="0">
                  <a:moveTo>
                    <a:pt x="4638" y="0"/>
                  </a:moveTo>
                  <a:cubicBezTo>
                    <a:pt x="2069" y="0"/>
                    <a:pt x="1" y="2069"/>
                    <a:pt x="1" y="4637"/>
                  </a:cubicBezTo>
                  <a:lnTo>
                    <a:pt x="1" y="45633"/>
                  </a:lnTo>
                  <a:cubicBezTo>
                    <a:pt x="1" y="48202"/>
                    <a:pt x="2069" y="50270"/>
                    <a:pt x="4638" y="50270"/>
                  </a:cubicBezTo>
                  <a:lnTo>
                    <a:pt x="19915" y="50270"/>
                  </a:lnTo>
                  <a:cubicBezTo>
                    <a:pt x="22484" y="50270"/>
                    <a:pt x="24552" y="48202"/>
                    <a:pt x="24552" y="45633"/>
                  </a:cubicBezTo>
                  <a:lnTo>
                    <a:pt x="24552" y="4637"/>
                  </a:lnTo>
                  <a:cubicBezTo>
                    <a:pt x="24552" y="2069"/>
                    <a:pt x="22484" y="0"/>
                    <a:pt x="199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9"/>
            <p:cNvSpPr/>
            <p:nvPr/>
          </p:nvSpPr>
          <p:spPr>
            <a:xfrm>
              <a:off x="5333975" y="2021900"/>
              <a:ext cx="238525" cy="239350"/>
            </a:xfrm>
            <a:custGeom>
              <a:avLst/>
              <a:gdLst/>
              <a:ahLst/>
              <a:cxnLst/>
              <a:rect l="l" t="t" r="r" b="b"/>
              <a:pathLst>
                <a:path w="9541" h="9574" extrusionOk="0">
                  <a:moveTo>
                    <a:pt x="4771" y="0"/>
                  </a:moveTo>
                  <a:cubicBezTo>
                    <a:pt x="2136" y="0"/>
                    <a:pt x="1" y="2135"/>
                    <a:pt x="1" y="4770"/>
                  </a:cubicBezTo>
                  <a:cubicBezTo>
                    <a:pt x="1" y="7405"/>
                    <a:pt x="2136" y="9574"/>
                    <a:pt x="4771" y="9574"/>
                  </a:cubicBezTo>
                  <a:cubicBezTo>
                    <a:pt x="7406" y="9574"/>
                    <a:pt x="9541" y="7405"/>
                    <a:pt x="9541" y="4770"/>
                  </a:cubicBezTo>
                  <a:cubicBezTo>
                    <a:pt x="9541" y="2135"/>
                    <a:pt x="7406" y="0"/>
                    <a:pt x="4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9"/>
            <p:cNvSpPr/>
            <p:nvPr/>
          </p:nvSpPr>
          <p:spPr>
            <a:xfrm>
              <a:off x="5369000" y="2056925"/>
              <a:ext cx="168475" cy="169300"/>
            </a:xfrm>
            <a:custGeom>
              <a:avLst/>
              <a:gdLst/>
              <a:ahLst/>
              <a:cxnLst/>
              <a:rect l="l" t="t" r="r" b="b"/>
              <a:pathLst>
                <a:path w="6739" h="6772" extrusionOk="0">
                  <a:moveTo>
                    <a:pt x="3370" y="0"/>
                  </a:moveTo>
                  <a:cubicBezTo>
                    <a:pt x="1502" y="0"/>
                    <a:pt x="1" y="1535"/>
                    <a:pt x="1" y="3369"/>
                  </a:cubicBezTo>
                  <a:cubicBezTo>
                    <a:pt x="1" y="5237"/>
                    <a:pt x="1502" y="6772"/>
                    <a:pt x="3370" y="6772"/>
                  </a:cubicBezTo>
                  <a:cubicBezTo>
                    <a:pt x="5238" y="6772"/>
                    <a:pt x="6739" y="5237"/>
                    <a:pt x="6739" y="3369"/>
                  </a:cubicBezTo>
                  <a:cubicBezTo>
                    <a:pt x="6739" y="1535"/>
                    <a:pt x="5238" y="0"/>
                    <a:pt x="3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9"/>
            <p:cNvSpPr/>
            <p:nvPr/>
          </p:nvSpPr>
          <p:spPr>
            <a:xfrm>
              <a:off x="5603350" y="2021900"/>
              <a:ext cx="238525" cy="239350"/>
            </a:xfrm>
            <a:custGeom>
              <a:avLst/>
              <a:gdLst/>
              <a:ahLst/>
              <a:cxnLst/>
              <a:rect l="l" t="t" r="r" b="b"/>
              <a:pathLst>
                <a:path w="9541" h="9574" extrusionOk="0">
                  <a:moveTo>
                    <a:pt x="4770" y="0"/>
                  </a:moveTo>
                  <a:cubicBezTo>
                    <a:pt x="2135" y="0"/>
                    <a:pt x="0" y="2135"/>
                    <a:pt x="0" y="4770"/>
                  </a:cubicBezTo>
                  <a:cubicBezTo>
                    <a:pt x="0" y="7405"/>
                    <a:pt x="2135" y="9574"/>
                    <a:pt x="4770" y="9574"/>
                  </a:cubicBezTo>
                  <a:cubicBezTo>
                    <a:pt x="7405" y="9574"/>
                    <a:pt x="9540" y="7405"/>
                    <a:pt x="9540" y="4770"/>
                  </a:cubicBezTo>
                  <a:cubicBezTo>
                    <a:pt x="9540" y="2135"/>
                    <a:pt x="7405" y="0"/>
                    <a:pt x="47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9"/>
            <p:cNvSpPr/>
            <p:nvPr/>
          </p:nvSpPr>
          <p:spPr>
            <a:xfrm>
              <a:off x="5637525" y="2056925"/>
              <a:ext cx="169325" cy="169300"/>
            </a:xfrm>
            <a:custGeom>
              <a:avLst/>
              <a:gdLst/>
              <a:ahLst/>
              <a:cxnLst/>
              <a:rect l="l" t="t" r="r" b="b"/>
              <a:pathLst>
                <a:path w="6773" h="6772" extrusionOk="0">
                  <a:moveTo>
                    <a:pt x="3403" y="0"/>
                  </a:moveTo>
                  <a:cubicBezTo>
                    <a:pt x="1535" y="0"/>
                    <a:pt x="1" y="1535"/>
                    <a:pt x="1" y="3369"/>
                  </a:cubicBezTo>
                  <a:cubicBezTo>
                    <a:pt x="1" y="5237"/>
                    <a:pt x="1535" y="6772"/>
                    <a:pt x="3403" y="6772"/>
                  </a:cubicBezTo>
                  <a:cubicBezTo>
                    <a:pt x="5238" y="6772"/>
                    <a:pt x="6772" y="5237"/>
                    <a:pt x="6772" y="3369"/>
                  </a:cubicBezTo>
                  <a:cubicBezTo>
                    <a:pt x="6772" y="1535"/>
                    <a:pt x="5238" y="0"/>
                    <a:pt x="3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9"/>
            <p:cNvSpPr/>
            <p:nvPr/>
          </p:nvSpPr>
          <p:spPr>
            <a:xfrm>
              <a:off x="5333975" y="231542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1" y="1"/>
                  </a:moveTo>
                  <a:cubicBezTo>
                    <a:pt x="2136" y="1"/>
                    <a:pt x="1" y="2136"/>
                    <a:pt x="1" y="4771"/>
                  </a:cubicBezTo>
                  <a:cubicBezTo>
                    <a:pt x="1" y="7406"/>
                    <a:pt x="2136" y="9541"/>
                    <a:pt x="4771" y="9541"/>
                  </a:cubicBezTo>
                  <a:cubicBezTo>
                    <a:pt x="7406" y="9541"/>
                    <a:pt x="9541" y="7406"/>
                    <a:pt x="9541" y="4771"/>
                  </a:cubicBezTo>
                  <a:cubicBezTo>
                    <a:pt x="9541" y="2136"/>
                    <a:pt x="7406" y="1"/>
                    <a:pt x="4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9"/>
            <p:cNvSpPr/>
            <p:nvPr/>
          </p:nvSpPr>
          <p:spPr>
            <a:xfrm>
              <a:off x="5369000" y="2350450"/>
              <a:ext cx="168475" cy="168475"/>
            </a:xfrm>
            <a:custGeom>
              <a:avLst/>
              <a:gdLst/>
              <a:ahLst/>
              <a:cxnLst/>
              <a:rect l="l" t="t" r="r" b="b"/>
              <a:pathLst>
                <a:path w="6739" h="6739" extrusionOk="0">
                  <a:moveTo>
                    <a:pt x="3370" y="1"/>
                  </a:moveTo>
                  <a:cubicBezTo>
                    <a:pt x="1502" y="1"/>
                    <a:pt x="1" y="1502"/>
                    <a:pt x="1" y="3370"/>
                  </a:cubicBezTo>
                  <a:cubicBezTo>
                    <a:pt x="1" y="5238"/>
                    <a:pt x="1502" y="6739"/>
                    <a:pt x="3370" y="6739"/>
                  </a:cubicBezTo>
                  <a:cubicBezTo>
                    <a:pt x="5238" y="6739"/>
                    <a:pt x="6739" y="5238"/>
                    <a:pt x="6739" y="3370"/>
                  </a:cubicBezTo>
                  <a:cubicBezTo>
                    <a:pt x="6739" y="1502"/>
                    <a:pt x="5238" y="1"/>
                    <a:pt x="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9"/>
            <p:cNvSpPr/>
            <p:nvPr/>
          </p:nvSpPr>
          <p:spPr>
            <a:xfrm>
              <a:off x="5603350" y="231542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0" y="1"/>
                  </a:moveTo>
                  <a:cubicBezTo>
                    <a:pt x="2135" y="1"/>
                    <a:pt x="0" y="2136"/>
                    <a:pt x="0" y="4771"/>
                  </a:cubicBezTo>
                  <a:cubicBezTo>
                    <a:pt x="0" y="7406"/>
                    <a:pt x="2135" y="9541"/>
                    <a:pt x="4770" y="9541"/>
                  </a:cubicBezTo>
                  <a:cubicBezTo>
                    <a:pt x="7405" y="9541"/>
                    <a:pt x="9540" y="7406"/>
                    <a:pt x="9540" y="4771"/>
                  </a:cubicBezTo>
                  <a:cubicBezTo>
                    <a:pt x="9540" y="2136"/>
                    <a:pt x="7405" y="1"/>
                    <a:pt x="47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9"/>
            <p:cNvSpPr/>
            <p:nvPr/>
          </p:nvSpPr>
          <p:spPr>
            <a:xfrm>
              <a:off x="5637525" y="2350450"/>
              <a:ext cx="169325" cy="168475"/>
            </a:xfrm>
            <a:custGeom>
              <a:avLst/>
              <a:gdLst/>
              <a:ahLst/>
              <a:cxnLst/>
              <a:rect l="l" t="t" r="r" b="b"/>
              <a:pathLst>
                <a:path w="6773" h="6739" extrusionOk="0">
                  <a:moveTo>
                    <a:pt x="3403" y="1"/>
                  </a:moveTo>
                  <a:cubicBezTo>
                    <a:pt x="1535" y="1"/>
                    <a:pt x="1" y="1502"/>
                    <a:pt x="1" y="3370"/>
                  </a:cubicBezTo>
                  <a:cubicBezTo>
                    <a:pt x="1" y="5238"/>
                    <a:pt x="1535" y="6739"/>
                    <a:pt x="3403" y="6739"/>
                  </a:cubicBezTo>
                  <a:cubicBezTo>
                    <a:pt x="5238" y="6739"/>
                    <a:pt x="6772" y="5238"/>
                    <a:pt x="6772" y="3370"/>
                  </a:cubicBezTo>
                  <a:cubicBezTo>
                    <a:pt x="6772" y="1502"/>
                    <a:pt x="5238" y="1"/>
                    <a:pt x="34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9"/>
            <p:cNvSpPr/>
            <p:nvPr/>
          </p:nvSpPr>
          <p:spPr>
            <a:xfrm>
              <a:off x="5333975" y="260897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1" y="1"/>
                  </a:moveTo>
                  <a:cubicBezTo>
                    <a:pt x="2136" y="1"/>
                    <a:pt x="1" y="2135"/>
                    <a:pt x="1" y="4771"/>
                  </a:cubicBezTo>
                  <a:cubicBezTo>
                    <a:pt x="1" y="7406"/>
                    <a:pt x="2136" y="9541"/>
                    <a:pt x="4771" y="9541"/>
                  </a:cubicBezTo>
                  <a:cubicBezTo>
                    <a:pt x="7406" y="9541"/>
                    <a:pt x="9541" y="7406"/>
                    <a:pt x="9541" y="4771"/>
                  </a:cubicBezTo>
                  <a:cubicBezTo>
                    <a:pt x="9541" y="2135"/>
                    <a:pt x="7406" y="1"/>
                    <a:pt x="4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9"/>
            <p:cNvSpPr/>
            <p:nvPr/>
          </p:nvSpPr>
          <p:spPr>
            <a:xfrm>
              <a:off x="5369000" y="2644000"/>
              <a:ext cx="168475" cy="168475"/>
            </a:xfrm>
            <a:custGeom>
              <a:avLst/>
              <a:gdLst/>
              <a:ahLst/>
              <a:cxnLst/>
              <a:rect l="l" t="t" r="r" b="b"/>
              <a:pathLst>
                <a:path w="6739" h="6739" extrusionOk="0">
                  <a:moveTo>
                    <a:pt x="3370" y="1"/>
                  </a:moveTo>
                  <a:cubicBezTo>
                    <a:pt x="1502" y="1"/>
                    <a:pt x="1" y="1502"/>
                    <a:pt x="1" y="3370"/>
                  </a:cubicBezTo>
                  <a:cubicBezTo>
                    <a:pt x="1" y="5238"/>
                    <a:pt x="1502" y="6739"/>
                    <a:pt x="3370" y="6739"/>
                  </a:cubicBezTo>
                  <a:cubicBezTo>
                    <a:pt x="5238" y="6739"/>
                    <a:pt x="6739" y="5238"/>
                    <a:pt x="6739" y="3370"/>
                  </a:cubicBezTo>
                  <a:cubicBezTo>
                    <a:pt x="6739" y="1502"/>
                    <a:pt x="5238" y="1"/>
                    <a:pt x="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9"/>
            <p:cNvSpPr/>
            <p:nvPr/>
          </p:nvSpPr>
          <p:spPr>
            <a:xfrm>
              <a:off x="5603350" y="260897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0" y="1"/>
                  </a:moveTo>
                  <a:cubicBezTo>
                    <a:pt x="2135" y="1"/>
                    <a:pt x="0" y="2135"/>
                    <a:pt x="0" y="4771"/>
                  </a:cubicBezTo>
                  <a:cubicBezTo>
                    <a:pt x="0" y="7406"/>
                    <a:pt x="2135" y="9541"/>
                    <a:pt x="4770" y="9541"/>
                  </a:cubicBezTo>
                  <a:cubicBezTo>
                    <a:pt x="7405" y="9541"/>
                    <a:pt x="9540" y="7406"/>
                    <a:pt x="9540" y="4771"/>
                  </a:cubicBezTo>
                  <a:cubicBezTo>
                    <a:pt x="9540" y="2135"/>
                    <a:pt x="7405" y="1"/>
                    <a:pt x="47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9"/>
            <p:cNvSpPr/>
            <p:nvPr/>
          </p:nvSpPr>
          <p:spPr>
            <a:xfrm>
              <a:off x="5637525" y="2644000"/>
              <a:ext cx="169325" cy="168475"/>
            </a:xfrm>
            <a:custGeom>
              <a:avLst/>
              <a:gdLst/>
              <a:ahLst/>
              <a:cxnLst/>
              <a:rect l="l" t="t" r="r" b="b"/>
              <a:pathLst>
                <a:path w="6773" h="6739" extrusionOk="0">
                  <a:moveTo>
                    <a:pt x="3403" y="1"/>
                  </a:moveTo>
                  <a:cubicBezTo>
                    <a:pt x="1535" y="1"/>
                    <a:pt x="1" y="1502"/>
                    <a:pt x="1" y="3370"/>
                  </a:cubicBezTo>
                  <a:cubicBezTo>
                    <a:pt x="1" y="5238"/>
                    <a:pt x="1535" y="6739"/>
                    <a:pt x="3403" y="6739"/>
                  </a:cubicBezTo>
                  <a:cubicBezTo>
                    <a:pt x="5238" y="6739"/>
                    <a:pt x="6772" y="5238"/>
                    <a:pt x="6772" y="3370"/>
                  </a:cubicBezTo>
                  <a:cubicBezTo>
                    <a:pt x="6772" y="1502"/>
                    <a:pt x="5238" y="1"/>
                    <a:pt x="3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9"/>
            <p:cNvSpPr/>
            <p:nvPr/>
          </p:nvSpPr>
          <p:spPr>
            <a:xfrm>
              <a:off x="5324800" y="2902550"/>
              <a:ext cx="256875" cy="238475"/>
            </a:xfrm>
            <a:custGeom>
              <a:avLst/>
              <a:gdLst/>
              <a:ahLst/>
              <a:cxnLst/>
              <a:rect l="l" t="t" r="r" b="b"/>
              <a:pathLst>
                <a:path w="10275" h="9539" extrusionOk="0">
                  <a:moveTo>
                    <a:pt x="5158" y="1"/>
                  </a:moveTo>
                  <a:cubicBezTo>
                    <a:pt x="4898" y="1"/>
                    <a:pt x="4635" y="22"/>
                    <a:pt x="4371" y="66"/>
                  </a:cubicBezTo>
                  <a:cubicBezTo>
                    <a:pt x="1769" y="466"/>
                    <a:pt x="1" y="2935"/>
                    <a:pt x="434" y="5537"/>
                  </a:cubicBezTo>
                  <a:cubicBezTo>
                    <a:pt x="824" y="7874"/>
                    <a:pt x="2829" y="9538"/>
                    <a:pt x="5118" y="9538"/>
                  </a:cubicBezTo>
                  <a:cubicBezTo>
                    <a:pt x="5378" y="9538"/>
                    <a:pt x="5640" y="9517"/>
                    <a:pt x="5905" y="9473"/>
                  </a:cubicBezTo>
                  <a:cubicBezTo>
                    <a:pt x="8507" y="9039"/>
                    <a:pt x="10275" y="6604"/>
                    <a:pt x="9841" y="4002"/>
                  </a:cubicBezTo>
                  <a:cubicBezTo>
                    <a:pt x="9482" y="1665"/>
                    <a:pt x="7453" y="1"/>
                    <a:pt x="5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9"/>
            <p:cNvSpPr/>
            <p:nvPr/>
          </p:nvSpPr>
          <p:spPr>
            <a:xfrm>
              <a:off x="5357325" y="2937050"/>
              <a:ext cx="191825" cy="168975"/>
            </a:xfrm>
            <a:custGeom>
              <a:avLst/>
              <a:gdLst/>
              <a:ahLst/>
              <a:cxnLst/>
              <a:rect l="l" t="t" r="r" b="b"/>
              <a:pathLst>
                <a:path w="7673" h="6759" extrusionOk="0">
                  <a:moveTo>
                    <a:pt x="3859" y="1"/>
                  </a:moveTo>
                  <a:cubicBezTo>
                    <a:pt x="2535" y="1"/>
                    <a:pt x="1264" y="778"/>
                    <a:pt x="735" y="2088"/>
                  </a:cubicBezTo>
                  <a:cubicBezTo>
                    <a:pt x="1" y="3790"/>
                    <a:pt x="835" y="5791"/>
                    <a:pt x="2536" y="6492"/>
                  </a:cubicBezTo>
                  <a:cubicBezTo>
                    <a:pt x="2966" y="6673"/>
                    <a:pt x="3410" y="6759"/>
                    <a:pt x="3846" y="6759"/>
                  </a:cubicBezTo>
                  <a:cubicBezTo>
                    <a:pt x="5170" y="6759"/>
                    <a:pt x="6420" y="5970"/>
                    <a:pt x="6972" y="4690"/>
                  </a:cubicBezTo>
                  <a:cubicBezTo>
                    <a:pt x="7673" y="2956"/>
                    <a:pt x="6872" y="988"/>
                    <a:pt x="5138" y="254"/>
                  </a:cubicBezTo>
                  <a:cubicBezTo>
                    <a:pt x="4722" y="82"/>
                    <a:pt x="4287" y="1"/>
                    <a:pt x="38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9"/>
            <p:cNvSpPr/>
            <p:nvPr/>
          </p:nvSpPr>
          <p:spPr>
            <a:xfrm>
              <a:off x="5594175" y="2902550"/>
              <a:ext cx="256025" cy="238475"/>
            </a:xfrm>
            <a:custGeom>
              <a:avLst/>
              <a:gdLst/>
              <a:ahLst/>
              <a:cxnLst/>
              <a:rect l="l" t="t" r="r" b="b"/>
              <a:pathLst>
                <a:path w="10241" h="9539" extrusionOk="0">
                  <a:moveTo>
                    <a:pt x="5157" y="1"/>
                  </a:moveTo>
                  <a:cubicBezTo>
                    <a:pt x="4897" y="1"/>
                    <a:pt x="4635" y="22"/>
                    <a:pt x="4370" y="66"/>
                  </a:cubicBezTo>
                  <a:cubicBezTo>
                    <a:pt x="1768" y="466"/>
                    <a:pt x="0" y="2935"/>
                    <a:pt x="400" y="5537"/>
                  </a:cubicBezTo>
                  <a:cubicBezTo>
                    <a:pt x="790" y="7874"/>
                    <a:pt x="2795" y="9538"/>
                    <a:pt x="5084" y="9538"/>
                  </a:cubicBezTo>
                  <a:cubicBezTo>
                    <a:pt x="5344" y="9538"/>
                    <a:pt x="5606" y="9517"/>
                    <a:pt x="5871" y="9473"/>
                  </a:cubicBezTo>
                  <a:cubicBezTo>
                    <a:pt x="8473" y="9039"/>
                    <a:pt x="10241" y="6604"/>
                    <a:pt x="9840" y="4002"/>
                  </a:cubicBezTo>
                  <a:cubicBezTo>
                    <a:pt x="9451" y="1665"/>
                    <a:pt x="7446" y="1"/>
                    <a:pt x="5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9"/>
            <p:cNvSpPr/>
            <p:nvPr/>
          </p:nvSpPr>
          <p:spPr>
            <a:xfrm>
              <a:off x="5626700" y="2937050"/>
              <a:ext cx="191825" cy="168975"/>
            </a:xfrm>
            <a:custGeom>
              <a:avLst/>
              <a:gdLst/>
              <a:ahLst/>
              <a:cxnLst/>
              <a:rect l="l" t="t" r="r" b="b"/>
              <a:pathLst>
                <a:path w="7673" h="6759" extrusionOk="0">
                  <a:moveTo>
                    <a:pt x="3844" y="1"/>
                  </a:moveTo>
                  <a:cubicBezTo>
                    <a:pt x="2513" y="1"/>
                    <a:pt x="1255" y="778"/>
                    <a:pt x="701" y="2088"/>
                  </a:cubicBezTo>
                  <a:cubicBezTo>
                    <a:pt x="0" y="3790"/>
                    <a:pt x="801" y="5791"/>
                    <a:pt x="2535" y="6492"/>
                  </a:cubicBezTo>
                  <a:cubicBezTo>
                    <a:pt x="2957" y="6673"/>
                    <a:pt x="3397" y="6759"/>
                    <a:pt x="3831" y="6759"/>
                  </a:cubicBezTo>
                  <a:cubicBezTo>
                    <a:pt x="5148" y="6759"/>
                    <a:pt x="6411" y="5970"/>
                    <a:pt x="6938" y="4690"/>
                  </a:cubicBezTo>
                  <a:cubicBezTo>
                    <a:pt x="7672" y="2956"/>
                    <a:pt x="6838" y="988"/>
                    <a:pt x="5137" y="254"/>
                  </a:cubicBezTo>
                  <a:cubicBezTo>
                    <a:pt x="4713" y="82"/>
                    <a:pt x="4274" y="1"/>
                    <a:pt x="3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7" name="Google Shape;1267;p19"/>
          <p:cNvGrpSpPr/>
          <p:nvPr/>
        </p:nvGrpSpPr>
        <p:grpSpPr>
          <a:xfrm rot="4321852">
            <a:off x="8296732" y="4163965"/>
            <a:ext cx="336798" cy="1503855"/>
            <a:chOff x="5961925" y="1996050"/>
            <a:chExt cx="302750" cy="1351825"/>
          </a:xfrm>
        </p:grpSpPr>
        <p:sp>
          <p:nvSpPr>
            <p:cNvPr id="1268" name="Google Shape;1268;p19"/>
            <p:cNvSpPr/>
            <p:nvPr/>
          </p:nvSpPr>
          <p:spPr>
            <a:xfrm>
              <a:off x="6092850" y="2388825"/>
              <a:ext cx="59250" cy="959050"/>
            </a:xfrm>
            <a:custGeom>
              <a:avLst/>
              <a:gdLst/>
              <a:ahLst/>
              <a:cxnLst/>
              <a:rect l="l" t="t" r="r" b="b"/>
              <a:pathLst>
                <a:path w="2370" h="38362" extrusionOk="0">
                  <a:moveTo>
                    <a:pt x="1" y="0"/>
                  </a:moveTo>
                  <a:lnTo>
                    <a:pt x="1" y="37194"/>
                  </a:lnTo>
                  <a:cubicBezTo>
                    <a:pt x="1" y="37827"/>
                    <a:pt x="534" y="38361"/>
                    <a:pt x="1202" y="38361"/>
                  </a:cubicBezTo>
                  <a:cubicBezTo>
                    <a:pt x="1835" y="38361"/>
                    <a:pt x="2369" y="37827"/>
                    <a:pt x="2369" y="37194"/>
                  </a:cubicBezTo>
                  <a:lnTo>
                    <a:pt x="23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9"/>
            <p:cNvSpPr/>
            <p:nvPr/>
          </p:nvSpPr>
          <p:spPr>
            <a:xfrm>
              <a:off x="5961925" y="1996050"/>
              <a:ext cx="302750" cy="346100"/>
            </a:xfrm>
            <a:custGeom>
              <a:avLst/>
              <a:gdLst/>
              <a:ahLst/>
              <a:cxnLst/>
              <a:rect l="l" t="t" r="r" b="b"/>
              <a:pathLst>
                <a:path w="12110" h="13844" extrusionOk="0">
                  <a:moveTo>
                    <a:pt x="6205" y="0"/>
                  </a:moveTo>
                  <a:cubicBezTo>
                    <a:pt x="1" y="7138"/>
                    <a:pt x="4604" y="13843"/>
                    <a:pt x="4604" y="13843"/>
                  </a:cubicBezTo>
                  <a:lnTo>
                    <a:pt x="8207" y="13843"/>
                  </a:lnTo>
                  <a:cubicBezTo>
                    <a:pt x="8207" y="13843"/>
                    <a:pt x="12109" y="6938"/>
                    <a:pt x="6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9"/>
            <p:cNvSpPr/>
            <p:nvPr/>
          </p:nvSpPr>
          <p:spPr>
            <a:xfrm>
              <a:off x="6067850" y="2101125"/>
              <a:ext cx="81725" cy="263525"/>
            </a:xfrm>
            <a:custGeom>
              <a:avLst/>
              <a:gdLst/>
              <a:ahLst/>
              <a:cxnLst/>
              <a:rect l="l" t="t" r="r" b="b"/>
              <a:pathLst>
                <a:path w="3269" h="10541" extrusionOk="0">
                  <a:moveTo>
                    <a:pt x="367" y="3936"/>
                  </a:moveTo>
                  <a:lnTo>
                    <a:pt x="367" y="3936"/>
                  </a:lnTo>
                  <a:cubicBezTo>
                    <a:pt x="0" y="7272"/>
                    <a:pt x="1468" y="10541"/>
                    <a:pt x="1468" y="10541"/>
                  </a:cubicBezTo>
                  <a:lnTo>
                    <a:pt x="1968" y="10541"/>
                  </a:lnTo>
                  <a:cubicBezTo>
                    <a:pt x="1968" y="10541"/>
                    <a:pt x="1468" y="8239"/>
                    <a:pt x="367" y="3936"/>
                  </a:cubicBezTo>
                  <a:close/>
                  <a:moveTo>
                    <a:pt x="2202" y="0"/>
                  </a:moveTo>
                  <a:cubicBezTo>
                    <a:pt x="1835" y="3469"/>
                    <a:pt x="1968" y="10541"/>
                    <a:pt x="1968" y="10541"/>
                  </a:cubicBezTo>
                  <a:lnTo>
                    <a:pt x="2802" y="10541"/>
                  </a:lnTo>
                  <a:cubicBezTo>
                    <a:pt x="2802" y="10541"/>
                    <a:pt x="3269" y="4236"/>
                    <a:pt x="2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9"/>
            <p:cNvSpPr/>
            <p:nvPr/>
          </p:nvSpPr>
          <p:spPr>
            <a:xfrm>
              <a:off x="6077000" y="2342125"/>
              <a:ext cx="90100" cy="113425"/>
            </a:xfrm>
            <a:custGeom>
              <a:avLst/>
              <a:gdLst/>
              <a:ahLst/>
              <a:cxnLst/>
              <a:rect l="l" t="t" r="r" b="b"/>
              <a:pathLst>
                <a:path w="3604" h="4537" extrusionOk="0">
                  <a:moveTo>
                    <a:pt x="1" y="0"/>
                  </a:moveTo>
                  <a:lnTo>
                    <a:pt x="1" y="3303"/>
                  </a:lnTo>
                  <a:cubicBezTo>
                    <a:pt x="1" y="4003"/>
                    <a:pt x="535" y="4537"/>
                    <a:pt x="1202" y="4537"/>
                  </a:cubicBezTo>
                  <a:lnTo>
                    <a:pt x="2369" y="4537"/>
                  </a:lnTo>
                  <a:cubicBezTo>
                    <a:pt x="3070" y="4537"/>
                    <a:pt x="3604" y="4003"/>
                    <a:pt x="3604" y="3303"/>
                  </a:cubicBezTo>
                  <a:lnTo>
                    <a:pt x="36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3_1_1_1"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4" name="Google Shape;1334;p21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335" name="Google Shape;1335;p21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1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1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1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1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1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1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1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1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1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1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1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1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1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1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1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1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1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1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1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1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21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1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1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9" name="Google Shape;1359;p21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21"/>
          <p:cNvSpPr txBox="1">
            <a:spLocks noGrp="1"/>
          </p:cNvSpPr>
          <p:nvPr>
            <p:ph type="title"/>
          </p:nvPr>
        </p:nvSpPr>
        <p:spPr>
          <a:xfrm>
            <a:off x="1246625" y="585525"/>
            <a:ext cx="665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grpSp>
        <p:nvGrpSpPr>
          <p:cNvPr id="1361" name="Google Shape;1361;p21"/>
          <p:cNvGrpSpPr/>
          <p:nvPr/>
        </p:nvGrpSpPr>
        <p:grpSpPr>
          <a:xfrm>
            <a:off x="263238" y="4851150"/>
            <a:ext cx="428650" cy="213125"/>
            <a:chOff x="3561050" y="1681425"/>
            <a:chExt cx="428650" cy="213125"/>
          </a:xfrm>
        </p:grpSpPr>
        <p:sp>
          <p:nvSpPr>
            <p:cNvPr id="1362" name="Google Shape;1362;p21"/>
            <p:cNvSpPr/>
            <p:nvPr/>
          </p:nvSpPr>
          <p:spPr>
            <a:xfrm>
              <a:off x="3561050" y="1681425"/>
              <a:ext cx="428650" cy="213125"/>
            </a:xfrm>
            <a:custGeom>
              <a:avLst/>
              <a:gdLst/>
              <a:ahLst/>
              <a:cxnLst/>
              <a:rect l="l" t="t" r="r" b="b"/>
              <a:pathLst>
                <a:path w="17146" h="8525" extrusionOk="0">
                  <a:moveTo>
                    <a:pt x="2321" y="1"/>
                  </a:moveTo>
                  <a:cubicBezTo>
                    <a:pt x="1361" y="1"/>
                    <a:pt x="528" y="739"/>
                    <a:pt x="434" y="1744"/>
                  </a:cubicBezTo>
                  <a:lnTo>
                    <a:pt x="100" y="5280"/>
                  </a:lnTo>
                  <a:cubicBezTo>
                    <a:pt x="0" y="6314"/>
                    <a:pt x="801" y="7248"/>
                    <a:pt x="1835" y="7348"/>
                  </a:cubicBezTo>
                  <a:lnTo>
                    <a:pt x="14644" y="8515"/>
                  </a:lnTo>
                  <a:cubicBezTo>
                    <a:pt x="14705" y="8521"/>
                    <a:pt x="14765" y="8524"/>
                    <a:pt x="14825" y="8524"/>
                  </a:cubicBezTo>
                  <a:cubicBezTo>
                    <a:pt x="15785" y="8524"/>
                    <a:pt x="16618" y="7785"/>
                    <a:pt x="16712" y="6781"/>
                  </a:cubicBezTo>
                  <a:lnTo>
                    <a:pt x="17046" y="3278"/>
                  </a:lnTo>
                  <a:cubicBezTo>
                    <a:pt x="17146" y="2211"/>
                    <a:pt x="16345" y="1277"/>
                    <a:pt x="15311" y="1177"/>
                  </a:cubicBezTo>
                  <a:lnTo>
                    <a:pt x="2502" y="9"/>
                  </a:lnTo>
                  <a:cubicBezTo>
                    <a:pt x="2441" y="3"/>
                    <a:pt x="2381" y="1"/>
                    <a:pt x="2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1"/>
            <p:cNvSpPr/>
            <p:nvPr/>
          </p:nvSpPr>
          <p:spPr>
            <a:xfrm>
              <a:off x="3561050" y="1681425"/>
              <a:ext cx="216850" cy="197875"/>
            </a:xfrm>
            <a:custGeom>
              <a:avLst/>
              <a:gdLst/>
              <a:ahLst/>
              <a:cxnLst/>
              <a:rect l="l" t="t" r="r" b="b"/>
              <a:pathLst>
                <a:path w="8674" h="7915" extrusionOk="0">
                  <a:moveTo>
                    <a:pt x="2321" y="1"/>
                  </a:moveTo>
                  <a:cubicBezTo>
                    <a:pt x="1361" y="1"/>
                    <a:pt x="528" y="739"/>
                    <a:pt x="434" y="1744"/>
                  </a:cubicBezTo>
                  <a:lnTo>
                    <a:pt x="100" y="5280"/>
                  </a:lnTo>
                  <a:cubicBezTo>
                    <a:pt x="0" y="6314"/>
                    <a:pt x="801" y="7248"/>
                    <a:pt x="1835" y="7348"/>
                  </a:cubicBezTo>
                  <a:lnTo>
                    <a:pt x="8006" y="7915"/>
                  </a:lnTo>
                  <a:lnTo>
                    <a:pt x="8673" y="576"/>
                  </a:lnTo>
                  <a:lnTo>
                    <a:pt x="2502" y="9"/>
                  </a:lnTo>
                  <a:cubicBezTo>
                    <a:pt x="2441" y="3"/>
                    <a:pt x="2381" y="1"/>
                    <a:pt x="2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1"/>
            <p:cNvSpPr/>
            <p:nvPr/>
          </p:nvSpPr>
          <p:spPr>
            <a:xfrm>
              <a:off x="3561050" y="1810075"/>
              <a:ext cx="417825" cy="84475"/>
            </a:xfrm>
            <a:custGeom>
              <a:avLst/>
              <a:gdLst/>
              <a:ahLst/>
              <a:cxnLst/>
              <a:rect l="l" t="t" r="r" b="b"/>
              <a:pathLst>
                <a:path w="16713" h="3379" extrusionOk="0">
                  <a:moveTo>
                    <a:pt x="134" y="0"/>
                  </a:moveTo>
                  <a:lnTo>
                    <a:pt x="100" y="134"/>
                  </a:lnTo>
                  <a:cubicBezTo>
                    <a:pt x="0" y="1168"/>
                    <a:pt x="801" y="2102"/>
                    <a:pt x="1835" y="2202"/>
                  </a:cubicBezTo>
                  <a:lnTo>
                    <a:pt x="14644" y="3369"/>
                  </a:lnTo>
                  <a:cubicBezTo>
                    <a:pt x="14705" y="3375"/>
                    <a:pt x="14765" y="3378"/>
                    <a:pt x="14825" y="3378"/>
                  </a:cubicBezTo>
                  <a:cubicBezTo>
                    <a:pt x="15785" y="3378"/>
                    <a:pt x="16618" y="2639"/>
                    <a:pt x="16712" y="1635"/>
                  </a:cubicBezTo>
                  <a:lnTo>
                    <a:pt x="16712" y="150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lt2">
                <a:alpha val="611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" name="Google Shape;1365;p21"/>
          <p:cNvGrpSpPr/>
          <p:nvPr/>
        </p:nvGrpSpPr>
        <p:grpSpPr>
          <a:xfrm>
            <a:off x="-211262" y="3602975"/>
            <a:ext cx="693850" cy="1639525"/>
            <a:chOff x="3086550" y="433250"/>
            <a:chExt cx="693850" cy="1639525"/>
          </a:xfrm>
        </p:grpSpPr>
        <p:sp>
          <p:nvSpPr>
            <p:cNvPr id="1366" name="Google Shape;1366;p21"/>
            <p:cNvSpPr/>
            <p:nvPr/>
          </p:nvSpPr>
          <p:spPr>
            <a:xfrm>
              <a:off x="3086550" y="433250"/>
              <a:ext cx="693850" cy="1639525"/>
            </a:xfrm>
            <a:custGeom>
              <a:avLst/>
              <a:gdLst/>
              <a:ahLst/>
              <a:cxnLst/>
              <a:rect l="l" t="t" r="r" b="b"/>
              <a:pathLst>
                <a:path w="27754" h="65581" extrusionOk="0">
                  <a:moveTo>
                    <a:pt x="19614" y="1"/>
                  </a:moveTo>
                  <a:lnTo>
                    <a:pt x="0" y="62879"/>
                  </a:lnTo>
                  <a:lnTo>
                    <a:pt x="8173" y="65581"/>
                  </a:lnTo>
                  <a:lnTo>
                    <a:pt x="27753" y="2703"/>
                  </a:lnTo>
                  <a:lnTo>
                    <a:pt x="196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1"/>
            <p:cNvSpPr/>
            <p:nvPr/>
          </p:nvSpPr>
          <p:spPr>
            <a:xfrm>
              <a:off x="3641950" y="506650"/>
              <a:ext cx="125100" cy="55050"/>
            </a:xfrm>
            <a:custGeom>
              <a:avLst/>
              <a:gdLst/>
              <a:ahLst/>
              <a:cxnLst/>
              <a:rect l="l" t="t" r="r" b="b"/>
              <a:pathLst>
                <a:path w="5004" h="2202" extrusionOk="0">
                  <a:moveTo>
                    <a:pt x="234" y="0"/>
                  </a:moveTo>
                  <a:lnTo>
                    <a:pt x="0" y="734"/>
                  </a:lnTo>
                  <a:lnTo>
                    <a:pt x="4803" y="2202"/>
                  </a:lnTo>
                  <a:lnTo>
                    <a:pt x="5004" y="15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1"/>
            <p:cNvSpPr/>
            <p:nvPr/>
          </p:nvSpPr>
          <p:spPr>
            <a:xfrm>
              <a:off x="3551875" y="797675"/>
              <a:ext cx="125125" cy="55075"/>
            </a:xfrm>
            <a:custGeom>
              <a:avLst/>
              <a:gdLst/>
              <a:ahLst/>
              <a:cxnLst/>
              <a:rect l="l" t="t" r="r" b="b"/>
              <a:pathLst>
                <a:path w="5005" h="2203" extrusionOk="0">
                  <a:moveTo>
                    <a:pt x="201" y="1"/>
                  </a:moveTo>
                  <a:lnTo>
                    <a:pt x="0" y="735"/>
                  </a:lnTo>
                  <a:lnTo>
                    <a:pt x="4771" y="2202"/>
                  </a:lnTo>
                  <a:lnTo>
                    <a:pt x="5004" y="1502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1"/>
            <p:cNvSpPr/>
            <p:nvPr/>
          </p:nvSpPr>
          <p:spPr>
            <a:xfrm>
              <a:off x="3683625" y="573350"/>
              <a:ext cx="68425" cy="37550"/>
            </a:xfrm>
            <a:custGeom>
              <a:avLst/>
              <a:gdLst/>
              <a:ahLst/>
              <a:cxnLst/>
              <a:rect l="l" t="t" r="r" b="b"/>
              <a:pathLst>
                <a:path w="2737" h="1502" extrusionOk="0">
                  <a:moveTo>
                    <a:pt x="234" y="1"/>
                  </a:moveTo>
                  <a:lnTo>
                    <a:pt x="1" y="701"/>
                  </a:lnTo>
                  <a:lnTo>
                    <a:pt x="2503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1"/>
            <p:cNvSpPr/>
            <p:nvPr/>
          </p:nvSpPr>
          <p:spPr>
            <a:xfrm>
              <a:off x="3668625" y="62172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01"/>
                  </a:lnTo>
                  <a:lnTo>
                    <a:pt x="2502" y="1501"/>
                  </a:lnTo>
                  <a:lnTo>
                    <a:pt x="2736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1"/>
            <p:cNvSpPr/>
            <p:nvPr/>
          </p:nvSpPr>
          <p:spPr>
            <a:xfrm>
              <a:off x="3653625" y="67010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34"/>
                  </a:lnTo>
                  <a:lnTo>
                    <a:pt x="2502" y="1501"/>
                  </a:lnTo>
                  <a:lnTo>
                    <a:pt x="2735" y="767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1"/>
            <p:cNvSpPr/>
            <p:nvPr/>
          </p:nvSpPr>
          <p:spPr>
            <a:xfrm>
              <a:off x="3638600" y="7184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1" y="1"/>
                  </a:moveTo>
                  <a:lnTo>
                    <a:pt x="1" y="735"/>
                  </a:lnTo>
                  <a:lnTo>
                    <a:pt x="2502" y="1502"/>
                  </a:lnTo>
                  <a:lnTo>
                    <a:pt x="2736" y="7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1"/>
            <p:cNvSpPr/>
            <p:nvPr/>
          </p:nvSpPr>
          <p:spPr>
            <a:xfrm>
              <a:off x="3622750" y="766825"/>
              <a:ext cx="69250" cy="37550"/>
            </a:xfrm>
            <a:custGeom>
              <a:avLst/>
              <a:gdLst/>
              <a:ahLst/>
              <a:cxnLst/>
              <a:rect l="l" t="t" r="r" b="b"/>
              <a:pathLst>
                <a:path w="2770" h="1502" extrusionOk="0">
                  <a:moveTo>
                    <a:pt x="234" y="0"/>
                  </a:moveTo>
                  <a:lnTo>
                    <a:pt x="1" y="734"/>
                  </a:lnTo>
                  <a:lnTo>
                    <a:pt x="2536" y="1502"/>
                  </a:lnTo>
                  <a:lnTo>
                    <a:pt x="2769" y="8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1"/>
            <p:cNvSpPr/>
            <p:nvPr/>
          </p:nvSpPr>
          <p:spPr>
            <a:xfrm>
              <a:off x="3460975" y="1088725"/>
              <a:ext cx="125125" cy="55050"/>
            </a:xfrm>
            <a:custGeom>
              <a:avLst/>
              <a:gdLst/>
              <a:ahLst/>
              <a:cxnLst/>
              <a:rect l="l" t="t" r="r" b="b"/>
              <a:pathLst>
                <a:path w="5005" h="2202" extrusionOk="0">
                  <a:moveTo>
                    <a:pt x="234" y="0"/>
                  </a:moveTo>
                  <a:lnTo>
                    <a:pt x="1" y="701"/>
                  </a:lnTo>
                  <a:lnTo>
                    <a:pt x="4771" y="2202"/>
                  </a:lnTo>
                  <a:lnTo>
                    <a:pt x="5004" y="14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1"/>
            <p:cNvSpPr/>
            <p:nvPr/>
          </p:nvSpPr>
          <p:spPr>
            <a:xfrm>
              <a:off x="3592725" y="863550"/>
              <a:ext cx="68425" cy="38400"/>
            </a:xfrm>
            <a:custGeom>
              <a:avLst/>
              <a:gdLst/>
              <a:ahLst/>
              <a:cxnLst/>
              <a:rect l="l" t="t" r="r" b="b"/>
              <a:pathLst>
                <a:path w="2737" h="1536" extrusionOk="0">
                  <a:moveTo>
                    <a:pt x="234" y="1"/>
                  </a:moveTo>
                  <a:lnTo>
                    <a:pt x="1" y="735"/>
                  </a:lnTo>
                  <a:lnTo>
                    <a:pt x="2536" y="1535"/>
                  </a:lnTo>
                  <a:lnTo>
                    <a:pt x="2736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1"/>
            <p:cNvSpPr/>
            <p:nvPr/>
          </p:nvSpPr>
          <p:spPr>
            <a:xfrm>
              <a:off x="3577725" y="912750"/>
              <a:ext cx="68400" cy="37575"/>
            </a:xfrm>
            <a:custGeom>
              <a:avLst/>
              <a:gdLst/>
              <a:ahLst/>
              <a:cxnLst/>
              <a:rect l="l" t="t" r="r" b="b"/>
              <a:pathLst>
                <a:path w="2736" h="1503" extrusionOk="0">
                  <a:moveTo>
                    <a:pt x="234" y="1"/>
                  </a:moveTo>
                  <a:lnTo>
                    <a:pt x="1" y="701"/>
                  </a:lnTo>
                  <a:lnTo>
                    <a:pt x="2536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1"/>
            <p:cNvSpPr/>
            <p:nvPr/>
          </p:nvSpPr>
          <p:spPr>
            <a:xfrm>
              <a:off x="3562725" y="96112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0" y="701"/>
                  </a:lnTo>
                  <a:lnTo>
                    <a:pt x="2502" y="1502"/>
                  </a:lnTo>
                  <a:lnTo>
                    <a:pt x="2735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1"/>
            <p:cNvSpPr/>
            <p:nvPr/>
          </p:nvSpPr>
          <p:spPr>
            <a:xfrm>
              <a:off x="3547700" y="100950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1" y="734"/>
                  </a:lnTo>
                  <a:lnTo>
                    <a:pt x="2502" y="1501"/>
                  </a:lnTo>
                  <a:lnTo>
                    <a:pt x="2736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1"/>
            <p:cNvSpPr/>
            <p:nvPr/>
          </p:nvSpPr>
          <p:spPr>
            <a:xfrm>
              <a:off x="3532700" y="105787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0" y="0"/>
                  </a:moveTo>
                  <a:lnTo>
                    <a:pt x="0" y="734"/>
                  </a:lnTo>
                  <a:lnTo>
                    <a:pt x="2502" y="1501"/>
                  </a:lnTo>
                  <a:lnTo>
                    <a:pt x="2736" y="767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1"/>
            <p:cNvSpPr/>
            <p:nvPr/>
          </p:nvSpPr>
          <p:spPr>
            <a:xfrm>
              <a:off x="3370075" y="1379775"/>
              <a:ext cx="125125" cy="55050"/>
            </a:xfrm>
            <a:custGeom>
              <a:avLst/>
              <a:gdLst/>
              <a:ahLst/>
              <a:cxnLst/>
              <a:rect l="l" t="t" r="r" b="b"/>
              <a:pathLst>
                <a:path w="5005" h="2202" extrusionOk="0">
                  <a:moveTo>
                    <a:pt x="234" y="0"/>
                  </a:moveTo>
                  <a:lnTo>
                    <a:pt x="1" y="734"/>
                  </a:lnTo>
                  <a:lnTo>
                    <a:pt x="4771" y="2202"/>
                  </a:lnTo>
                  <a:lnTo>
                    <a:pt x="5004" y="14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1"/>
            <p:cNvSpPr/>
            <p:nvPr/>
          </p:nvSpPr>
          <p:spPr>
            <a:xfrm>
              <a:off x="3501850" y="1154600"/>
              <a:ext cx="69225" cy="37550"/>
            </a:xfrm>
            <a:custGeom>
              <a:avLst/>
              <a:gdLst/>
              <a:ahLst/>
              <a:cxnLst/>
              <a:rect l="l" t="t" r="r" b="b"/>
              <a:pathLst>
                <a:path w="2769" h="1502" extrusionOk="0">
                  <a:moveTo>
                    <a:pt x="234" y="1"/>
                  </a:moveTo>
                  <a:lnTo>
                    <a:pt x="0" y="734"/>
                  </a:lnTo>
                  <a:lnTo>
                    <a:pt x="2535" y="1502"/>
                  </a:lnTo>
                  <a:lnTo>
                    <a:pt x="2769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1"/>
            <p:cNvSpPr/>
            <p:nvPr/>
          </p:nvSpPr>
          <p:spPr>
            <a:xfrm>
              <a:off x="3486825" y="1202975"/>
              <a:ext cx="69250" cy="38375"/>
            </a:xfrm>
            <a:custGeom>
              <a:avLst/>
              <a:gdLst/>
              <a:ahLst/>
              <a:cxnLst/>
              <a:rect l="l" t="t" r="r" b="b"/>
              <a:pathLst>
                <a:path w="2770" h="1535" extrusionOk="0">
                  <a:moveTo>
                    <a:pt x="234" y="0"/>
                  </a:moveTo>
                  <a:lnTo>
                    <a:pt x="1" y="734"/>
                  </a:lnTo>
                  <a:lnTo>
                    <a:pt x="2536" y="1535"/>
                  </a:lnTo>
                  <a:lnTo>
                    <a:pt x="2769" y="8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1"/>
            <p:cNvSpPr/>
            <p:nvPr/>
          </p:nvSpPr>
          <p:spPr>
            <a:xfrm>
              <a:off x="3471825" y="125217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01"/>
                  </a:lnTo>
                  <a:lnTo>
                    <a:pt x="2535" y="1501"/>
                  </a:lnTo>
                  <a:lnTo>
                    <a:pt x="2735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1"/>
            <p:cNvSpPr/>
            <p:nvPr/>
          </p:nvSpPr>
          <p:spPr>
            <a:xfrm>
              <a:off x="3456800" y="1300550"/>
              <a:ext cx="68425" cy="37550"/>
            </a:xfrm>
            <a:custGeom>
              <a:avLst/>
              <a:gdLst/>
              <a:ahLst/>
              <a:cxnLst/>
              <a:rect l="l" t="t" r="r" b="b"/>
              <a:pathLst>
                <a:path w="2737" h="1502" extrusionOk="0">
                  <a:moveTo>
                    <a:pt x="234" y="0"/>
                  </a:moveTo>
                  <a:lnTo>
                    <a:pt x="1" y="701"/>
                  </a:lnTo>
                  <a:lnTo>
                    <a:pt x="2503" y="1501"/>
                  </a:lnTo>
                  <a:lnTo>
                    <a:pt x="2736" y="767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1"/>
            <p:cNvSpPr/>
            <p:nvPr/>
          </p:nvSpPr>
          <p:spPr>
            <a:xfrm>
              <a:off x="3441800" y="134890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0" y="735"/>
                  </a:lnTo>
                  <a:lnTo>
                    <a:pt x="2502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1"/>
            <p:cNvSpPr/>
            <p:nvPr/>
          </p:nvSpPr>
          <p:spPr>
            <a:xfrm>
              <a:off x="3279175" y="1669975"/>
              <a:ext cx="125125" cy="55900"/>
            </a:xfrm>
            <a:custGeom>
              <a:avLst/>
              <a:gdLst/>
              <a:ahLst/>
              <a:cxnLst/>
              <a:rect l="l" t="t" r="r" b="b"/>
              <a:pathLst>
                <a:path w="5005" h="2236" extrusionOk="0">
                  <a:moveTo>
                    <a:pt x="234" y="0"/>
                  </a:moveTo>
                  <a:lnTo>
                    <a:pt x="1" y="734"/>
                  </a:lnTo>
                  <a:lnTo>
                    <a:pt x="4804" y="2235"/>
                  </a:lnTo>
                  <a:lnTo>
                    <a:pt x="5004" y="15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1"/>
            <p:cNvSpPr/>
            <p:nvPr/>
          </p:nvSpPr>
          <p:spPr>
            <a:xfrm>
              <a:off x="3411775" y="14456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1" y="0"/>
                  </a:moveTo>
                  <a:lnTo>
                    <a:pt x="0" y="734"/>
                  </a:lnTo>
                  <a:lnTo>
                    <a:pt x="2502" y="1501"/>
                  </a:lnTo>
                  <a:lnTo>
                    <a:pt x="2736" y="80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1"/>
            <p:cNvSpPr/>
            <p:nvPr/>
          </p:nvSpPr>
          <p:spPr>
            <a:xfrm>
              <a:off x="3396775" y="1494000"/>
              <a:ext cx="68400" cy="37575"/>
            </a:xfrm>
            <a:custGeom>
              <a:avLst/>
              <a:gdLst/>
              <a:ahLst/>
              <a:cxnLst/>
              <a:rect l="l" t="t" r="r" b="b"/>
              <a:pathLst>
                <a:path w="2736" h="1503" extrusionOk="0">
                  <a:moveTo>
                    <a:pt x="200" y="1"/>
                  </a:moveTo>
                  <a:lnTo>
                    <a:pt x="0" y="735"/>
                  </a:lnTo>
                  <a:lnTo>
                    <a:pt x="2502" y="1502"/>
                  </a:lnTo>
                  <a:lnTo>
                    <a:pt x="2735" y="80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1"/>
            <p:cNvSpPr/>
            <p:nvPr/>
          </p:nvSpPr>
          <p:spPr>
            <a:xfrm>
              <a:off x="3380925" y="1542375"/>
              <a:ext cx="69225" cy="38400"/>
            </a:xfrm>
            <a:custGeom>
              <a:avLst/>
              <a:gdLst/>
              <a:ahLst/>
              <a:cxnLst/>
              <a:rect l="l" t="t" r="r" b="b"/>
              <a:pathLst>
                <a:path w="2769" h="1536" extrusionOk="0">
                  <a:moveTo>
                    <a:pt x="234" y="1"/>
                  </a:moveTo>
                  <a:lnTo>
                    <a:pt x="0" y="735"/>
                  </a:lnTo>
                  <a:lnTo>
                    <a:pt x="2535" y="1535"/>
                  </a:lnTo>
                  <a:lnTo>
                    <a:pt x="2769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1"/>
            <p:cNvSpPr/>
            <p:nvPr/>
          </p:nvSpPr>
          <p:spPr>
            <a:xfrm>
              <a:off x="3365900" y="1590750"/>
              <a:ext cx="68425" cy="38375"/>
            </a:xfrm>
            <a:custGeom>
              <a:avLst/>
              <a:gdLst/>
              <a:ahLst/>
              <a:cxnLst/>
              <a:rect l="l" t="t" r="r" b="b"/>
              <a:pathLst>
                <a:path w="2737" h="1535" extrusionOk="0">
                  <a:moveTo>
                    <a:pt x="234" y="0"/>
                  </a:moveTo>
                  <a:lnTo>
                    <a:pt x="1" y="734"/>
                  </a:lnTo>
                  <a:lnTo>
                    <a:pt x="2536" y="1535"/>
                  </a:lnTo>
                  <a:lnTo>
                    <a:pt x="2736" y="8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1"/>
            <p:cNvSpPr/>
            <p:nvPr/>
          </p:nvSpPr>
          <p:spPr>
            <a:xfrm>
              <a:off x="3350900" y="16399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01"/>
                  </a:lnTo>
                  <a:lnTo>
                    <a:pt x="2536" y="1502"/>
                  </a:lnTo>
                  <a:lnTo>
                    <a:pt x="2736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1"/>
            <p:cNvSpPr/>
            <p:nvPr/>
          </p:nvSpPr>
          <p:spPr>
            <a:xfrm>
              <a:off x="3320875" y="173667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1" y="735"/>
                  </a:lnTo>
                  <a:lnTo>
                    <a:pt x="2502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1"/>
            <p:cNvSpPr/>
            <p:nvPr/>
          </p:nvSpPr>
          <p:spPr>
            <a:xfrm>
              <a:off x="3305875" y="17850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0" y="734"/>
                  </a:lnTo>
                  <a:lnTo>
                    <a:pt x="2502" y="1502"/>
                  </a:lnTo>
                  <a:lnTo>
                    <a:pt x="2735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1"/>
            <p:cNvSpPr/>
            <p:nvPr/>
          </p:nvSpPr>
          <p:spPr>
            <a:xfrm>
              <a:off x="3290850" y="183342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1" y="0"/>
                  </a:moveTo>
                  <a:lnTo>
                    <a:pt x="1" y="734"/>
                  </a:lnTo>
                  <a:lnTo>
                    <a:pt x="2502" y="1501"/>
                  </a:lnTo>
                  <a:lnTo>
                    <a:pt x="2736" y="80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1"/>
            <p:cNvSpPr/>
            <p:nvPr/>
          </p:nvSpPr>
          <p:spPr>
            <a:xfrm>
              <a:off x="3275850" y="1881800"/>
              <a:ext cx="68400" cy="38375"/>
            </a:xfrm>
            <a:custGeom>
              <a:avLst/>
              <a:gdLst/>
              <a:ahLst/>
              <a:cxnLst/>
              <a:rect l="l" t="t" r="r" b="b"/>
              <a:pathLst>
                <a:path w="2736" h="1535" extrusionOk="0">
                  <a:moveTo>
                    <a:pt x="200" y="0"/>
                  </a:moveTo>
                  <a:lnTo>
                    <a:pt x="0" y="734"/>
                  </a:lnTo>
                  <a:lnTo>
                    <a:pt x="2502" y="1534"/>
                  </a:lnTo>
                  <a:lnTo>
                    <a:pt x="2736" y="801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" name="Google Shape;1396;p21"/>
          <p:cNvGrpSpPr/>
          <p:nvPr/>
        </p:nvGrpSpPr>
        <p:grpSpPr>
          <a:xfrm>
            <a:off x="8341238" y="4185875"/>
            <a:ext cx="1088300" cy="1403875"/>
            <a:chOff x="3972175" y="599200"/>
            <a:chExt cx="1088300" cy="1403875"/>
          </a:xfrm>
        </p:grpSpPr>
        <p:sp>
          <p:nvSpPr>
            <p:cNvPr id="1397" name="Google Shape;1397;p21"/>
            <p:cNvSpPr/>
            <p:nvPr/>
          </p:nvSpPr>
          <p:spPr>
            <a:xfrm>
              <a:off x="3994700" y="730975"/>
              <a:ext cx="1065775" cy="1272100"/>
            </a:xfrm>
            <a:custGeom>
              <a:avLst/>
              <a:gdLst/>
              <a:ahLst/>
              <a:cxnLst/>
              <a:rect l="l" t="t" r="r" b="b"/>
              <a:pathLst>
                <a:path w="42631" h="50884" extrusionOk="0">
                  <a:moveTo>
                    <a:pt x="32957" y="0"/>
                  </a:moveTo>
                  <a:lnTo>
                    <a:pt x="0" y="7239"/>
                  </a:lnTo>
                  <a:lnTo>
                    <a:pt x="9140" y="48935"/>
                  </a:lnTo>
                  <a:cubicBezTo>
                    <a:pt x="9340" y="49869"/>
                    <a:pt x="10041" y="50570"/>
                    <a:pt x="10875" y="50803"/>
                  </a:cubicBezTo>
                  <a:cubicBezTo>
                    <a:pt x="11095" y="50858"/>
                    <a:pt x="11315" y="50883"/>
                    <a:pt x="11536" y="50883"/>
                  </a:cubicBezTo>
                  <a:cubicBezTo>
                    <a:pt x="11716" y="50883"/>
                    <a:pt x="11895" y="50866"/>
                    <a:pt x="12075" y="50837"/>
                  </a:cubicBezTo>
                  <a:lnTo>
                    <a:pt x="42631" y="44132"/>
                  </a:lnTo>
                  <a:lnTo>
                    <a:pt x="329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1"/>
            <p:cNvSpPr/>
            <p:nvPr/>
          </p:nvSpPr>
          <p:spPr>
            <a:xfrm>
              <a:off x="4248200" y="1733350"/>
              <a:ext cx="805600" cy="240100"/>
            </a:xfrm>
            <a:custGeom>
              <a:avLst/>
              <a:gdLst/>
              <a:ahLst/>
              <a:cxnLst/>
              <a:rect l="l" t="t" r="r" b="b"/>
              <a:pathLst>
                <a:path w="32224" h="9604" extrusionOk="0">
                  <a:moveTo>
                    <a:pt x="31590" y="0"/>
                  </a:moveTo>
                  <a:lnTo>
                    <a:pt x="901" y="6705"/>
                  </a:lnTo>
                  <a:cubicBezTo>
                    <a:pt x="368" y="6839"/>
                    <a:pt x="1" y="7372"/>
                    <a:pt x="134" y="7906"/>
                  </a:cubicBezTo>
                  <a:lnTo>
                    <a:pt x="334" y="8840"/>
                  </a:lnTo>
                  <a:cubicBezTo>
                    <a:pt x="448" y="9294"/>
                    <a:pt x="827" y="9603"/>
                    <a:pt x="1287" y="9603"/>
                  </a:cubicBezTo>
                  <a:cubicBezTo>
                    <a:pt x="1367" y="9603"/>
                    <a:pt x="1451" y="9594"/>
                    <a:pt x="1535" y="9574"/>
                  </a:cubicBezTo>
                  <a:lnTo>
                    <a:pt x="32224" y="2869"/>
                  </a:lnTo>
                  <a:lnTo>
                    <a:pt x="3159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1"/>
            <p:cNvSpPr/>
            <p:nvPr/>
          </p:nvSpPr>
          <p:spPr>
            <a:xfrm>
              <a:off x="3972175" y="599200"/>
              <a:ext cx="1059125" cy="1283450"/>
            </a:xfrm>
            <a:custGeom>
              <a:avLst/>
              <a:gdLst/>
              <a:ahLst/>
              <a:cxnLst/>
              <a:rect l="l" t="t" r="r" b="b"/>
              <a:pathLst>
                <a:path w="42365" h="51338" extrusionOk="0">
                  <a:moveTo>
                    <a:pt x="32724" y="1"/>
                  </a:moveTo>
                  <a:lnTo>
                    <a:pt x="1768" y="6806"/>
                  </a:lnTo>
                  <a:cubicBezTo>
                    <a:pt x="1502" y="6839"/>
                    <a:pt x="1268" y="6939"/>
                    <a:pt x="1068" y="7106"/>
                  </a:cubicBezTo>
                  <a:cubicBezTo>
                    <a:pt x="367" y="7539"/>
                    <a:pt x="0" y="8407"/>
                    <a:pt x="201" y="9241"/>
                  </a:cubicBezTo>
                  <a:lnTo>
                    <a:pt x="9407" y="51337"/>
                  </a:lnTo>
                  <a:lnTo>
                    <a:pt x="42364" y="44132"/>
                  </a:lnTo>
                  <a:lnTo>
                    <a:pt x="327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1"/>
            <p:cNvSpPr/>
            <p:nvPr/>
          </p:nvSpPr>
          <p:spPr>
            <a:xfrm>
              <a:off x="3972175" y="776825"/>
              <a:ext cx="267725" cy="1105825"/>
            </a:xfrm>
            <a:custGeom>
              <a:avLst/>
              <a:gdLst/>
              <a:ahLst/>
              <a:cxnLst/>
              <a:rect l="l" t="t" r="r" b="b"/>
              <a:pathLst>
                <a:path w="10709" h="44233" extrusionOk="0">
                  <a:moveTo>
                    <a:pt x="1068" y="1"/>
                  </a:moveTo>
                  <a:cubicBezTo>
                    <a:pt x="367" y="434"/>
                    <a:pt x="0" y="1302"/>
                    <a:pt x="201" y="2136"/>
                  </a:cubicBezTo>
                  <a:lnTo>
                    <a:pt x="9407" y="44232"/>
                  </a:lnTo>
                  <a:lnTo>
                    <a:pt x="10708" y="43966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1"/>
            <p:cNvSpPr/>
            <p:nvPr/>
          </p:nvSpPr>
          <p:spPr>
            <a:xfrm>
              <a:off x="4211500" y="777675"/>
              <a:ext cx="460375" cy="251850"/>
            </a:xfrm>
            <a:custGeom>
              <a:avLst/>
              <a:gdLst/>
              <a:ahLst/>
              <a:cxnLst/>
              <a:rect l="l" t="t" r="r" b="b"/>
              <a:pathLst>
                <a:path w="18415" h="10074" extrusionOk="0">
                  <a:moveTo>
                    <a:pt x="17046" y="0"/>
                  </a:moveTo>
                  <a:lnTo>
                    <a:pt x="1" y="3736"/>
                  </a:lnTo>
                  <a:lnTo>
                    <a:pt x="1402" y="10074"/>
                  </a:lnTo>
                  <a:lnTo>
                    <a:pt x="18414" y="6371"/>
                  </a:lnTo>
                  <a:lnTo>
                    <a:pt x="170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1"/>
            <p:cNvSpPr/>
            <p:nvPr/>
          </p:nvSpPr>
          <p:spPr>
            <a:xfrm>
              <a:off x="4349950" y="1062875"/>
              <a:ext cx="278550" cy="113425"/>
            </a:xfrm>
            <a:custGeom>
              <a:avLst/>
              <a:gdLst/>
              <a:ahLst/>
              <a:cxnLst/>
              <a:rect l="l" t="t" r="r" b="b"/>
              <a:pathLst>
                <a:path w="11142" h="4537" extrusionOk="0">
                  <a:moveTo>
                    <a:pt x="10641" y="0"/>
                  </a:moveTo>
                  <a:lnTo>
                    <a:pt x="0" y="2302"/>
                  </a:lnTo>
                  <a:lnTo>
                    <a:pt x="501" y="4537"/>
                  </a:lnTo>
                  <a:lnTo>
                    <a:pt x="11142" y="2202"/>
                  </a:lnTo>
                  <a:lnTo>
                    <a:pt x="106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CUSTOM_9"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" name="Google Shape;1536;p24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537" name="Google Shape;1537;p24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4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4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4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4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4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4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4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4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4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4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4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4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4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4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4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4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4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4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4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4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4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4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1" name="Google Shape;1561;p24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24"/>
          <p:cNvSpPr txBox="1">
            <a:spLocks noGrp="1"/>
          </p:cNvSpPr>
          <p:nvPr>
            <p:ph type="title"/>
          </p:nvPr>
        </p:nvSpPr>
        <p:spPr>
          <a:xfrm>
            <a:off x="1246625" y="546075"/>
            <a:ext cx="42018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63" name="Google Shape;1563;p24"/>
          <p:cNvSpPr txBox="1">
            <a:spLocks noGrp="1"/>
          </p:cNvSpPr>
          <p:nvPr>
            <p:ph type="body" idx="1"/>
          </p:nvPr>
        </p:nvSpPr>
        <p:spPr>
          <a:xfrm>
            <a:off x="1243800" y="1316075"/>
            <a:ext cx="3766800" cy="2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arabicPeriod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F492BC"/>
              </a:buClr>
              <a:buSzPts val="1200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F492BC"/>
              </a:buClr>
              <a:buSzPts val="12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12"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8" name="Google Shape;1618;p26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619" name="Google Shape;1619;p26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26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26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26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26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26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26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26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26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26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26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26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26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26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26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26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26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26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26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26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26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26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26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26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3" name="Google Shape;1643;p26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26"/>
          <p:cNvSpPr txBox="1">
            <a:spLocks noGrp="1"/>
          </p:cNvSpPr>
          <p:nvPr>
            <p:ph type="title"/>
          </p:nvPr>
        </p:nvSpPr>
        <p:spPr>
          <a:xfrm>
            <a:off x="1246625" y="546075"/>
            <a:ext cx="42018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45" name="Google Shape;1645;p26"/>
          <p:cNvSpPr txBox="1">
            <a:spLocks noGrp="1"/>
          </p:cNvSpPr>
          <p:nvPr>
            <p:ph type="subTitle" idx="1"/>
          </p:nvPr>
        </p:nvSpPr>
        <p:spPr>
          <a:xfrm>
            <a:off x="1248975" y="1300750"/>
            <a:ext cx="34431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Cabin"/>
                <a:ea typeface="Cabin"/>
                <a:cs typeface="Cabin"/>
                <a:sym typeface="Cabin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2_1"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7" name="Google Shape;1647;p27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648" name="Google Shape;1648;p27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27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27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27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27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27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27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27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27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27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27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27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27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7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27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27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7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27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27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27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27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27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27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27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2" name="Google Shape;1672;p27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3" name="Google Shape;1673;p27"/>
          <p:cNvSpPr txBox="1">
            <a:spLocks noGrp="1"/>
          </p:cNvSpPr>
          <p:nvPr>
            <p:ph type="title"/>
          </p:nvPr>
        </p:nvSpPr>
        <p:spPr>
          <a:xfrm>
            <a:off x="1246625" y="546075"/>
            <a:ext cx="42018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74" name="Google Shape;1674;p27"/>
          <p:cNvSpPr txBox="1">
            <a:spLocks noGrp="1"/>
          </p:cNvSpPr>
          <p:nvPr>
            <p:ph type="subTitle" idx="1"/>
          </p:nvPr>
        </p:nvSpPr>
        <p:spPr>
          <a:xfrm>
            <a:off x="1248975" y="1300750"/>
            <a:ext cx="4116000" cy="7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  <a:defRPr sz="1600">
                <a:latin typeface="Cabin"/>
                <a:ea typeface="Cabin"/>
                <a:cs typeface="Cabin"/>
                <a:sym typeface="Cabin"/>
              </a:defRPr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675" name="Google Shape;1675;p27"/>
          <p:cNvGrpSpPr/>
          <p:nvPr/>
        </p:nvGrpSpPr>
        <p:grpSpPr>
          <a:xfrm rot="1062179">
            <a:off x="693949" y="4620399"/>
            <a:ext cx="428674" cy="213137"/>
            <a:chOff x="3561050" y="1681425"/>
            <a:chExt cx="428650" cy="213125"/>
          </a:xfrm>
        </p:grpSpPr>
        <p:sp>
          <p:nvSpPr>
            <p:cNvPr id="1676" name="Google Shape;1676;p27"/>
            <p:cNvSpPr/>
            <p:nvPr/>
          </p:nvSpPr>
          <p:spPr>
            <a:xfrm>
              <a:off x="3561050" y="1681425"/>
              <a:ext cx="428650" cy="213125"/>
            </a:xfrm>
            <a:custGeom>
              <a:avLst/>
              <a:gdLst/>
              <a:ahLst/>
              <a:cxnLst/>
              <a:rect l="l" t="t" r="r" b="b"/>
              <a:pathLst>
                <a:path w="17146" h="8525" extrusionOk="0">
                  <a:moveTo>
                    <a:pt x="2321" y="1"/>
                  </a:moveTo>
                  <a:cubicBezTo>
                    <a:pt x="1361" y="1"/>
                    <a:pt x="528" y="739"/>
                    <a:pt x="434" y="1744"/>
                  </a:cubicBezTo>
                  <a:lnTo>
                    <a:pt x="100" y="5280"/>
                  </a:lnTo>
                  <a:cubicBezTo>
                    <a:pt x="0" y="6314"/>
                    <a:pt x="801" y="7248"/>
                    <a:pt x="1835" y="7348"/>
                  </a:cubicBezTo>
                  <a:lnTo>
                    <a:pt x="14644" y="8515"/>
                  </a:lnTo>
                  <a:cubicBezTo>
                    <a:pt x="14705" y="8521"/>
                    <a:pt x="14765" y="8524"/>
                    <a:pt x="14825" y="8524"/>
                  </a:cubicBezTo>
                  <a:cubicBezTo>
                    <a:pt x="15785" y="8524"/>
                    <a:pt x="16618" y="7785"/>
                    <a:pt x="16712" y="6781"/>
                  </a:cubicBezTo>
                  <a:lnTo>
                    <a:pt x="17046" y="3278"/>
                  </a:lnTo>
                  <a:cubicBezTo>
                    <a:pt x="17146" y="2211"/>
                    <a:pt x="16345" y="1277"/>
                    <a:pt x="15311" y="1177"/>
                  </a:cubicBezTo>
                  <a:lnTo>
                    <a:pt x="2502" y="9"/>
                  </a:lnTo>
                  <a:cubicBezTo>
                    <a:pt x="2441" y="3"/>
                    <a:pt x="2381" y="1"/>
                    <a:pt x="2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27"/>
            <p:cNvSpPr/>
            <p:nvPr/>
          </p:nvSpPr>
          <p:spPr>
            <a:xfrm>
              <a:off x="3561050" y="1681425"/>
              <a:ext cx="216850" cy="197875"/>
            </a:xfrm>
            <a:custGeom>
              <a:avLst/>
              <a:gdLst/>
              <a:ahLst/>
              <a:cxnLst/>
              <a:rect l="l" t="t" r="r" b="b"/>
              <a:pathLst>
                <a:path w="8674" h="7915" extrusionOk="0">
                  <a:moveTo>
                    <a:pt x="2321" y="1"/>
                  </a:moveTo>
                  <a:cubicBezTo>
                    <a:pt x="1361" y="1"/>
                    <a:pt x="528" y="739"/>
                    <a:pt x="434" y="1744"/>
                  </a:cubicBezTo>
                  <a:lnTo>
                    <a:pt x="100" y="5280"/>
                  </a:lnTo>
                  <a:cubicBezTo>
                    <a:pt x="0" y="6314"/>
                    <a:pt x="801" y="7248"/>
                    <a:pt x="1835" y="7348"/>
                  </a:cubicBezTo>
                  <a:lnTo>
                    <a:pt x="8006" y="7915"/>
                  </a:lnTo>
                  <a:lnTo>
                    <a:pt x="8673" y="576"/>
                  </a:lnTo>
                  <a:lnTo>
                    <a:pt x="2502" y="9"/>
                  </a:lnTo>
                  <a:cubicBezTo>
                    <a:pt x="2441" y="3"/>
                    <a:pt x="2381" y="1"/>
                    <a:pt x="2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27"/>
            <p:cNvSpPr/>
            <p:nvPr/>
          </p:nvSpPr>
          <p:spPr>
            <a:xfrm>
              <a:off x="3561050" y="1810075"/>
              <a:ext cx="417825" cy="84475"/>
            </a:xfrm>
            <a:custGeom>
              <a:avLst/>
              <a:gdLst/>
              <a:ahLst/>
              <a:cxnLst/>
              <a:rect l="l" t="t" r="r" b="b"/>
              <a:pathLst>
                <a:path w="16713" h="3379" extrusionOk="0">
                  <a:moveTo>
                    <a:pt x="134" y="0"/>
                  </a:moveTo>
                  <a:lnTo>
                    <a:pt x="100" y="134"/>
                  </a:lnTo>
                  <a:cubicBezTo>
                    <a:pt x="0" y="1168"/>
                    <a:pt x="801" y="2102"/>
                    <a:pt x="1835" y="2202"/>
                  </a:cubicBezTo>
                  <a:lnTo>
                    <a:pt x="14644" y="3369"/>
                  </a:lnTo>
                  <a:cubicBezTo>
                    <a:pt x="14705" y="3375"/>
                    <a:pt x="14765" y="3378"/>
                    <a:pt x="14825" y="3378"/>
                  </a:cubicBezTo>
                  <a:cubicBezTo>
                    <a:pt x="15785" y="3378"/>
                    <a:pt x="16618" y="2639"/>
                    <a:pt x="16712" y="1635"/>
                  </a:cubicBezTo>
                  <a:lnTo>
                    <a:pt x="16712" y="1501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lt2">
                <a:alpha val="611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9" name="Google Shape;1679;p27"/>
          <p:cNvGrpSpPr/>
          <p:nvPr/>
        </p:nvGrpSpPr>
        <p:grpSpPr>
          <a:xfrm>
            <a:off x="0" y="3971250"/>
            <a:ext cx="693850" cy="1639525"/>
            <a:chOff x="3086550" y="433250"/>
            <a:chExt cx="693850" cy="1639525"/>
          </a:xfrm>
        </p:grpSpPr>
        <p:sp>
          <p:nvSpPr>
            <p:cNvPr id="1680" name="Google Shape;1680;p27"/>
            <p:cNvSpPr/>
            <p:nvPr/>
          </p:nvSpPr>
          <p:spPr>
            <a:xfrm>
              <a:off x="3086550" y="433250"/>
              <a:ext cx="693850" cy="1639525"/>
            </a:xfrm>
            <a:custGeom>
              <a:avLst/>
              <a:gdLst/>
              <a:ahLst/>
              <a:cxnLst/>
              <a:rect l="l" t="t" r="r" b="b"/>
              <a:pathLst>
                <a:path w="27754" h="65581" extrusionOk="0">
                  <a:moveTo>
                    <a:pt x="19614" y="1"/>
                  </a:moveTo>
                  <a:lnTo>
                    <a:pt x="0" y="62879"/>
                  </a:lnTo>
                  <a:lnTo>
                    <a:pt x="8173" y="65581"/>
                  </a:lnTo>
                  <a:lnTo>
                    <a:pt x="27753" y="2703"/>
                  </a:lnTo>
                  <a:lnTo>
                    <a:pt x="196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27"/>
            <p:cNvSpPr/>
            <p:nvPr/>
          </p:nvSpPr>
          <p:spPr>
            <a:xfrm>
              <a:off x="3641950" y="506650"/>
              <a:ext cx="125100" cy="55050"/>
            </a:xfrm>
            <a:custGeom>
              <a:avLst/>
              <a:gdLst/>
              <a:ahLst/>
              <a:cxnLst/>
              <a:rect l="l" t="t" r="r" b="b"/>
              <a:pathLst>
                <a:path w="5004" h="2202" extrusionOk="0">
                  <a:moveTo>
                    <a:pt x="234" y="0"/>
                  </a:moveTo>
                  <a:lnTo>
                    <a:pt x="0" y="734"/>
                  </a:lnTo>
                  <a:lnTo>
                    <a:pt x="4803" y="2202"/>
                  </a:lnTo>
                  <a:lnTo>
                    <a:pt x="5004" y="15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27"/>
            <p:cNvSpPr/>
            <p:nvPr/>
          </p:nvSpPr>
          <p:spPr>
            <a:xfrm>
              <a:off x="3551875" y="797675"/>
              <a:ext cx="125125" cy="55075"/>
            </a:xfrm>
            <a:custGeom>
              <a:avLst/>
              <a:gdLst/>
              <a:ahLst/>
              <a:cxnLst/>
              <a:rect l="l" t="t" r="r" b="b"/>
              <a:pathLst>
                <a:path w="5005" h="2203" extrusionOk="0">
                  <a:moveTo>
                    <a:pt x="201" y="1"/>
                  </a:moveTo>
                  <a:lnTo>
                    <a:pt x="0" y="735"/>
                  </a:lnTo>
                  <a:lnTo>
                    <a:pt x="4771" y="2202"/>
                  </a:lnTo>
                  <a:lnTo>
                    <a:pt x="5004" y="1502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27"/>
            <p:cNvSpPr/>
            <p:nvPr/>
          </p:nvSpPr>
          <p:spPr>
            <a:xfrm>
              <a:off x="3683625" y="573350"/>
              <a:ext cx="68425" cy="37550"/>
            </a:xfrm>
            <a:custGeom>
              <a:avLst/>
              <a:gdLst/>
              <a:ahLst/>
              <a:cxnLst/>
              <a:rect l="l" t="t" r="r" b="b"/>
              <a:pathLst>
                <a:path w="2737" h="1502" extrusionOk="0">
                  <a:moveTo>
                    <a:pt x="234" y="1"/>
                  </a:moveTo>
                  <a:lnTo>
                    <a:pt x="1" y="701"/>
                  </a:lnTo>
                  <a:lnTo>
                    <a:pt x="2503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27"/>
            <p:cNvSpPr/>
            <p:nvPr/>
          </p:nvSpPr>
          <p:spPr>
            <a:xfrm>
              <a:off x="3668625" y="62172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01"/>
                  </a:lnTo>
                  <a:lnTo>
                    <a:pt x="2502" y="1501"/>
                  </a:lnTo>
                  <a:lnTo>
                    <a:pt x="2736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27"/>
            <p:cNvSpPr/>
            <p:nvPr/>
          </p:nvSpPr>
          <p:spPr>
            <a:xfrm>
              <a:off x="3653625" y="67010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34"/>
                  </a:lnTo>
                  <a:lnTo>
                    <a:pt x="2502" y="1501"/>
                  </a:lnTo>
                  <a:lnTo>
                    <a:pt x="2735" y="767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27"/>
            <p:cNvSpPr/>
            <p:nvPr/>
          </p:nvSpPr>
          <p:spPr>
            <a:xfrm>
              <a:off x="3638600" y="7184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1" y="1"/>
                  </a:moveTo>
                  <a:lnTo>
                    <a:pt x="1" y="735"/>
                  </a:lnTo>
                  <a:lnTo>
                    <a:pt x="2502" y="1502"/>
                  </a:lnTo>
                  <a:lnTo>
                    <a:pt x="2736" y="7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27"/>
            <p:cNvSpPr/>
            <p:nvPr/>
          </p:nvSpPr>
          <p:spPr>
            <a:xfrm>
              <a:off x="3622750" y="766825"/>
              <a:ext cx="69250" cy="37550"/>
            </a:xfrm>
            <a:custGeom>
              <a:avLst/>
              <a:gdLst/>
              <a:ahLst/>
              <a:cxnLst/>
              <a:rect l="l" t="t" r="r" b="b"/>
              <a:pathLst>
                <a:path w="2770" h="1502" extrusionOk="0">
                  <a:moveTo>
                    <a:pt x="234" y="0"/>
                  </a:moveTo>
                  <a:lnTo>
                    <a:pt x="1" y="734"/>
                  </a:lnTo>
                  <a:lnTo>
                    <a:pt x="2536" y="1502"/>
                  </a:lnTo>
                  <a:lnTo>
                    <a:pt x="2769" y="8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27"/>
            <p:cNvSpPr/>
            <p:nvPr/>
          </p:nvSpPr>
          <p:spPr>
            <a:xfrm>
              <a:off x="3460975" y="1088725"/>
              <a:ext cx="125125" cy="55050"/>
            </a:xfrm>
            <a:custGeom>
              <a:avLst/>
              <a:gdLst/>
              <a:ahLst/>
              <a:cxnLst/>
              <a:rect l="l" t="t" r="r" b="b"/>
              <a:pathLst>
                <a:path w="5005" h="2202" extrusionOk="0">
                  <a:moveTo>
                    <a:pt x="234" y="0"/>
                  </a:moveTo>
                  <a:lnTo>
                    <a:pt x="1" y="701"/>
                  </a:lnTo>
                  <a:lnTo>
                    <a:pt x="4771" y="2202"/>
                  </a:lnTo>
                  <a:lnTo>
                    <a:pt x="5004" y="14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27"/>
            <p:cNvSpPr/>
            <p:nvPr/>
          </p:nvSpPr>
          <p:spPr>
            <a:xfrm>
              <a:off x="3592725" y="863550"/>
              <a:ext cx="68425" cy="38400"/>
            </a:xfrm>
            <a:custGeom>
              <a:avLst/>
              <a:gdLst/>
              <a:ahLst/>
              <a:cxnLst/>
              <a:rect l="l" t="t" r="r" b="b"/>
              <a:pathLst>
                <a:path w="2737" h="1536" extrusionOk="0">
                  <a:moveTo>
                    <a:pt x="234" y="1"/>
                  </a:moveTo>
                  <a:lnTo>
                    <a:pt x="1" y="735"/>
                  </a:lnTo>
                  <a:lnTo>
                    <a:pt x="2536" y="1535"/>
                  </a:lnTo>
                  <a:lnTo>
                    <a:pt x="2736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7"/>
            <p:cNvSpPr/>
            <p:nvPr/>
          </p:nvSpPr>
          <p:spPr>
            <a:xfrm>
              <a:off x="3577725" y="912750"/>
              <a:ext cx="68400" cy="37575"/>
            </a:xfrm>
            <a:custGeom>
              <a:avLst/>
              <a:gdLst/>
              <a:ahLst/>
              <a:cxnLst/>
              <a:rect l="l" t="t" r="r" b="b"/>
              <a:pathLst>
                <a:path w="2736" h="1503" extrusionOk="0">
                  <a:moveTo>
                    <a:pt x="234" y="1"/>
                  </a:moveTo>
                  <a:lnTo>
                    <a:pt x="1" y="701"/>
                  </a:lnTo>
                  <a:lnTo>
                    <a:pt x="2536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7"/>
            <p:cNvSpPr/>
            <p:nvPr/>
          </p:nvSpPr>
          <p:spPr>
            <a:xfrm>
              <a:off x="3562725" y="96112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0" y="701"/>
                  </a:lnTo>
                  <a:lnTo>
                    <a:pt x="2502" y="1502"/>
                  </a:lnTo>
                  <a:lnTo>
                    <a:pt x="2735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7"/>
            <p:cNvSpPr/>
            <p:nvPr/>
          </p:nvSpPr>
          <p:spPr>
            <a:xfrm>
              <a:off x="3547700" y="100950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1" y="734"/>
                  </a:lnTo>
                  <a:lnTo>
                    <a:pt x="2502" y="1501"/>
                  </a:lnTo>
                  <a:lnTo>
                    <a:pt x="2736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7"/>
            <p:cNvSpPr/>
            <p:nvPr/>
          </p:nvSpPr>
          <p:spPr>
            <a:xfrm>
              <a:off x="3532700" y="105787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0" y="0"/>
                  </a:moveTo>
                  <a:lnTo>
                    <a:pt x="0" y="734"/>
                  </a:lnTo>
                  <a:lnTo>
                    <a:pt x="2502" y="1501"/>
                  </a:lnTo>
                  <a:lnTo>
                    <a:pt x="2736" y="767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27"/>
            <p:cNvSpPr/>
            <p:nvPr/>
          </p:nvSpPr>
          <p:spPr>
            <a:xfrm>
              <a:off x="3370075" y="1379775"/>
              <a:ext cx="125125" cy="55050"/>
            </a:xfrm>
            <a:custGeom>
              <a:avLst/>
              <a:gdLst/>
              <a:ahLst/>
              <a:cxnLst/>
              <a:rect l="l" t="t" r="r" b="b"/>
              <a:pathLst>
                <a:path w="5005" h="2202" extrusionOk="0">
                  <a:moveTo>
                    <a:pt x="234" y="0"/>
                  </a:moveTo>
                  <a:lnTo>
                    <a:pt x="1" y="734"/>
                  </a:lnTo>
                  <a:lnTo>
                    <a:pt x="4771" y="2202"/>
                  </a:lnTo>
                  <a:lnTo>
                    <a:pt x="5004" y="14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7"/>
            <p:cNvSpPr/>
            <p:nvPr/>
          </p:nvSpPr>
          <p:spPr>
            <a:xfrm>
              <a:off x="3501850" y="1154600"/>
              <a:ext cx="69225" cy="37550"/>
            </a:xfrm>
            <a:custGeom>
              <a:avLst/>
              <a:gdLst/>
              <a:ahLst/>
              <a:cxnLst/>
              <a:rect l="l" t="t" r="r" b="b"/>
              <a:pathLst>
                <a:path w="2769" h="1502" extrusionOk="0">
                  <a:moveTo>
                    <a:pt x="234" y="1"/>
                  </a:moveTo>
                  <a:lnTo>
                    <a:pt x="0" y="734"/>
                  </a:lnTo>
                  <a:lnTo>
                    <a:pt x="2535" y="1502"/>
                  </a:lnTo>
                  <a:lnTo>
                    <a:pt x="2769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7"/>
            <p:cNvSpPr/>
            <p:nvPr/>
          </p:nvSpPr>
          <p:spPr>
            <a:xfrm>
              <a:off x="3486825" y="1202975"/>
              <a:ext cx="69250" cy="38375"/>
            </a:xfrm>
            <a:custGeom>
              <a:avLst/>
              <a:gdLst/>
              <a:ahLst/>
              <a:cxnLst/>
              <a:rect l="l" t="t" r="r" b="b"/>
              <a:pathLst>
                <a:path w="2770" h="1535" extrusionOk="0">
                  <a:moveTo>
                    <a:pt x="234" y="0"/>
                  </a:moveTo>
                  <a:lnTo>
                    <a:pt x="1" y="734"/>
                  </a:lnTo>
                  <a:lnTo>
                    <a:pt x="2536" y="1535"/>
                  </a:lnTo>
                  <a:lnTo>
                    <a:pt x="2769" y="8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7"/>
            <p:cNvSpPr/>
            <p:nvPr/>
          </p:nvSpPr>
          <p:spPr>
            <a:xfrm>
              <a:off x="3471825" y="125217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01"/>
                  </a:lnTo>
                  <a:lnTo>
                    <a:pt x="2535" y="1501"/>
                  </a:lnTo>
                  <a:lnTo>
                    <a:pt x="2735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7"/>
            <p:cNvSpPr/>
            <p:nvPr/>
          </p:nvSpPr>
          <p:spPr>
            <a:xfrm>
              <a:off x="3456800" y="1300550"/>
              <a:ext cx="68425" cy="37550"/>
            </a:xfrm>
            <a:custGeom>
              <a:avLst/>
              <a:gdLst/>
              <a:ahLst/>
              <a:cxnLst/>
              <a:rect l="l" t="t" r="r" b="b"/>
              <a:pathLst>
                <a:path w="2737" h="1502" extrusionOk="0">
                  <a:moveTo>
                    <a:pt x="234" y="0"/>
                  </a:moveTo>
                  <a:lnTo>
                    <a:pt x="1" y="701"/>
                  </a:lnTo>
                  <a:lnTo>
                    <a:pt x="2503" y="1501"/>
                  </a:lnTo>
                  <a:lnTo>
                    <a:pt x="2736" y="767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7"/>
            <p:cNvSpPr/>
            <p:nvPr/>
          </p:nvSpPr>
          <p:spPr>
            <a:xfrm>
              <a:off x="3441800" y="134890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0" y="735"/>
                  </a:lnTo>
                  <a:lnTo>
                    <a:pt x="2502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7"/>
            <p:cNvSpPr/>
            <p:nvPr/>
          </p:nvSpPr>
          <p:spPr>
            <a:xfrm>
              <a:off x="3279175" y="1669975"/>
              <a:ext cx="125125" cy="55900"/>
            </a:xfrm>
            <a:custGeom>
              <a:avLst/>
              <a:gdLst/>
              <a:ahLst/>
              <a:cxnLst/>
              <a:rect l="l" t="t" r="r" b="b"/>
              <a:pathLst>
                <a:path w="5005" h="2236" extrusionOk="0">
                  <a:moveTo>
                    <a:pt x="234" y="0"/>
                  </a:moveTo>
                  <a:lnTo>
                    <a:pt x="1" y="734"/>
                  </a:lnTo>
                  <a:lnTo>
                    <a:pt x="4804" y="2235"/>
                  </a:lnTo>
                  <a:lnTo>
                    <a:pt x="5004" y="15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7"/>
            <p:cNvSpPr/>
            <p:nvPr/>
          </p:nvSpPr>
          <p:spPr>
            <a:xfrm>
              <a:off x="3411775" y="14456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1" y="0"/>
                  </a:moveTo>
                  <a:lnTo>
                    <a:pt x="0" y="734"/>
                  </a:lnTo>
                  <a:lnTo>
                    <a:pt x="2502" y="1501"/>
                  </a:lnTo>
                  <a:lnTo>
                    <a:pt x="2736" y="80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7"/>
            <p:cNvSpPr/>
            <p:nvPr/>
          </p:nvSpPr>
          <p:spPr>
            <a:xfrm>
              <a:off x="3396775" y="1494000"/>
              <a:ext cx="68400" cy="37575"/>
            </a:xfrm>
            <a:custGeom>
              <a:avLst/>
              <a:gdLst/>
              <a:ahLst/>
              <a:cxnLst/>
              <a:rect l="l" t="t" r="r" b="b"/>
              <a:pathLst>
                <a:path w="2736" h="1503" extrusionOk="0">
                  <a:moveTo>
                    <a:pt x="200" y="1"/>
                  </a:moveTo>
                  <a:lnTo>
                    <a:pt x="0" y="735"/>
                  </a:lnTo>
                  <a:lnTo>
                    <a:pt x="2502" y="1502"/>
                  </a:lnTo>
                  <a:lnTo>
                    <a:pt x="2735" y="80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7"/>
            <p:cNvSpPr/>
            <p:nvPr/>
          </p:nvSpPr>
          <p:spPr>
            <a:xfrm>
              <a:off x="3380925" y="1542375"/>
              <a:ext cx="69225" cy="38400"/>
            </a:xfrm>
            <a:custGeom>
              <a:avLst/>
              <a:gdLst/>
              <a:ahLst/>
              <a:cxnLst/>
              <a:rect l="l" t="t" r="r" b="b"/>
              <a:pathLst>
                <a:path w="2769" h="1536" extrusionOk="0">
                  <a:moveTo>
                    <a:pt x="234" y="1"/>
                  </a:moveTo>
                  <a:lnTo>
                    <a:pt x="0" y="735"/>
                  </a:lnTo>
                  <a:lnTo>
                    <a:pt x="2535" y="1535"/>
                  </a:lnTo>
                  <a:lnTo>
                    <a:pt x="2769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7"/>
            <p:cNvSpPr/>
            <p:nvPr/>
          </p:nvSpPr>
          <p:spPr>
            <a:xfrm>
              <a:off x="3365900" y="1590750"/>
              <a:ext cx="68425" cy="38375"/>
            </a:xfrm>
            <a:custGeom>
              <a:avLst/>
              <a:gdLst/>
              <a:ahLst/>
              <a:cxnLst/>
              <a:rect l="l" t="t" r="r" b="b"/>
              <a:pathLst>
                <a:path w="2737" h="1535" extrusionOk="0">
                  <a:moveTo>
                    <a:pt x="234" y="0"/>
                  </a:moveTo>
                  <a:lnTo>
                    <a:pt x="1" y="734"/>
                  </a:lnTo>
                  <a:lnTo>
                    <a:pt x="2536" y="1535"/>
                  </a:lnTo>
                  <a:lnTo>
                    <a:pt x="2736" y="80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27"/>
            <p:cNvSpPr/>
            <p:nvPr/>
          </p:nvSpPr>
          <p:spPr>
            <a:xfrm>
              <a:off x="3350900" y="16399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0"/>
                  </a:moveTo>
                  <a:lnTo>
                    <a:pt x="0" y="701"/>
                  </a:lnTo>
                  <a:lnTo>
                    <a:pt x="2536" y="1502"/>
                  </a:lnTo>
                  <a:lnTo>
                    <a:pt x="2736" y="768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27"/>
            <p:cNvSpPr/>
            <p:nvPr/>
          </p:nvSpPr>
          <p:spPr>
            <a:xfrm>
              <a:off x="3320875" y="173667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1" y="735"/>
                  </a:lnTo>
                  <a:lnTo>
                    <a:pt x="2502" y="1502"/>
                  </a:lnTo>
                  <a:lnTo>
                    <a:pt x="2736" y="76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7"/>
            <p:cNvSpPr/>
            <p:nvPr/>
          </p:nvSpPr>
          <p:spPr>
            <a:xfrm>
              <a:off x="3305875" y="1785050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34" y="1"/>
                  </a:moveTo>
                  <a:lnTo>
                    <a:pt x="0" y="734"/>
                  </a:lnTo>
                  <a:lnTo>
                    <a:pt x="2502" y="1502"/>
                  </a:lnTo>
                  <a:lnTo>
                    <a:pt x="2735" y="8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7"/>
            <p:cNvSpPr/>
            <p:nvPr/>
          </p:nvSpPr>
          <p:spPr>
            <a:xfrm>
              <a:off x="3290850" y="1833425"/>
              <a:ext cx="68400" cy="37550"/>
            </a:xfrm>
            <a:custGeom>
              <a:avLst/>
              <a:gdLst/>
              <a:ahLst/>
              <a:cxnLst/>
              <a:rect l="l" t="t" r="r" b="b"/>
              <a:pathLst>
                <a:path w="2736" h="1502" extrusionOk="0">
                  <a:moveTo>
                    <a:pt x="201" y="0"/>
                  </a:moveTo>
                  <a:lnTo>
                    <a:pt x="1" y="734"/>
                  </a:lnTo>
                  <a:lnTo>
                    <a:pt x="2502" y="1501"/>
                  </a:lnTo>
                  <a:lnTo>
                    <a:pt x="2736" y="80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7"/>
            <p:cNvSpPr/>
            <p:nvPr/>
          </p:nvSpPr>
          <p:spPr>
            <a:xfrm>
              <a:off x="3275850" y="1881800"/>
              <a:ext cx="68400" cy="38375"/>
            </a:xfrm>
            <a:custGeom>
              <a:avLst/>
              <a:gdLst/>
              <a:ahLst/>
              <a:cxnLst/>
              <a:rect l="l" t="t" r="r" b="b"/>
              <a:pathLst>
                <a:path w="2736" h="1535" extrusionOk="0">
                  <a:moveTo>
                    <a:pt x="200" y="0"/>
                  </a:moveTo>
                  <a:lnTo>
                    <a:pt x="0" y="734"/>
                  </a:lnTo>
                  <a:lnTo>
                    <a:pt x="2502" y="1534"/>
                  </a:lnTo>
                  <a:lnTo>
                    <a:pt x="2736" y="801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2_1_1_1_1"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1" name="Google Shape;1841;p30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842" name="Google Shape;1842;p30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0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0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0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0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0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0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0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0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30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0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0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0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0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30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0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0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0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0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0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0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0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0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0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6" name="Google Shape;1866;p30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7" name="Google Shape;1867;p30"/>
          <p:cNvSpPr txBox="1">
            <a:spLocks noGrp="1"/>
          </p:cNvSpPr>
          <p:nvPr>
            <p:ph type="title"/>
          </p:nvPr>
        </p:nvSpPr>
        <p:spPr>
          <a:xfrm>
            <a:off x="1246625" y="546075"/>
            <a:ext cx="6650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5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68" name="Google Shape;1868;p30"/>
          <p:cNvSpPr txBox="1">
            <a:spLocks noGrp="1"/>
          </p:cNvSpPr>
          <p:nvPr>
            <p:ph type="subTitle" idx="1"/>
          </p:nvPr>
        </p:nvSpPr>
        <p:spPr>
          <a:xfrm>
            <a:off x="1248975" y="1300750"/>
            <a:ext cx="4301100" cy="7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  <a:defRPr sz="1600">
                <a:latin typeface="Cabin"/>
                <a:ea typeface="Cabin"/>
                <a:cs typeface="Cabin"/>
                <a:sym typeface="Cabin"/>
              </a:defRPr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69" name="Google Shape;1869;p30"/>
          <p:cNvGrpSpPr/>
          <p:nvPr/>
        </p:nvGrpSpPr>
        <p:grpSpPr>
          <a:xfrm rot="-1090769">
            <a:off x="1075350" y="4014807"/>
            <a:ext cx="231819" cy="1348338"/>
            <a:chOff x="4534200" y="622575"/>
            <a:chExt cx="297150" cy="1728325"/>
          </a:xfrm>
        </p:grpSpPr>
        <p:sp>
          <p:nvSpPr>
            <p:cNvPr id="1870" name="Google Shape;1870;p30"/>
            <p:cNvSpPr/>
            <p:nvPr/>
          </p:nvSpPr>
          <p:spPr>
            <a:xfrm>
              <a:off x="4610050" y="1060400"/>
              <a:ext cx="130800" cy="1290500"/>
            </a:xfrm>
            <a:custGeom>
              <a:avLst/>
              <a:gdLst/>
              <a:ahLst/>
              <a:cxnLst/>
              <a:rect l="l" t="t" r="r" b="b"/>
              <a:pathLst>
                <a:path w="5232" h="51620" extrusionOk="0">
                  <a:moveTo>
                    <a:pt x="1" y="1"/>
                  </a:moveTo>
                  <a:lnTo>
                    <a:pt x="587" y="49925"/>
                  </a:lnTo>
                  <a:cubicBezTo>
                    <a:pt x="607" y="50866"/>
                    <a:pt x="1340" y="51619"/>
                    <a:pt x="2240" y="51619"/>
                  </a:cubicBezTo>
                  <a:lnTo>
                    <a:pt x="3118" y="51619"/>
                  </a:lnTo>
                  <a:cubicBezTo>
                    <a:pt x="4018" y="51619"/>
                    <a:pt x="4750" y="50866"/>
                    <a:pt x="4771" y="49925"/>
                  </a:cubicBezTo>
                  <a:lnTo>
                    <a:pt x="52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0"/>
            <p:cNvSpPr/>
            <p:nvPr/>
          </p:nvSpPr>
          <p:spPr>
            <a:xfrm>
              <a:off x="4608475" y="925975"/>
              <a:ext cx="133950" cy="134450"/>
            </a:xfrm>
            <a:custGeom>
              <a:avLst/>
              <a:gdLst/>
              <a:ahLst/>
              <a:cxnLst/>
              <a:rect l="l" t="t" r="r" b="b"/>
              <a:pathLst>
                <a:path w="5358" h="5378" extrusionOk="0">
                  <a:moveTo>
                    <a:pt x="1" y="1"/>
                  </a:moveTo>
                  <a:lnTo>
                    <a:pt x="64" y="5378"/>
                  </a:lnTo>
                  <a:lnTo>
                    <a:pt x="5295" y="5378"/>
                  </a:lnTo>
                  <a:lnTo>
                    <a:pt x="53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0"/>
            <p:cNvSpPr/>
            <p:nvPr/>
          </p:nvSpPr>
          <p:spPr>
            <a:xfrm>
              <a:off x="4534200" y="622575"/>
              <a:ext cx="297150" cy="303425"/>
            </a:xfrm>
            <a:custGeom>
              <a:avLst/>
              <a:gdLst/>
              <a:ahLst/>
              <a:cxnLst/>
              <a:rect l="l" t="t" r="r" b="b"/>
              <a:pathLst>
                <a:path w="11886" h="12137" extrusionOk="0">
                  <a:moveTo>
                    <a:pt x="3474" y="1"/>
                  </a:moveTo>
                  <a:cubicBezTo>
                    <a:pt x="3474" y="1"/>
                    <a:pt x="1277" y="398"/>
                    <a:pt x="1" y="1989"/>
                  </a:cubicBezTo>
                  <a:cubicBezTo>
                    <a:pt x="22" y="2240"/>
                    <a:pt x="587" y="7157"/>
                    <a:pt x="2972" y="12137"/>
                  </a:cubicBezTo>
                  <a:lnTo>
                    <a:pt x="8328" y="12137"/>
                  </a:lnTo>
                  <a:cubicBezTo>
                    <a:pt x="8328" y="12137"/>
                    <a:pt x="11048" y="7199"/>
                    <a:pt x="11885" y="1947"/>
                  </a:cubicBezTo>
                  <a:cubicBezTo>
                    <a:pt x="11885" y="1947"/>
                    <a:pt x="10651" y="1"/>
                    <a:pt x="5943" y="1"/>
                  </a:cubicBezTo>
                  <a:lnTo>
                    <a:pt x="5629" y="3139"/>
                  </a:lnTo>
                  <a:lnTo>
                    <a:pt x="5232" y="1"/>
                  </a:lnTo>
                  <a:lnTo>
                    <a:pt x="4165" y="1"/>
                  </a:lnTo>
                  <a:lnTo>
                    <a:pt x="4416" y="3139"/>
                  </a:lnTo>
                  <a:lnTo>
                    <a:pt x="3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3" name="Google Shape;1873;p30"/>
          <p:cNvGrpSpPr/>
          <p:nvPr/>
        </p:nvGrpSpPr>
        <p:grpSpPr>
          <a:xfrm rot="-2700000">
            <a:off x="307674" y="4144294"/>
            <a:ext cx="682804" cy="1398034"/>
            <a:chOff x="5273925" y="1952675"/>
            <a:chExt cx="613800" cy="1256750"/>
          </a:xfrm>
        </p:grpSpPr>
        <p:sp>
          <p:nvSpPr>
            <p:cNvPr id="1874" name="Google Shape;1874;p30"/>
            <p:cNvSpPr/>
            <p:nvPr/>
          </p:nvSpPr>
          <p:spPr>
            <a:xfrm>
              <a:off x="5273925" y="1952675"/>
              <a:ext cx="613800" cy="1256750"/>
            </a:xfrm>
            <a:custGeom>
              <a:avLst/>
              <a:gdLst/>
              <a:ahLst/>
              <a:cxnLst/>
              <a:rect l="l" t="t" r="r" b="b"/>
              <a:pathLst>
                <a:path w="24552" h="50270" extrusionOk="0">
                  <a:moveTo>
                    <a:pt x="4638" y="0"/>
                  </a:moveTo>
                  <a:cubicBezTo>
                    <a:pt x="2069" y="0"/>
                    <a:pt x="1" y="2069"/>
                    <a:pt x="1" y="4637"/>
                  </a:cubicBezTo>
                  <a:lnTo>
                    <a:pt x="1" y="45633"/>
                  </a:lnTo>
                  <a:cubicBezTo>
                    <a:pt x="1" y="48202"/>
                    <a:pt x="2069" y="50270"/>
                    <a:pt x="4638" y="50270"/>
                  </a:cubicBezTo>
                  <a:lnTo>
                    <a:pt x="19915" y="50270"/>
                  </a:lnTo>
                  <a:cubicBezTo>
                    <a:pt x="22484" y="50270"/>
                    <a:pt x="24552" y="48202"/>
                    <a:pt x="24552" y="45633"/>
                  </a:cubicBezTo>
                  <a:lnTo>
                    <a:pt x="24552" y="4637"/>
                  </a:lnTo>
                  <a:cubicBezTo>
                    <a:pt x="24552" y="2069"/>
                    <a:pt x="22484" y="0"/>
                    <a:pt x="199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0"/>
            <p:cNvSpPr/>
            <p:nvPr/>
          </p:nvSpPr>
          <p:spPr>
            <a:xfrm>
              <a:off x="5333975" y="2021900"/>
              <a:ext cx="238525" cy="239350"/>
            </a:xfrm>
            <a:custGeom>
              <a:avLst/>
              <a:gdLst/>
              <a:ahLst/>
              <a:cxnLst/>
              <a:rect l="l" t="t" r="r" b="b"/>
              <a:pathLst>
                <a:path w="9541" h="9574" extrusionOk="0">
                  <a:moveTo>
                    <a:pt x="4771" y="0"/>
                  </a:moveTo>
                  <a:cubicBezTo>
                    <a:pt x="2136" y="0"/>
                    <a:pt x="1" y="2135"/>
                    <a:pt x="1" y="4770"/>
                  </a:cubicBezTo>
                  <a:cubicBezTo>
                    <a:pt x="1" y="7405"/>
                    <a:pt x="2136" y="9574"/>
                    <a:pt x="4771" y="9574"/>
                  </a:cubicBezTo>
                  <a:cubicBezTo>
                    <a:pt x="7406" y="9574"/>
                    <a:pt x="9541" y="7405"/>
                    <a:pt x="9541" y="4770"/>
                  </a:cubicBezTo>
                  <a:cubicBezTo>
                    <a:pt x="9541" y="2135"/>
                    <a:pt x="7406" y="0"/>
                    <a:pt x="4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0"/>
            <p:cNvSpPr/>
            <p:nvPr/>
          </p:nvSpPr>
          <p:spPr>
            <a:xfrm>
              <a:off x="5369000" y="2056925"/>
              <a:ext cx="168475" cy="169300"/>
            </a:xfrm>
            <a:custGeom>
              <a:avLst/>
              <a:gdLst/>
              <a:ahLst/>
              <a:cxnLst/>
              <a:rect l="l" t="t" r="r" b="b"/>
              <a:pathLst>
                <a:path w="6739" h="6772" extrusionOk="0">
                  <a:moveTo>
                    <a:pt x="3370" y="0"/>
                  </a:moveTo>
                  <a:cubicBezTo>
                    <a:pt x="1502" y="0"/>
                    <a:pt x="1" y="1535"/>
                    <a:pt x="1" y="3369"/>
                  </a:cubicBezTo>
                  <a:cubicBezTo>
                    <a:pt x="1" y="5237"/>
                    <a:pt x="1502" y="6772"/>
                    <a:pt x="3370" y="6772"/>
                  </a:cubicBezTo>
                  <a:cubicBezTo>
                    <a:pt x="5238" y="6772"/>
                    <a:pt x="6739" y="5237"/>
                    <a:pt x="6739" y="3369"/>
                  </a:cubicBezTo>
                  <a:cubicBezTo>
                    <a:pt x="6739" y="1535"/>
                    <a:pt x="5238" y="0"/>
                    <a:pt x="3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0"/>
            <p:cNvSpPr/>
            <p:nvPr/>
          </p:nvSpPr>
          <p:spPr>
            <a:xfrm>
              <a:off x="5603350" y="2021900"/>
              <a:ext cx="238525" cy="239350"/>
            </a:xfrm>
            <a:custGeom>
              <a:avLst/>
              <a:gdLst/>
              <a:ahLst/>
              <a:cxnLst/>
              <a:rect l="l" t="t" r="r" b="b"/>
              <a:pathLst>
                <a:path w="9541" h="9574" extrusionOk="0">
                  <a:moveTo>
                    <a:pt x="4770" y="0"/>
                  </a:moveTo>
                  <a:cubicBezTo>
                    <a:pt x="2135" y="0"/>
                    <a:pt x="0" y="2135"/>
                    <a:pt x="0" y="4770"/>
                  </a:cubicBezTo>
                  <a:cubicBezTo>
                    <a:pt x="0" y="7405"/>
                    <a:pt x="2135" y="9574"/>
                    <a:pt x="4770" y="9574"/>
                  </a:cubicBezTo>
                  <a:cubicBezTo>
                    <a:pt x="7405" y="9574"/>
                    <a:pt x="9540" y="7405"/>
                    <a:pt x="9540" y="4770"/>
                  </a:cubicBezTo>
                  <a:cubicBezTo>
                    <a:pt x="9540" y="2135"/>
                    <a:pt x="7405" y="0"/>
                    <a:pt x="47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0"/>
            <p:cNvSpPr/>
            <p:nvPr/>
          </p:nvSpPr>
          <p:spPr>
            <a:xfrm>
              <a:off x="5637525" y="2056925"/>
              <a:ext cx="169325" cy="169300"/>
            </a:xfrm>
            <a:custGeom>
              <a:avLst/>
              <a:gdLst/>
              <a:ahLst/>
              <a:cxnLst/>
              <a:rect l="l" t="t" r="r" b="b"/>
              <a:pathLst>
                <a:path w="6773" h="6772" extrusionOk="0">
                  <a:moveTo>
                    <a:pt x="3403" y="0"/>
                  </a:moveTo>
                  <a:cubicBezTo>
                    <a:pt x="1535" y="0"/>
                    <a:pt x="1" y="1535"/>
                    <a:pt x="1" y="3369"/>
                  </a:cubicBezTo>
                  <a:cubicBezTo>
                    <a:pt x="1" y="5237"/>
                    <a:pt x="1535" y="6772"/>
                    <a:pt x="3403" y="6772"/>
                  </a:cubicBezTo>
                  <a:cubicBezTo>
                    <a:pt x="5238" y="6772"/>
                    <a:pt x="6772" y="5237"/>
                    <a:pt x="6772" y="3369"/>
                  </a:cubicBezTo>
                  <a:cubicBezTo>
                    <a:pt x="6772" y="1535"/>
                    <a:pt x="5238" y="0"/>
                    <a:pt x="3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0"/>
            <p:cNvSpPr/>
            <p:nvPr/>
          </p:nvSpPr>
          <p:spPr>
            <a:xfrm>
              <a:off x="5333975" y="231542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1" y="1"/>
                  </a:moveTo>
                  <a:cubicBezTo>
                    <a:pt x="2136" y="1"/>
                    <a:pt x="1" y="2136"/>
                    <a:pt x="1" y="4771"/>
                  </a:cubicBezTo>
                  <a:cubicBezTo>
                    <a:pt x="1" y="7406"/>
                    <a:pt x="2136" y="9541"/>
                    <a:pt x="4771" y="9541"/>
                  </a:cubicBezTo>
                  <a:cubicBezTo>
                    <a:pt x="7406" y="9541"/>
                    <a:pt x="9541" y="7406"/>
                    <a:pt x="9541" y="4771"/>
                  </a:cubicBezTo>
                  <a:cubicBezTo>
                    <a:pt x="9541" y="2136"/>
                    <a:pt x="7406" y="1"/>
                    <a:pt x="4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0"/>
            <p:cNvSpPr/>
            <p:nvPr/>
          </p:nvSpPr>
          <p:spPr>
            <a:xfrm>
              <a:off x="5369000" y="2350450"/>
              <a:ext cx="168475" cy="168475"/>
            </a:xfrm>
            <a:custGeom>
              <a:avLst/>
              <a:gdLst/>
              <a:ahLst/>
              <a:cxnLst/>
              <a:rect l="l" t="t" r="r" b="b"/>
              <a:pathLst>
                <a:path w="6739" h="6739" extrusionOk="0">
                  <a:moveTo>
                    <a:pt x="3370" y="1"/>
                  </a:moveTo>
                  <a:cubicBezTo>
                    <a:pt x="1502" y="1"/>
                    <a:pt x="1" y="1502"/>
                    <a:pt x="1" y="3370"/>
                  </a:cubicBezTo>
                  <a:cubicBezTo>
                    <a:pt x="1" y="5238"/>
                    <a:pt x="1502" y="6739"/>
                    <a:pt x="3370" y="6739"/>
                  </a:cubicBezTo>
                  <a:cubicBezTo>
                    <a:pt x="5238" y="6739"/>
                    <a:pt x="6739" y="5238"/>
                    <a:pt x="6739" y="3370"/>
                  </a:cubicBezTo>
                  <a:cubicBezTo>
                    <a:pt x="6739" y="1502"/>
                    <a:pt x="5238" y="1"/>
                    <a:pt x="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0"/>
            <p:cNvSpPr/>
            <p:nvPr/>
          </p:nvSpPr>
          <p:spPr>
            <a:xfrm>
              <a:off x="5603350" y="231542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0" y="1"/>
                  </a:moveTo>
                  <a:cubicBezTo>
                    <a:pt x="2135" y="1"/>
                    <a:pt x="0" y="2136"/>
                    <a:pt x="0" y="4771"/>
                  </a:cubicBezTo>
                  <a:cubicBezTo>
                    <a:pt x="0" y="7406"/>
                    <a:pt x="2135" y="9541"/>
                    <a:pt x="4770" y="9541"/>
                  </a:cubicBezTo>
                  <a:cubicBezTo>
                    <a:pt x="7405" y="9541"/>
                    <a:pt x="9540" y="7406"/>
                    <a:pt x="9540" y="4771"/>
                  </a:cubicBezTo>
                  <a:cubicBezTo>
                    <a:pt x="9540" y="2136"/>
                    <a:pt x="7405" y="1"/>
                    <a:pt x="47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0"/>
            <p:cNvSpPr/>
            <p:nvPr/>
          </p:nvSpPr>
          <p:spPr>
            <a:xfrm>
              <a:off x="5637525" y="2350450"/>
              <a:ext cx="169325" cy="168475"/>
            </a:xfrm>
            <a:custGeom>
              <a:avLst/>
              <a:gdLst/>
              <a:ahLst/>
              <a:cxnLst/>
              <a:rect l="l" t="t" r="r" b="b"/>
              <a:pathLst>
                <a:path w="6773" h="6739" extrusionOk="0">
                  <a:moveTo>
                    <a:pt x="3403" y="1"/>
                  </a:moveTo>
                  <a:cubicBezTo>
                    <a:pt x="1535" y="1"/>
                    <a:pt x="1" y="1502"/>
                    <a:pt x="1" y="3370"/>
                  </a:cubicBezTo>
                  <a:cubicBezTo>
                    <a:pt x="1" y="5238"/>
                    <a:pt x="1535" y="6739"/>
                    <a:pt x="3403" y="6739"/>
                  </a:cubicBezTo>
                  <a:cubicBezTo>
                    <a:pt x="5238" y="6739"/>
                    <a:pt x="6772" y="5238"/>
                    <a:pt x="6772" y="3370"/>
                  </a:cubicBezTo>
                  <a:cubicBezTo>
                    <a:pt x="6772" y="1502"/>
                    <a:pt x="5238" y="1"/>
                    <a:pt x="34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0"/>
            <p:cNvSpPr/>
            <p:nvPr/>
          </p:nvSpPr>
          <p:spPr>
            <a:xfrm>
              <a:off x="5333975" y="260897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1" y="1"/>
                  </a:moveTo>
                  <a:cubicBezTo>
                    <a:pt x="2136" y="1"/>
                    <a:pt x="1" y="2135"/>
                    <a:pt x="1" y="4771"/>
                  </a:cubicBezTo>
                  <a:cubicBezTo>
                    <a:pt x="1" y="7406"/>
                    <a:pt x="2136" y="9541"/>
                    <a:pt x="4771" y="9541"/>
                  </a:cubicBezTo>
                  <a:cubicBezTo>
                    <a:pt x="7406" y="9541"/>
                    <a:pt x="9541" y="7406"/>
                    <a:pt x="9541" y="4771"/>
                  </a:cubicBezTo>
                  <a:cubicBezTo>
                    <a:pt x="9541" y="2135"/>
                    <a:pt x="7406" y="1"/>
                    <a:pt x="4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0"/>
            <p:cNvSpPr/>
            <p:nvPr/>
          </p:nvSpPr>
          <p:spPr>
            <a:xfrm>
              <a:off x="5369000" y="2644000"/>
              <a:ext cx="168475" cy="168475"/>
            </a:xfrm>
            <a:custGeom>
              <a:avLst/>
              <a:gdLst/>
              <a:ahLst/>
              <a:cxnLst/>
              <a:rect l="l" t="t" r="r" b="b"/>
              <a:pathLst>
                <a:path w="6739" h="6739" extrusionOk="0">
                  <a:moveTo>
                    <a:pt x="3370" y="1"/>
                  </a:moveTo>
                  <a:cubicBezTo>
                    <a:pt x="1502" y="1"/>
                    <a:pt x="1" y="1502"/>
                    <a:pt x="1" y="3370"/>
                  </a:cubicBezTo>
                  <a:cubicBezTo>
                    <a:pt x="1" y="5238"/>
                    <a:pt x="1502" y="6739"/>
                    <a:pt x="3370" y="6739"/>
                  </a:cubicBezTo>
                  <a:cubicBezTo>
                    <a:pt x="5238" y="6739"/>
                    <a:pt x="6739" y="5238"/>
                    <a:pt x="6739" y="3370"/>
                  </a:cubicBezTo>
                  <a:cubicBezTo>
                    <a:pt x="6739" y="1502"/>
                    <a:pt x="5238" y="1"/>
                    <a:pt x="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0"/>
            <p:cNvSpPr/>
            <p:nvPr/>
          </p:nvSpPr>
          <p:spPr>
            <a:xfrm>
              <a:off x="5603350" y="2608975"/>
              <a:ext cx="238525" cy="238525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0" y="1"/>
                  </a:moveTo>
                  <a:cubicBezTo>
                    <a:pt x="2135" y="1"/>
                    <a:pt x="0" y="2135"/>
                    <a:pt x="0" y="4771"/>
                  </a:cubicBezTo>
                  <a:cubicBezTo>
                    <a:pt x="0" y="7406"/>
                    <a:pt x="2135" y="9541"/>
                    <a:pt x="4770" y="9541"/>
                  </a:cubicBezTo>
                  <a:cubicBezTo>
                    <a:pt x="7405" y="9541"/>
                    <a:pt x="9540" y="7406"/>
                    <a:pt x="9540" y="4771"/>
                  </a:cubicBezTo>
                  <a:cubicBezTo>
                    <a:pt x="9540" y="2135"/>
                    <a:pt x="7405" y="1"/>
                    <a:pt x="47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0"/>
            <p:cNvSpPr/>
            <p:nvPr/>
          </p:nvSpPr>
          <p:spPr>
            <a:xfrm>
              <a:off x="5637525" y="2644000"/>
              <a:ext cx="169325" cy="168475"/>
            </a:xfrm>
            <a:custGeom>
              <a:avLst/>
              <a:gdLst/>
              <a:ahLst/>
              <a:cxnLst/>
              <a:rect l="l" t="t" r="r" b="b"/>
              <a:pathLst>
                <a:path w="6773" h="6739" extrusionOk="0">
                  <a:moveTo>
                    <a:pt x="3403" y="1"/>
                  </a:moveTo>
                  <a:cubicBezTo>
                    <a:pt x="1535" y="1"/>
                    <a:pt x="1" y="1502"/>
                    <a:pt x="1" y="3370"/>
                  </a:cubicBezTo>
                  <a:cubicBezTo>
                    <a:pt x="1" y="5238"/>
                    <a:pt x="1535" y="6739"/>
                    <a:pt x="3403" y="6739"/>
                  </a:cubicBezTo>
                  <a:cubicBezTo>
                    <a:pt x="5238" y="6739"/>
                    <a:pt x="6772" y="5238"/>
                    <a:pt x="6772" y="3370"/>
                  </a:cubicBezTo>
                  <a:cubicBezTo>
                    <a:pt x="6772" y="1502"/>
                    <a:pt x="5238" y="1"/>
                    <a:pt x="3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0"/>
            <p:cNvSpPr/>
            <p:nvPr/>
          </p:nvSpPr>
          <p:spPr>
            <a:xfrm>
              <a:off x="5324800" y="2902550"/>
              <a:ext cx="256875" cy="238475"/>
            </a:xfrm>
            <a:custGeom>
              <a:avLst/>
              <a:gdLst/>
              <a:ahLst/>
              <a:cxnLst/>
              <a:rect l="l" t="t" r="r" b="b"/>
              <a:pathLst>
                <a:path w="10275" h="9539" extrusionOk="0">
                  <a:moveTo>
                    <a:pt x="5158" y="1"/>
                  </a:moveTo>
                  <a:cubicBezTo>
                    <a:pt x="4898" y="1"/>
                    <a:pt x="4635" y="22"/>
                    <a:pt x="4371" y="66"/>
                  </a:cubicBezTo>
                  <a:cubicBezTo>
                    <a:pt x="1769" y="466"/>
                    <a:pt x="1" y="2935"/>
                    <a:pt x="434" y="5537"/>
                  </a:cubicBezTo>
                  <a:cubicBezTo>
                    <a:pt x="824" y="7874"/>
                    <a:pt x="2829" y="9538"/>
                    <a:pt x="5118" y="9538"/>
                  </a:cubicBezTo>
                  <a:cubicBezTo>
                    <a:pt x="5378" y="9538"/>
                    <a:pt x="5640" y="9517"/>
                    <a:pt x="5905" y="9473"/>
                  </a:cubicBezTo>
                  <a:cubicBezTo>
                    <a:pt x="8507" y="9039"/>
                    <a:pt x="10275" y="6604"/>
                    <a:pt x="9841" y="4002"/>
                  </a:cubicBezTo>
                  <a:cubicBezTo>
                    <a:pt x="9482" y="1665"/>
                    <a:pt x="7453" y="1"/>
                    <a:pt x="5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0"/>
            <p:cNvSpPr/>
            <p:nvPr/>
          </p:nvSpPr>
          <p:spPr>
            <a:xfrm>
              <a:off x="5357325" y="2937050"/>
              <a:ext cx="191825" cy="168975"/>
            </a:xfrm>
            <a:custGeom>
              <a:avLst/>
              <a:gdLst/>
              <a:ahLst/>
              <a:cxnLst/>
              <a:rect l="l" t="t" r="r" b="b"/>
              <a:pathLst>
                <a:path w="7673" h="6759" extrusionOk="0">
                  <a:moveTo>
                    <a:pt x="3859" y="1"/>
                  </a:moveTo>
                  <a:cubicBezTo>
                    <a:pt x="2535" y="1"/>
                    <a:pt x="1264" y="778"/>
                    <a:pt x="735" y="2088"/>
                  </a:cubicBezTo>
                  <a:cubicBezTo>
                    <a:pt x="1" y="3790"/>
                    <a:pt x="835" y="5791"/>
                    <a:pt x="2536" y="6492"/>
                  </a:cubicBezTo>
                  <a:cubicBezTo>
                    <a:pt x="2966" y="6673"/>
                    <a:pt x="3410" y="6759"/>
                    <a:pt x="3846" y="6759"/>
                  </a:cubicBezTo>
                  <a:cubicBezTo>
                    <a:pt x="5170" y="6759"/>
                    <a:pt x="6420" y="5970"/>
                    <a:pt x="6972" y="4690"/>
                  </a:cubicBezTo>
                  <a:cubicBezTo>
                    <a:pt x="7673" y="2956"/>
                    <a:pt x="6872" y="988"/>
                    <a:pt x="5138" y="254"/>
                  </a:cubicBezTo>
                  <a:cubicBezTo>
                    <a:pt x="4722" y="82"/>
                    <a:pt x="4287" y="1"/>
                    <a:pt x="38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0"/>
            <p:cNvSpPr/>
            <p:nvPr/>
          </p:nvSpPr>
          <p:spPr>
            <a:xfrm>
              <a:off x="5594175" y="2902550"/>
              <a:ext cx="256025" cy="238475"/>
            </a:xfrm>
            <a:custGeom>
              <a:avLst/>
              <a:gdLst/>
              <a:ahLst/>
              <a:cxnLst/>
              <a:rect l="l" t="t" r="r" b="b"/>
              <a:pathLst>
                <a:path w="10241" h="9539" extrusionOk="0">
                  <a:moveTo>
                    <a:pt x="5157" y="1"/>
                  </a:moveTo>
                  <a:cubicBezTo>
                    <a:pt x="4897" y="1"/>
                    <a:pt x="4635" y="22"/>
                    <a:pt x="4370" y="66"/>
                  </a:cubicBezTo>
                  <a:cubicBezTo>
                    <a:pt x="1768" y="466"/>
                    <a:pt x="0" y="2935"/>
                    <a:pt x="400" y="5537"/>
                  </a:cubicBezTo>
                  <a:cubicBezTo>
                    <a:pt x="790" y="7874"/>
                    <a:pt x="2795" y="9538"/>
                    <a:pt x="5084" y="9538"/>
                  </a:cubicBezTo>
                  <a:cubicBezTo>
                    <a:pt x="5344" y="9538"/>
                    <a:pt x="5606" y="9517"/>
                    <a:pt x="5871" y="9473"/>
                  </a:cubicBezTo>
                  <a:cubicBezTo>
                    <a:pt x="8473" y="9039"/>
                    <a:pt x="10241" y="6604"/>
                    <a:pt x="9840" y="4002"/>
                  </a:cubicBezTo>
                  <a:cubicBezTo>
                    <a:pt x="9451" y="1665"/>
                    <a:pt x="7446" y="1"/>
                    <a:pt x="5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0"/>
            <p:cNvSpPr/>
            <p:nvPr/>
          </p:nvSpPr>
          <p:spPr>
            <a:xfrm>
              <a:off x="5626700" y="2937050"/>
              <a:ext cx="191825" cy="168975"/>
            </a:xfrm>
            <a:custGeom>
              <a:avLst/>
              <a:gdLst/>
              <a:ahLst/>
              <a:cxnLst/>
              <a:rect l="l" t="t" r="r" b="b"/>
              <a:pathLst>
                <a:path w="7673" h="6759" extrusionOk="0">
                  <a:moveTo>
                    <a:pt x="3844" y="1"/>
                  </a:moveTo>
                  <a:cubicBezTo>
                    <a:pt x="2513" y="1"/>
                    <a:pt x="1255" y="778"/>
                    <a:pt x="701" y="2088"/>
                  </a:cubicBezTo>
                  <a:cubicBezTo>
                    <a:pt x="0" y="3790"/>
                    <a:pt x="801" y="5791"/>
                    <a:pt x="2535" y="6492"/>
                  </a:cubicBezTo>
                  <a:cubicBezTo>
                    <a:pt x="2957" y="6673"/>
                    <a:pt x="3397" y="6759"/>
                    <a:pt x="3831" y="6759"/>
                  </a:cubicBezTo>
                  <a:cubicBezTo>
                    <a:pt x="5148" y="6759"/>
                    <a:pt x="6411" y="5970"/>
                    <a:pt x="6938" y="4690"/>
                  </a:cubicBezTo>
                  <a:cubicBezTo>
                    <a:pt x="7672" y="2956"/>
                    <a:pt x="6838" y="988"/>
                    <a:pt x="5137" y="254"/>
                  </a:cubicBezTo>
                  <a:cubicBezTo>
                    <a:pt x="4713" y="82"/>
                    <a:pt x="4274" y="1"/>
                    <a:pt x="3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1" name="Google Shape;1891;p30"/>
          <p:cNvGrpSpPr/>
          <p:nvPr/>
        </p:nvGrpSpPr>
        <p:grpSpPr>
          <a:xfrm rot="-988744">
            <a:off x="8269600" y="3784678"/>
            <a:ext cx="476259" cy="1410367"/>
            <a:chOff x="4935425" y="544650"/>
            <a:chExt cx="610475" cy="1807825"/>
          </a:xfrm>
        </p:grpSpPr>
        <p:sp>
          <p:nvSpPr>
            <p:cNvPr id="1892" name="Google Shape;1892;p30"/>
            <p:cNvSpPr/>
            <p:nvPr/>
          </p:nvSpPr>
          <p:spPr>
            <a:xfrm>
              <a:off x="4944825" y="864575"/>
              <a:ext cx="592175" cy="1341950"/>
            </a:xfrm>
            <a:custGeom>
              <a:avLst/>
              <a:gdLst/>
              <a:ahLst/>
              <a:cxnLst/>
              <a:rect l="l" t="t" r="r" b="b"/>
              <a:pathLst>
                <a:path w="23687" h="53678" extrusionOk="0">
                  <a:moveTo>
                    <a:pt x="18222" y="0"/>
                  </a:moveTo>
                  <a:cubicBezTo>
                    <a:pt x="13187" y="0"/>
                    <a:pt x="8114" y="104"/>
                    <a:pt x="3056" y="176"/>
                  </a:cubicBezTo>
                  <a:lnTo>
                    <a:pt x="105" y="49869"/>
                  </a:lnTo>
                  <a:cubicBezTo>
                    <a:pt x="1" y="51962"/>
                    <a:pt x="1068" y="53678"/>
                    <a:pt x="2533" y="53678"/>
                  </a:cubicBezTo>
                  <a:lnTo>
                    <a:pt x="21155" y="53678"/>
                  </a:lnTo>
                  <a:cubicBezTo>
                    <a:pt x="22598" y="53678"/>
                    <a:pt x="23686" y="51962"/>
                    <a:pt x="23561" y="49869"/>
                  </a:cubicBezTo>
                  <a:lnTo>
                    <a:pt x="20611" y="8"/>
                  </a:lnTo>
                  <a:cubicBezTo>
                    <a:pt x="19816" y="3"/>
                    <a:pt x="19019" y="0"/>
                    <a:pt x="182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0"/>
            <p:cNvSpPr/>
            <p:nvPr/>
          </p:nvSpPr>
          <p:spPr>
            <a:xfrm>
              <a:off x="5021200" y="759625"/>
              <a:ext cx="438900" cy="109350"/>
            </a:xfrm>
            <a:custGeom>
              <a:avLst/>
              <a:gdLst/>
              <a:ahLst/>
              <a:cxnLst/>
              <a:rect l="l" t="t" r="r" b="b"/>
              <a:pathLst>
                <a:path w="17556" h="4374" extrusionOk="0">
                  <a:moveTo>
                    <a:pt x="4018" y="1"/>
                  </a:moveTo>
                  <a:cubicBezTo>
                    <a:pt x="2993" y="1"/>
                    <a:pt x="84" y="2951"/>
                    <a:pt x="22" y="4102"/>
                  </a:cubicBezTo>
                  <a:lnTo>
                    <a:pt x="1" y="4374"/>
                  </a:lnTo>
                  <a:cubicBezTo>
                    <a:pt x="5059" y="4302"/>
                    <a:pt x="10132" y="4198"/>
                    <a:pt x="15167" y="4198"/>
                  </a:cubicBezTo>
                  <a:cubicBezTo>
                    <a:pt x="15964" y="4198"/>
                    <a:pt x="16761" y="4201"/>
                    <a:pt x="17556" y="4206"/>
                  </a:cubicBezTo>
                  <a:lnTo>
                    <a:pt x="17535" y="4102"/>
                  </a:lnTo>
                  <a:cubicBezTo>
                    <a:pt x="17472" y="2951"/>
                    <a:pt x="14584" y="1"/>
                    <a:pt x="135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30"/>
            <p:cNvSpPr/>
            <p:nvPr/>
          </p:nvSpPr>
          <p:spPr>
            <a:xfrm>
              <a:off x="4935425" y="2206500"/>
              <a:ext cx="610475" cy="145975"/>
            </a:xfrm>
            <a:custGeom>
              <a:avLst/>
              <a:gdLst/>
              <a:ahLst/>
              <a:cxnLst/>
              <a:rect l="l" t="t" r="r" b="b"/>
              <a:pathLst>
                <a:path w="24419" h="5839" extrusionOk="0">
                  <a:moveTo>
                    <a:pt x="2197" y="1"/>
                  </a:moveTo>
                  <a:cubicBezTo>
                    <a:pt x="1130" y="1"/>
                    <a:pt x="188" y="1277"/>
                    <a:pt x="105" y="2867"/>
                  </a:cubicBezTo>
                  <a:cubicBezTo>
                    <a:pt x="0" y="4499"/>
                    <a:pt x="816" y="5838"/>
                    <a:pt x="1904" y="5838"/>
                  </a:cubicBezTo>
                  <a:lnTo>
                    <a:pt x="22514" y="5838"/>
                  </a:lnTo>
                  <a:cubicBezTo>
                    <a:pt x="23623" y="5838"/>
                    <a:pt x="24418" y="4499"/>
                    <a:pt x="24334" y="2867"/>
                  </a:cubicBezTo>
                  <a:cubicBezTo>
                    <a:pt x="24230" y="1277"/>
                    <a:pt x="23288" y="1"/>
                    <a:pt x="22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0"/>
            <p:cNvSpPr/>
            <p:nvPr/>
          </p:nvSpPr>
          <p:spPr>
            <a:xfrm>
              <a:off x="5054675" y="1100175"/>
              <a:ext cx="367775" cy="791975"/>
            </a:xfrm>
            <a:custGeom>
              <a:avLst/>
              <a:gdLst/>
              <a:ahLst/>
              <a:cxnLst/>
              <a:rect l="l" t="t" r="r" b="b"/>
              <a:pathLst>
                <a:path w="14711" h="31679" extrusionOk="0">
                  <a:moveTo>
                    <a:pt x="3244" y="0"/>
                  </a:moveTo>
                  <a:cubicBezTo>
                    <a:pt x="2114" y="0"/>
                    <a:pt x="1172" y="1025"/>
                    <a:pt x="1131" y="2323"/>
                  </a:cubicBezTo>
                  <a:lnTo>
                    <a:pt x="84" y="28393"/>
                  </a:lnTo>
                  <a:cubicBezTo>
                    <a:pt x="1" y="30193"/>
                    <a:pt x="1047" y="31678"/>
                    <a:pt x="2386" y="31678"/>
                  </a:cubicBezTo>
                  <a:lnTo>
                    <a:pt x="12325" y="31678"/>
                  </a:lnTo>
                  <a:cubicBezTo>
                    <a:pt x="13685" y="31678"/>
                    <a:pt x="14710" y="30193"/>
                    <a:pt x="14647" y="28393"/>
                  </a:cubicBezTo>
                  <a:lnTo>
                    <a:pt x="13622" y="2323"/>
                  </a:lnTo>
                  <a:cubicBezTo>
                    <a:pt x="13580" y="1025"/>
                    <a:pt x="12618" y="0"/>
                    <a:pt x="11509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0"/>
            <p:cNvSpPr/>
            <p:nvPr/>
          </p:nvSpPr>
          <p:spPr>
            <a:xfrm>
              <a:off x="5111175" y="544650"/>
              <a:ext cx="256350" cy="215000"/>
            </a:xfrm>
            <a:custGeom>
              <a:avLst/>
              <a:gdLst/>
              <a:ahLst/>
              <a:cxnLst/>
              <a:rect l="l" t="t" r="r" b="b"/>
              <a:pathLst>
                <a:path w="10254" h="8600" extrusionOk="0">
                  <a:moveTo>
                    <a:pt x="754" y="0"/>
                  </a:moveTo>
                  <a:cubicBezTo>
                    <a:pt x="461" y="0"/>
                    <a:pt x="210" y="251"/>
                    <a:pt x="210" y="544"/>
                  </a:cubicBezTo>
                  <a:lnTo>
                    <a:pt x="0" y="8014"/>
                  </a:lnTo>
                  <a:cubicBezTo>
                    <a:pt x="0" y="8328"/>
                    <a:pt x="231" y="8600"/>
                    <a:pt x="545" y="8600"/>
                  </a:cubicBezTo>
                  <a:lnTo>
                    <a:pt x="9688" y="8600"/>
                  </a:lnTo>
                  <a:cubicBezTo>
                    <a:pt x="10002" y="8600"/>
                    <a:pt x="10253" y="8328"/>
                    <a:pt x="10232" y="8014"/>
                  </a:cubicBezTo>
                  <a:lnTo>
                    <a:pt x="10044" y="544"/>
                  </a:lnTo>
                  <a:cubicBezTo>
                    <a:pt x="10044" y="251"/>
                    <a:pt x="9793" y="0"/>
                    <a:pt x="95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7" name="Google Shape;1897;p30"/>
          <p:cNvGrpSpPr/>
          <p:nvPr/>
        </p:nvGrpSpPr>
        <p:grpSpPr>
          <a:xfrm rot="2480458">
            <a:off x="8397454" y="3937080"/>
            <a:ext cx="336787" cy="1503804"/>
            <a:chOff x="5961925" y="1996050"/>
            <a:chExt cx="302750" cy="1351825"/>
          </a:xfrm>
        </p:grpSpPr>
        <p:sp>
          <p:nvSpPr>
            <p:cNvPr id="1898" name="Google Shape;1898;p30"/>
            <p:cNvSpPr/>
            <p:nvPr/>
          </p:nvSpPr>
          <p:spPr>
            <a:xfrm>
              <a:off x="6092850" y="2388825"/>
              <a:ext cx="59250" cy="959050"/>
            </a:xfrm>
            <a:custGeom>
              <a:avLst/>
              <a:gdLst/>
              <a:ahLst/>
              <a:cxnLst/>
              <a:rect l="l" t="t" r="r" b="b"/>
              <a:pathLst>
                <a:path w="2370" h="38362" extrusionOk="0">
                  <a:moveTo>
                    <a:pt x="1" y="0"/>
                  </a:moveTo>
                  <a:lnTo>
                    <a:pt x="1" y="37194"/>
                  </a:lnTo>
                  <a:cubicBezTo>
                    <a:pt x="1" y="37827"/>
                    <a:pt x="534" y="38361"/>
                    <a:pt x="1202" y="38361"/>
                  </a:cubicBezTo>
                  <a:cubicBezTo>
                    <a:pt x="1835" y="38361"/>
                    <a:pt x="2369" y="37827"/>
                    <a:pt x="2369" y="37194"/>
                  </a:cubicBezTo>
                  <a:lnTo>
                    <a:pt x="23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0"/>
            <p:cNvSpPr/>
            <p:nvPr/>
          </p:nvSpPr>
          <p:spPr>
            <a:xfrm>
              <a:off x="5961925" y="1996050"/>
              <a:ext cx="302750" cy="346100"/>
            </a:xfrm>
            <a:custGeom>
              <a:avLst/>
              <a:gdLst/>
              <a:ahLst/>
              <a:cxnLst/>
              <a:rect l="l" t="t" r="r" b="b"/>
              <a:pathLst>
                <a:path w="12110" h="13844" extrusionOk="0">
                  <a:moveTo>
                    <a:pt x="6205" y="0"/>
                  </a:moveTo>
                  <a:cubicBezTo>
                    <a:pt x="1" y="7138"/>
                    <a:pt x="4604" y="13843"/>
                    <a:pt x="4604" y="13843"/>
                  </a:cubicBezTo>
                  <a:lnTo>
                    <a:pt x="8207" y="13843"/>
                  </a:lnTo>
                  <a:cubicBezTo>
                    <a:pt x="8207" y="13843"/>
                    <a:pt x="12109" y="6938"/>
                    <a:pt x="6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0"/>
            <p:cNvSpPr/>
            <p:nvPr/>
          </p:nvSpPr>
          <p:spPr>
            <a:xfrm>
              <a:off x="6067850" y="2101125"/>
              <a:ext cx="81725" cy="263525"/>
            </a:xfrm>
            <a:custGeom>
              <a:avLst/>
              <a:gdLst/>
              <a:ahLst/>
              <a:cxnLst/>
              <a:rect l="l" t="t" r="r" b="b"/>
              <a:pathLst>
                <a:path w="3269" h="10541" extrusionOk="0">
                  <a:moveTo>
                    <a:pt x="367" y="3936"/>
                  </a:moveTo>
                  <a:lnTo>
                    <a:pt x="367" y="3936"/>
                  </a:lnTo>
                  <a:cubicBezTo>
                    <a:pt x="0" y="7272"/>
                    <a:pt x="1468" y="10541"/>
                    <a:pt x="1468" y="10541"/>
                  </a:cubicBezTo>
                  <a:lnTo>
                    <a:pt x="1968" y="10541"/>
                  </a:lnTo>
                  <a:cubicBezTo>
                    <a:pt x="1968" y="10541"/>
                    <a:pt x="1468" y="8239"/>
                    <a:pt x="367" y="3936"/>
                  </a:cubicBezTo>
                  <a:close/>
                  <a:moveTo>
                    <a:pt x="2202" y="0"/>
                  </a:moveTo>
                  <a:cubicBezTo>
                    <a:pt x="1835" y="3469"/>
                    <a:pt x="1968" y="10541"/>
                    <a:pt x="1968" y="10541"/>
                  </a:cubicBezTo>
                  <a:lnTo>
                    <a:pt x="2802" y="10541"/>
                  </a:lnTo>
                  <a:cubicBezTo>
                    <a:pt x="2802" y="10541"/>
                    <a:pt x="3269" y="4236"/>
                    <a:pt x="2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0"/>
            <p:cNvSpPr/>
            <p:nvPr/>
          </p:nvSpPr>
          <p:spPr>
            <a:xfrm>
              <a:off x="6077000" y="2342125"/>
              <a:ext cx="90100" cy="113425"/>
            </a:xfrm>
            <a:custGeom>
              <a:avLst/>
              <a:gdLst/>
              <a:ahLst/>
              <a:cxnLst/>
              <a:rect l="l" t="t" r="r" b="b"/>
              <a:pathLst>
                <a:path w="3604" h="4537" extrusionOk="0">
                  <a:moveTo>
                    <a:pt x="1" y="0"/>
                  </a:moveTo>
                  <a:lnTo>
                    <a:pt x="1" y="3303"/>
                  </a:lnTo>
                  <a:cubicBezTo>
                    <a:pt x="1" y="4003"/>
                    <a:pt x="535" y="4537"/>
                    <a:pt x="1202" y="4537"/>
                  </a:cubicBezTo>
                  <a:lnTo>
                    <a:pt x="2369" y="4537"/>
                  </a:lnTo>
                  <a:cubicBezTo>
                    <a:pt x="3070" y="4537"/>
                    <a:pt x="3604" y="4003"/>
                    <a:pt x="3604" y="3303"/>
                  </a:cubicBezTo>
                  <a:lnTo>
                    <a:pt x="36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2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1" name="Google Shape;2481;p39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2482" name="Google Shape;2482;p39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39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39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39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39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39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39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39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39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39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39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39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39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39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39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39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39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39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39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39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39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39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39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39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6" name="Google Shape;2506;p39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7" name="Google Shape;2507;p39"/>
          <p:cNvGrpSpPr/>
          <p:nvPr/>
        </p:nvGrpSpPr>
        <p:grpSpPr>
          <a:xfrm rot="3667843">
            <a:off x="777981" y="751151"/>
            <a:ext cx="478009" cy="410615"/>
            <a:chOff x="5263209" y="4056946"/>
            <a:chExt cx="478022" cy="410626"/>
          </a:xfrm>
        </p:grpSpPr>
        <p:sp>
          <p:nvSpPr>
            <p:cNvPr id="2508" name="Google Shape;2508;p39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39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39"/>
            <p:cNvSpPr/>
            <p:nvPr/>
          </p:nvSpPr>
          <p:spPr>
            <a:xfrm>
              <a:off x="5422020" y="4063548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39"/>
            <p:cNvSpPr/>
            <p:nvPr/>
          </p:nvSpPr>
          <p:spPr>
            <a:xfrm>
              <a:off x="5264399" y="4061632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39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39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39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39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39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39"/>
            <p:cNvSpPr/>
            <p:nvPr/>
          </p:nvSpPr>
          <p:spPr>
            <a:xfrm>
              <a:off x="5315639" y="4091502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8" name="Google Shape;2518;p39"/>
          <p:cNvGrpSpPr/>
          <p:nvPr/>
        </p:nvGrpSpPr>
        <p:grpSpPr>
          <a:xfrm rot="6887349">
            <a:off x="7836760" y="4017409"/>
            <a:ext cx="976764" cy="808052"/>
            <a:chOff x="8639759" y="1788937"/>
            <a:chExt cx="976717" cy="808014"/>
          </a:xfrm>
        </p:grpSpPr>
        <p:grpSp>
          <p:nvGrpSpPr>
            <p:cNvPr id="2519" name="Google Shape;2519;p39"/>
            <p:cNvGrpSpPr/>
            <p:nvPr/>
          </p:nvGrpSpPr>
          <p:grpSpPr>
            <a:xfrm>
              <a:off x="8639759" y="1788937"/>
              <a:ext cx="976717" cy="808014"/>
              <a:chOff x="7420559" y="2246137"/>
              <a:chExt cx="976717" cy="808014"/>
            </a:xfrm>
          </p:grpSpPr>
          <p:sp>
            <p:nvSpPr>
              <p:cNvPr id="2520" name="Google Shape;2520;p39"/>
              <p:cNvSpPr/>
              <p:nvPr/>
            </p:nvSpPr>
            <p:spPr>
              <a:xfrm>
                <a:off x="7420559" y="2246137"/>
                <a:ext cx="930375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35" h="28221" extrusionOk="0">
                    <a:moveTo>
                      <a:pt x="33294" y="0"/>
                    </a:moveTo>
                    <a:lnTo>
                      <a:pt x="1" y="25861"/>
                    </a:lnTo>
                    <a:lnTo>
                      <a:pt x="1865" y="28220"/>
                    </a:lnTo>
                    <a:lnTo>
                      <a:pt x="35134" y="2383"/>
                    </a:lnTo>
                    <a:lnTo>
                      <a:pt x="3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39"/>
              <p:cNvSpPr/>
              <p:nvPr/>
            </p:nvSpPr>
            <p:spPr>
              <a:xfrm>
                <a:off x="7467564" y="2306858"/>
                <a:ext cx="929713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10" h="28221" extrusionOk="0">
                    <a:moveTo>
                      <a:pt x="33269" y="0"/>
                    </a:moveTo>
                    <a:lnTo>
                      <a:pt x="0" y="25837"/>
                    </a:lnTo>
                    <a:lnTo>
                      <a:pt x="1840" y="28220"/>
                    </a:lnTo>
                    <a:lnTo>
                      <a:pt x="35110" y="2383"/>
                    </a:lnTo>
                    <a:lnTo>
                      <a:pt x="332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39"/>
              <p:cNvSpPr/>
              <p:nvPr/>
            </p:nvSpPr>
            <p:spPr>
              <a:xfrm>
                <a:off x="7547534" y="2914795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39"/>
              <p:cNvSpPr/>
              <p:nvPr/>
            </p:nvSpPr>
            <p:spPr>
              <a:xfrm>
                <a:off x="7596893" y="2876054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1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06" y="2218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39"/>
              <p:cNvSpPr/>
              <p:nvPr/>
            </p:nvSpPr>
            <p:spPr>
              <a:xfrm>
                <a:off x="7646253" y="2837949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54"/>
                    </a:lnTo>
                    <a:lnTo>
                      <a:pt x="2006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39"/>
              <p:cNvSpPr/>
              <p:nvPr/>
            </p:nvSpPr>
            <p:spPr>
              <a:xfrm>
                <a:off x="8132352" y="2459004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39"/>
              <p:cNvSpPr/>
              <p:nvPr/>
            </p:nvSpPr>
            <p:spPr>
              <a:xfrm>
                <a:off x="8181712" y="2420872"/>
                <a:ext cx="53119" cy="64399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2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39"/>
              <p:cNvSpPr/>
              <p:nvPr/>
            </p:nvSpPr>
            <p:spPr>
              <a:xfrm>
                <a:off x="8237320" y="2379335"/>
                <a:ext cx="53754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30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39"/>
              <p:cNvSpPr/>
              <p:nvPr/>
            </p:nvSpPr>
            <p:spPr>
              <a:xfrm>
                <a:off x="7990524" y="2569279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29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" name="Google Shape;2529;p39"/>
              <p:cNvSpPr/>
              <p:nvPr/>
            </p:nvSpPr>
            <p:spPr>
              <a:xfrm>
                <a:off x="8040492" y="2531783"/>
                <a:ext cx="53145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00" y="2454"/>
                    </a:lnTo>
                    <a:lnTo>
                      <a:pt x="2006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39"/>
              <p:cNvSpPr/>
              <p:nvPr/>
            </p:nvSpPr>
            <p:spPr>
              <a:xfrm>
                <a:off x="7744971" y="2761712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39"/>
              <p:cNvSpPr/>
              <p:nvPr/>
            </p:nvSpPr>
            <p:spPr>
              <a:xfrm>
                <a:off x="7794331" y="2723606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39"/>
              <p:cNvSpPr/>
              <p:nvPr/>
            </p:nvSpPr>
            <p:spPr>
              <a:xfrm>
                <a:off x="7843055" y="2684866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23" y="2454"/>
                    </a:lnTo>
                    <a:lnTo>
                      <a:pt x="2030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39"/>
              <p:cNvSpPr/>
              <p:nvPr/>
            </p:nvSpPr>
            <p:spPr>
              <a:xfrm>
                <a:off x="7668126" y="2764836"/>
                <a:ext cx="80605" cy="99988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776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2737" y="3776"/>
                    </a:lnTo>
                    <a:lnTo>
                      <a:pt x="3044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39"/>
              <p:cNvSpPr/>
              <p:nvPr/>
            </p:nvSpPr>
            <p:spPr>
              <a:xfrm>
                <a:off x="8062365" y="2458670"/>
                <a:ext cx="80632" cy="100015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3777" extrusionOk="0">
                    <a:moveTo>
                      <a:pt x="307" y="1"/>
                    </a:moveTo>
                    <a:lnTo>
                      <a:pt x="1" y="237"/>
                    </a:lnTo>
                    <a:lnTo>
                      <a:pt x="2738" y="3776"/>
                    </a:lnTo>
                    <a:lnTo>
                      <a:pt x="3045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5" name="Google Shape;2535;p39"/>
            <p:cNvSpPr/>
            <p:nvPr/>
          </p:nvSpPr>
          <p:spPr>
            <a:xfrm>
              <a:off x="9165755" y="2140504"/>
              <a:ext cx="53145" cy="64399"/>
            </a:xfrm>
            <a:custGeom>
              <a:avLst/>
              <a:gdLst/>
              <a:ahLst/>
              <a:cxnLst/>
              <a:rect l="l" t="t" r="r" b="b"/>
              <a:pathLst>
                <a:path w="2007" h="2432" extrusionOk="0">
                  <a:moveTo>
                    <a:pt x="308" y="1"/>
                  </a:moveTo>
                  <a:lnTo>
                    <a:pt x="1" y="237"/>
                  </a:lnTo>
                  <a:lnTo>
                    <a:pt x="1723" y="2431"/>
                  </a:lnTo>
                  <a:lnTo>
                    <a:pt x="2006" y="2195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39"/>
            <p:cNvSpPr/>
            <p:nvPr/>
          </p:nvSpPr>
          <p:spPr>
            <a:xfrm>
              <a:off x="9088909" y="2143019"/>
              <a:ext cx="80632" cy="99988"/>
            </a:xfrm>
            <a:custGeom>
              <a:avLst/>
              <a:gdLst/>
              <a:ahLst/>
              <a:cxnLst/>
              <a:rect l="l" t="t" r="r" b="b"/>
              <a:pathLst>
                <a:path w="3045" h="3776" extrusionOk="0">
                  <a:moveTo>
                    <a:pt x="307" y="0"/>
                  </a:moveTo>
                  <a:lnTo>
                    <a:pt x="1" y="236"/>
                  </a:lnTo>
                  <a:lnTo>
                    <a:pt x="2761" y="3775"/>
                  </a:lnTo>
                  <a:lnTo>
                    <a:pt x="3044" y="3539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3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278" name="Google Shape;278;p3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2" name="Google Shape;302;p3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"/>
          <p:cNvSpPr txBox="1">
            <a:spLocks noGrp="1"/>
          </p:cNvSpPr>
          <p:nvPr>
            <p:ph type="title"/>
          </p:nvPr>
        </p:nvSpPr>
        <p:spPr>
          <a:xfrm>
            <a:off x="3763431" y="1161726"/>
            <a:ext cx="236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5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4" name="Google Shape;304;p3"/>
          <p:cNvSpPr txBox="1">
            <a:spLocks noGrp="1"/>
          </p:cNvSpPr>
          <p:nvPr>
            <p:ph type="subTitle" idx="1"/>
          </p:nvPr>
        </p:nvSpPr>
        <p:spPr>
          <a:xfrm>
            <a:off x="2742300" y="3399175"/>
            <a:ext cx="36594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05" name="Google Shape;305;p3"/>
          <p:cNvGrpSpPr/>
          <p:nvPr/>
        </p:nvGrpSpPr>
        <p:grpSpPr>
          <a:xfrm>
            <a:off x="1594392" y="323271"/>
            <a:ext cx="348087" cy="487150"/>
            <a:chOff x="2157913" y="1144688"/>
            <a:chExt cx="267451" cy="374299"/>
          </a:xfrm>
        </p:grpSpPr>
        <p:sp>
          <p:nvSpPr>
            <p:cNvPr id="306" name="Google Shape;306;p3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8" name="Google Shape;308;p3"/>
          <p:cNvSpPr/>
          <p:nvPr/>
        </p:nvSpPr>
        <p:spPr>
          <a:xfrm>
            <a:off x="8160661" y="1496550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"/>
          <p:cNvSpPr/>
          <p:nvPr/>
        </p:nvSpPr>
        <p:spPr>
          <a:xfrm>
            <a:off x="7125448" y="831537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"/>
          <p:cNvSpPr/>
          <p:nvPr/>
        </p:nvSpPr>
        <p:spPr>
          <a:xfrm>
            <a:off x="1120014" y="3091234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1" name="Google Shape;311;p3"/>
          <p:cNvGrpSpPr/>
          <p:nvPr/>
        </p:nvGrpSpPr>
        <p:grpSpPr>
          <a:xfrm>
            <a:off x="7287565" y="2539546"/>
            <a:ext cx="1051590" cy="1046180"/>
            <a:chOff x="7287565" y="2539546"/>
            <a:chExt cx="1051590" cy="1046180"/>
          </a:xfrm>
        </p:grpSpPr>
        <p:sp>
          <p:nvSpPr>
            <p:cNvPr id="312" name="Google Shape;312;p3"/>
            <p:cNvSpPr/>
            <p:nvPr/>
          </p:nvSpPr>
          <p:spPr>
            <a:xfrm>
              <a:off x="8290285" y="2539546"/>
              <a:ext cx="48870" cy="48909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spTree>
      <p:nvGrpSpPr>
        <p:cNvPr id="1" name="Shape 2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8" name="Google Shape;2538;p40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2539" name="Google Shape;2539;p40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0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0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0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0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0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0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0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0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0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0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0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0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0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0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0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0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0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0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0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0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0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0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0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3" name="Google Shape;2563;p40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64" name="Google Shape;2564;p40"/>
          <p:cNvGrpSpPr/>
          <p:nvPr/>
        </p:nvGrpSpPr>
        <p:grpSpPr>
          <a:xfrm rot="-899960" flipH="1">
            <a:off x="8196335" y="532219"/>
            <a:ext cx="819746" cy="865608"/>
            <a:chOff x="7088286" y="1674216"/>
            <a:chExt cx="819771" cy="865634"/>
          </a:xfrm>
        </p:grpSpPr>
        <p:grpSp>
          <p:nvGrpSpPr>
            <p:cNvPr id="2565" name="Google Shape;2565;p40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2566" name="Google Shape;2566;p40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40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40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40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40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40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40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40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40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75" name="Google Shape;2575;p40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6" name="Google Shape;2576;p40"/>
          <p:cNvGrpSpPr/>
          <p:nvPr/>
        </p:nvGrpSpPr>
        <p:grpSpPr>
          <a:xfrm flipH="1">
            <a:off x="7287888" y="-46898"/>
            <a:ext cx="736065" cy="1326494"/>
            <a:chOff x="1672423" y="3253452"/>
            <a:chExt cx="736065" cy="1326494"/>
          </a:xfrm>
        </p:grpSpPr>
        <p:sp>
          <p:nvSpPr>
            <p:cNvPr id="2577" name="Google Shape;2577;p40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0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0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0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0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0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0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0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0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6" name="Google Shape;2586;p40"/>
          <p:cNvSpPr/>
          <p:nvPr/>
        </p:nvSpPr>
        <p:spPr>
          <a:xfrm>
            <a:off x="1594392" y="744527"/>
            <a:ext cx="65895" cy="65895"/>
          </a:xfrm>
          <a:custGeom>
            <a:avLst/>
            <a:gdLst/>
            <a:ahLst/>
            <a:cxnLst/>
            <a:rect l="l" t="t" r="r" b="b"/>
            <a:pathLst>
              <a:path w="1912" h="1912" extrusionOk="0">
                <a:moveTo>
                  <a:pt x="968" y="0"/>
                </a:moveTo>
                <a:cubicBezTo>
                  <a:pt x="425" y="0"/>
                  <a:pt x="1" y="425"/>
                  <a:pt x="1" y="968"/>
                </a:cubicBezTo>
                <a:cubicBezTo>
                  <a:pt x="1" y="1487"/>
                  <a:pt x="425" y="1911"/>
                  <a:pt x="968" y="1911"/>
                </a:cubicBezTo>
                <a:cubicBezTo>
                  <a:pt x="1487" y="1911"/>
                  <a:pt x="1912" y="1487"/>
                  <a:pt x="1912" y="968"/>
                </a:cubicBezTo>
                <a:cubicBezTo>
                  <a:pt x="1912" y="425"/>
                  <a:pt x="1487" y="0"/>
                  <a:pt x="9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7" name="Google Shape;2587;p40"/>
          <p:cNvSpPr/>
          <p:nvPr/>
        </p:nvSpPr>
        <p:spPr>
          <a:xfrm>
            <a:off x="1899330" y="323271"/>
            <a:ext cx="43149" cy="43976"/>
          </a:xfrm>
          <a:custGeom>
            <a:avLst/>
            <a:gdLst/>
            <a:ahLst/>
            <a:cxnLst/>
            <a:rect l="l" t="t" r="r" b="b"/>
            <a:pathLst>
              <a:path w="1252" h="1276" extrusionOk="0">
                <a:moveTo>
                  <a:pt x="638" y="1"/>
                </a:moveTo>
                <a:cubicBezTo>
                  <a:pt x="284" y="1"/>
                  <a:pt x="1" y="284"/>
                  <a:pt x="1" y="638"/>
                </a:cubicBezTo>
                <a:cubicBezTo>
                  <a:pt x="1" y="992"/>
                  <a:pt x="284" y="1275"/>
                  <a:pt x="638" y="1275"/>
                </a:cubicBezTo>
                <a:cubicBezTo>
                  <a:pt x="992" y="1275"/>
                  <a:pt x="1251" y="992"/>
                  <a:pt x="1251" y="638"/>
                </a:cubicBezTo>
                <a:cubicBezTo>
                  <a:pt x="1251" y="284"/>
                  <a:pt x="992" y="1"/>
                  <a:pt x="6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8" name="Google Shape;2588;p40"/>
          <p:cNvSpPr/>
          <p:nvPr/>
        </p:nvSpPr>
        <p:spPr>
          <a:xfrm>
            <a:off x="8160661" y="1496550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9" name="Google Shape;2589;p40"/>
          <p:cNvSpPr/>
          <p:nvPr/>
        </p:nvSpPr>
        <p:spPr>
          <a:xfrm>
            <a:off x="7125448" y="831537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0" name="Google Shape;2590;p40"/>
          <p:cNvGrpSpPr/>
          <p:nvPr/>
        </p:nvGrpSpPr>
        <p:grpSpPr>
          <a:xfrm>
            <a:off x="848981" y="3794879"/>
            <a:ext cx="717966" cy="575573"/>
            <a:chOff x="2905824" y="3732667"/>
            <a:chExt cx="538609" cy="431788"/>
          </a:xfrm>
        </p:grpSpPr>
        <p:sp>
          <p:nvSpPr>
            <p:cNvPr id="2591" name="Google Shape;2591;p40"/>
            <p:cNvSpPr/>
            <p:nvPr/>
          </p:nvSpPr>
          <p:spPr>
            <a:xfrm>
              <a:off x="2905824" y="3732667"/>
              <a:ext cx="46261" cy="46896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0"/>
            <p:cNvSpPr/>
            <p:nvPr/>
          </p:nvSpPr>
          <p:spPr>
            <a:xfrm>
              <a:off x="3369415" y="4089437"/>
              <a:ext cx="75018" cy="75018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3" name="Google Shape;2593;p40"/>
          <p:cNvSpPr/>
          <p:nvPr/>
        </p:nvSpPr>
        <p:spPr>
          <a:xfrm>
            <a:off x="1120014" y="3091234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4" name="Google Shape;2594;p40"/>
          <p:cNvSpPr/>
          <p:nvPr/>
        </p:nvSpPr>
        <p:spPr>
          <a:xfrm>
            <a:off x="8290285" y="2539546"/>
            <a:ext cx="48870" cy="48909"/>
          </a:xfrm>
          <a:custGeom>
            <a:avLst/>
            <a:gdLst/>
            <a:ahLst/>
            <a:cxnLst/>
            <a:rect l="l" t="t" r="r" b="b"/>
            <a:pathLst>
              <a:path w="1251" h="1252" extrusionOk="0">
                <a:moveTo>
                  <a:pt x="637" y="1"/>
                </a:moveTo>
                <a:cubicBezTo>
                  <a:pt x="283" y="1"/>
                  <a:pt x="0" y="284"/>
                  <a:pt x="0" y="614"/>
                </a:cubicBezTo>
                <a:cubicBezTo>
                  <a:pt x="0" y="968"/>
                  <a:pt x="283" y="1251"/>
                  <a:pt x="637" y="1251"/>
                </a:cubicBezTo>
                <a:cubicBezTo>
                  <a:pt x="968" y="1251"/>
                  <a:pt x="1251" y="968"/>
                  <a:pt x="1251" y="614"/>
                </a:cubicBezTo>
                <a:cubicBezTo>
                  <a:pt x="1251" y="284"/>
                  <a:pt x="968" y="1"/>
                  <a:pt x="6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5" name="Google Shape;2595;p40"/>
          <p:cNvSpPr/>
          <p:nvPr/>
        </p:nvSpPr>
        <p:spPr>
          <a:xfrm>
            <a:off x="7287565" y="3438509"/>
            <a:ext cx="147217" cy="147217"/>
          </a:xfrm>
          <a:custGeom>
            <a:avLst/>
            <a:gdLst/>
            <a:ahLst/>
            <a:cxnLst/>
            <a:rect l="l" t="t" r="r" b="b"/>
            <a:pathLst>
              <a:path w="2833" h="2833" extrusionOk="0">
                <a:moveTo>
                  <a:pt x="1416" y="1"/>
                </a:moveTo>
                <a:cubicBezTo>
                  <a:pt x="638" y="1"/>
                  <a:pt x="1" y="638"/>
                  <a:pt x="1" y="1416"/>
                </a:cubicBezTo>
                <a:cubicBezTo>
                  <a:pt x="1" y="2195"/>
                  <a:pt x="638" y="2832"/>
                  <a:pt x="1416" y="2832"/>
                </a:cubicBezTo>
                <a:cubicBezTo>
                  <a:pt x="2195" y="2832"/>
                  <a:pt x="2832" y="2195"/>
                  <a:pt x="2832" y="1416"/>
                </a:cubicBezTo>
                <a:cubicBezTo>
                  <a:pt x="2832" y="638"/>
                  <a:pt x="2195" y="1"/>
                  <a:pt x="14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6" name="Google Shape;2596;p40"/>
          <p:cNvGrpSpPr/>
          <p:nvPr/>
        </p:nvGrpSpPr>
        <p:grpSpPr>
          <a:xfrm rot="-558925" flipH="1">
            <a:off x="645865" y="3733270"/>
            <a:ext cx="1084994" cy="1200031"/>
            <a:chOff x="6758394" y="3187198"/>
            <a:chExt cx="1143406" cy="1264636"/>
          </a:xfrm>
        </p:grpSpPr>
        <p:sp>
          <p:nvSpPr>
            <p:cNvPr id="2597" name="Google Shape;2597;p40"/>
            <p:cNvSpPr/>
            <p:nvPr/>
          </p:nvSpPr>
          <p:spPr>
            <a:xfrm>
              <a:off x="6758394" y="3187198"/>
              <a:ext cx="1143406" cy="1131570"/>
            </a:xfrm>
            <a:custGeom>
              <a:avLst/>
              <a:gdLst/>
              <a:ahLst/>
              <a:cxnLst/>
              <a:rect l="l" t="t" r="r" b="b"/>
              <a:pathLst>
                <a:path w="43180" h="42733" extrusionOk="0">
                  <a:moveTo>
                    <a:pt x="7315" y="1"/>
                  </a:moveTo>
                  <a:lnTo>
                    <a:pt x="0" y="41411"/>
                  </a:lnTo>
                  <a:lnTo>
                    <a:pt x="7433" y="42732"/>
                  </a:lnTo>
                  <a:cubicBezTo>
                    <a:pt x="14087" y="28079"/>
                    <a:pt x="27135" y="16518"/>
                    <a:pt x="42330" y="11209"/>
                  </a:cubicBezTo>
                  <a:lnTo>
                    <a:pt x="43180" y="6348"/>
                  </a:lnTo>
                  <a:lnTo>
                    <a:pt x="39239" y="5640"/>
                  </a:lnTo>
                  <a:lnTo>
                    <a:pt x="38909" y="7599"/>
                  </a:lnTo>
                  <a:cubicBezTo>
                    <a:pt x="39967" y="8436"/>
                    <a:pt x="39336" y="10078"/>
                    <a:pt x="38094" y="10078"/>
                  </a:cubicBezTo>
                  <a:cubicBezTo>
                    <a:pt x="38007" y="10078"/>
                    <a:pt x="37916" y="10070"/>
                    <a:pt x="37824" y="10053"/>
                  </a:cubicBezTo>
                  <a:cubicBezTo>
                    <a:pt x="36408" y="9817"/>
                    <a:pt x="36266" y="7811"/>
                    <a:pt x="37658" y="7386"/>
                  </a:cubicBezTo>
                  <a:lnTo>
                    <a:pt x="37989" y="5428"/>
                  </a:lnTo>
                  <a:lnTo>
                    <a:pt x="34803" y="4862"/>
                  </a:lnTo>
                  <a:lnTo>
                    <a:pt x="34449" y="6820"/>
                  </a:lnTo>
                  <a:cubicBezTo>
                    <a:pt x="35514" y="7641"/>
                    <a:pt x="34869" y="9295"/>
                    <a:pt x="33612" y="9295"/>
                  </a:cubicBezTo>
                  <a:cubicBezTo>
                    <a:pt x="33532" y="9295"/>
                    <a:pt x="33449" y="9288"/>
                    <a:pt x="33364" y="9274"/>
                  </a:cubicBezTo>
                  <a:cubicBezTo>
                    <a:pt x="31948" y="9014"/>
                    <a:pt x="31807" y="7032"/>
                    <a:pt x="33199" y="6608"/>
                  </a:cubicBezTo>
                  <a:lnTo>
                    <a:pt x="33553" y="4626"/>
                  </a:lnTo>
                  <a:lnTo>
                    <a:pt x="30344" y="4059"/>
                  </a:lnTo>
                  <a:lnTo>
                    <a:pt x="29990" y="6041"/>
                  </a:lnTo>
                  <a:cubicBezTo>
                    <a:pt x="31070" y="6857"/>
                    <a:pt x="30420" y="8497"/>
                    <a:pt x="29175" y="8497"/>
                  </a:cubicBezTo>
                  <a:cubicBezTo>
                    <a:pt x="29088" y="8497"/>
                    <a:pt x="28998" y="8489"/>
                    <a:pt x="28905" y="8472"/>
                  </a:cubicBezTo>
                  <a:cubicBezTo>
                    <a:pt x="27489" y="8236"/>
                    <a:pt x="27371" y="6254"/>
                    <a:pt x="28739" y="5805"/>
                  </a:cubicBezTo>
                  <a:lnTo>
                    <a:pt x="29093" y="3847"/>
                  </a:lnTo>
                  <a:lnTo>
                    <a:pt x="25884" y="3281"/>
                  </a:lnTo>
                  <a:lnTo>
                    <a:pt x="25530" y="5239"/>
                  </a:lnTo>
                  <a:cubicBezTo>
                    <a:pt x="26612" y="6056"/>
                    <a:pt x="25980" y="7718"/>
                    <a:pt x="24736" y="7718"/>
                  </a:cubicBezTo>
                  <a:cubicBezTo>
                    <a:pt x="24650" y="7718"/>
                    <a:pt x="24561" y="7710"/>
                    <a:pt x="24469" y="7693"/>
                  </a:cubicBezTo>
                  <a:cubicBezTo>
                    <a:pt x="23029" y="7434"/>
                    <a:pt x="22911" y="5452"/>
                    <a:pt x="24280" y="5027"/>
                  </a:cubicBezTo>
                  <a:lnTo>
                    <a:pt x="24634" y="3045"/>
                  </a:lnTo>
                  <a:lnTo>
                    <a:pt x="21425" y="2478"/>
                  </a:lnTo>
                  <a:lnTo>
                    <a:pt x="21095" y="4460"/>
                  </a:lnTo>
                  <a:cubicBezTo>
                    <a:pt x="22159" y="5281"/>
                    <a:pt x="21514" y="6935"/>
                    <a:pt x="20258" y="6935"/>
                  </a:cubicBezTo>
                  <a:cubicBezTo>
                    <a:pt x="20177" y="6935"/>
                    <a:pt x="20094" y="6929"/>
                    <a:pt x="20009" y="6914"/>
                  </a:cubicBezTo>
                  <a:cubicBezTo>
                    <a:pt x="18593" y="6655"/>
                    <a:pt x="18452" y="4673"/>
                    <a:pt x="19844" y="4225"/>
                  </a:cubicBezTo>
                  <a:lnTo>
                    <a:pt x="20174" y="2266"/>
                  </a:lnTo>
                  <a:lnTo>
                    <a:pt x="16989" y="1700"/>
                  </a:lnTo>
                  <a:lnTo>
                    <a:pt x="16611" y="3682"/>
                  </a:lnTo>
                  <a:cubicBezTo>
                    <a:pt x="17670" y="4498"/>
                    <a:pt x="17039" y="6137"/>
                    <a:pt x="15797" y="6137"/>
                  </a:cubicBezTo>
                  <a:cubicBezTo>
                    <a:pt x="15709" y="6137"/>
                    <a:pt x="15619" y="6129"/>
                    <a:pt x="15526" y="6112"/>
                  </a:cubicBezTo>
                  <a:cubicBezTo>
                    <a:pt x="14110" y="5876"/>
                    <a:pt x="13969" y="3894"/>
                    <a:pt x="15361" y="3446"/>
                  </a:cubicBezTo>
                  <a:lnTo>
                    <a:pt x="15715" y="1487"/>
                  </a:lnTo>
                  <a:lnTo>
                    <a:pt x="12506" y="921"/>
                  </a:lnTo>
                  <a:lnTo>
                    <a:pt x="12152" y="2880"/>
                  </a:lnTo>
                  <a:cubicBezTo>
                    <a:pt x="13233" y="3696"/>
                    <a:pt x="12581" y="5358"/>
                    <a:pt x="11334" y="5358"/>
                  </a:cubicBezTo>
                  <a:cubicBezTo>
                    <a:pt x="11248" y="5358"/>
                    <a:pt x="11158" y="5350"/>
                    <a:pt x="11067" y="5334"/>
                  </a:cubicBezTo>
                  <a:cubicBezTo>
                    <a:pt x="9651" y="5074"/>
                    <a:pt x="9533" y="3092"/>
                    <a:pt x="10901" y="2667"/>
                  </a:cubicBezTo>
                  <a:lnTo>
                    <a:pt x="11255" y="685"/>
                  </a:lnTo>
                  <a:lnTo>
                    <a:pt x="73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0"/>
            <p:cNvSpPr/>
            <p:nvPr/>
          </p:nvSpPr>
          <p:spPr>
            <a:xfrm>
              <a:off x="6955196" y="3483990"/>
              <a:ext cx="924126" cy="967844"/>
            </a:xfrm>
            <a:custGeom>
              <a:avLst/>
              <a:gdLst/>
              <a:ahLst/>
              <a:cxnLst/>
              <a:rect l="l" t="t" r="r" b="b"/>
              <a:pathLst>
                <a:path w="34899" h="36550" extrusionOk="0">
                  <a:moveTo>
                    <a:pt x="34898" y="1"/>
                  </a:moveTo>
                  <a:lnTo>
                    <a:pt x="34898" y="1"/>
                  </a:lnTo>
                  <a:cubicBezTo>
                    <a:pt x="19703" y="5310"/>
                    <a:pt x="6655" y="16871"/>
                    <a:pt x="1" y="31524"/>
                  </a:cubicBezTo>
                  <a:lnTo>
                    <a:pt x="28433" y="36550"/>
                  </a:lnTo>
                  <a:lnTo>
                    <a:pt x="348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0"/>
            <p:cNvSpPr/>
            <p:nvPr/>
          </p:nvSpPr>
          <p:spPr>
            <a:xfrm>
              <a:off x="6974579" y="3510868"/>
              <a:ext cx="791646" cy="163090"/>
            </a:xfrm>
            <a:custGeom>
              <a:avLst/>
              <a:gdLst/>
              <a:ahLst/>
              <a:cxnLst/>
              <a:rect l="l" t="t" r="r" b="b"/>
              <a:pathLst>
                <a:path w="29896" h="6159" extrusionOk="0">
                  <a:moveTo>
                    <a:pt x="166" y="0"/>
                  </a:moveTo>
                  <a:lnTo>
                    <a:pt x="0" y="897"/>
                  </a:lnTo>
                  <a:lnTo>
                    <a:pt x="29754" y="6159"/>
                  </a:lnTo>
                  <a:lnTo>
                    <a:pt x="29896" y="5239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6948946" y="3650816"/>
              <a:ext cx="791673" cy="163117"/>
            </a:xfrm>
            <a:custGeom>
              <a:avLst/>
              <a:gdLst/>
              <a:ahLst/>
              <a:cxnLst/>
              <a:rect l="l" t="t" r="r" b="b"/>
              <a:pathLst>
                <a:path w="29897" h="6160" extrusionOk="0">
                  <a:moveTo>
                    <a:pt x="166" y="1"/>
                  </a:moveTo>
                  <a:lnTo>
                    <a:pt x="1" y="897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6924584" y="3791401"/>
              <a:ext cx="791646" cy="163117"/>
            </a:xfrm>
            <a:custGeom>
              <a:avLst/>
              <a:gdLst/>
              <a:ahLst/>
              <a:cxnLst/>
              <a:rect l="l" t="t" r="r" b="b"/>
              <a:pathLst>
                <a:path w="29896" h="6160" extrusionOk="0">
                  <a:moveTo>
                    <a:pt x="166" y="1"/>
                  </a:moveTo>
                  <a:lnTo>
                    <a:pt x="1" y="921"/>
                  </a:lnTo>
                  <a:lnTo>
                    <a:pt x="29731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6899587" y="3931985"/>
              <a:ext cx="791673" cy="163090"/>
            </a:xfrm>
            <a:custGeom>
              <a:avLst/>
              <a:gdLst/>
              <a:ahLst/>
              <a:cxnLst/>
              <a:rect l="l" t="t" r="r" b="b"/>
              <a:pathLst>
                <a:path w="29897" h="6159" extrusionOk="0">
                  <a:moveTo>
                    <a:pt x="166" y="1"/>
                  </a:moveTo>
                  <a:lnTo>
                    <a:pt x="1" y="921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6874616" y="4073205"/>
              <a:ext cx="792255" cy="162455"/>
            </a:xfrm>
            <a:custGeom>
              <a:avLst/>
              <a:gdLst/>
              <a:ahLst/>
              <a:cxnLst/>
              <a:rect l="l" t="t" r="r" b="b"/>
              <a:pathLst>
                <a:path w="29919" h="6135" extrusionOk="0">
                  <a:moveTo>
                    <a:pt x="165" y="0"/>
                  </a:moveTo>
                  <a:lnTo>
                    <a:pt x="0" y="897"/>
                  </a:lnTo>
                  <a:lnTo>
                    <a:pt x="29754" y="6135"/>
                  </a:lnTo>
                  <a:lnTo>
                    <a:pt x="29919" y="5238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4" name="Google Shape;2604;p40"/>
          <p:cNvGrpSpPr/>
          <p:nvPr/>
        </p:nvGrpSpPr>
        <p:grpSpPr>
          <a:xfrm rot="1200163" flipH="1">
            <a:off x="1016197" y="4333711"/>
            <a:ext cx="844905" cy="1044951"/>
            <a:chOff x="5959271" y="3613664"/>
            <a:chExt cx="890364" cy="1101173"/>
          </a:xfrm>
        </p:grpSpPr>
        <p:sp>
          <p:nvSpPr>
            <p:cNvPr id="2605" name="Google Shape;2605;p40"/>
            <p:cNvSpPr/>
            <p:nvPr/>
          </p:nvSpPr>
          <p:spPr>
            <a:xfrm>
              <a:off x="6201062" y="3613664"/>
              <a:ext cx="192457" cy="184645"/>
            </a:xfrm>
            <a:custGeom>
              <a:avLst/>
              <a:gdLst/>
              <a:ahLst/>
              <a:cxnLst/>
              <a:rect l="l" t="t" r="r" b="b"/>
              <a:pathLst>
                <a:path w="7268" h="6973" extrusionOk="0">
                  <a:moveTo>
                    <a:pt x="3272" y="1"/>
                  </a:moveTo>
                  <a:cubicBezTo>
                    <a:pt x="3181" y="1"/>
                    <a:pt x="3089" y="4"/>
                    <a:pt x="2997" y="12"/>
                  </a:cubicBezTo>
                  <a:lnTo>
                    <a:pt x="2973" y="12"/>
                  </a:lnTo>
                  <a:cubicBezTo>
                    <a:pt x="1817" y="271"/>
                    <a:pt x="873" y="1121"/>
                    <a:pt x="449" y="2230"/>
                  </a:cubicBezTo>
                  <a:cubicBezTo>
                    <a:pt x="48" y="3315"/>
                    <a:pt x="0" y="4495"/>
                    <a:pt x="284" y="5627"/>
                  </a:cubicBezTo>
                  <a:cubicBezTo>
                    <a:pt x="378" y="5981"/>
                    <a:pt x="472" y="6359"/>
                    <a:pt x="614" y="6713"/>
                  </a:cubicBezTo>
                  <a:lnTo>
                    <a:pt x="708" y="6972"/>
                  </a:lnTo>
                  <a:lnTo>
                    <a:pt x="968" y="6878"/>
                  </a:lnTo>
                  <a:cubicBezTo>
                    <a:pt x="1227" y="6760"/>
                    <a:pt x="1511" y="6665"/>
                    <a:pt x="1770" y="6571"/>
                  </a:cubicBezTo>
                  <a:lnTo>
                    <a:pt x="2006" y="6500"/>
                  </a:lnTo>
                  <a:lnTo>
                    <a:pt x="2360" y="6382"/>
                  </a:lnTo>
                  <a:lnTo>
                    <a:pt x="2266" y="6123"/>
                  </a:lnTo>
                  <a:cubicBezTo>
                    <a:pt x="2148" y="5792"/>
                    <a:pt x="2053" y="5462"/>
                    <a:pt x="1959" y="5108"/>
                  </a:cubicBezTo>
                  <a:cubicBezTo>
                    <a:pt x="1794" y="4377"/>
                    <a:pt x="1794" y="3622"/>
                    <a:pt x="2006" y="2914"/>
                  </a:cubicBezTo>
                  <a:cubicBezTo>
                    <a:pt x="2099" y="2076"/>
                    <a:pt x="2776" y="1613"/>
                    <a:pt x="3455" y="1613"/>
                  </a:cubicBezTo>
                  <a:cubicBezTo>
                    <a:pt x="3982" y="1613"/>
                    <a:pt x="4509" y="1892"/>
                    <a:pt x="4767" y="2489"/>
                  </a:cubicBezTo>
                  <a:cubicBezTo>
                    <a:pt x="5191" y="3103"/>
                    <a:pt x="5427" y="3834"/>
                    <a:pt x="5475" y="4565"/>
                  </a:cubicBezTo>
                  <a:cubicBezTo>
                    <a:pt x="5498" y="4919"/>
                    <a:pt x="5498" y="5273"/>
                    <a:pt x="5498" y="5627"/>
                  </a:cubicBezTo>
                  <a:lnTo>
                    <a:pt x="5498" y="5934"/>
                  </a:lnTo>
                  <a:lnTo>
                    <a:pt x="6088" y="5934"/>
                  </a:lnTo>
                  <a:cubicBezTo>
                    <a:pt x="6395" y="5934"/>
                    <a:pt x="6654" y="5958"/>
                    <a:pt x="6961" y="5981"/>
                  </a:cubicBezTo>
                  <a:lnTo>
                    <a:pt x="7244" y="6005"/>
                  </a:lnTo>
                  <a:lnTo>
                    <a:pt x="7244" y="5698"/>
                  </a:lnTo>
                  <a:cubicBezTo>
                    <a:pt x="7268" y="5321"/>
                    <a:pt x="7268" y="4943"/>
                    <a:pt x="7221" y="4565"/>
                  </a:cubicBezTo>
                  <a:cubicBezTo>
                    <a:pt x="7173" y="3409"/>
                    <a:pt x="6772" y="2300"/>
                    <a:pt x="6064" y="1380"/>
                  </a:cubicBezTo>
                  <a:cubicBezTo>
                    <a:pt x="5390" y="510"/>
                    <a:pt x="4354" y="1"/>
                    <a:pt x="3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6457869" y="3708411"/>
              <a:ext cx="169949" cy="134254"/>
            </a:xfrm>
            <a:custGeom>
              <a:avLst/>
              <a:gdLst/>
              <a:ahLst/>
              <a:cxnLst/>
              <a:rect l="l" t="t" r="r" b="b"/>
              <a:pathLst>
                <a:path w="6418" h="5070" extrusionOk="0">
                  <a:moveTo>
                    <a:pt x="2549" y="1"/>
                  </a:moveTo>
                  <a:cubicBezTo>
                    <a:pt x="2035" y="1"/>
                    <a:pt x="1528" y="70"/>
                    <a:pt x="1062" y="303"/>
                  </a:cubicBezTo>
                  <a:cubicBezTo>
                    <a:pt x="401" y="681"/>
                    <a:pt x="0" y="1412"/>
                    <a:pt x="47" y="2191"/>
                  </a:cubicBezTo>
                  <a:cubicBezTo>
                    <a:pt x="2312" y="2663"/>
                    <a:pt x="4483" y="3536"/>
                    <a:pt x="6253" y="5069"/>
                  </a:cubicBezTo>
                  <a:cubicBezTo>
                    <a:pt x="6324" y="3819"/>
                    <a:pt x="6418" y="1672"/>
                    <a:pt x="5828" y="1011"/>
                  </a:cubicBezTo>
                  <a:cubicBezTo>
                    <a:pt x="5238" y="350"/>
                    <a:pt x="4271" y="138"/>
                    <a:pt x="3351" y="44"/>
                  </a:cubicBezTo>
                  <a:cubicBezTo>
                    <a:pt x="3085" y="19"/>
                    <a:pt x="2816" y="1"/>
                    <a:pt x="2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5989246" y="3771885"/>
              <a:ext cx="164970" cy="162614"/>
            </a:xfrm>
            <a:custGeom>
              <a:avLst/>
              <a:gdLst/>
              <a:ahLst/>
              <a:cxnLst/>
              <a:rect l="l" t="t" r="r" b="b"/>
              <a:pathLst>
                <a:path w="6230" h="6141" extrusionOk="0">
                  <a:moveTo>
                    <a:pt x="4312" y="1"/>
                  </a:moveTo>
                  <a:cubicBezTo>
                    <a:pt x="3680" y="1"/>
                    <a:pt x="3039" y="223"/>
                    <a:pt x="2431" y="478"/>
                  </a:cubicBezTo>
                  <a:cubicBezTo>
                    <a:pt x="1605" y="832"/>
                    <a:pt x="732" y="1328"/>
                    <a:pt x="378" y="2130"/>
                  </a:cubicBezTo>
                  <a:cubicBezTo>
                    <a:pt x="1" y="2956"/>
                    <a:pt x="732" y="4961"/>
                    <a:pt x="1157" y="6141"/>
                  </a:cubicBezTo>
                  <a:cubicBezTo>
                    <a:pt x="2407" y="4135"/>
                    <a:pt x="4201" y="2672"/>
                    <a:pt x="6230" y="1540"/>
                  </a:cubicBezTo>
                  <a:cubicBezTo>
                    <a:pt x="6041" y="785"/>
                    <a:pt x="5451" y="219"/>
                    <a:pt x="4696" y="30"/>
                  </a:cubicBezTo>
                  <a:cubicBezTo>
                    <a:pt x="4569" y="10"/>
                    <a:pt x="4441" y="1"/>
                    <a:pt x="4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5959271" y="3755175"/>
              <a:ext cx="890364" cy="959662"/>
            </a:xfrm>
            <a:custGeom>
              <a:avLst/>
              <a:gdLst/>
              <a:ahLst/>
              <a:cxnLst/>
              <a:rect l="l" t="t" r="r" b="b"/>
              <a:pathLst>
                <a:path w="33624" h="36241" extrusionOk="0">
                  <a:moveTo>
                    <a:pt x="17250" y="5383"/>
                  </a:moveTo>
                  <a:cubicBezTo>
                    <a:pt x="17942" y="5383"/>
                    <a:pt x="18634" y="5413"/>
                    <a:pt x="19325" y="5474"/>
                  </a:cubicBezTo>
                  <a:cubicBezTo>
                    <a:pt x="20386" y="5569"/>
                    <a:pt x="21495" y="5852"/>
                    <a:pt x="22180" y="6654"/>
                  </a:cubicBezTo>
                  <a:cubicBezTo>
                    <a:pt x="22581" y="7197"/>
                    <a:pt x="22864" y="7834"/>
                    <a:pt x="23029" y="8494"/>
                  </a:cubicBezTo>
                  <a:cubicBezTo>
                    <a:pt x="23407" y="9674"/>
                    <a:pt x="23784" y="11066"/>
                    <a:pt x="23100" y="12105"/>
                  </a:cubicBezTo>
                  <a:cubicBezTo>
                    <a:pt x="22416" y="13214"/>
                    <a:pt x="20929" y="13473"/>
                    <a:pt x="19631" y="13591"/>
                  </a:cubicBezTo>
                  <a:lnTo>
                    <a:pt x="10547" y="14960"/>
                  </a:lnTo>
                  <a:cubicBezTo>
                    <a:pt x="9957" y="15101"/>
                    <a:pt x="9367" y="15172"/>
                    <a:pt x="8754" y="15196"/>
                  </a:cubicBezTo>
                  <a:cubicBezTo>
                    <a:pt x="8689" y="15200"/>
                    <a:pt x="8625" y="15202"/>
                    <a:pt x="8560" y="15202"/>
                  </a:cubicBezTo>
                  <a:cubicBezTo>
                    <a:pt x="7918" y="15202"/>
                    <a:pt x="7289" y="14989"/>
                    <a:pt x="6796" y="14582"/>
                  </a:cubicBezTo>
                  <a:cubicBezTo>
                    <a:pt x="5852" y="13780"/>
                    <a:pt x="5781" y="12340"/>
                    <a:pt x="5805" y="11114"/>
                  </a:cubicBezTo>
                  <a:cubicBezTo>
                    <a:pt x="5757" y="10429"/>
                    <a:pt x="5852" y="9745"/>
                    <a:pt x="6064" y="9108"/>
                  </a:cubicBezTo>
                  <a:cubicBezTo>
                    <a:pt x="6465" y="8164"/>
                    <a:pt x="7362" y="7551"/>
                    <a:pt x="8306" y="7173"/>
                  </a:cubicBezTo>
                  <a:cubicBezTo>
                    <a:pt x="8376" y="7150"/>
                    <a:pt x="8447" y="7126"/>
                    <a:pt x="8542" y="7079"/>
                  </a:cubicBezTo>
                  <a:cubicBezTo>
                    <a:pt x="8707" y="7008"/>
                    <a:pt x="9155" y="6819"/>
                    <a:pt x="9792" y="6583"/>
                  </a:cubicBezTo>
                  <a:cubicBezTo>
                    <a:pt x="12200" y="5787"/>
                    <a:pt x="14723" y="5383"/>
                    <a:pt x="17250" y="5383"/>
                  </a:cubicBezTo>
                  <a:close/>
                  <a:moveTo>
                    <a:pt x="15172" y="0"/>
                  </a:moveTo>
                  <a:cubicBezTo>
                    <a:pt x="14983" y="0"/>
                    <a:pt x="14771" y="0"/>
                    <a:pt x="14582" y="24"/>
                  </a:cubicBezTo>
                  <a:lnTo>
                    <a:pt x="11326" y="519"/>
                  </a:lnTo>
                  <a:cubicBezTo>
                    <a:pt x="11113" y="543"/>
                    <a:pt x="10925" y="590"/>
                    <a:pt x="10736" y="661"/>
                  </a:cubicBezTo>
                  <a:cubicBezTo>
                    <a:pt x="10476" y="755"/>
                    <a:pt x="10193" y="873"/>
                    <a:pt x="9934" y="968"/>
                  </a:cubicBezTo>
                  <a:cubicBezTo>
                    <a:pt x="9037" y="1298"/>
                    <a:pt x="8188" y="1699"/>
                    <a:pt x="7362" y="2171"/>
                  </a:cubicBezTo>
                  <a:cubicBezTo>
                    <a:pt x="5309" y="3280"/>
                    <a:pt x="3516" y="4766"/>
                    <a:pt x="2265" y="6748"/>
                  </a:cubicBezTo>
                  <a:lnTo>
                    <a:pt x="2194" y="6866"/>
                  </a:lnTo>
                  <a:cubicBezTo>
                    <a:pt x="236" y="10075"/>
                    <a:pt x="0" y="14110"/>
                    <a:pt x="118" y="17933"/>
                  </a:cubicBezTo>
                  <a:cubicBezTo>
                    <a:pt x="307" y="23265"/>
                    <a:pt x="1085" y="28550"/>
                    <a:pt x="1982" y="33836"/>
                  </a:cubicBezTo>
                  <a:cubicBezTo>
                    <a:pt x="2178" y="35229"/>
                    <a:pt x="3378" y="36241"/>
                    <a:pt x="4749" y="36241"/>
                  </a:cubicBezTo>
                  <a:cubicBezTo>
                    <a:pt x="4864" y="36241"/>
                    <a:pt x="4980" y="36234"/>
                    <a:pt x="5097" y="36219"/>
                  </a:cubicBezTo>
                  <a:lnTo>
                    <a:pt x="10901" y="35346"/>
                  </a:lnTo>
                  <a:lnTo>
                    <a:pt x="31099" y="32279"/>
                  </a:lnTo>
                  <a:cubicBezTo>
                    <a:pt x="32609" y="32019"/>
                    <a:pt x="33623" y="30580"/>
                    <a:pt x="33387" y="29070"/>
                  </a:cubicBezTo>
                  <a:cubicBezTo>
                    <a:pt x="32680" y="23784"/>
                    <a:pt x="31854" y="18499"/>
                    <a:pt x="30462" y="13355"/>
                  </a:cubicBezTo>
                  <a:cubicBezTo>
                    <a:pt x="29447" y="9651"/>
                    <a:pt x="28008" y="5875"/>
                    <a:pt x="25200" y="3398"/>
                  </a:cubicBezTo>
                  <a:lnTo>
                    <a:pt x="25082" y="3303"/>
                  </a:lnTo>
                  <a:cubicBezTo>
                    <a:pt x="23312" y="1770"/>
                    <a:pt x="21141" y="897"/>
                    <a:pt x="18876" y="425"/>
                  </a:cubicBezTo>
                  <a:cubicBezTo>
                    <a:pt x="17932" y="236"/>
                    <a:pt x="17012" y="118"/>
                    <a:pt x="16068" y="47"/>
                  </a:cubicBezTo>
                  <a:cubicBezTo>
                    <a:pt x="15762" y="24"/>
                    <a:pt x="15479" y="0"/>
                    <a:pt x="15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5996740" y="3784992"/>
              <a:ext cx="720441" cy="393360"/>
            </a:xfrm>
            <a:custGeom>
              <a:avLst/>
              <a:gdLst/>
              <a:ahLst/>
              <a:cxnLst/>
              <a:rect l="l" t="t" r="r" b="b"/>
              <a:pathLst>
                <a:path w="27207" h="14855" extrusionOk="0">
                  <a:moveTo>
                    <a:pt x="13943" y="1"/>
                  </a:moveTo>
                  <a:cubicBezTo>
                    <a:pt x="11983" y="1"/>
                    <a:pt x="10044" y="386"/>
                    <a:pt x="8236" y="1139"/>
                  </a:cubicBezTo>
                  <a:cubicBezTo>
                    <a:pt x="5782" y="2154"/>
                    <a:pt x="3682" y="3853"/>
                    <a:pt x="2172" y="6000"/>
                  </a:cubicBezTo>
                  <a:cubicBezTo>
                    <a:pt x="614" y="8265"/>
                    <a:pt x="48" y="11073"/>
                    <a:pt x="1" y="13786"/>
                  </a:cubicBezTo>
                  <a:lnTo>
                    <a:pt x="1" y="14754"/>
                  </a:lnTo>
                  <a:lnTo>
                    <a:pt x="1" y="14777"/>
                  </a:lnTo>
                  <a:cubicBezTo>
                    <a:pt x="1" y="14816"/>
                    <a:pt x="32" y="14854"/>
                    <a:pt x="69" y="14854"/>
                  </a:cubicBezTo>
                  <a:cubicBezTo>
                    <a:pt x="78" y="14854"/>
                    <a:pt x="87" y="14852"/>
                    <a:pt x="95" y="14848"/>
                  </a:cubicBezTo>
                  <a:cubicBezTo>
                    <a:pt x="108" y="14852"/>
                    <a:pt x="120" y="14854"/>
                    <a:pt x="130" y="14854"/>
                  </a:cubicBezTo>
                  <a:cubicBezTo>
                    <a:pt x="181" y="14854"/>
                    <a:pt x="213" y="14812"/>
                    <a:pt x="213" y="14754"/>
                  </a:cubicBezTo>
                  <a:cubicBezTo>
                    <a:pt x="237" y="12158"/>
                    <a:pt x="638" y="9445"/>
                    <a:pt x="1912" y="7156"/>
                  </a:cubicBezTo>
                  <a:cubicBezTo>
                    <a:pt x="2549" y="6047"/>
                    <a:pt x="3351" y="5056"/>
                    <a:pt x="4295" y="4207"/>
                  </a:cubicBezTo>
                  <a:cubicBezTo>
                    <a:pt x="5215" y="3357"/>
                    <a:pt x="6254" y="2626"/>
                    <a:pt x="7386" y="2036"/>
                  </a:cubicBezTo>
                  <a:cubicBezTo>
                    <a:pt x="9442" y="1008"/>
                    <a:pt x="11704" y="479"/>
                    <a:pt x="13996" y="479"/>
                  </a:cubicBezTo>
                  <a:cubicBezTo>
                    <a:pt x="14388" y="479"/>
                    <a:pt x="14780" y="495"/>
                    <a:pt x="15173" y="526"/>
                  </a:cubicBezTo>
                  <a:cubicBezTo>
                    <a:pt x="17792" y="738"/>
                    <a:pt x="20316" y="1706"/>
                    <a:pt x="22393" y="3310"/>
                  </a:cubicBezTo>
                  <a:cubicBezTo>
                    <a:pt x="24469" y="4962"/>
                    <a:pt x="25814" y="7345"/>
                    <a:pt x="26687" y="9799"/>
                  </a:cubicBezTo>
                  <a:cubicBezTo>
                    <a:pt x="26805" y="10082"/>
                    <a:pt x="26899" y="10389"/>
                    <a:pt x="26994" y="10695"/>
                  </a:cubicBezTo>
                  <a:cubicBezTo>
                    <a:pt x="27003" y="10739"/>
                    <a:pt x="27034" y="10757"/>
                    <a:pt x="27070" y="10757"/>
                  </a:cubicBezTo>
                  <a:cubicBezTo>
                    <a:pt x="27129" y="10757"/>
                    <a:pt x="27197" y="10707"/>
                    <a:pt x="27183" y="10648"/>
                  </a:cubicBezTo>
                  <a:lnTo>
                    <a:pt x="27206" y="10625"/>
                  </a:lnTo>
                  <a:cubicBezTo>
                    <a:pt x="26451" y="8006"/>
                    <a:pt x="25248" y="5434"/>
                    <a:pt x="23266" y="3546"/>
                  </a:cubicBezTo>
                  <a:cubicBezTo>
                    <a:pt x="21331" y="1776"/>
                    <a:pt x="18924" y="620"/>
                    <a:pt x="16352" y="195"/>
                  </a:cubicBezTo>
                  <a:cubicBezTo>
                    <a:pt x="15551" y="65"/>
                    <a:pt x="14745" y="1"/>
                    <a:pt x="13943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6704665" y="4070451"/>
              <a:ext cx="43136" cy="68371"/>
            </a:xfrm>
            <a:custGeom>
              <a:avLst/>
              <a:gdLst/>
              <a:ahLst/>
              <a:cxnLst/>
              <a:rect l="l" t="t" r="r" b="b"/>
              <a:pathLst>
                <a:path w="1629" h="2582" extrusionOk="0">
                  <a:moveTo>
                    <a:pt x="661" y="505"/>
                  </a:moveTo>
                  <a:cubicBezTo>
                    <a:pt x="684" y="505"/>
                    <a:pt x="708" y="529"/>
                    <a:pt x="732" y="552"/>
                  </a:cubicBezTo>
                  <a:lnTo>
                    <a:pt x="755" y="812"/>
                  </a:lnTo>
                  <a:cubicBezTo>
                    <a:pt x="755" y="836"/>
                    <a:pt x="755" y="859"/>
                    <a:pt x="708" y="883"/>
                  </a:cubicBezTo>
                  <a:lnTo>
                    <a:pt x="449" y="906"/>
                  </a:lnTo>
                  <a:cubicBezTo>
                    <a:pt x="425" y="906"/>
                    <a:pt x="401" y="906"/>
                    <a:pt x="401" y="859"/>
                  </a:cubicBezTo>
                  <a:lnTo>
                    <a:pt x="354" y="600"/>
                  </a:lnTo>
                  <a:cubicBezTo>
                    <a:pt x="354" y="576"/>
                    <a:pt x="378" y="552"/>
                    <a:pt x="401" y="552"/>
                  </a:cubicBezTo>
                  <a:lnTo>
                    <a:pt x="661" y="505"/>
                  </a:lnTo>
                  <a:close/>
                  <a:moveTo>
                    <a:pt x="675" y="1"/>
                  </a:moveTo>
                  <a:cubicBezTo>
                    <a:pt x="663" y="1"/>
                    <a:pt x="650" y="3"/>
                    <a:pt x="637" y="10"/>
                  </a:cubicBezTo>
                  <a:lnTo>
                    <a:pt x="260" y="57"/>
                  </a:lnTo>
                  <a:cubicBezTo>
                    <a:pt x="213" y="57"/>
                    <a:pt x="189" y="104"/>
                    <a:pt x="189" y="151"/>
                  </a:cubicBezTo>
                  <a:lnTo>
                    <a:pt x="0" y="2464"/>
                  </a:lnTo>
                  <a:cubicBezTo>
                    <a:pt x="0" y="2534"/>
                    <a:pt x="47" y="2582"/>
                    <a:pt x="118" y="2582"/>
                  </a:cubicBezTo>
                  <a:lnTo>
                    <a:pt x="802" y="2464"/>
                  </a:lnTo>
                  <a:lnTo>
                    <a:pt x="850" y="2464"/>
                  </a:lnTo>
                  <a:lnTo>
                    <a:pt x="1534" y="2369"/>
                  </a:lnTo>
                  <a:cubicBezTo>
                    <a:pt x="1581" y="2369"/>
                    <a:pt x="1628" y="2299"/>
                    <a:pt x="1605" y="2228"/>
                  </a:cubicBezTo>
                  <a:lnTo>
                    <a:pt x="755" y="57"/>
                  </a:lnTo>
                  <a:cubicBezTo>
                    <a:pt x="738" y="22"/>
                    <a:pt x="708" y="1"/>
                    <a:pt x="675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6111718" y="3902009"/>
              <a:ext cx="234957" cy="254314"/>
            </a:xfrm>
            <a:custGeom>
              <a:avLst/>
              <a:gdLst/>
              <a:ahLst/>
              <a:cxnLst/>
              <a:rect l="l" t="t" r="r" b="b"/>
              <a:pathLst>
                <a:path w="8873" h="9604" extrusionOk="0">
                  <a:moveTo>
                    <a:pt x="8872" y="0"/>
                  </a:moveTo>
                  <a:lnTo>
                    <a:pt x="8872" y="0"/>
                  </a:lnTo>
                  <a:cubicBezTo>
                    <a:pt x="5050" y="401"/>
                    <a:pt x="2690" y="1581"/>
                    <a:pt x="2690" y="1581"/>
                  </a:cubicBezTo>
                  <a:cubicBezTo>
                    <a:pt x="1699" y="1958"/>
                    <a:pt x="732" y="2596"/>
                    <a:pt x="331" y="3563"/>
                  </a:cubicBezTo>
                  <a:cubicBezTo>
                    <a:pt x="95" y="4200"/>
                    <a:pt x="0" y="4884"/>
                    <a:pt x="48" y="5569"/>
                  </a:cubicBezTo>
                  <a:cubicBezTo>
                    <a:pt x="48" y="6819"/>
                    <a:pt x="95" y="8211"/>
                    <a:pt x="1039" y="9037"/>
                  </a:cubicBezTo>
                  <a:cubicBezTo>
                    <a:pt x="1392" y="9344"/>
                    <a:pt x="1841" y="9533"/>
                    <a:pt x="2313" y="9603"/>
                  </a:cubicBezTo>
                  <a:cubicBezTo>
                    <a:pt x="2124" y="7763"/>
                    <a:pt x="2218" y="5922"/>
                    <a:pt x="3091" y="4318"/>
                  </a:cubicBezTo>
                  <a:cubicBezTo>
                    <a:pt x="4247" y="2147"/>
                    <a:pt x="6560" y="944"/>
                    <a:pt x="887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6167326" y="3898275"/>
              <a:ext cx="421138" cy="258842"/>
            </a:xfrm>
            <a:custGeom>
              <a:avLst/>
              <a:gdLst/>
              <a:ahLst/>
              <a:cxnLst/>
              <a:rect l="l" t="t" r="r" b="b"/>
              <a:pathLst>
                <a:path w="15904" h="9775" extrusionOk="0">
                  <a:moveTo>
                    <a:pt x="9422" y="1"/>
                  </a:moveTo>
                  <a:cubicBezTo>
                    <a:pt x="8560" y="1"/>
                    <a:pt x="7698" y="49"/>
                    <a:pt x="6843" y="141"/>
                  </a:cubicBezTo>
                  <a:lnTo>
                    <a:pt x="6772" y="141"/>
                  </a:lnTo>
                  <a:cubicBezTo>
                    <a:pt x="4460" y="1061"/>
                    <a:pt x="2147" y="2288"/>
                    <a:pt x="968" y="4459"/>
                  </a:cubicBezTo>
                  <a:cubicBezTo>
                    <a:pt x="95" y="6040"/>
                    <a:pt x="0" y="7880"/>
                    <a:pt x="189" y="9744"/>
                  </a:cubicBezTo>
                  <a:cubicBezTo>
                    <a:pt x="423" y="9764"/>
                    <a:pt x="660" y="9775"/>
                    <a:pt x="897" y="9775"/>
                  </a:cubicBezTo>
                  <a:cubicBezTo>
                    <a:pt x="1495" y="9775"/>
                    <a:pt x="2099" y="9708"/>
                    <a:pt x="2690" y="9556"/>
                  </a:cubicBezTo>
                  <a:lnTo>
                    <a:pt x="11774" y="8187"/>
                  </a:lnTo>
                  <a:lnTo>
                    <a:pt x="11963" y="8163"/>
                  </a:lnTo>
                  <a:cubicBezTo>
                    <a:pt x="13214" y="8022"/>
                    <a:pt x="14582" y="7762"/>
                    <a:pt x="15243" y="6701"/>
                  </a:cubicBezTo>
                  <a:cubicBezTo>
                    <a:pt x="15903" y="5662"/>
                    <a:pt x="15550" y="4270"/>
                    <a:pt x="15172" y="3090"/>
                  </a:cubicBezTo>
                  <a:cubicBezTo>
                    <a:pt x="15007" y="2430"/>
                    <a:pt x="14724" y="1816"/>
                    <a:pt x="14323" y="1274"/>
                  </a:cubicBezTo>
                  <a:cubicBezTo>
                    <a:pt x="13638" y="448"/>
                    <a:pt x="12529" y="165"/>
                    <a:pt x="11468" y="94"/>
                  </a:cubicBezTo>
                  <a:cubicBezTo>
                    <a:pt x="10789" y="31"/>
                    <a:pt x="10105" y="1"/>
                    <a:pt x="94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6102953" y="4213789"/>
              <a:ext cx="228708" cy="403635"/>
            </a:xfrm>
            <a:custGeom>
              <a:avLst/>
              <a:gdLst/>
              <a:ahLst/>
              <a:cxnLst/>
              <a:rect l="l" t="t" r="r" b="b"/>
              <a:pathLst>
                <a:path w="8637" h="15243" extrusionOk="0">
                  <a:moveTo>
                    <a:pt x="8637" y="0"/>
                  </a:moveTo>
                  <a:cubicBezTo>
                    <a:pt x="5664" y="496"/>
                    <a:pt x="3635" y="944"/>
                    <a:pt x="3635" y="944"/>
                  </a:cubicBezTo>
                  <a:cubicBezTo>
                    <a:pt x="2620" y="1085"/>
                    <a:pt x="1723" y="1699"/>
                    <a:pt x="1181" y="2572"/>
                  </a:cubicBezTo>
                  <a:cubicBezTo>
                    <a:pt x="591" y="3492"/>
                    <a:pt x="379" y="4601"/>
                    <a:pt x="261" y="5663"/>
                  </a:cubicBezTo>
                  <a:cubicBezTo>
                    <a:pt x="1" y="7834"/>
                    <a:pt x="25" y="10028"/>
                    <a:pt x="379" y="12152"/>
                  </a:cubicBezTo>
                  <a:lnTo>
                    <a:pt x="379" y="12222"/>
                  </a:lnTo>
                  <a:cubicBezTo>
                    <a:pt x="638" y="13709"/>
                    <a:pt x="1747" y="14865"/>
                    <a:pt x="3210" y="15172"/>
                  </a:cubicBezTo>
                  <a:cubicBezTo>
                    <a:pt x="3328" y="15195"/>
                    <a:pt x="3422" y="15219"/>
                    <a:pt x="3540" y="15243"/>
                  </a:cubicBezTo>
                  <a:cubicBezTo>
                    <a:pt x="3304" y="14393"/>
                    <a:pt x="3163" y="13520"/>
                    <a:pt x="3068" y="12671"/>
                  </a:cubicBezTo>
                  <a:cubicBezTo>
                    <a:pt x="2714" y="9745"/>
                    <a:pt x="2998" y="6678"/>
                    <a:pt x="4390" y="4082"/>
                  </a:cubicBezTo>
                  <a:cubicBezTo>
                    <a:pt x="5357" y="2312"/>
                    <a:pt x="6844" y="873"/>
                    <a:pt x="863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0"/>
            <p:cNvSpPr/>
            <p:nvPr/>
          </p:nvSpPr>
          <p:spPr>
            <a:xfrm>
              <a:off x="6174820" y="4186249"/>
              <a:ext cx="543608" cy="431412"/>
            </a:xfrm>
            <a:custGeom>
              <a:avLst/>
              <a:gdLst/>
              <a:ahLst/>
              <a:cxnLst/>
              <a:rect l="l" t="t" r="r" b="b"/>
              <a:pathLst>
                <a:path w="20529" h="16292" extrusionOk="0">
                  <a:moveTo>
                    <a:pt x="14303" y="1"/>
                  </a:moveTo>
                  <a:cubicBezTo>
                    <a:pt x="14161" y="1"/>
                    <a:pt x="14018" y="9"/>
                    <a:pt x="13874" y="25"/>
                  </a:cubicBezTo>
                  <a:cubicBezTo>
                    <a:pt x="13332" y="73"/>
                    <a:pt x="12813" y="120"/>
                    <a:pt x="12270" y="167"/>
                  </a:cubicBezTo>
                  <a:cubicBezTo>
                    <a:pt x="9958" y="427"/>
                    <a:pt x="7763" y="733"/>
                    <a:pt x="5946" y="1040"/>
                  </a:cubicBezTo>
                  <a:cubicBezTo>
                    <a:pt x="4130" y="1913"/>
                    <a:pt x="2643" y="3352"/>
                    <a:pt x="1699" y="5122"/>
                  </a:cubicBezTo>
                  <a:cubicBezTo>
                    <a:pt x="307" y="7718"/>
                    <a:pt x="0" y="10785"/>
                    <a:pt x="354" y="13711"/>
                  </a:cubicBezTo>
                  <a:cubicBezTo>
                    <a:pt x="449" y="14560"/>
                    <a:pt x="614" y="15433"/>
                    <a:pt x="850" y="16259"/>
                  </a:cubicBezTo>
                  <a:cubicBezTo>
                    <a:pt x="1009" y="16280"/>
                    <a:pt x="1168" y="16292"/>
                    <a:pt x="1327" y="16292"/>
                  </a:cubicBezTo>
                  <a:cubicBezTo>
                    <a:pt x="1522" y="16292"/>
                    <a:pt x="1717" y="16274"/>
                    <a:pt x="1912" y="16235"/>
                  </a:cubicBezTo>
                  <a:lnTo>
                    <a:pt x="14464" y="14348"/>
                  </a:lnTo>
                  <a:lnTo>
                    <a:pt x="17178" y="13923"/>
                  </a:lnTo>
                  <a:cubicBezTo>
                    <a:pt x="17650" y="13852"/>
                    <a:pt x="18098" y="13711"/>
                    <a:pt x="18499" y="13475"/>
                  </a:cubicBezTo>
                  <a:cubicBezTo>
                    <a:pt x="19797" y="12743"/>
                    <a:pt x="20528" y="11304"/>
                    <a:pt x="20340" y="9818"/>
                  </a:cubicBezTo>
                  <a:lnTo>
                    <a:pt x="20340" y="9747"/>
                  </a:lnTo>
                  <a:cubicBezTo>
                    <a:pt x="20009" y="7600"/>
                    <a:pt x="19396" y="5523"/>
                    <a:pt x="18499" y="3541"/>
                  </a:cubicBezTo>
                  <a:cubicBezTo>
                    <a:pt x="18074" y="2550"/>
                    <a:pt x="17532" y="1559"/>
                    <a:pt x="16706" y="851"/>
                  </a:cubicBezTo>
                  <a:cubicBezTo>
                    <a:pt x="16017" y="304"/>
                    <a:pt x="15171" y="1"/>
                    <a:pt x="14303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5" name="Google Shape;2615;p40"/>
          <p:cNvGrpSpPr/>
          <p:nvPr/>
        </p:nvGrpSpPr>
        <p:grpSpPr>
          <a:xfrm flipH="1">
            <a:off x="358104" y="2826054"/>
            <a:ext cx="976717" cy="808014"/>
            <a:chOff x="8639759" y="1788937"/>
            <a:chExt cx="976717" cy="808014"/>
          </a:xfrm>
        </p:grpSpPr>
        <p:grpSp>
          <p:nvGrpSpPr>
            <p:cNvPr id="2616" name="Google Shape;2616;p40"/>
            <p:cNvGrpSpPr/>
            <p:nvPr/>
          </p:nvGrpSpPr>
          <p:grpSpPr>
            <a:xfrm>
              <a:off x="8639759" y="1788937"/>
              <a:ext cx="976717" cy="808014"/>
              <a:chOff x="7420559" y="2246137"/>
              <a:chExt cx="976717" cy="808014"/>
            </a:xfrm>
          </p:grpSpPr>
          <p:sp>
            <p:nvSpPr>
              <p:cNvPr id="2617" name="Google Shape;2617;p40"/>
              <p:cNvSpPr/>
              <p:nvPr/>
            </p:nvSpPr>
            <p:spPr>
              <a:xfrm>
                <a:off x="7420559" y="2246137"/>
                <a:ext cx="930375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35" h="28221" extrusionOk="0">
                    <a:moveTo>
                      <a:pt x="33294" y="0"/>
                    </a:moveTo>
                    <a:lnTo>
                      <a:pt x="1" y="25861"/>
                    </a:lnTo>
                    <a:lnTo>
                      <a:pt x="1865" y="28220"/>
                    </a:lnTo>
                    <a:lnTo>
                      <a:pt x="35134" y="2383"/>
                    </a:lnTo>
                    <a:lnTo>
                      <a:pt x="3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40"/>
              <p:cNvSpPr/>
              <p:nvPr/>
            </p:nvSpPr>
            <p:spPr>
              <a:xfrm>
                <a:off x="7467564" y="2306858"/>
                <a:ext cx="929713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10" h="28221" extrusionOk="0">
                    <a:moveTo>
                      <a:pt x="33269" y="0"/>
                    </a:moveTo>
                    <a:lnTo>
                      <a:pt x="0" y="25837"/>
                    </a:lnTo>
                    <a:lnTo>
                      <a:pt x="1840" y="28220"/>
                    </a:lnTo>
                    <a:lnTo>
                      <a:pt x="35110" y="2383"/>
                    </a:lnTo>
                    <a:lnTo>
                      <a:pt x="332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40"/>
              <p:cNvSpPr/>
              <p:nvPr/>
            </p:nvSpPr>
            <p:spPr>
              <a:xfrm>
                <a:off x="7547534" y="2914795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40"/>
              <p:cNvSpPr/>
              <p:nvPr/>
            </p:nvSpPr>
            <p:spPr>
              <a:xfrm>
                <a:off x="7596893" y="2876054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1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06" y="2218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40"/>
              <p:cNvSpPr/>
              <p:nvPr/>
            </p:nvSpPr>
            <p:spPr>
              <a:xfrm>
                <a:off x="7646253" y="2837949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54"/>
                    </a:lnTo>
                    <a:lnTo>
                      <a:pt x="2006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40"/>
              <p:cNvSpPr/>
              <p:nvPr/>
            </p:nvSpPr>
            <p:spPr>
              <a:xfrm>
                <a:off x="8132352" y="2459004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40"/>
              <p:cNvSpPr/>
              <p:nvPr/>
            </p:nvSpPr>
            <p:spPr>
              <a:xfrm>
                <a:off x="8181712" y="2420872"/>
                <a:ext cx="53119" cy="64399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2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40"/>
              <p:cNvSpPr/>
              <p:nvPr/>
            </p:nvSpPr>
            <p:spPr>
              <a:xfrm>
                <a:off x="8237320" y="2379335"/>
                <a:ext cx="53754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30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40"/>
              <p:cNvSpPr/>
              <p:nvPr/>
            </p:nvSpPr>
            <p:spPr>
              <a:xfrm>
                <a:off x="7990524" y="2569279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29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40"/>
              <p:cNvSpPr/>
              <p:nvPr/>
            </p:nvSpPr>
            <p:spPr>
              <a:xfrm>
                <a:off x="8040492" y="2531783"/>
                <a:ext cx="53145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00" y="2454"/>
                    </a:lnTo>
                    <a:lnTo>
                      <a:pt x="2006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40"/>
              <p:cNvSpPr/>
              <p:nvPr/>
            </p:nvSpPr>
            <p:spPr>
              <a:xfrm>
                <a:off x="7744971" y="2761712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40"/>
              <p:cNvSpPr/>
              <p:nvPr/>
            </p:nvSpPr>
            <p:spPr>
              <a:xfrm>
                <a:off x="7794331" y="2723606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40"/>
              <p:cNvSpPr/>
              <p:nvPr/>
            </p:nvSpPr>
            <p:spPr>
              <a:xfrm>
                <a:off x="7843055" y="2684866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23" y="2454"/>
                    </a:lnTo>
                    <a:lnTo>
                      <a:pt x="2030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40"/>
              <p:cNvSpPr/>
              <p:nvPr/>
            </p:nvSpPr>
            <p:spPr>
              <a:xfrm>
                <a:off x="7668126" y="2764836"/>
                <a:ext cx="80605" cy="99988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776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2737" y="3776"/>
                    </a:lnTo>
                    <a:lnTo>
                      <a:pt x="3044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40"/>
              <p:cNvSpPr/>
              <p:nvPr/>
            </p:nvSpPr>
            <p:spPr>
              <a:xfrm>
                <a:off x="8062365" y="2458670"/>
                <a:ext cx="80632" cy="100015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3777" extrusionOk="0">
                    <a:moveTo>
                      <a:pt x="307" y="1"/>
                    </a:moveTo>
                    <a:lnTo>
                      <a:pt x="1" y="237"/>
                    </a:lnTo>
                    <a:lnTo>
                      <a:pt x="2738" y="3776"/>
                    </a:lnTo>
                    <a:lnTo>
                      <a:pt x="3045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32" name="Google Shape;2632;p40"/>
            <p:cNvSpPr/>
            <p:nvPr/>
          </p:nvSpPr>
          <p:spPr>
            <a:xfrm>
              <a:off x="9165755" y="2140504"/>
              <a:ext cx="53145" cy="64399"/>
            </a:xfrm>
            <a:custGeom>
              <a:avLst/>
              <a:gdLst/>
              <a:ahLst/>
              <a:cxnLst/>
              <a:rect l="l" t="t" r="r" b="b"/>
              <a:pathLst>
                <a:path w="2007" h="2432" extrusionOk="0">
                  <a:moveTo>
                    <a:pt x="308" y="1"/>
                  </a:moveTo>
                  <a:lnTo>
                    <a:pt x="1" y="237"/>
                  </a:lnTo>
                  <a:lnTo>
                    <a:pt x="1723" y="2431"/>
                  </a:lnTo>
                  <a:lnTo>
                    <a:pt x="2006" y="2195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0"/>
            <p:cNvSpPr/>
            <p:nvPr/>
          </p:nvSpPr>
          <p:spPr>
            <a:xfrm>
              <a:off x="9088909" y="2143019"/>
              <a:ext cx="80632" cy="99988"/>
            </a:xfrm>
            <a:custGeom>
              <a:avLst/>
              <a:gdLst/>
              <a:ahLst/>
              <a:cxnLst/>
              <a:rect l="l" t="t" r="r" b="b"/>
              <a:pathLst>
                <a:path w="3045" h="3776" extrusionOk="0">
                  <a:moveTo>
                    <a:pt x="307" y="0"/>
                  </a:moveTo>
                  <a:lnTo>
                    <a:pt x="1" y="236"/>
                  </a:lnTo>
                  <a:lnTo>
                    <a:pt x="2761" y="3775"/>
                  </a:lnTo>
                  <a:lnTo>
                    <a:pt x="3044" y="3539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4" name="Google Shape;2634;p40"/>
          <p:cNvGrpSpPr/>
          <p:nvPr/>
        </p:nvGrpSpPr>
        <p:grpSpPr>
          <a:xfrm flipH="1">
            <a:off x="2489683" y="4539883"/>
            <a:ext cx="776096" cy="798845"/>
            <a:chOff x="4228612" y="3830323"/>
            <a:chExt cx="856430" cy="881533"/>
          </a:xfrm>
        </p:grpSpPr>
        <p:sp>
          <p:nvSpPr>
            <p:cNvPr id="2635" name="Google Shape;2635;p40"/>
            <p:cNvSpPr/>
            <p:nvPr/>
          </p:nvSpPr>
          <p:spPr>
            <a:xfrm>
              <a:off x="4349631" y="3916500"/>
              <a:ext cx="578588" cy="596700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0"/>
            <p:cNvSpPr/>
            <p:nvPr/>
          </p:nvSpPr>
          <p:spPr>
            <a:xfrm>
              <a:off x="4428357" y="3992101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0"/>
            <p:cNvSpPr/>
            <p:nvPr/>
          </p:nvSpPr>
          <p:spPr>
            <a:xfrm>
              <a:off x="4983808" y="3830323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0"/>
            <p:cNvSpPr/>
            <p:nvPr/>
          </p:nvSpPr>
          <p:spPr>
            <a:xfrm>
              <a:off x="5016231" y="3830323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0"/>
            <p:cNvSpPr/>
            <p:nvPr/>
          </p:nvSpPr>
          <p:spPr>
            <a:xfrm>
              <a:off x="4848838" y="3867819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0"/>
            <p:cNvSpPr/>
            <p:nvPr/>
          </p:nvSpPr>
          <p:spPr>
            <a:xfrm>
              <a:off x="4928200" y="3900310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0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0"/>
            <p:cNvSpPr/>
            <p:nvPr/>
          </p:nvSpPr>
          <p:spPr>
            <a:xfrm>
              <a:off x="4319767" y="4434953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0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0"/>
            <p:cNvSpPr/>
            <p:nvPr/>
          </p:nvSpPr>
          <p:spPr>
            <a:xfrm>
              <a:off x="4228612" y="4470003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0"/>
            <p:cNvSpPr/>
            <p:nvPr/>
          </p:nvSpPr>
          <p:spPr>
            <a:xfrm>
              <a:off x="4405352" y="3965112"/>
              <a:ext cx="525496" cy="545462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0"/>
            <p:cNvSpPr/>
            <p:nvPr/>
          </p:nvSpPr>
          <p:spPr>
            <a:xfrm>
              <a:off x="4429671" y="3988160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7" name="Google Shape;2647;p40"/>
          <p:cNvGrpSpPr/>
          <p:nvPr/>
        </p:nvGrpSpPr>
        <p:grpSpPr>
          <a:xfrm rot="3667843">
            <a:off x="2069819" y="4619413"/>
            <a:ext cx="478009" cy="410615"/>
            <a:chOff x="5263209" y="4056946"/>
            <a:chExt cx="478022" cy="410626"/>
          </a:xfrm>
        </p:grpSpPr>
        <p:sp>
          <p:nvSpPr>
            <p:cNvPr id="2648" name="Google Shape;2648;p40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0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0"/>
            <p:cNvSpPr/>
            <p:nvPr/>
          </p:nvSpPr>
          <p:spPr>
            <a:xfrm>
              <a:off x="5422020" y="4063548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0"/>
            <p:cNvSpPr/>
            <p:nvPr/>
          </p:nvSpPr>
          <p:spPr>
            <a:xfrm>
              <a:off x="5264399" y="4061632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0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0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0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0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0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0"/>
            <p:cNvSpPr/>
            <p:nvPr/>
          </p:nvSpPr>
          <p:spPr>
            <a:xfrm>
              <a:off x="5315639" y="4091502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5"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9" name="Google Shape;2659;p41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2660" name="Google Shape;2660;p41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1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1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1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1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1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1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1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1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1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1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1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1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1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1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1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1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1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1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1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1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1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1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1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84" name="Google Shape;2684;p41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85" name="Google Shape;2685;p41"/>
          <p:cNvGrpSpPr/>
          <p:nvPr/>
        </p:nvGrpSpPr>
        <p:grpSpPr>
          <a:xfrm rot="-1200163">
            <a:off x="7734988" y="4164248"/>
            <a:ext cx="844905" cy="1044951"/>
            <a:chOff x="5959271" y="3613664"/>
            <a:chExt cx="890364" cy="1101173"/>
          </a:xfrm>
        </p:grpSpPr>
        <p:sp>
          <p:nvSpPr>
            <p:cNvPr id="2686" name="Google Shape;2686;p41"/>
            <p:cNvSpPr/>
            <p:nvPr/>
          </p:nvSpPr>
          <p:spPr>
            <a:xfrm>
              <a:off x="6201062" y="3613664"/>
              <a:ext cx="192457" cy="184645"/>
            </a:xfrm>
            <a:custGeom>
              <a:avLst/>
              <a:gdLst/>
              <a:ahLst/>
              <a:cxnLst/>
              <a:rect l="l" t="t" r="r" b="b"/>
              <a:pathLst>
                <a:path w="7268" h="6973" extrusionOk="0">
                  <a:moveTo>
                    <a:pt x="3272" y="1"/>
                  </a:moveTo>
                  <a:cubicBezTo>
                    <a:pt x="3181" y="1"/>
                    <a:pt x="3089" y="4"/>
                    <a:pt x="2997" y="12"/>
                  </a:cubicBezTo>
                  <a:lnTo>
                    <a:pt x="2973" y="12"/>
                  </a:lnTo>
                  <a:cubicBezTo>
                    <a:pt x="1817" y="271"/>
                    <a:pt x="873" y="1121"/>
                    <a:pt x="449" y="2230"/>
                  </a:cubicBezTo>
                  <a:cubicBezTo>
                    <a:pt x="48" y="3315"/>
                    <a:pt x="0" y="4495"/>
                    <a:pt x="284" y="5627"/>
                  </a:cubicBezTo>
                  <a:cubicBezTo>
                    <a:pt x="378" y="5981"/>
                    <a:pt x="472" y="6359"/>
                    <a:pt x="614" y="6713"/>
                  </a:cubicBezTo>
                  <a:lnTo>
                    <a:pt x="708" y="6972"/>
                  </a:lnTo>
                  <a:lnTo>
                    <a:pt x="968" y="6878"/>
                  </a:lnTo>
                  <a:cubicBezTo>
                    <a:pt x="1227" y="6760"/>
                    <a:pt x="1511" y="6665"/>
                    <a:pt x="1770" y="6571"/>
                  </a:cubicBezTo>
                  <a:lnTo>
                    <a:pt x="2006" y="6500"/>
                  </a:lnTo>
                  <a:lnTo>
                    <a:pt x="2360" y="6382"/>
                  </a:lnTo>
                  <a:lnTo>
                    <a:pt x="2266" y="6123"/>
                  </a:lnTo>
                  <a:cubicBezTo>
                    <a:pt x="2148" y="5792"/>
                    <a:pt x="2053" y="5462"/>
                    <a:pt x="1959" y="5108"/>
                  </a:cubicBezTo>
                  <a:cubicBezTo>
                    <a:pt x="1794" y="4377"/>
                    <a:pt x="1794" y="3622"/>
                    <a:pt x="2006" y="2914"/>
                  </a:cubicBezTo>
                  <a:cubicBezTo>
                    <a:pt x="2099" y="2076"/>
                    <a:pt x="2776" y="1613"/>
                    <a:pt x="3455" y="1613"/>
                  </a:cubicBezTo>
                  <a:cubicBezTo>
                    <a:pt x="3982" y="1613"/>
                    <a:pt x="4509" y="1892"/>
                    <a:pt x="4767" y="2489"/>
                  </a:cubicBezTo>
                  <a:cubicBezTo>
                    <a:pt x="5191" y="3103"/>
                    <a:pt x="5427" y="3834"/>
                    <a:pt x="5475" y="4565"/>
                  </a:cubicBezTo>
                  <a:cubicBezTo>
                    <a:pt x="5498" y="4919"/>
                    <a:pt x="5498" y="5273"/>
                    <a:pt x="5498" y="5627"/>
                  </a:cubicBezTo>
                  <a:lnTo>
                    <a:pt x="5498" y="5934"/>
                  </a:lnTo>
                  <a:lnTo>
                    <a:pt x="6088" y="5934"/>
                  </a:lnTo>
                  <a:cubicBezTo>
                    <a:pt x="6395" y="5934"/>
                    <a:pt x="6654" y="5958"/>
                    <a:pt x="6961" y="5981"/>
                  </a:cubicBezTo>
                  <a:lnTo>
                    <a:pt x="7244" y="6005"/>
                  </a:lnTo>
                  <a:lnTo>
                    <a:pt x="7244" y="5698"/>
                  </a:lnTo>
                  <a:cubicBezTo>
                    <a:pt x="7268" y="5321"/>
                    <a:pt x="7268" y="4943"/>
                    <a:pt x="7221" y="4565"/>
                  </a:cubicBezTo>
                  <a:cubicBezTo>
                    <a:pt x="7173" y="3409"/>
                    <a:pt x="6772" y="2300"/>
                    <a:pt x="6064" y="1380"/>
                  </a:cubicBezTo>
                  <a:cubicBezTo>
                    <a:pt x="5390" y="510"/>
                    <a:pt x="4354" y="1"/>
                    <a:pt x="3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1"/>
            <p:cNvSpPr/>
            <p:nvPr/>
          </p:nvSpPr>
          <p:spPr>
            <a:xfrm>
              <a:off x="6457869" y="3708411"/>
              <a:ext cx="169949" cy="134254"/>
            </a:xfrm>
            <a:custGeom>
              <a:avLst/>
              <a:gdLst/>
              <a:ahLst/>
              <a:cxnLst/>
              <a:rect l="l" t="t" r="r" b="b"/>
              <a:pathLst>
                <a:path w="6418" h="5070" extrusionOk="0">
                  <a:moveTo>
                    <a:pt x="2549" y="1"/>
                  </a:moveTo>
                  <a:cubicBezTo>
                    <a:pt x="2035" y="1"/>
                    <a:pt x="1528" y="70"/>
                    <a:pt x="1062" y="303"/>
                  </a:cubicBezTo>
                  <a:cubicBezTo>
                    <a:pt x="401" y="681"/>
                    <a:pt x="0" y="1412"/>
                    <a:pt x="47" y="2191"/>
                  </a:cubicBezTo>
                  <a:cubicBezTo>
                    <a:pt x="2312" y="2663"/>
                    <a:pt x="4483" y="3536"/>
                    <a:pt x="6253" y="5069"/>
                  </a:cubicBezTo>
                  <a:cubicBezTo>
                    <a:pt x="6324" y="3819"/>
                    <a:pt x="6418" y="1672"/>
                    <a:pt x="5828" y="1011"/>
                  </a:cubicBezTo>
                  <a:cubicBezTo>
                    <a:pt x="5238" y="350"/>
                    <a:pt x="4271" y="138"/>
                    <a:pt x="3351" y="44"/>
                  </a:cubicBezTo>
                  <a:cubicBezTo>
                    <a:pt x="3085" y="19"/>
                    <a:pt x="2816" y="1"/>
                    <a:pt x="2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1"/>
            <p:cNvSpPr/>
            <p:nvPr/>
          </p:nvSpPr>
          <p:spPr>
            <a:xfrm>
              <a:off x="5989246" y="3771885"/>
              <a:ext cx="164970" cy="162614"/>
            </a:xfrm>
            <a:custGeom>
              <a:avLst/>
              <a:gdLst/>
              <a:ahLst/>
              <a:cxnLst/>
              <a:rect l="l" t="t" r="r" b="b"/>
              <a:pathLst>
                <a:path w="6230" h="6141" extrusionOk="0">
                  <a:moveTo>
                    <a:pt x="4312" y="1"/>
                  </a:moveTo>
                  <a:cubicBezTo>
                    <a:pt x="3680" y="1"/>
                    <a:pt x="3039" y="223"/>
                    <a:pt x="2431" y="478"/>
                  </a:cubicBezTo>
                  <a:cubicBezTo>
                    <a:pt x="1605" y="832"/>
                    <a:pt x="732" y="1328"/>
                    <a:pt x="378" y="2130"/>
                  </a:cubicBezTo>
                  <a:cubicBezTo>
                    <a:pt x="1" y="2956"/>
                    <a:pt x="732" y="4961"/>
                    <a:pt x="1157" y="6141"/>
                  </a:cubicBezTo>
                  <a:cubicBezTo>
                    <a:pt x="2407" y="4135"/>
                    <a:pt x="4201" y="2672"/>
                    <a:pt x="6230" y="1540"/>
                  </a:cubicBezTo>
                  <a:cubicBezTo>
                    <a:pt x="6041" y="785"/>
                    <a:pt x="5451" y="219"/>
                    <a:pt x="4696" y="30"/>
                  </a:cubicBezTo>
                  <a:cubicBezTo>
                    <a:pt x="4569" y="10"/>
                    <a:pt x="4441" y="1"/>
                    <a:pt x="4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1"/>
            <p:cNvSpPr/>
            <p:nvPr/>
          </p:nvSpPr>
          <p:spPr>
            <a:xfrm>
              <a:off x="5959271" y="3755175"/>
              <a:ext cx="890364" cy="959662"/>
            </a:xfrm>
            <a:custGeom>
              <a:avLst/>
              <a:gdLst/>
              <a:ahLst/>
              <a:cxnLst/>
              <a:rect l="l" t="t" r="r" b="b"/>
              <a:pathLst>
                <a:path w="33624" h="36241" extrusionOk="0">
                  <a:moveTo>
                    <a:pt x="17250" y="5383"/>
                  </a:moveTo>
                  <a:cubicBezTo>
                    <a:pt x="17942" y="5383"/>
                    <a:pt x="18634" y="5413"/>
                    <a:pt x="19325" y="5474"/>
                  </a:cubicBezTo>
                  <a:cubicBezTo>
                    <a:pt x="20386" y="5569"/>
                    <a:pt x="21495" y="5852"/>
                    <a:pt x="22180" y="6654"/>
                  </a:cubicBezTo>
                  <a:cubicBezTo>
                    <a:pt x="22581" y="7197"/>
                    <a:pt x="22864" y="7834"/>
                    <a:pt x="23029" y="8494"/>
                  </a:cubicBezTo>
                  <a:cubicBezTo>
                    <a:pt x="23407" y="9674"/>
                    <a:pt x="23784" y="11066"/>
                    <a:pt x="23100" y="12105"/>
                  </a:cubicBezTo>
                  <a:cubicBezTo>
                    <a:pt x="22416" y="13214"/>
                    <a:pt x="20929" y="13473"/>
                    <a:pt x="19631" y="13591"/>
                  </a:cubicBezTo>
                  <a:lnTo>
                    <a:pt x="10547" y="14960"/>
                  </a:lnTo>
                  <a:cubicBezTo>
                    <a:pt x="9957" y="15101"/>
                    <a:pt x="9367" y="15172"/>
                    <a:pt x="8754" y="15196"/>
                  </a:cubicBezTo>
                  <a:cubicBezTo>
                    <a:pt x="8689" y="15200"/>
                    <a:pt x="8625" y="15202"/>
                    <a:pt x="8560" y="15202"/>
                  </a:cubicBezTo>
                  <a:cubicBezTo>
                    <a:pt x="7918" y="15202"/>
                    <a:pt x="7289" y="14989"/>
                    <a:pt x="6796" y="14582"/>
                  </a:cubicBezTo>
                  <a:cubicBezTo>
                    <a:pt x="5852" y="13780"/>
                    <a:pt x="5781" y="12340"/>
                    <a:pt x="5805" y="11114"/>
                  </a:cubicBezTo>
                  <a:cubicBezTo>
                    <a:pt x="5757" y="10429"/>
                    <a:pt x="5852" y="9745"/>
                    <a:pt x="6064" y="9108"/>
                  </a:cubicBezTo>
                  <a:cubicBezTo>
                    <a:pt x="6465" y="8164"/>
                    <a:pt x="7362" y="7551"/>
                    <a:pt x="8306" y="7173"/>
                  </a:cubicBezTo>
                  <a:cubicBezTo>
                    <a:pt x="8376" y="7150"/>
                    <a:pt x="8447" y="7126"/>
                    <a:pt x="8542" y="7079"/>
                  </a:cubicBezTo>
                  <a:cubicBezTo>
                    <a:pt x="8707" y="7008"/>
                    <a:pt x="9155" y="6819"/>
                    <a:pt x="9792" y="6583"/>
                  </a:cubicBezTo>
                  <a:cubicBezTo>
                    <a:pt x="12200" y="5787"/>
                    <a:pt x="14723" y="5383"/>
                    <a:pt x="17250" y="5383"/>
                  </a:cubicBezTo>
                  <a:close/>
                  <a:moveTo>
                    <a:pt x="15172" y="0"/>
                  </a:moveTo>
                  <a:cubicBezTo>
                    <a:pt x="14983" y="0"/>
                    <a:pt x="14771" y="0"/>
                    <a:pt x="14582" y="24"/>
                  </a:cubicBezTo>
                  <a:lnTo>
                    <a:pt x="11326" y="519"/>
                  </a:lnTo>
                  <a:cubicBezTo>
                    <a:pt x="11113" y="543"/>
                    <a:pt x="10925" y="590"/>
                    <a:pt x="10736" y="661"/>
                  </a:cubicBezTo>
                  <a:cubicBezTo>
                    <a:pt x="10476" y="755"/>
                    <a:pt x="10193" y="873"/>
                    <a:pt x="9934" y="968"/>
                  </a:cubicBezTo>
                  <a:cubicBezTo>
                    <a:pt x="9037" y="1298"/>
                    <a:pt x="8188" y="1699"/>
                    <a:pt x="7362" y="2171"/>
                  </a:cubicBezTo>
                  <a:cubicBezTo>
                    <a:pt x="5309" y="3280"/>
                    <a:pt x="3516" y="4766"/>
                    <a:pt x="2265" y="6748"/>
                  </a:cubicBezTo>
                  <a:lnTo>
                    <a:pt x="2194" y="6866"/>
                  </a:lnTo>
                  <a:cubicBezTo>
                    <a:pt x="236" y="10075"/>
                    <a:pt x="0" y="14110"/>
                    <a:pt x="118" y="17933"/>
                  </a:cubicBezTo>
                  <a:cubicBezTo>
                    <a:pt x="307" y="23265"/>
                    <a:pt x="1085" y="28550"/>
                    <a:pt x="1982" y="33836"/>
                  </a:cubicBezTo>
                  <a:cubicBezTo>
                    <a:pt x="2178" y="35229"/>
                    <a:pt x="3378" y="36241"/>
                    <a:pt x="4749" y="36241"/>
                  </a:cubicBezTo>
                  <a:cubicBezTo>
                    <a:pt x="4864" y="36241"/>
                    <a:pt x="4980" y="36234"/>
                    <a:pt x="5097" y="36219"/>
                  </a:cubicBezTo>
                  <a:lnTo>
                    <a:pt x="10901" y="35346"/>
                  </a:lnTo>
                  <a:lnTo>
                    <a:pt x="31099" y="32279"/>
                  </a:lnTo>
                  <a:cubicBezTo>
                    <a:pt x="32609" y="32019"/>
                    <a:pt x="33623" y="30580"/>
                    <a:pt x="33387" y="29070"/>
                  </a:cubicBezTo>
                  <a:cubicBezTo>
                    <a:pt x="32680" y="23784"/>
                    <a:pt x="31854" y="18499"/>
                    <a:pt x="30462" y="13355"/>
                  </a:cubicBezTo>
                  <a:cubicBezTo>
                    <a:pt x="29447" y="9651"/>
                    <a:pt x="28008" y="5875"/>
                    <a:pt x="25200" y="3398"/>
                  </a:cubicBezTo>
                  <a:lnTo>
                    <a:pt x="25082" y="3303"/>
                  </a:lnTo>
                  <a:cubicBezTo>
                    <a:pt x="23312" y="1770"/>
                    <a:pt x="21141" y="897"/>
                    <a:pt x="18876" y="425"/>
                  </a:cubicBezTo>
                  <a:cubicBezTo>
                    <a:pt x="17932" y="236"/>
                    <a:pt x="17012" y="118"/>
                    <a:pt x="16068" y="47"/>
                  </a:cubicBezTo>
                  <a:cubicBezTo>
                    <a:pt x="15762" y="24"/>
                    <a:pt x="15479" y="0"/>
                    <a:pt x="15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1"/>
            <p:cNvSpPr/>
            <p:nvPr/>
          </p:nvSpPr>
          <p:spPr>
            <a:xfrm>
              <a:off x="5996740" y="3784992"/>
              <a:ext cx="720441" cy="393360"/>
            </a:xfrm>
            <a:custGeom>
              <a:avLst/>
              <a:gdLst/>
              <a:ahLst/>
              <a:cxnLst/>
              <a:rect l="l" t="t" r="r" b="b"/>
              <a:pathLst>
                <a:path w="27207" h="14855" extrusionOk="0">
                  <a:moveTo>
                    <a:pt x="13943" y="1"/>
                  </a:moveTo>
                  <a:cubicBezTo>
                    <a:pt x="11983" y="1"/>
                    <a:pt x="10044" y="386"/>
                    <a:pt x="8236" y="1139"/>
                  </a:cubicBezTo>
                  <a:cubicBezTo>
                    <a:pt x="5782" y="2154"/>
                    <a:pt x="3682" y="3853"/>
                    <a:pt x="2172" y="6000"/>
                  </a:cubicBezTo>
                  <a:cubicBezTo>
                    <a:pt x="614" y="8265"/>
                    <a:pt x="48" y="11073"/>
                    <a:pt x="1" y="13786"/>
                  </a:cubicBezTo>
                  <a:lnTo>
                    <a:pt x="1" y="14754"/>
                  </a:lnTo>
                  <a:lnTo>
                    <a:pt x="1" y="14777"/>
                  </a:lnTo>
                  <a:cubicBezTo>
                    <a:pt x="1" y="14816"/>
                    <a:pt x="32" y="14854"/>
                    <a:pt x="69" y="14854"/>
                  </a:cubicBezTo>
                  <a:cubicBezTo>
                    <a:pt x="78" y="14854"/>
                    <a:pt x="87" y="14852"/>
                    <a:pt x="95" y="14848"/>
                  </a:cubicBezTo>
                  <a:cubicBezTo>
                    <a:pt x="108" y="14852"/>
                    <a:pt x="120" y="14854"/>
                    <a:pt x="130" y="14854"/>
                  </a:cubicBezTo>
                  <a:cubicBezTo>
                    <a:pt x="181" y="14854"/>
                    <a:pt x="213" y="14812"/>
                    <a:pt x="213" y="14754"/>
                  </a:cubicBezTo>
                  <a:cubicBezTo>
                    <a:pt x="237" y="12158"/>
                    <a:pt x="638" y="9445"/>
                    <a:pt x="1912" y="7156"/>
                  </a:cubicBezTo>
                  <a:cubicBezTo>
                    <a:pt x="2549" y="6047"/>
                    <a:pt x="3351" y="5056"/>
                    <a:pt x="4295" y="4207"/>
                  </a:cubicBezTo>
                  <a:cubicBezTo>
                    <a:pt x="5215" y="3357"/>
                    <a:pt x="6254" y="2626"/>
                    <a:pt x="7386" y="2036"/>
                  </a:cubicBezTo>
                  <a:cubicBezTo>
                    <a:pt x="9442" y="1008"/>
                    <a:pt x="11704" y="479"/>
                    <a:pt x="13996" y="479"/>
                  </a:cubicBezTo>
                  <a:cubicBezTo>
                    <a:pt x="14388" y="479"/>
                    <a:pt x="14780" y="495"/>
                    <a:pt x="15173" y="526"/>
                  </a:cubicBezTo>
                  <a:cubicBezTo>
                    <a:pt x="17792" y="738"/>
                    <a:pt x="20316" y="1706"/>
                    <a:pt x="22393" y="3310"/>
                  </a:cubicBezTo>
                  <a:cubicBezTo>
                    <a:pt x="24469" y="4962"/>
                    <a:pt x="25814" y="7345"/>
                    <a:pt x="26687" y="9799"/>
                  </a:cubicBezTo>
                  <a:cubicBezTo>
                    <a:pt x="26805" y="10082"/>
                    <a:pt x="26899" y="10389"/>
                    <a:pt x="26994" y="10695"/>
                  </a:cubicBezTo>
                  <a:cubicBezTo>
                    <a:pt x="27003" y="10739"/>
                    <a:pt x="27034" y="10757"/>
                    <a:pt x="27070" y="10757"/>
                  </a:cubicBezTo>
                  <a:cubicBezTo>
                    <a:pt x="27129" y="10757"/>
                    <a:pt x="27197" y="10707"/>
                    <a:pt x="27183" y="10648"/>
                  </a:cubicBezTo>
                  <a:lnTo>
                    <a:pt x="27206" y="10625"/>
                  </a:lnTo>
                  <a:cubicBezTo>
                    <a:pt x="26451" y="8006"/>
                    <a:pt x="25248" y="5434"/>
                    <a:pt x="23266" y="3546"/>
                  </a:cubicBezTo>
                  <a:cubicBezTo>
                    <a:pt x="21331" y="1776"/>
                    <a:pt x="18924" y="620"/>
                    <a:pt x="16352" y="195"/>
                  </a:cubicBezTo>
                  <a:cubicBezTo>
                    <a:pt x="15551" y="65"/>
                    <a:pt x="14745" y="1"/>
                    <a:pt x="13943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1"/>
            <p:cNvSpPr/>
            <p:nvPr/>
          </p:nvSpPr>
          <p:spPr>
            <a:xfrm>
              <a:off x="6704665" y="4070451"/>
              <a:ext cx="43136" cy="68371"/>
            </a:xfrm>
            <a:custGeom>
              <a:avLst/>
              <a:gdLst/>
              <a:ahLst/>
              <a:cxnLst/>
              <a:rect l="l" t="t" r="r" b="b"/>
              <a:pathLst>
                <a:path w="1629" h="2582" extrusionOk="0">
                  <a:moveTo>
                    <a:pt x="661" y="505"/>
                  </a:moveTo>
                  <a:cubicBezTo>
                    <a:pt x="684" y="505"/>
                    <a:pt x="708" y="529"/>
                    <a:pt x="732" y="552"/>
                  </a:cubicBezTo>
                  <a:lnTo>
                    <a:pt x="755" y="812"/>
                  </a:lnTo>
                  <a:cubicBezTo>
                    <a:pt x="755" y="836"/>
                    <a:pt x="755" y="859"/>
                    <a:pt x="708" y="883"/>
                  </a:cubicBezTo>
                  <a:lnTo>
                    <a:pt x="449" y="906"/>
                  </a:lnTo>
                  <a:cubicBezTo>
                    <a:pt x="425" y="906"/>
                    <a:pt x="401" y="906"/>
                    <a:pt x="401" y="859"/>
                  </a:cubicBezTo>
                  <a:lnTo>
                    <a:pt x="354" y="600"/>
                  </a:lnTo>
                  <a:cubicBezTo>
                    <a:pt x="354" y="576"/>
                    <a:pt x="378" y="552"/>
                    <a:pt x="401" y="552"/>
                  </a:cubicBezTo>
                  <a:lnTo>
                    <a:pt x="661" y="505"/>
                  </a:lnTo>
                  <a:close/>
                  <a:moveTo>
                    <a:pt x="675" y="1"/>
                  </a:moveTo>
                  <a:cubicBezTo>
                    <a:pt x="663" y="1"/>
                    <a:pt x="650" y="3"/>
                    <a:pt x="637" y="10"/>
                  </a:cubicBezTo>
                  <a:lnTo>
                    <a:pt x="260" y="57"/>
                  </a:lnTo>
                  <a:cubicBezTo>
                    <a:pt x="213" y="57"/>
                    <a:pt x="189" y="104"/>
                    <a:pt x="189" y="151"/>
                  </a:cubicBezTo>
                  <a:lnTo>
                    <a:pt x="0" y="2464"/>
                  </a:lnTo>
                  <a:cubicBezTo>
                    <a:pt x="0" y="2534"/>
                    <a:pt x="47" y="2582"/>
                    <a:pt x="118" y="2582"/>
                  </a:cubicBezTo>
                  <a:lnTo>
                    <a:pt x="802" y="2464"/>
                  </a:lnTo>
                  <a:lnTo>
                    <a:pt x="850" y="2464"/>
                  </a:lnTo>
                  <a:lnTo>
                    <a:pt x="1534" y="2369"/>
                  </a:lnTo>
                  <a:cubicBezTo>
                    <a:pt x="1581" y="2369"/>
                    <a:pt x="1628" y="2299"/>
                    <a:pt x="1605" y="2228"/>
                  </a:cubicBezTo>
                  <a:lnTo>
                    <a:pt x="755" y="57"/>
                  </a:lnTo>
                  <a:cubicBezTo>
                    <a:pt x="738" y="22"/>
                    <a:pt x="708" y="1"/>
                    <a:pt x="675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1"/>
            <p:cNvSpPr/>
            <p:nvPr/>
          </p:nvSpPr>
          <p:spPr>
            <a:xfrm>
              <a:off x="6111718" y="3902009"/>
              <a:ext cx="234957" cy="254314"/>
            </a:xfrm>
            <a:custGeom>
              <a:avLst/>
              <a:gdLst/>
              <a:ahLst/>
              <a:cxnLst/>
              <a:rect l="l" t="t" r="r" b="b"/>
              <a:pathLst>
                <a:path w="8873" h="9604" extrusionOk="0">
                  <a:moveTo>
                    <a:pt x="8872" y="0"/>
                  </a:moveTo>
                  <a:lnTo>
                    <a:pt x="8872" y="0"/>
                  </a:lnTo>
                  <a:cubicBezTo>
                    <a:pt x="5050" y="401"/>
                    <a:pt x="2690" y="1581"/>
                    <a:pt x="2690" y="1581"/>
                  </a:cubicBezTo>
                  <a:cubicBezTo>
                    <a:pt x="1699" y="1958"/>
                    <a:pt x="732" y="2596"/>
                    <a:pt x="331" y="3563"/>
                  </a:cubicBezTo>
                  <a:cubicBezTo>
                    <a:pt x="95" y="4200"/>
                    <a:pt x="0" y="4884"/>
                    <a:pt x="48" y="5569"/>
                  </a:cubicBezTo>
                  <a:cubicBezTo>
                    <a:pt x="48" y="6819"/>
                    <a:pt x="95" y="8211"/>
                    <a:pt x="1039" y="9037"/>
                  </a:cubicBezTo>
                  <a:cubicBezTo>
                    <a:pt x="1392" y="9344"/>
                    <a:pt x="1841" y="9533"/>
                    <a:pt x="2313" y="9603"/>
                  </a:cubicBezTo>
                  <a:cubicBezTo>
                    <a:pt x="2124" y="7763"/>
                    <a:pt x="2218" y="5922"/>
                    <a:pt x="3091" y="4318"/>
                  </a:cubicBezTo>
                  <a:cubicBezTo>
                    <a:pt x="4247" y="2147"/>
                    <a:pt x="6560" y="944"/>
                    <a:pt x="887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1"/>
            <p:cNvSpPr/>
            <p:nvPr/>
          </p:nvSpPr>
          <p:spPr>
            <a:xfrm>
              <a:off x="6167326" y="3898275"/>
              <a:ext cx="421138" cy="258842"/>
            </a:xfrm>
            <a:custGeom>
              <a:avLst/>
              <a:gdLst/>
              <a:ahLst/>
              <a:cxnLst/>
              <a:rect l="l" t="t" r="r" b="b"/>
              <a:pathLst>
                <a:path w="15904" h="9775" extrusionOk="0">
                  <a:moveTo>
                    <a:pt x="9422" y="1"/>
                  </a:moveTo>
                  <a:cubicBezTo>
                    <a:pt x="8560" y="1"/>
                    <a:pt x="7698" y="49"/>
                    <a:pt x="6843" y="141"/>
                  </a:cubicBezTo>
                  <a:lnTo>
                    <a:pt x="6772" y="141"/>
                  </a:lnTo>
                  <a:cubicBezTo>
                    <a:pt x="4460" y="1061"/>
                    <a:pt x="2147" y="2288"/>
                    <a:pt x="968" y="4459"/>
                  </a:cubicBezTo>
                  <a:cubicBezTo>
                    <a:pt x="95" y="6040"/>
                    <a:pt x="0" y="7880"/>
                    <a:pt x="189" y="9744"/>
                  </a:cubicBezTo>
                  <a:cubicBezTo>
                    <a:pt x="423" y="9764"/>
                    <a:pt x="660" y="9775"/>
                    <a:pt x="897" y="9775"/>
                  </a:cubicBezTo>
                  <a:cubicBezTo>
                    <a:pt x="1495" y="9775"/>
                    <a:pt x="2099" y="9708"/>
                    <a:pt x="2690" y="9556"/>
                  </a:cubicBezTo>
                  <a:lnTo>
                    <a:pt x="11774" y="8187"/>
                  </a:lnTo>
                  <a:lnTo>
                    <a:pt x="11963" y="8163"/>
                  </a:lnTo>
                  <a:cubicBezTo>
                    <a:pt x="13214" y="8022"/>
                    <a:pt x="14582" y="7762"/>
                    <a:pt x="15243" y="6701"/>
                  </a:cubicBezTo>
                  <a:cubicBezTo>
                    <a:pt x="15903" y="5662"/>
                    <a:pt x="15550" y="4270"/>
                    <a:pt x="15172" y="3090"/>
                  </a:cubicBezTo>
                  <a:cubicBezTo>
                    <a:pt x="15007" y="2430"/>
                    <a:pt x="14724" y="1816"/>
                    <a:pt x="14323" y="1274"/>
                  </a:cubicBezTo>
                  <a:cubicBezTo>
                    <a:pt x="13638" y="448"/>
                    <a:pt x="12529" y="165"/>
                    <a:pt x="11468" y="94"/>
                  </a:cubicBezTo>
                  <a:cubicBezTo>
                    <a:pt x="10789" y="31"/>
                    <a:pt x="10105" y="1"/>
                    <a:pt x="94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1"/>
            <p:cNvSpPr/>
            <p:nvPr/>
          </p:nvSpPr>
          <p:spPr>
            <a:xfrm>
              <a:off x="6102953" y="4213789"/>
              <a:ext cx="228708" cy="403635"/>
            </a:xfrm>
            <a:custGeom>
              <a:avLst/>
              <a:gdLst/>
              <a:ahLst/>
              <a:cxnLst/>
              <a:rect l="l" t="t" r="r" b="b"/>
              <a:pathLst>
                <a:path w="8637" h="15243" extrusionOk="0">
                  <a:moveTo>
                    <a:pt x="8637" y="0"/>
                  </a:moveTo>
                  <a:cubicBezTo>
                    <a:pt x="5664" y="496"/>
                    <a:pt x="3635" y="944"/>
                    <a:pt x="3635" y="944"/>
                  </a:cubicBezTo>
                  <a:cubicBezTo>
                    <a:pt x="2620" y="1085"/>
                    <a:pt x="1723" y="1699"/>
                    <a:pt x="1181" y="2572"/>
                  </a:cubicBezTo>
                  <a:cubicBezTo>
                    <a:pt x="591" y="3492"/>
                    <a:pt x="379" y="4601"/>
                    <a:pt x="261" y="5663"/>
                  </a:cubicBezTo>
                  <a:cubicBezTo>
                    <a:pt x="1" y="7834"/>
                    <a:pt x="25" y="10028"/>
                    <a:pt x="379" y="12152"/>
                  </a:cubicBezTo>
                  <a:lnTo>
                    <a:pt x="379" y="12222"/>
                  </a:lnTo>
                  <a:cubicBezTo>
                    <a:pt x="638" y="13709"/>
                    <a:pt x="1747" y="14865"/>
                    <a:pt x="3210" y="15172"/>
                  </a:cubicBezTo>
                  <a:cubicBezTo>
                    <a:pt x="3328" y="15195"/>
                    <a:pt x="3422" y="15219"/>
                    <a:pt x="3540" y="15243"/>
                  </a:cubicBezTo>
                  <a:cubicBezTo>
                    <a:pt x="3304" y="14393"/>
                    <a:pt x="3163" y="13520"/>
                    <a:pt x="3068" y="12671"/>
                  </a:cubicBezTo>
                  <a:cubicBezTo>
                    <a:pt x="2714" y="9745"/>
                    <a:pt x="2998" y="6678"/>
                    <a:pt x="4390" y="4082"/>
                  </a:cubicBezTo>
                  <a:cubicBezTo>
                    <a:pt x="5357" y="2312"/>
                    <a:pt x="6844" y="873"/>
                    <a:pt x="863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1"/>
            <p:cNvSpPr/>
            <p:nvPr/>
          </p:nvSpPr>
          <p:spPr>
            <a:xfrm>
              <a:off x="6174820" y="4186249"/>
              <a:ext cx="543608" cy="431412"/>
            </a:xfrm>
            <a:custGeom>
              <a:avLst/>
              <a:gdLst/>
              <a:ahLst/>
              <a:cxnLst/>
              <a:rect l="l" t="t" r="r" b="b"/>
              <a:pathLst>
                <a:path w="20529" h="16292" extrusionOk="0">
                  <a:moveTo>
                    <a:pt x="14303" y="1"/>
                  </a:moveTo>
                  <a:cubicBezTo>
                    <a:pt x="14161" y="1"/>
                    <a:pt x="14018" y="9"/>
                    <a:pt x="13874" y="25"/>
                  </a:cubicBezTo>
                  <a:cubicBezTo>
                    <a:pt x="13332" y="73"/>
                    <a:pt x="12813" y="120"/>
                    <a:pt x="12270" y="167"/>
                  </a:cubicBezTo>
                  <a:cubicBezTo>
                    <a:pt x="9958" y="427"/>
                    <a:pt x="7763" y="733"/>
                    <a:pt x="5946" y="1040"/>
                  </a:cubicBezTo>
                  <a:cubicBezTo>
                    <a:pt x="4130" y="1913"/>
                    <a:pt x="2643" y="3352"/>
                    <a:pt x="1699" y="5122"/>
                  </a:cubicBezTo>
                  <a:cubicBezTo>
                    <a:pt x="307" y="7718"/>
                    <a:pt x="0" y="10785"/>
                    <a:pt x="354" y="13711"/>
                  </a:cubicBezTo>
                  <a:cubicBezTo>
                    <a:pt x="449" y="14560"/>
                    <a:pt x="614" y="15433"/>
                    <a:pt x="850" y="16259"/>
                  </a:cubicBezTo>
                  <a:cubicBezTo>
                    <a:pt x="1009" y="16280"/>
                    <a:pt x="1168" y="16292"/>
                    <a:pt x="1327" y="16292"/>
                  </a:cubicBezTo>
                  <a:cubicBezTo>
                    <a:pt x="1522" y="16292"/>
                    <a:pt x="1717" y="16274"/>
                    <a:pt x="1912" y="16235"/>
                  </a:cubicBezTo>
                  <a:lnTo>
                    <a:pt x="14464" y="14348"/>
                  </a:lnTo>
                  <a:lnTo>
                    <a:pt x="17178" y="13923"/>
                  </a:lnTo>
                  <a:cubicBezTo>
                    <a:pt x="17650" y="13852"/>
                    <a:pt x="18098" y="13711"/>
                    <a:pt x="18499" y="13475"/>
                  </a:cubicBezTo>
                  <a:cubicBezTo>
                    <a:pt x="19797" y="12743"/>
                    <a:pt x="20528" y="11304"/>
                    <a:pt x="20340" y="9818"/>
                  </a:cubicBezTo>
                  <a:lnTo>
                    <a:pt x="20340" y="9747"/>
                  </a:lnTo>
                  <a:cubicBezTo>
                    <a:pt x="20009" y="7600"/>
                    <a:pt x="19396" y="5523"/>
                    <a:pt x="18499" y="3541"/>
                  </a:cubicBezTo>
                  <a:cubicBezTo>
                    <a:pt x="18074" y="2550"/>
                    <a:pt x="17532" y="1559"/>
                    <a:pt x="16706" y="851"/>
                  </a:cubicBezTo>
                  <a:cubicBezTo>
                    <a:pt x="16017" y="304"/>
                    <a:pt x="15171" y="1"/>
                    <a:pt x="14303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6" name="Google Shape;2696;p41"/>
          <p:cNvGrpSpPr/>
          <p:nvPr/>
        </p:nvGrpSpPr>
        <p:grpSpPr>
          <a:xfrm rot="899960">
            <a:off x="571400" y="379819"/>
            <a:ext cx="819746" cy="865608"/>
            <a:chOff x="7088286" y="1674216"/>
            <a:chExt cx="819771" cy="865634"/>
          </a:xfrm>
        </p:grpSpPr>
        <p:grpSp>
          <p:nvGrpSpPr>
            <p:cNvPr id="2697" name="Google Shape;2697;p41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2698" name="Google Shape;2698;p41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41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41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41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41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41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41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41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41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7" name="Google Shape;2707;p41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08" name="Google Shape;2708;p41"/>
          <p:cNvSpPr/>
          <p:nvPr/>
        </p:nvSpPr>
        <p:spPr>
          <a:xfrm>
            <a:off x="1594392" y="744527"/>
            <a:ext cx="65895" cy="65895"/>
          </a:xfrm>
          <a:custGeom>
            <a:avLst/>
            <a:gdLst/>
            <a:ahLst/>
            <a:cxnLst/>
            <a:rect l="l" t="t" r="r" b="b"/>
            <a:pathLst>
              <a:path w="1912" h="1912" extrusionOk="0">
                <a:moveTo>
                  <a:pt x="968" y="0"/>
                </a:moveTo>
                <a:cubicBezTo>
                  <a:pt x="425" y="0"/>
                  <a:pt x="1" y="425"/>
                  <a:pt x="1" y="968"/>
                </a:cubicBezTo>
                <a:cubicBezTo>
                  <a:pt x="1" y="1487"/>
                  <a:pt x="425" y="1911"/>
                  <a:pt x="968" y="1911"/>
                </a:cubicBezTo>
                <a:cubicBezTo>
                  <a:pt x="1487" y="1911"/>
                  <a:pt x="1912" y="1487"/>
                  <a:pt x="1912" y="968"/>
                </a:cubicBezTo>
                <a:cubicBezTo>
                  <a:pt x="1912" y="425"/>
                  <a:pt x="1487" y="0"/>
                  <a:pt x="9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9" name="Google Shape;2709;p41"/>
          <p:cNvSpPr/>
          <p:nvPr/>
        </p:nvSpPr>
        <p:spPr>
          <a:xfrm>
            <a:off x="1899330" y="323271"/>
            <a:ext cx="43149" cy="43976"/>
          </a:xfrm>
          <a:custGeom>
            <a:avLst/>
            <a:gdLst/>
            <a:ahLst/>
            <a:cxnLst/>
            <a:rect l="l" t="t" r="r" b="b"/>
            <a:pathLst>
              <a:path w="1252" h="1276" extrusionOk="0">
                <a:moveTo>
                  <a:pt x="638" y="1"/>
                </a:moveTo>
                <a:cubicBezTo>
                  <a:pt x="284" y="1"/>
                  <a:pt x="1" y="284"/>
                  <a:pt x="1" y="638"/>
                </a:cubicBezTo>
                <a:cubicBezTo>
                  <a:pt x="1" y="992"/>
                  <a:pt x="284" y="1275"/>
                  <a:pt x="638" y="1275"/>
                </a:cubicBezTo>
                <a:cubicBezTo>
                  <a:pt x="992" y="1275"/>
                  <a:pt x="1251" y="992"/>
                  <a:pt x="1251" y="638"/>
                </a:cubicBezTo>
                <a:cubicBezTo>
                  <a:pt x="1251" y="284"/>
                  <a:pt x="992" y="1"/>
                  <a:pt x="6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0" name="Google Shape;2710;p41"/>
          <p:cNvSpPr/>
          <p:nvPr/>
        </p:nvSpPr>
        <p:spPr>
          <a:xfrm>
            <a:off x="8160661" y="1496550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1" name="Google Shape;2711;p41"/>
          <p:cNvSpPr/>
          <p:nvPr/>
        </p:nvSpPr>
        <p:spPr>
          <a:xfrm>
            <a:off x="7125448" y="831537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2" name="Google Shape;2712;p41"/>
          <p:cNvGrpSpPr/>
          <p:nvPr/>
        </p:nvGrpSpPr>
        <p:grpSpPr>
          <a:xfrm>
            <a:off x="848981" y="3794879"/>
            <a:ext cx="717966" cy="575573"/>
            <a:chOff x="2905824" y="3732667"/>
            <a:chExt cx="538609" cy="431788"/>
          </a:xfrm>
        </p:grpSpPr>
        <p:sp>
          <p:nvSpPr>
            <p:cNvPr id="2713" name="Google Shape;2713;p41"/>
            <p:cNvSpPr/>
            <p:nvPr/>
          </p:nvSpPr>
          <p:spPr>
            <a:xfrm>
              <a:off x="2905824" y="3732667"/>
              <a:ext cx="46261" cy="46896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1"/>
            <p:cNvSpPr/>
            <p:nvPr/>
          </p:nvSpPr>
          <p:spPr>
            <a:xfrm>
              <a:off x="3369415" y="4089437"/>
              <a:ext cx="75018" cy="75018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5" name="Google Shape;2715;p41"/>
          <p:cNvSpPr/>
          <p:nvPr/>
        </p:nvSpPr>
        <p:spPr>
          <a:xfrm>
            <a:off x="1120014" y="3091234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6" name="Google Shape;2716;p41"/>
          <p:cNvSpPr/>
          <p:nvPr/>
        </p:nvSpPr>
        <p:spPr>
          <a:xfrm>
            <a:off x="8290285" y="2539546"/>
            <a:ext cx="48870" cy="48909"/>
          </a:xfrm>
          <a:custGeom>
            <a:avLst/>
            <a:gdLst/>
            <a:ahLst/>
            <a:cxnLst/>
            <a:rect l="l" t="t" r="r" b="b"/>
            <a:pathLst>
              <a:path w="1251" h="1252" extrusionOk="0">
                <a:moveTo>
                  <a:pt x="637" y="1"/>
                </a:moveTo>
                <a:cubicBezTo>
                  <a:pt x="283" y="1"/>
                  <a:pt x="0" y="284"/>
                  <a:pt x="0" y="614"/>
                </a:cubicBezTo>
                <a:cubicBezTo>
                  <a:pt x="0" y="968"/>
                  <a:pt x="283" y="1251"/>
                  <a:pt x="637" y="1251"/>
                </a:cubicBezTo>
                <a:cubicBezTo>
                  <a:pt x="968" y="1251"/>
                  <a:pt x="1251" y="968"/>
                  <a:pt x="1251" y="614"/>
                </a:cubicBezTo>
                <a:cubicBezTo>
                  <a:pt x="1251" y="284"/>
                  <a:pt x="968" y="1"/>
                  <a:pt x="6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7" name="Google Shape;2717;p41"/>
          <p:cNvSpPr/>
          <p:nvPr/>
        </p:nvSpPr>
        <p:spPr>
          <a:xfrm>
            <a:off x="7287565" y="3438509"/>
            <a:ext cx="147217" cy="147217"/>
          </a:xfrm>
          <a:custGeom>
            <a:avLst/>
            <a:gdLst/>
            <a:ahLst/>
            <a:cxnLst/>
            <a:rect l="l" t="t" r="r" b="b"/>
            <a:pathLst>
              <a:path w="2833" h="2833" extrusionOk="0">
                <a:moveTo>
                  <a:pt x="1416" y="1"/>
                </a:moveTo>
                <a:cubicBezTo>
                  <a:pt x="638" y="1"/>
                  <a:pt x="1" y="638"/>
                  <a:pt x="1" y="1416"/>
                </a:cubicBezTo>
                <a:cubicBezTo>
                  <a:pt x="1" y="2195"/>
                  <a:pt x="638" y="2832"/>
                  <a:pt x="1416" y="2832"/>
                </a:cubicBezTo>
                <a:cubicBezTo>
                  <a:pt x="2195" y="2832"/>
                  <a:pt x="2832" y="2195"/>
                  <a:pt x="2832" y="1416"/>
                </a:cubicBezTo>
                <a:cubicBezTo>
                  <a:pt x="2832" y="638"/>
                  <a:pt x="2195" y="1"/>
                  <a:pt x="141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6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516" name="Google Shape;516;p6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6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6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6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6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6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0" name="Google Shape;540;p6"/>
          <p:cNvGrpSpPr/>
          <p:nvPr/>
        </p:nvGrpSpPr>
        <p:grpSpPr>
          <a:xfrm>
            <a:off x="7718729" y="550204"/>
            <a:ext cx="745421" cy="1040624"/>
            <a:chOff x="7718729" y="550204"/>
            <a:chExt cx="745421" cy="1040624"/>
          </a:xfrm>
        </p:grpSpPr>
        <p:sp>
          <p:nvSpPr>
            <p:cNvPr id="541" name="Google Shape;541;p6"/>
            <p:cNvSpPr/>
            <p:nvPr/>
          </p:nvSpPr>
          <p:spPr>
            <a:xfrm>
              <a:off x="7918047" y="706067"/>
              <a:ext cx="510481" cy="688586"/>
            </a:xfrm>
            <a:custGeom>
              <a:avLst/>
              <a:gdLst/>
              <a:ahLst/>
              <a:cxnLst/>
              <a:rect l="l" t="t" r="r" b="b"/>
              <a:pathLst>
                <a:path w="19278" h="26004" extrusionOk="0">
                  <a:moveTo>
                    <a:pt x="3563" y="1"/>
                  </a:moveTo>
                  <a:lnTo>
                    <a:pt x="0" y="2384"/>
                  </a:lnTo>
                  <a:lnTo>
                    <a:pt x="15691" y="26003"/>
                  </a:lnTo>
                  <a:lnTo>
                    <a:pt x="19278" y="23620"/>
                  </a:lnTo>
                  <a:lnTo>
                    <a:pt x="3563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7823062" y="769197"/>
              <a:ext cx="510508" cy="688559"/>
            </a:xfrm>
            <a:custGeom>
              <a:avLst/>
              <a:gdLst/>
              <a:ahLst/>
              <a:cxnLst/>
              <a:rect l="l" t="t" r="r" b="b"/>
              <a:pathLst>
                <a:path w="19279" h="26003" extrusionOk="0">
                  <a:moveTo>
                    <a:pt x="3587" y="0"/>
                  </a:moveTo>
                  <a:lnTo>
                    <a:pt x="1" y="2383"/>
                  </a:lnTo>
                  <a:lnTo>
                    <a:pt x="15715" y="26002"/>
                  </a:lnTo>
                  <a:lnTo>
                    <a:pt x="19278" y="23619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8408516" y="1479585"/>
              <a:ext cx="55634" cy="111242"/>
            </a:xfrm>
            <a:custGeom>
              <a:avLst/>
              <a:gdLst/>
              <a:ahLst/>
              <a:cxnLst/>
              <a:rect l="l" t="t" r="r" b="b"/>
              <a:pathLst>
                <a:path w="2101" h="4201" extrusionOk="0">
                  <a:moveTo>
                    <a:pt x="1534" y="1"/>
                  </a:moveTo>
                  <a:lnTo>
                    <a:pt x="0" y="1039"/>
                  </a:lnTo>
                  <a:lnTo>
                    <a:pt x="2100" y="4201"/>
                  </a:lnTo>
                  <a:lnTo>
                    <a:pt x="1534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8367895" y="1507098"/>
              <a:ext cx="96255" cy="83730"/>
            </a:xfrm>
            <a:custGeom>
              <a:avLst/>
              <a:gdLst/>
              <a:ahLst/>
              <a:cxnLst/>
              <a:rect l="l" t="t" r="r" b="b"/>
              <a:pathLst>
                <a:path w="3635" h="3162" extrusionOk="0">
                  <a:moveTo>
                    <a:pt x="1534" y="0"/>
                  </a:moveTo>
                  <a:lnTo>
                    <a:pt x="1" y="1015"/>
                  </a:lnTo>
                  <a:lnTo>
                    <a:pt x="3634" y="3162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8334159" y="1331507"/>
              <a:ext cx="115003" cy="175615"/>
            </a:xfrm>
            <a:custGeom>
              <a:avLst/>
              <a:gdLst/>
              <a:ahLst/>
              <a:cxnLst/>
              <a:rect l="l" t="t" r="r" b="b"/>
              <a:pathLst>
                <a:path w="4343" h="6632" extrusionOk="0">
                  <a:moveTo>
                    <a:pt x="3564" y="1"/>
                  </a:moveTo>
                  <a:lnTo>
                    <a:pt x="1" y="2384"/>
                  </a:lnTo>
                  <a:lnTo>
                    <a:pt x="2808" y="6631"/>
                  </a:lnTo>
                  <a:lnTo>
                    <a:pt x="4342" y="5593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rgbClr val="FFD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8239200" y="1394636"/>
              <a:ext cx="169340" cy="139338"/>
            </a:xfrm>
            <a:custGeom>
              <a:avLst/>
              <a:gdLst/>
              <a:ahLst/>
              <a:cxnLst/>
              <a:rect l="l" t="t" r="r" b="b"/>
              <a:pathLst>
                <a:path w="6395" h="5262" extrusionOk="0">
                  <a:moveTo>
                    <a:pt x="3587" y="0"/>
                  </a:moveTo>
                  <a:lnTo>
                    <a:pt x="0" y="2383"/>
                  </a:lnTo>
                  <a:lnTo>
                    <a:pt x="4861" y="5262"/>
                  </a:lnTo>
                  <a:lnTo>
                    <a:pt x="6394" y="4247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F2C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7789369" y="735024"/>
              <a:ext cx="121225" cy="103113"/>
            </a:xfrm>
            <a:custGeom>
              <a:avLst/>
              <a:gdLst/>
              <a:ahLst/>
              <a:cxnLst/>
              <a:rect l="l" t="t" r="r" b="b"/>
              <a:pathLst>
                <a:path w="4578" h="3894" extrusionOk="0">
                  <a:moveTo>
                    <a:pt x="3563" y="0"/>
                  </a:moveTo>
                  <a:lnTo>
                    <a:pt x="0" y="2360"/>
                  </a:lnTo>
                  <a:lnTo>
                    <a:pt x="1015" y="3894"/>
                  </a:lnTo>
                  <a:lnTo>
                    <a:pt x="4578" y="1511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7891169" y="665473"/>
              <a:ext cx="121252" cy="103749"/>
            </a:xfrm>
            <a:custGeom>
              <a:avLst/>
              <a:gdLst/>
              <a:ahLst/>
              <a:cxnLst/>
              <a:rect l="l" t="t" r="r" b="b"/>
              <a:pathLst>
                <a:path w="4579" h="3918" extrusionOk="0">
                  <a:moveTo>
                    <a:pt x="3563" y="0"/>
                  </a:moveTo>
                  <a:lnTo>
                    <a:pt x="1" y="2383"/>
                  </a:lnTo>
                  <a:lnTo>
                    <a:pt x="1015" y="3917"/>
                  </a:lnTo>
                  <a:lnTo>
                    <a:pt x="4578" y="1534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7718729" y="591752"/>
              <a:ext cx="172464" cy="200586"/>
            </a:xfrm>
            <a:custGeom>
              <a:avLst/>
              <a:gdLst/>
              <a:ahLst/>
              <a:cxnLst/>
              <a:rect l="l" t="t" r="r" b="b"/>
              <a:pathLst>
                <a:path w="6513" h="7575" extrusionOk="0">
                  <a:moveTo>
                    <a:pt x="3068" y="0"/>
                  </a:moveTo>
                  <a:lnTo>
                    <a:pt x="1251" y="1227"/>
                  </a:lnTo>
                  <a:cubicBezTo>
                    <a:pt x="260" y="1864"/>
                    <a:pt x="0" y="3185"/>
                    <a:pt x="661" y="4176"/>
                  </a:cubicBezTo>
                  <a:lnTo>
                    <a:pt x="2926" y="7574"/>
                  </a:lnTo>
                  <a:lnTo>
                    <a:pt x="6513" y="5191"/>
                  </a:lnTo>
                  <a:lnTo>
                    <a:pt x="30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7799336" y="550204"/>
              <a:ext cx="186843" cy="179031"/>
            </a:xfrm>
            <a:custGeom>
              <a:avLst/>
              <a:gdLst/>
              <a:ahLst/>
              <a:cxnLst/>
              <a:rect l="l" t="t" r="r" b="b"/>
              <a:pathLst>
                <a:path w="7056" h="6761" extrusionOk="0">
                  <a:moveTo>
                    <a:pt x="3019" y="1"/>
                  </a:moveTo>
                  <a:cubicBezTo>
                    <a:pt x="2612" y="1"/>
                    <a:pt x="2202" y="119"/>
                    <a:pt x="1841" y="366"/>
                  </a:cubicBezTo>
                  <a:lnTo>
                    <a:pt x="0" y="1569"/>
                  </a:lnTo>
                  <a:lnTo>
                    <a:pt x="3445" y="6760"/>
                  </a:lnTo>
                  <a:lnTo>
                    <a:pt x="7055" y="4353"/>
                  </a:lnTo>
                  <a:lnTo>
                    <a:pt x="4790" y="956"/>
                  </a:lnTo>
                  <a:cubicBezTo>
                    <a:pt x="4376" y="334"/>
                    <a:pt x="3702" y="1"/>
                    <a:pt x="3019" y="1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7918047" y="748568"/>
              <a:ext cx="446135" cy="646086"/>
            </a:xfrm>
            <a:custGeom>
              <a:avLst/>
              <a:gdLst/>
              <a:ahLst/>
              <a:cxnLst/>
              <a:rect l="l" t="t" r="r" b="b"/>
              <a:pathLst>
                <a:path w="16848" h="24399" extrusionOk="0">
                  <a:moveTo>
                    <a:pt x="1133" y="0"/>
                  </a:moveTo>
                  <a:lnTo>
                    <a:pt x="0" y="779"/>
                  </a:lnTo>
                  <a:lnTo>
                    <a:pt x="15691" y="24398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6"/>
            <p:cNvSpPr/>
            <p:nvPr/>
          </p:nvSpPr>
          <p:spPr>
            <a:xfrm>
              <a:off x="7887436" y="769197"/>
              <a:ext cx="446135" cy="645450"/>
            </a:xfrm>
            <a:custGeom>
              <a:avLst/>
              <a:gdLst/>
              <a:ahLst/>
              <a:cxnLst/>
              <a:rect l="l" t="t" r="r" b="b"/>
              <a:pathLst>
                <a:path w="16848" h="24375" extrusionOk="0">
                  <a:moveTo>
                    <a:pt x="1133" y="0"/>
                  </a:moveTo>
                  <a:lnTo>
                    <a:pt x="0" y="755"/>
                  </a:lnTo>
                  <a:lnTo>
                    <a:pt x="15691" y="24374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3" name="Google Shape;553;p6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6"/>
          <p:cNvSpPr/>
          <p:nvPr/>
        </p:nvSpPr>
        <p:spPr>
          <a:xfrm>
            <a:off x="7105154" y="2825370"/>
            <a:ext cx="15650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6"/>
          <p:cNvSpPr txBox="1">
            <a:spLocks noGrp="1"/>
          </p:cNvSpPr>
          <p:nvPr>
            <p:ph type="title"/>
          </p:nvPr>
        </p:nvSpPr>
        <p:spPr>
          <a:xfrm>
            <a:off x="1246625" y="546075"/>
            <a:ext cx="38874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5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556" name="Google Shape;556;p6"/>
          <p:cNvGrpSpPr/>
          <p:nvPr/>
        </p:nvGrpSpPr>
        <p:grpSpPr>
          <a:xfrm>
            <a:off x="7653361" y="4183429"/>
            <a:ext cx="819771" cy="865634"/>
            <a:chOff x="7088286" y="1674216"/>
            <a:chExt cx="819771" cy="865634"/>
          </a:xfrm>
        </p:grpSpPr>
        <p:grpSp>
          <p:nvGrpSpPr>
            <p:cNvPr id="557" name="Google Shape;557;p6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558" name="Google Shape;558;p6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6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6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6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6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6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6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6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6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6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" name="Google Shape;569;p7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570" name="Google Shape;570;p7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7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7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7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" name="Google Shape;594;p7"/>
          <p:cNvGrpSpPr/>
          <p:nvPr/>
        </p:nvGrpSpPr>
        <p:grpSpPr>
          <a:xfrm>
            <a:off x="7718729" y="550204"/>
            <a:ext cx="745421" cy="1040624"/>
            <a:chOff x="7718729" y="550204"/>
            <a:chExt cx="745421" cy="1040624"/>
          </a:xfrm>
        </p:grpSpPr>
        <p:sp>
          <p:nvSpPr>
            <p:cNvPr id="595" name="Google Shape;595;p7"/>
            <p:cNvSpPr/>
            <p:nvPr/>
          </p:nvSpPr>
          <p:spPr>
            <a:xfrm>
              <a:off x="7918047" y="706067"/>
              <a:ext cx="510481" cy="688586"/>
            </a:xfrm>
            <a:custGeom>
              <a:avLst/>
              <a:gdLst/>
              <a:ahLst/>
              <a:cxnLst/>
              <a:rect l="l" t="t" r="r" b="b"/>
              <a:pathLst>
                <a:path w="19278" h="26004" extrusionOk="0">
                  <a:moveTo>
                    <a:pt x="3563" y="1"/>
                  </a:moveTo>
                  <a:lnTo>
                    <a:pt x="0" y="2384"/>
                  </a:lnTo>
                  <a:lnTo>
                    <a:pt x="15691" y="26003"/>
                  </a:lnTo>
                  <a:lnTo>
                    <a:pt x="19278" y="23620"/>
                  </a:lnTo>
                  <a:lnTo>
                    <a:pt x="3563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7823062" y="769197"/>
              <a:ext cx="510508" cy="688559"/>
            </a:xfrm>
            <a:custGeom>
              <a:avLst/>
              <a:gdLst/>
              <a:ahLst/>
              <a:cxnLst/>
              <a:rect l="l" t="t" r="r" b="b"/>
              <a:pathLst>
                <a:path w="19279" h="26003" extrusionOk="0">
                  <a:moveTo>
                    <a:pt x="3587" y="0"/>
                  </a:moveTo>
                  <a:lnTo>
                    <a:pt x="1" y="2383"/>
                  </a:lnTo>
                  <a:lnTo>
                    <a:pt x="15715" y="26002"/>
                  </a:lnTo>
                  <a:lnTo>
                    <a:pt x="19278" y="23619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8408516" y="1479585"/>
              <a:ext cx="55634" cy="111242"/>
            </a:xfrm>
            <a:custGeom>
              <a:avLst/>
              <a:gdLst/>
              <a:ahLst/>
              <a:cxnLst/>
              <a:rect l="l" t="t" r="r" b="b"/>
              <a:pathLst>
                <a:path w="2101" h="4201" extrusionOk="0">
                  <a:moveTo>
                    <a:pt x="1534" y="1"/>
                  </a:moveTo>
                  <a:lnTo>
                    <a:pt x="0" y="1039"/>
                  </a:lnTo>
                  <a:lnTo>
                    <a:pt x="2100" y="4201"/>
                  </a:lnTo>
                  <a:lnTo>
                    <a:pt x="1534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8367895" y="1507098"/>
              <a:ext cx="96255" cy="83730"/>
            </a:xfrm>
            <a:custGeom>
              <a:avLst/>
              <a:gdLst/>
              <a:ahLst/>
              <a:cxnLst/>
              <a:rect l="l" t="t" r="r" b="b"/>
              <a:pathLst>
                <a:path w="3635" h="3162" extrusionOk="0">
                  <a:moveTo>
                    <a:pt x="1534" y="0"/>
                  </a:moveTo>
                  <a:lnTo>
                    <a:pt x="1" y="1015"/>
                  </a:lnTo>
                  <a:lnTo>
                    <a:pt x="3634" y="3162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8334159" y="1331507"/>
              <a:ext cx="115003" cy="175615"/>
            </a:xfrm>
            <a:custGeom>
              <a:avLst/>
              <a:gdLst/>
              <a:ahLst/>
              <a:cxnLst/>
              <a:rect l="l" t="t" r="r" b="b"/>
              <a:pathLst>
                <a:path w="4343" h="6632" extrusionOk="0">
                  <a:moveTo>
                    <a:pt x="3564" y="1"/>
                  </a:moveTo>
                  <a:lnTo>
                    <a:pt x="1" y="2384"/>
                  </a:lnTo>
                  <a:lnTo>
                    <a:pt x="2808" y="6631"/>
                  </a:lnTo>
                  <a:lnTo>
                    <a:pt x="4342" y="5593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rgbClr val="FFD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8239200" y="1394636"/>
              <a:ext cx="169340" cy="139338"/>
            </a:xfrm>
            <a:custGeom>
              <a:avLst/>
              <a:gdLst/>
              <a:ahLst/>
              <a:cxnLst/>
              <a:rect l="l" t="t" r="r" b="b"/>
              <a:pathLst>
                <a:path w="6395" h="5262" extrusionOk="0">
                  <a:moveTo>
                    <a:pt x="3587" y="0"/>
                  </a:moveTo>
                  <a:lnTo>
                    <a:pt x="0" y="2383"/>
                  </a:lnTo>
                  <a:lnTo>
                    <a:pt x="4861" y="5262"/>
                  </a:lnTo>
                  <a:lnTo>
                    <a:pt x="6394" y="4247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F2C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7789369" y="735024"/>
              <a:ext cx="121225" cy="103113"/>
            </a:xfrm>
            <a:custGeom>
              <a:avLst/>
              <a:gdLst/>
              <a:ahLst/>
              <a:cxnLst/>
              <a:rect l="l" t="t" r="r" b="b"/>
              <a:pathLst>
                <a:path w="4578" h="3894" extrusionOk="0">
                  <a:moveTo>
                    <a:pt x="3563" y="0"/>
                  </a:moveTo>
                  <a:lnTo>
                    <a:pt x="0" y="2360"/>
                  </a:lnTo>
                  <a:lnTo>
                    <a:pt x="1015" y="3894"/>
                  </a:lnTo>
                  <a:lnTo>
                    <a:pt x="4578" y="1511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7891169" y="665473"/>
              <a:ext cx="121252" cy="103749"/>
            </a:xfrm>
            <a:custGeom>
              <a:avLst/>
              <a:gdLst/>
              <a:ahLst/>
              <a:cxnLst/>
              <a:rect l="l" t="t" r="r" b="b"/>
              <a:pathLst>
                <a:path w="4579" h="3918" extrusionOk="0">
                  <a:moveTo>
                    <a:pt x="3563" y="0"/>
                  </a:moveTo>
                  <a:lnTo>
                    <a:pt x="1" y="2383"/>
                  </a:lnTo>
                  <a:lnTo>
                    <a:pt x="1015" y="3917"/>
                  </a:lnTo>
                  <a:lnTo>
                    <a:pt x="4578" y="1534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7718729" y="591752"/>
              <a:ext cx="172464" cy="200586"/>
            </a:xfrm>
            <a:custGeom>
              <a:avLst/>
              <a:gdLst/>
              <a:ahLst/>
              <a:cxnLst/>
              <a:rect l="l" t="t" r="r" b="b"/>
              <a:pathLst>
                <a:path w="6513" h="7575" extrusionOk="0">
                  <a:moveTo>
                    <a:pt x="3068" y="0"/>
                  </a:moveTo>
                  <a:lnTo>
                    <a:pt x="1251" y="1227"/>
                  </a:lnTo>
                  <a:cubicBezTo>
                    <a:pt x="260" y="1864"/>
                    <a:pt x="0" y="3185"/>
                    <a:pt x="661" y="4176"/>
                  </a:cubicBezTo>
                  <a:lnTo>
                    <a:pt x="2926" y="7574"/>
                  </a:lnTo>
                  <a:lnTo>
                    <a:pt x="6513" y="5191"/>
                  </a:lnTo>
                  <a:lnTo>
                    <a:pt x="30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7799336" y="550204"/>
              <a:ext cx="186843" cy="179031"/>
            </a:xfrm>
            <a:custGeom>
              <a:avLst/>
              <a:gdLst/>
              <a:ahLst/>
              <a:cxnLst/>
              <a:rect l="l" t="t" r="r" b="b"/>
              <a:pathLst>
                <a:path w="7056" h="6761" extrusionOk="0">
                  <a:moveTo>
                    <a:pt x="3019" y="1"/>
                  </a:moveTo>
                  <a:cubicBezTo>
                    <a:pt x="2612" y="1"/>
                    <a:pt x="2202" y="119"/>
                    <a:pt x="1841" y="366"/>
                  </a:cubicBezTo>
                  <a:lnTo>
                    <a:pt x="0" y="1569"/>
                  </a:lnTo>
                  <a:lnTo>
                    <a:pt x="3445" y="6760"/>
                  </a:lnTo>
                  <a:lnTo>
                    <a:pt x="7055" y="4353"/>
                  </a:lnTo>
                  <a:lnTo>
                    <a:pt x="4790" y="956"/>
                  </a:lnTo>
                  <a:cubicBezTo>
                    <a:pt x="4376" y="334"/>
                    <a:pt x="3702" y="1"/>
                    <a:pt x="3019" y="1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7918047" y="748568"/>
              <a:ext cx="446135" cy="646086"/>
            </a:xfrm>
            <a:custGeom>
              <a:avLst/>
              <a:gdLst/>
              <a:ahLst/>
              <a:cxnLst/>
              <a:rect l="l" t="t" r="r" b="b"/>
              <a:pathLst>
                <a:path w="16848" h="24399" extrusionOk="0">
                  <a:moveTo>
                    <a:pt x="1133" y="0"/>
                  </a:moveTo>
                  <a:lnTo>
                    <a:pt x="0" y="779"/>
                  </a:lnTo>
                  <a:lnTo>
                    <a:pt x="15691" y="24398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7887436" y="769197"/>
              <a:ext cx="446135" cy="645450"/>
            </a:xfrm>
            <a:custGeom>
              <a:avLst/>
              <a:gdLst/>
              <a:ahLst/>
              <a:cxnLst/>
              <a:rect l="l" t="t" r="r" b="b"/>
              <a:pathLst>
                <a:path w="16848" h="24375" extrusionOk="0">
                  <a:moveTo>
                    <a:pt x="1133" y="0"/>
                  </a:moveTo>
                  <a:lnTo>
                    <a:pt x="0" y="755"/>
                  </a:lnTo>
                  <a:lnTo>
                    <a:pt x="15691" y="24374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7" name="Google Shape;607;p7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"/>
          <p:cNvSpPr/>
          <p:nvPr/>
        </p:nvSpPr>
        <p:spPr>
          <a:xfrm>
            <a:off x="7105154" y="2825370"/>
            <a:ext cx="15650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7"/>
          <p:cNvSpPr txBox="1">
            <a:spLocks noGrp="1"/>
          </p:cNvSpPr>
          <p:nvPr>
            <p:ph type="title"/>
          </p:nvPr>
        </p:nvSpPr>
        <p:spPr>
          <a:xfrm>
            <a:off x="1246625" y="546075"/>
            <a:ext cx="42018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5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0" name="Google Shape;610;p7"/>
          <p:cNvSpPr txBox="1">
            <a:spLocks noGrp="1"/>
          </p:cNvSpPr>
          <p:nvPr>
            <p:ph type="subTitle" idx="1"/>
          </p:nvPr>
        </p:nvSpPr>
        <p:spPr>
          <a:xfrm>
            <a:off x="1248975" y="1300750"/>
            <a:ext cx="34431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Cabin"/>
                <a:ea typeface="Cabin"/>
                <a:cs typeface="Cabin"/>
                <a:sym typeface="Cabin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11" name="Google Shape;611;p7"/>
          <p:cNvGrpSpPr/>
          <p:nvPr/>
        </p:nvGrpSpPr>
        <p:grpSpPr>
          <a:xfrm rot="998234" flipH="1">
            <a:off x="623191" y="3844912"/>
            <a:ext cx="478004" cy="410610"/>
            <a:chOff x="5263209" y="4056946"/>
            <a:chExt cx="478022" cy="410626"/>
          </a:xfrm>
        </p:grpSpPr>
        <p:sp>
          <p:nvSpPr>
            <p:cNvPr id="612" name="Google Shape;612;p7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5422595" y="4062506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5264399" y="4061632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5315639" y="4091502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7"/>
          <p:cNvGrpSpPr/>
          <p:nvPr/>
        </p:nvGrpSpPr>
        <p:grpSpPr>
          <a:xfrm>
            <a:off x="967951" y="4277675"/>
            <a:ext cx="827271" cy="962664"/>
            <a:chOff x="3393878" y="4486192"/>
            <a:chExt cx="827188" cy="962568"/>
          </a:xfrm>
        </p:grpSpPr>
        <p:sp>
          <p:nvSpPr>
            <p:cNvPr id="623" name="Google Shape;623;p7"/>
            <p:cNvSpPr/>
            <p:nvPr/>
          </p:nvSpPr>
          <p:spPr>
            <a:xfrm>
              <a:off x="3453146" y="4486192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3393878" y="4534644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3823716" y="5050317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" name="Google Shape;640;p7"/>
          <p:cNvGrpSpPr/>
          <p:nvPr/>
        </p:nvGrpSpPr>
        <p:grpSpPr>
          <a:xfrm rot="-2135658">
            <a:off x="72038" y="4156241"/>
            <a:ext cx="846593" cy="973998"/>
            <a:chOff x="2401585" y="228600"/>
            <a:chExt cx="846654" cy="974068"/>
          </a:xfrm>
        </p:grpSpPr>
        <p:sp>
          <p:nvSpPr>
            <p:cNvPr id="641" name="Google Shape;641;p7"/>
            <p:cNvSpPr/>
            <p:nvPr/>
          </p:nvSpPr>
          <p:spPr>
            <a:xfrm>
              <a:off x="2916442" y="228600"/>
              <a:ext cx="173709" cy="169472"/>
            </a:xfrm>
            <a:custGeom>
              <a:avLst/>
              <a:gdLst/>
              <a:ahLst/>
              <a:cxnLst/>
              <a:rect l="l" t="t" r="r" b="b"/>
              <a:pathLst>
                <a:path w="6560" h="6400" extrusionOk="0">
                  <a:moveTo>
                    <a:pt x="3795" y="1"/>
                  </a:moveTo>
                  <a:cubicBezTo>
                    <a:pt x="3038" y="1"/>
                    <a:pt x="2302" y="275"/>
                    <a:pt x="1723" y="784"/>
                  </a:cubicBezTo>
                  <a:cubicBezTo>
                    <a:pt x="991" y="1468"/>
                    <a:pt x="472" y="2341"/>
                    <a:pt x="236" y="3332"/>
                  </a:cubicBezTo>
                  <a:cubicBezTo>
                    <a:pt x="165" y="3639"/>
                    <a:pt x="95" y="3969"/>
                    <a:pt x="47" y="4300"/>
                  </a:cubicBezTo>
                  <a:lnTo>
                    <a:pt x="0" y="4535"/>
                  </a:lnTo>
                  <a:lnTo>
                    <a:pt x="260" y="4559"/>
                  </a:lnTo>
                  <a:cubicBezTo>
                    <a:pt x="519" y="4583"/>
                    <a:pt x="755" y="4630"/>
                    <a:pt x="991" y="4653"/>
                  </a:cubicBezTo>
                  <a:lnTo>
                    <a:pt x="1204" y="4701"/>
                  </a:lnTo>
                  <a:lnTo>
                    <a:pt x="1510" y="4748"/>
                  </a:lnTo>
                  <a:lnTo>
                    <a:pt x="1557" y="4512"/>
                  </a:lnTo>
                  <a:cubicBezTo>
                    <a:pt x="1605" y="4205"/>
                    <a:pt x="1652" y="3898"/>
                    <a:pt x="1746" y="3615"/>
                  </a:cubicBezTo>
                  <a:cubicBezTo>
                    <a:pt x="1888" y="2978"/>
                    <a:pt x="2218" y="2388"/>
                    <a:pt x="2666" y="1940"/>
                  </a:cubicBezTo>
                  <a:cubicBezTo>
                    <a:pt x="2960" y="1607"/>
                    <a:pt x="3400" y="1421"/>
                    <a:pt x="3838" y="1421"/>
                  </a:cubicBezTo>
                  <a:cubicBezTo>
                    <a:pt x="3928" y="1421"/>
                    <a:pt x="4017" y="1428"/>
                    <a:pt x="4106" y="1444"/>
                  </a:cubicBezTo>
                  <a:cubicBezTo>
                    <a:pt x="4601" y="1704"/>
                    <a:pt x="4908" y="2176"/>
                    <a:pt x="4955" y="2719"/>
                  </a:cubicBezTo>
                  <a:cubicBezTo>
                    <a:pt x="5026" y="3379"/>
                    <a:pt x="4932" y="4016"/>
                    <a:pt x="4648" y="4606"/>
                  </a:cubicBezTo>
                  <a:cubicBezTo>
                    <a:pt x="4530" y="4889"/>
                    <a:pt x="4412" y="5173"/>
                    <a:pt x="4247" y="5432"/>
                  </a:cubicBezTo>
                  <a:lnTo>
                    <a:pt x="4129" y="5644"/>
                  </a:lnTo>
                  <a:lnTo>
                    <a:pt x="4412" y="5786"/>
                  </a:lnTo>
                  <a:lnTo>
                    <a:pt x="4601" y="5904"/>
                  </a:lnTo>
                  <a:cubicBezTo>
                    <a:pt x="4814" y="6022"/>
                    <a:pt x="5026" y="6140"/>
                    <a:pt x="5238" y="6282"/>
                  </a:cubicBezTo>
                  <a:lnTo>
                    <a:pt x="5451" y="6399"/>
                  </a:lnTo>
                  <a:lnTo>
                    <a:pt x="5592" y="6187"/>
                  </a:lnTo>
                  <a:cubicBezTo>
                    <a:pt x="5757" y="5904"/>
                    <a:pt x="5899" y="5621"/>
                    <a:pt x="6017" y="5314"/>
                  </a:cubicBezTo>
                  <a:cubicBezTo>
                    <a:pt x="6442" y="4394"/>
                    <a:pt x="6560" y="3379"/>
                    <a:pt x="6394" y="2388"/>
                  </a:cubicBezTo>
                  <a:cubicBezTo>
                    <a:pt x="6206" y="1374"/>
                    <a:pt x="5545" y="524"/>
                    <a:pt x="4578" y="100"/>
                  </a:cubicBezTo>
                  <a:cubicBezTo>
                    <a:pt x="4318" y="33"/>
                    <a:pt x="4055" y="1"/>
                    <a:pt x="37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3113244" y="393043"/>
              <a:ext cx="134995" cy="152472"/>
            </a:xfrm>
            <a:custGeom>
              <a:avLst/>
              <a:gdLst/>
              <a:ahLst/>
              <a:cxnLst/>
              <a:rect l="l" t="t" r="r" b="b"/>
              <a:pathLst>
                <a:path w="5098" h="5758" extrusionOk="0">
                  <a:moveTo>
                    <a:pt x="1558" y="1"/>
                  </a:moveTo>
                  <a:cubicBezTo>
                    <a:pt x="874" y="24"/>
                    <a:pt x="284" y="425"/>
                    <a:pt x="1" y="1039"/>
                  </a:cubicBezTo>
                  <a:cubicBezTo>
                    <a:pt x="1605" y="2266"/>
                    <a:pt x="2856" y="3894"/>
                    <a:pt x="3634" y="5758"/>
                  </a:cubicBezTo>
                  <a:cubicBezTo>
                    <a:pt x="4177" y="4814"/>
                    <a:pt x="5097" y="3210"/>
                    <a:pt x="4932" y="2478"/>
                  </a:cubicBezTo>
                  <a:cubicBezTo>
                    <a:pt x="4743" y="1723"/>
                    <a:pt x="4083" y="1157"/>
                    <a:pt x="3422" y="732"/>
                  </a:cubicBezTo>
                  <a:cubicBezTo>
                    <a:pt x="2879" y="307"/>
                    <a:pt x="2242" y="72"/>
                    <a:pt x="1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708360" y="270412"/>
              <a:ext cx="156868" cy="102054"/>
            </a:xfrm>
            <a:custGeom>
              <a:avLst/>
              <a:gdLst/>
              <a:ahLst/>
              <a:cxnLst/>
              <a:rect l="l" t="t" r="r" b="b"/>
              <a:pathLst>
                <a:path w="5924" h="3854" extrusionOk="0">
                  <a:moveTo>
                    <a:pt x="2665" y="1"/>
                  </a:moveTo>
                  <a:cubicBezTo>
                    <a:pt x="2062" y="1"/>
                    <a:pt x="1473" y="103"/>
                    <a:pt x="1016" y="455"/>
                  </a:cubicBezTo>
                  <a:cubicBezTo>
                    <a:pt x="402" y="927"/>
                    <a:pt x="166" y="2768"/>
                    <a:pt x="1" y="3853"/>
                  </a:cubicBezTo>
                  <a:cubicBezTo>
                    <a:pt x="1771" y="2862"/>
                    <a:pt x="3753" y="2367"/>
                    <a:pt x="5758" y="2367"/>
                  </a:cubicBezTo>
                  <a:cubicBezTo>
                    <a:pt x="5923" y="1706"/>
                    <a:pt x="5711" y="1022"/>
                    <a:pt x="5192" y="597"/>
                  </a:cubicBezTo>
                  <a:cubicBezTo>
                    <a:pt x="4626" y="243"/>
                    <a:pt x="3965" y="31"/>
                    <a:pt x="3281" y="31"/>
                  </a:cubicBezTo>
                  <a:cubicBezTo>
                    <a:pt x="3077" y="13"/>
                    <a:pt x="2870" y="1"/>
                    <a:pt x="26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401585" y="332906"/>
              <a:ext cx="839760" cy="869762"/>
            </a:xfrm>
            <a:custGeom>
              <a:avLst/>
              <a:gdLst/>
              <a:ahLst/>
              <a:cxnLst/>
              <a:rect l="l" t="t" r="r" b="b"/>
              <a:pathLst>
                <a:path w="31713" h="32846" extrusionOk="0">
                  <a:moveTo>
                    <a:pt x="15597" y="4212"/>
                  </a:moveTo>
                  <a:cubicBezTo>
                    <a:pt x="15747" y="4212"/>
                    <a:pt x="15897" y="4218"/>
                    <a:pt x="16045" y="4230"/>
                  </a:cubicBezTo>
                  <a:lnTo>
                    <a:pt x="16258" y="4254"/>
                  </a:lnTo>
                  <a:cubicBezTo>
                    <a:pt x="16423" y="4254"/>
                    <a:pt x="16848" y="4301"/>
                    <a:pt x="17438" y="4372"/>
                  </a:cubicBezTo>
                  <a:cubicBezTo>
                    <a:pt x="20198" y="4844"/>
                    <a:pt x="22841" y="5858"/>
                    <a:pt x="25200" y="7368"/>
                  </a:cubicBezTo>
                  <a:cubicBezTo>
                    <a:pt x="25979" y="7864"/>
                    <a:pt x="26710" y="8524"/>
                    <a:pt x="26899" y="9445"/>
                  </a:cubicBezTo>
                  <a:cubicBezTo>
                    <a:pt x="26994" y="10011"/>
                    <a:pt x="26970" y="10624"/>
                    <a:pt x="26828" y="11191"/>
                  </a:cubicBezTo>
                  <a:cubicBezTo>
                    <a:pt x="26640" y="12253"/>
                    <a:pt x="26357" y="13456"/>
                    <a:pt x="25436" y="13999"/>
                  </a:cubicBezTo>
                  <a:cubicBezTo>
                    <a:pt x="25094" y="14194"/>
                    <a:pt x="24724" y="14272"/>
                    <a:pt x="24342" y="14272"/>
                  </a:cubicBezTo>
                  <a:cubicBezTo>
                    <a:pt x="23618" y="14272"/>
                    <a:pt x="22852" y="13993"/>
                    <a:pt x="22157" y="13715"/>
                  </a:cubicBezTo>
                  <a:lnTo>
                    <a:pt x="14630" y="11120"/>
                  </a:lnTo>
                  <a:cubicBezTo>
                    <a:pt x="14134" y="10978"/>
                    <a:pt x="13639" y="10813"/>
                    <a:pt x="13167" y="10577"/>
                  </a:cubicBezTo>
                  <a:cubicBezTo>
                    <a:pt x="12601" y="10318"/>
                    <a:pt x="12152" y="9869"/>
                    <a:pt x="11893" y="9303"/>
                  </a:cubicBezTo>
                  <a:cubicBezTo>
                    <a:pt x="11492" y="8312"/>
                    <a:pt x="12011" y="7180"/>
                    <a:pt x="12530" y="6236"/>
                  </a:cubicBezTo>
                  <a:cubicBezTo>
                    <a:pt x="12766" y="5693"/>
                    <a:pt x="13120" y="5221"/>
                    <a:pt x="13568" y="4820"/>
                  </a:cubicBezTo>
                  <a:cubicBezTo>
                    <a:pt x="14117" y="4369"/>
                    <a:pt x="14861" y="4212"/>
                    <a:pt x="15597" y="4212"/>
                  </a:cubicBezTo>
                  <a:close/>
                  <a:moveTo>
                    <a:pt x="17782" y="1"/>
                  </a:moveTo>
                  <a:cubicBezTo>
                    <a:pt x="17643" y="1"/>
                    <a:pt x="17504" y="3"/>
                    <a:pt x="17367" y="7"/>
                  </a:cubicBezTo>
                  <a:cubicBezTo>
                    <a:pt x="15338" y="7"/>
                    <a:pt x="13356" y="502"/>
                    <a:pt x="11586" y="1493"/>
                  </a:cubicBezTo>
                  <a:lnTo>
                    <a:pt x="11492" y="1540"/>
                  </a:lnTo>
                  <a:cubicBezTo>
                    <a:pt x="8707" y="3216"/>
                    <a:pt x="6890" y="6212"/>
                    <a:pt x="5451" y="9209"/>
                  </a:cubicBezTo>
                  <a:cubicBezTo>
                    <a:pt x="3422" y="13385"/>
                    <a:pt x="1912" y="17774"/>
                    <a:pt x="449" y="22186"/>
                  </a:cubicBezTo>
                  <a:cubicBezTo>
                    <a:pt x="1" y="23437"/>
                    <a:pt x="638" y="24805"/>
                    <a:pt x="1888" y="25277"/>
                  </a:cubicBezTo>
                  <a:lnTo>
                    <a:pt x="6702" y="26929"/>
                  </a:lnTo>
                  <a:lnTo>
                    <a:pt x="23454" y="32733"/>
                  </a:lnTo>
                  <a:cubicBezTo>
                    <a:pt x="23692" y="32810"/>
                    <a:pt x="23934" y="32846"/>
                    <a:pt x="24173" y="32846"/>
                  </a:cubicBezTo>
                  <a:cubicBezTo>
                    <a:pt x="25191" y="32846"/>
                    <a:pt x="26154" y="32189"/>
                    <a:pt x="26498" y="31176"/>
                  </a:cubicBezTo>
                  <a:cubicBezTo>
                    <a:pt x="28055" y="26811"/>
                    <a:pt x="29589" y="22422"/>
                    <a:pt x="30580" y="17892"/>
                  </a:cubicBezTo>
                  <a:cubicBezTo>
                    <a:pt x="31288" y="14659"/>
                    <a:pt x="31713" y="11167"/>
                    <a:pt x="30557" y="8123"/>
                  </a:cubicBezTo>
                  <a:cubicBezTo>
                    <a:pt x="30533" y="8100"/>
                    <a:pt x="30509" y="8053"/>
                    <a:pt x="30509" y="8029"/>
                  </a:cubicBezTo>
                  <a:cubicBezTo>
                    <a:pt x="29731" y="6165"/>
                    <a:pt x="28480" y="4537"/>
                    <a:pt x="26899" y="3310"/>
                  </a:cubicBezTo>
                  <a:cubicBezTo>
                    <a:pt x="26262" y="2791"/>
                    <a:pt x="25578" y="2319"/>
                    <a:pt x="24894" y="1871"/>
                  </a:cubicBezTo>
                  <a:cubicBezTo>
                    <a:pt x="24658" y="1753"/>
                    <a:pt x="24445" y="1611"/>
                    <a:pt x="24233" y="1493"/>
                  </a:cubicBezTo>
                  <a:cubicBezTo>
                    <a:pt x="24091" y="1399"/>
                    <a:pt x="23926" y="1328"/>
                    <a:pt x="23785" y="1281"/>
                  </a:cubicBezTo>
                  <a:lnTo>
                    <a:pt x="21071" y="337"/>
                  </a:lnTo>
                  <a:cubicBezTo>
                    <a:pt x="20906" y="290"/>
                    <a:pt x="20741" y="243"/>
                    <a:pt x="20576" y="219"/>
                  </a:cubicBezTo>
                  <a:cubicBezTo>
                    <a:pt x="20316" y="172"/>
                    <a:pt x="20057" y="148"/>
                    <a:pt x="19821" y="125"/>
                  </a:cubicBezTo>
                  <a:cubicBezTo>
                    <a:pt x="19137" y="46"/>
                    <a:pt x="18452" y="1"/>
                    <a:pt x="177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593409" y="358539"/>
              <a:ext cx="612959" cy="398286"/>
            </a:xfrm>
            <a:custGeom>
              <a:avLst/>
              <a:gdLst/>
              <a:ahLst/>
              <a:cxnLst/>
              <a:rect l="l" t="t" r="r" b="b"/>
              <a:pathLst>
                <a:path w="23148" h="15041" extrusionOk="0">
                  <a:moveTo>
                    <a:pt x="10665" y="0"/>
                  </a:moveTo>
                  <a:cubicBezTo>
                    <a:pt x="8777" y="0"/>
                    <a:pt x="6906" y="442"/>
                    <a:pt x="5215" y="1327"/>
                  </a:cubicBezTo>
                  <a:cubicBezTo>
                    <a:pt x="3091" y="2436"/>
                    <a:pt x="1534" y="4371"/>
                    <a:pt x="402" y="6424"/>
                  </a:cubicBezTo>
                  <a:cubicBezTo>
                    <a:pt x="260" y="6660"/>
                    <a:pt x="142" y="6919"/>
                    <a:pt x="24" y="7155"/>
                  </a:cubicBezTo>
                  <a:lnTo>
                    <a:pt x="24" y="7179"/>
                  </a:lnTo>
                  <a:cubicBezTo>
                    <a:pt x="0" y="7226"/>
                    <a:pt x="24" y="7273"/>
                    <a:pt x="71" y="7297"/>
                  </a:cubicBezTo>
                  <a:cubicBezTo>
                    <a:pt x="78" y="7304"/>
                    <a:pt x="89" y="7307"/>
                    <a:pt x="102" y="7307"/>
                  </a:cubicBezTo>
                  <a:cubicBezTo>
                    <a:pt x="132" y="7307"/>
                    <a:pt x="172" y="7290"/>
                    <a:pt x="189" y="7273"/>
                  </a:cubicBezTo>
                  <a:cubicBezTo>
                    <a:pt x="1251" y="5268"/>
                    <a:pt x="2643" y="3380"/>
                    <a:pt x="4554" y="2106"/>
                  </a:cubicBezTo>
                  <a:cubicBezTo>
                    <a:pt x="5475" y="1516"/>
                    <a:pt x="6489" y="1091"/>
                    <a:pt x="7551" y="808"/>
                  </a:cubicBezTo>
                  <a:cubicBezTo>
                    <a:pt x="8613" y="525"/>
                    <a:pt x="9698" y="384"/>
                    <a:pt x="10783" y="384"/>
                  </a:cubicBezTo>
                  <a:cubicBezTo>
                    <a:pt x="13119" y="431"/>
                    <a:pt x="15408" y="1115"/>
                    <a:pt x="17390" y="2366"/>
                  </a:cubicBezTo>
                  <a:cubicBezTo>
                    <a:pt x="19325" y="3592"/>
                    <a:pt x="20859" y="5339"/>
                    <a:pt x="21802" y="7439"/>
                  </a:cubicBezTo>
                  <a:cubicBezTo>
                    <a:pt x="22723" y="9515"/>
                    <a:pt x="22793" y="11898"/>
                    <a:pt x="22487" y="14140"/>
                  </a:cubicBezTo>
                  <a:cubicBezTo>
                    <a:pt x="22440" y="14399"/>
                    <a:pt x="22416" y="14682"/>
                    <a:pt x="22369" y="14942"/>
                  </a:cubicBezTo>
                  <a:cubicBezTo>
                    <a:pt x="22354" y="15000"/>
                    <a:pt x="22412" y="15040"/>
                    <a:pt x="22463" y="15040"/>
                  </a:cubicBezTo>
                  <a:cubicBezTo>
                    <a:pt x="22495" y="15040"/>
                    <a:pt x="22525" y="15025"/>
                    <a:pt x="22534" y="14989"/>
                  </a:cubicBezTo>
                  <a:lnTo>
                    <a:pt x="22557" y="14965"/>
                  </a:lnTo>
                  <a:cubicBezTo>
                    <a:pt x="23053" y="12653"/>
                    <a:pt x="23147" y="10199"/>
                    <a:pt x="22392" y="7934"/>
                  </a:cubicBezTo>
                  <a:cubicBezTo>
                    <a:pt x="21614" y="5810"/>
                    <a:pt x="20245" y="3946"/>
                    <a:pt x="18428" y="2601"/>
                  </a:cubicBezTo>
                  <a:cubicBezTo>
                    <a:pt x="16493" y="1139"/>
                    <a:pt x="14205" y="266"/>
                    <a:pt x="11798" y="53"/>
                  </a:cubicBezTo>
                  <a:cubicBezTo>
                    <a:pt x="11421" y="18"/>
                    <a:pt x="11042" y="0"/>
                    <a:pt x="106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3152620" y="757069"/>
              <a:ext cx="41891" cy="60427"/>
            </a:xfrm>
            <a:custGeom>
              <a:avLst/>
              <a:gdLst/>
              <a:ahLst/>
              <a:cxnLst/>
              <a:rect l="l" t="t" r="r" b="b"/>
              <a:pathLst>
                <a:path w="1582" h="2282" extrusionOk="0">
                  <a:moveTo>
                    <a:pt x="1089" y="425"/>
                  </a:moveTo>
                  <a:cubicBezTo>
                    <a:pt x="1095" y="425"/>
                    <a:pt x="1102" y="428"/>
                    <a:pt x="1109" y="435"/>
                  </a:cubicBezTo>
                  <a:lnTo>
                    <a:pt x="1322" y="505"/>
                  </a:lnTo>
                  <a:cubicBezTo>
                    <a:pt x="1345" y="505"/>
                    <a:pt x="1369" y="529"/>
                    <a:pt x="1369" y="552"/>
                  </a:cubicBezTo>
                  <a:lnTo>
                    <a:pt x="1274" y="788"/>
                  </a:lnTo>
                  <a:cubicBezTo>
                    <a:pt x="1274" y="812"/>
                    <a:pt x="1251" y="812"/>
                    <a:pt x="1227" y="812"/>
                  </a:cubicBezTo>
                  <a:lnTo>
                    <a:pt x="1015" y="741"/>
                  </a:lnTo>
                  <a:cubicBezTo>
                    <a:pt x="991" y="718"/>
                    <a:pt x="968" y="694"/>
                    <a:pt x="968" y="670"/>
                  </a:cubicBezTo>
                  <a:lnTo>
                    <a:pt x="1062" y="458"/>
                  </a:lnTo>
                  <a:cubicBezTo>
                    <a:pt x="1062" y="441"/>
                    <a:pt x="1074" y="425"/>
                    <a:pt x="1089" y="425"/>
                  </a:cubicBezTo>
                  <a:close/>
                  <a:moveTo>
                    <a:pt x="1163" y="0"/>
                  </a:moveTo>
                  <a:cubicBezTo>
                    <a:pt x="1131" y="0"/>
                    <a:pt x="1102" y="17"/>
                    <a:pt x="1086" y="33"/>
                  </a:cubicBezTo>
                  <a:lnTo>
                    <a:pt x="24" y="1756"/>
                  </a:lnTo>
                  <a:cubicBezTo>
                    <a:pt x="0" y="1803"/>
                    <a:pt x="24" y="1874"/>
                    <a:pt x="71" y="1874"/>
                  </a:cubicBezTo>
                  <a:lnTo>
                    <a:pt x="637" y="2086"/>
                  </a:lnTo>
                  <a:lnTo>
                    <a:pt x="661" y="2086"/>
                  </a:lnTo>
                  <a:lnTo>
                    <a:pt x="1227" y="2275"/>
                  </a:lnTo>
                  <a:cubicBezTo>
                    <a:pt x="1240" y="2279"/>
                    <a:pt x="1252" y="2281"/>
                    <a:pt x="1264" y="2281"/>
                  </a:cubicBezTo>
                  <a:cubicBezTo>
                    <a:pt x="1314" y="2281"/>
                    <a:pt x="1349" y="2243"/>
                    <a:pt x="1369" y="2204"/>
                  </a:cubicBezTo>
                  <a:lnTo>
                    <a:pt x="1581" y="199"/>
                  </a:lnTo>
                  <a:cubicBezTo>
                    <a:pt x="1581" y="151"/>
                    <a:pt x="1557" y="128"/>
                    <a:pt x="1510" y="104"/>
                  </a:cubicBezTo>
                  <a:lnTo>
                    <a:pt x="1204" y="10"/>
                  </a:lnTo>
                  <a:cubicBezTo>
                    <a:pt x="1190" y="3"/>
                    <a:pt x="1176" y="0"/>
                    <a:pt x="11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705871" y="444362"/>
              <a:ext cx="266812" cy="159886"/>
            </a:xfrm>
            <a:custGeom>
              <a:avLst/>
              <a:gdLst/>
              <a:ahLst/>
              <a:cxnLst/>
              <a:rect l="l" t="t" r="r" b="b"/>
              <a:pathLst>
                <a:path w="10076" h="6038" extrusionOk="0">
                  <a:moveTo>
                    <a:pt x="4004" y="0"/>
                  </a:moveTo>
                  <a:cubicBezTo>
                    <a:pt x="3294" y="0"/>
                    <a:pt x="2592" y="162"/>
                    <a:pt x="2053" y="611"/>
                  </a:cubicBezTo>
                  <a:cubicBezTo>
                    <a:pt x="1629" y="1012"/>
                    <a:pt x="1275" y="1484"/>
                    <a:pt x="1039" y="2027"/>
                  </a:cubicBezTo>
                  <a:cubicBezTo>
                    <a:pt x="520" y="2971"/>
                    <a:pt x="1" y="4103"/>
                    <a:pt x="402" y="5094"/>
                  </a:cubicBezTo>
                  <a:cubicBezTo>
                    <a:pt x="543" y="5472"/>
                    <a:pt x="803" y="5802"/>
                    <a:pt x="1133" y="6038"/>
                  </a:cubicBezTo>
                  <a:cubicBezTo>
                    <a:pt x="1747" y="4551"/>
                    <a:pt x="2572" y="3183"/>
                    <a:pt x="3870" y="2286"/>
                  </a:cubicBezTo>
                  <a:cubicBezTo>
                    <a:pt x="5129" y="1458"/>
                    <a:pt x="6621" y="1211"/>
                    <a:pt x="8141" y="1211"/>
                  </a:cubicBezTo>
                  <a:cubicBezTo>
                    <a:pt x="8786" y="1211"/>
                    <a:pt x="9436" y="1256"/>
                    <a:pt x="10076" y="1319"/>
                  </a:cubicBezTo>
                  <a:cubicBezTo>
                    <a:pt x="6961" y="92"/>
                    <a:pt x="4672" y="45"/>
                    <a:pt x="4672" y="45"/>
                  </a:cubicBezTo>
                  <a:cubicBezTo>
                    <a:pt x="4452" y="16"/>
                    <a:pt x="4228" y="0"/>
                    <a:pt x="400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735117" y="475047"/>
              <a:ext cx="379909" cy="234904"/>
            </a:xfrm>
            <a:custGeom>
              <a:avLst/>
              <a:gdLst/>
              <a:ahLst/>
              <a:cxnLst/>
              <a:rect l="l" t="t" r="r" b="b"/>
              <a:pathLst>
                <a:path w="14347" h="8871" extrusionOk="0">
                  <a:moveTo>
                    <a:pt x="6935" y="0"/>
                  </a:moveTo>
                  <a:cubicBezTo>
                    <a:pt x="5429" y="0"/>
                    <a:pt x="3964" y="256"/>
                    <a:pt x="2738" y="1090"/>
                  </a:cubicBezTo>
                  <a:cubicBezTo>
                    <a:pt x="1416" y="1963"/>
                    <a:pt x="614" y="3332"/>
                    <a:pt x="1" y="4842"/>
                  </a:cubicBezTo>
                  <a:cubicBezTo>
                    <a:pt x="614" y="5243"/>
                    <a:pt x="1298" y="5550"/>
                    <a:pt x="2006" y="5715"/>
                  </a:cubicBezTo>
                  <a:lnTo>
                    <a:pt x="9510" y="8310"/>
                  </a:lnTo>
                  <a:lnTo>
                    <a:pt x="9675" y="8381"/>
                  </a:lnTo>
                  <a:cubicBezTo>
                    <a:pt x="10318" y="8635"/>
                    <a:pt x="11018" y="8871"/>
                    <a:pt x="11685" y="8871"/>
                  </a:cubicBezTo>
                  <a:cubicBezTo>
                    <a:pt x="12070" y="8871"/>
                    <a:pt x="12444" y="8792"/>
                    <a:pt x="12789" y="8594"/>
                  </a:cubicBezTo>
                  <a:cubicBezTo>
                    <a:pt x="13710" y="8027"/>
                    <a:pt x="13993" y="6848"/>
                    <a:pt x="14181" y="5786"/>
                  </a:cubicBezTo>
                  <a:cubicBezTo>
                    <a:pt x="14323" y="5196"/>
                    <a:pt x="14347" y="4606"/>
                    <a:pt x="14252" y="4040"/>
                  </a:cubicBezTo>
                  <a:cubicBezTo>
                    <a:pt x="14063" y="3143"/>
                    <a:pt x="13332" y="2459"/>
                    <a:pt x="12553" y="1963"/>
                  </a:cubicBezTo>
                  <a:cubicBezTo>
                    <a:pt x="11421" y="1232"/>
                    <a:pt x="10241" y="618"/>
                    <a:pt x="8991" y="123"/>
                  </a:cubicBezTo>
                  <a:lnTo>
                    <a:pt x="8943" y="123"/>
                  </a:lnTo>
                  <a:cubicBezTo>
                    <a:pt x="8277" y="50"/>
                    <a:pt x="7602" y="0"/>
                    <a:pt x="69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569087" y="709876"/>
              <a:ext cx="498009" cy="386952"/>
            </a:xfrm>
            <a:custGeom>
              <a:avLst/>
              <a:gdLst/>
              <a:ahLst/>
              <a:cxnLst/>
              <a:rect l="l" t="t" r="r" b="b"/>
              <a:pathLst>
                <a:path w="18807" h="14613" extrusionOk="0">
                  <a:moveTo>
                    <a:pt x="9724" y="0"/>
                  </a:moveTo>
                  <a:cubicBezTo>
                    <a:pt x="8091" y="0"/>
                    <a:pt x="6494" y="494"/>
                    <a:pt x="5145" y="1423"/>
                  </a:cubicBezTo>
                  <a:cubicBezTo>
                    <a:pt x="3021" y="2862"/>
                    <a:pt x="1558" y="5104"/>
                    <a:pt x="661" y="7463"/>
                  </a:cubicBezTo>
                  <a:cubicBezTo>
                    <a:pt x="378" y="8171"/>
                    <a:pt x="166" y="8903"/>
                    <a:pt x="1" y="9634"/>
                  </a:cubicBezTo>
                  <a:cubicBezTo>
                    <a:pt x="260" y="9799"/>
                    <a:pt x="520" y="9941"/>
                    <a:pt x="827" y="10035"/>
                  </a:cubicBezTo>
                  <a:lnTo>
                    <a:pt x="11232" y="13645"/>
                  </a:lnTo>
                  <a:lnTo>
                    <a:pt x="13474" y="14424"/>
                  </a:lnTo>
                  <a:cubicBezTo>
                    <a:pt x="13851" y="14542"/>
                    <a:pt x="14252" y="14613"/>
                    <a:pt x="14653" y="14613"/>
                  </a:cubicBezTo>
                  <a:cubicBezTo>
                    <a:pt x="15951" y="14565"/>
                    <a:pt x="17107" y="13763"/>
                    <a:pt x="17556" y="12536"/>
                  </a:cubicBezTo>
                  <a:lnTo>
                    <a:pt x="17556" y="12489"/>
                  </a:lnTo>
                  <a:cubicBezTo>
                    <a:pt x="18193" y="10719"/>
                    <a:pt x="18594" y="8855"/>
                    <a:pt x="18712" y="6968"/>
                  </a:cubicBezTo>
                  <a:cubicBezTo>
                    <a:pt x="18806" y="6024"/>
                    <a:pt x="18688" y="5080"/>
                    <a:pt x="18381" y="4183"/>
                  </a:cubicBezTo>
                  <a:cubicBezTo>
                    <a:pt x="18028" y="3381"/>
                    <a:pt x="17367" y="2744"/>
                    <a:pt x="16565" y="2414"/>
                  </a:cubicBezTo>
                  <a:cubicBezTo>
                    <a:pt x="16116" y="2225"/>
                    <a:pt x="15692" y="2060"/>
                    <a:pt x="15267" y="1895"/>
                  </a:cubicBezTo>
                  <a:cubicBezTo>
                    <a:pt x="13379" y="1140"/>
                    <a:pt x="11562" y="503"/>
                    <a:pt x="10052" y="7"/>
                  </a:cubicBezTo>
                  <a:cubicBezTo>
                    <a:pt x="9943" y="3"/>
                    <a:pt x="9833" y="0"/>
                    <a:pt x="97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530073" y="673484"/>
              <a:ext cx="309313" cy="293849"/>
            </a:xfrm>
            <a:custGeom>
              <a:avLst/>
              <a:gdLst/>
              <a:ahLst/>
              <a:cxnLst/>
              <a:rect l="l" t="t" r="r" b="b"/>
              <a:pathLst>
                <a:path w="11681" h="11097" extrusionOk="0">
                  <a:moveTo>
                    <a:pt x="6478" y="1"/>
                  </a:moveTo>
                  <a:cubicBezTo>
                    <a:pt x="5934" y="1"/>
                    <a:pt x="5394" y="152"/>
                    <a:pt x="4909" y="431"/>
                  </a:cubicBezTo>
                  <a:cubicBezTo>
                    <a:pt x="4130" y="950"/>
                    <a:pt x="3446" y="1635"/>
                    <a:pt x="2950" y="2437"/>
                  </a:cubicBezTo>
                  <a:cubicBezTo>
                    <a:pt x="1888" y="3994"/>
                    <a:pt x="1039" y="5669"/>
                    <a:pt x="425" y="7463"/>
                  </a:cubicBezTo>
                  <a:lnTo>
                    <a:pt x="402" y="7510"/>
                  </a:lnTo>
                  <a:cubicBezTo>
                    <a:pt x="1" y="8737"/>
                    <a:pt x="402" y="10105"/>
                    <a:pt x="1393" y="10931"/>
                  </a:cubicBezTo>
                  <a:cubicBezTo>
                    <a:pt x="1464" y="10978"/>
                    <a:pt x="1534" y="11049"/>
                    <a:pt x="1629" y="11096"/>
                  </a:cubicBezTo>
                  <a:cubicBezTo>
                    <a:pt x="1794" y="10365"/>
                    <a:pt x="2006" y="9634"/>
                    <a:pt x="2289" y="8949"/>
                  </a:cubicBezTo>
                  <a:cubicBezTo>
                    <a:pt x="3186" y="6566"/>
                    <a:pt x="4649" y="4325"/>
                    <a:pt x="6773" y="2885"/>
                  </a:cubicBezTo>
                  <a:cubicBezTo>
                    <a:pt x="8125" y="1976"/>
                    <a:pt x="9727" y="1463"/>
                    <a:pt x="11364" y="1463"/>
                  </a:cubicBezTo>
                  <a:cubicBezTo>
                    <a:pt x="11469" y="1463"/>
                    <a:pt x="11575" y="1465"/>
                    <a:pt x="11680" y="1470"/>
                  </a:cubicBezTo>
                  <a:cubicBezTo>
                    <a:pt x="9179" y="644"/>
                    <a:pt x="7457" y="172"/>
                    <a:pt x="7457" y="172"/>
                  </a:cubicBezTo>
                  <a:cubicBezTo>
                    <a:pt x="7137" y="56"/>
                    <a:pt x="6806" y="1"/>
                    <a:pt x="6478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p8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653" name="Google Shape;653;p8"/>
            <p:cNvSpPr/>
            <p:nvPr/>
          </p:nvSpPr>
          <p:spPr>
            <a:xfrm>
              <a:off x="-18385" y="-760747"/>
              <a:ext cx="9292411" cy="6624860"/>
            </a:xfrm>
            <a:custGeom>
              <a:avLst/>
              <a:gdLst/>
              <a:ahLst/>
              <a:cxnLst/>
              <a:rect l="l" t="t" r="r" b="b"/>
              <a:pathLst>
                <a:path w="253320" h="180600" extrusionOk="0">
                  <a:moveTo>
                    <a:pt x="1" y="1"/>
                  </a:moveTo>
                  <a:lnTo>
                    <a:pt x="1" y="180599"/>
                  </a:lnTo>
                  <a:lnTo>
                    <a:pt x="253319" y="180599"/>
                  </a:lnTo>
                  <a:lnTo>
                    <a:pt x="2533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8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8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8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8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8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8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8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8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8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8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8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8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8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8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8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8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8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8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8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8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8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8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8" name="Google Shape;678;p8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8"/>
          <p:cNvSpPr txBox="1">
            <a:spLocks noGrp="1"/>
          </p:cNvSpPr>
          <p:nvPr>
            <p:ph type="title"/>
          </p:nvPr>
        </p:nvSpPr>
        <p:spPr>
          <a:xfrm>
            <a:off x="1388100" y="1400175"/>
            <a:ext cx="6367800" cy="16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680" name="Google Shape;680;p8"/>
          <p:cNvGrpSpPr/>
          <p:nvPr/>
        </p:nvGrpSpPr>
        <p:grpSpPr>
          <a:xfrm>
            <a:off x="510530" y="4451818"/>
            <a:ext cx="832902" cy="887270"/>
            <a:chOff x="2293493" y="3811393"/>
            <a:chExt cx="832902" cy="887270"/>
          </a:xfrm>
        </p:grpSpPr>
        <p:sp>
          <p:nvSpPr>
            <p:cNvPr id="681" name="Google Shape;681;p8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8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8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8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8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8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" name="Google Shape;688;p8"/>
          <p:cNvGrpSpPr/>
          <p:nvPr/>
        </p:nvGrpSpPr>
        <p:grpSpPr>
          <a:xfrm rot="5083635">
            <a:off x="941722" y="4546696"/>
            <a:ext cx="829804" cy="964751"/>
            <a:chOff x="3391288" y="4486192"/>
            <a:chExt cx="829778" cy="964720"/>
          </a:xfrm>
        </p:grpSpPr>
        <p:sp>
          <p:nvSpPr>
            <p:cNvPr id="689" name="Google Shape;689;p8"/>
            <p:cNvSpPr/>
            <p:nvPr/>
          </p:nvSpPr>
          <p:spPr>
            <a:xfrm>
              <a:off x="3453146" y="4486192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8"/>
            <p:cNvSpPr/>
            <p:nvPr/>
          </p:nvSpPr>
          <p:spPr>
            <a:xfrm>
              <a:off x="3391288" y="4536796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8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8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8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8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8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8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8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8"/>
            <p:cNvSpPr/>
            <p:nvPr/>
          </p:nvSpPr>
          <p:spPr>
            <a:xfrm>
              <a:off x="3799906" y="5036031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8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8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8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8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8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8"/>
          <p:cNvGrpSpPr/>
          <p:nvPr/>
        </p:nvGrpSpPr>
        <p:grpSpPr>
          <a:xfrm>
            <a:off x="31098" y="3908677"/>
            <a:ext cx="736065" cy="1326494"/>
            <a:chOff x="1672423" y="3253452"/>
            <a:chExt cx="736065" cy="1326494"/>
          </a:xfrm>
        </p:grpSpPr>
        <p:sp>
          <p:nvSpPr>
            <p:cNvPr id="707" name="Google Shape;707;p8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8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" name="Google Shape;716;p8"/>
          <p:cNvGrpSpPr/>
          <p:nvPr/>
        </p:nvGrpSpPr>
        <p:grpSpPr>
          <a:xfrm>
            <a:off x="7808236" y="1852291"/>
            <a:ext cx="819771" cy="865634"/>
            <a:chOff x="7088286" y="1674216"/>
            <a:chExt cx="819771" cy="865634"/>
          </a:xfrm>
        </p:grpSpPr>
        <p:grpSp>
          <p:nvGrpSpPr>
            <p:cNvPr id="717" name="Google Shape;717;p8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718" name="Google Shape;718;p8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8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8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8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8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8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8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8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8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7" name="Google Shape;727;p8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" name="Google Shape;728;p8"/>
          <p:cNvGrpSpPr/>
          <p:nvPr/>
        </p:nvGrpSpPr>
        <p:grpSpPr>
          <a:xfrm>
            <a:off x="7950716" y="3743417"/>
            <a:ext cx="838202" cy="1491764"/>
            <a:chOff x="6731516" y="350092"/>
            <a:chExt cx="838202" cy="1491764"/>
          </a:xfrm>
        </p:grpSpPr>
        <p:sp>
          <p:nvSpPr>
            <p:cNvPr id="729" name="Google Shape;729;p8"/>
            <p:cNvSpPr/>
            <p:nvPr/>
          </p:nvSpPr>
          <p:spPr>
            <a:xfrm>
              <a:off x="6911477" y="988507"/>
              <a:ext cx="171220" cy="251189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6886479" y="1047850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7223865" y="901651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7290728" y="917275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6869611" y="353693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6905227" y="350092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8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8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7033922" y="797928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7011440" y="797690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7060164" y="809791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0"/>
          <p:cNvSpPr txBox="1">
            <a:spLocks noGrp="1"/>
          </p:cNvSpPr>
          <p:nvPr>
            <p:ph type="title"/>
          </p:nvPr>
        </p:nvSpPr>
        <p:spPr>
          <a:xfrm>
            <a:off x="698900" y="3451450"/>
            <a:ext cx="5266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6" name="Google Shape;826;p11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827" name="Google Shape;827;p11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1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1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11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53" name="Google Shape;853;p11"/>
          <p:cNvSpPr txBox="1">
            <a:spLocks noGrp="1"/>
          </p:cNvSpPr>
          <p:nvPr>
            <p:ph type="subTitle" idx="1"/>
          </p:nvPr>
        </p:nvSpPr>
        <p:spPr>
          <a:xfrm>
            <a:off x="2865150" y="2864295"/>
            <a:ext cx="34137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854" name="Google Shape;854;p11"/>
          <p:cNvGrpSpPr/>
          <p:nvPr/>
        </p:nvGrpSpPr>
        <p:grpSpPr>
          <a:xfrm flipH="1">
            <a:off x="7705184" y="4299418"/>
            <a:ext cx="832902" cy="887270"/>
            <a:chOff x="2293493" y="3811393"/>
            <a:chExt cx="832902" cy="887270"/>
          </a:xfrm>
        </p:grpSpPr>
        <p:sp>
          <p:nvSpPr>
            <p:cNvPr id="855" name="Google Shape;855;p11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2" name="Google Shape;862;p11"/>
          <p:cNvGrpSpPr/>
          <p:nvPr/>
        </p:nvGrpSpPr>
        <p:grpSpPr>
          <a:xfrm rot="-5083635" flipH="1">
            <a:off x="7277090" y="4394296"/>
            <a:ext cx="829804" cy="964751"/>
            <a:chOff x="3391288" y="4486192"/>
            <a:chExt cx="829778" cy="964720"/>
          </a:xfrm>
        </p:grpSpPr>
        <p:sp>
          <p:nvSpPr>
            <p:cNvPr id="863" name="Google Shape;863;p11"/>
            <p:cNvSpPr/>
            <p:nvPr/>
          </p:nvSpPr>
          <p:spPr>
            <a:xfrm>
              <a:off x="3453146" y="4486192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391288" y="4536796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3799906" y="5036031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1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1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1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1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1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1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1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" name="Google Shape;880;p11"/>
          <p:cNvGrpSpPr/>
          <p:nvPr/>
        </p:nvGrpSpPr>
        <p:grpSpPr>
          <a:xfrm flipH="1">
            <a:off x="8281453" y="3756277"/>
            <a:ext cx="736065" cy="1326494"/>
            <a:chOff x="1672423" y="3253452"/>
            <a:chExt cx="736065" cy="1326494"/>
          </a:xfrm>
        </p:grpSpPr>
        <p:sp>
          <p:nvSpPr>
            <p:cNvPr id="881" name="Google Shape;881;p11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1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1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1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1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1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1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1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1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11"/>
          <p:cNvGrpSpPr/>
          <p:nvPr/>
        </p:nvGrpSpPr>
        <p:grpSpPr>
          <a:xfrm flipH="1">
            <a:off x="420609" y="1699891"/>
            <a:ext cx="819771" cy="865634"/>
            <a:chOff x="7088286" y="1674216"/>
            <a:chExt cx="819771" cy="865634"/>
          </a:xfrm>
        </p:grpSpPr>
        <p:grpSp>
          <p:nvGrpSpPr>
            <p:cNvPr id="891" name="Google Shape;891;p11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892" name="Google Shape;892;p11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1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1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1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1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1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1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1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1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1" name="Google Shape;901;p11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2" name="Google Shape;902;p11"/>
          <p:cNvGrpSpPr/>
          <p:nvPr/>
        </p:nvGrpSpPr>
        <p:grpSpPr>
          <a:xfrm flipH="1">
            <a:off x="259698" y="3591017"/>
            <a:ext cx="838202" cy="1491764"/>
            <a:chOff x="6731516" y="350092"/>
            <a:chExt cx="838202" cy="1491764"/>
          </a:xfrm>
        </p:grpSpPr>
        <p:sp>
          <p:nvSpPr>
            <p:cNvPr id="903" name="Google Shape;903;p11"/>
            <p:cNvSpPr/>
            <p:nvPr/>
          </p:nvSpPr>
          <p:spPr>
            <a:xfrm>
              <a:off x="6911477" y="988507"/>
              <a:ext cx="171220" cy="251189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1"/>
            <p:cNvSpPr/>
            <p:nvPr/>
          </p:nvSpPr>
          <p:spPr>
            <a:xfrm>
              <a:off x="6886479" y="1047850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1"/>
            <p:cNvSpPr/>
            <p:nvPr/>
          </p:nvSpPr>
          <p:spPr>
            <a:xfrm>
              <a:off x="7223865" y="901651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1"/>
            <p:cNvSpPr/>
            <p:nvPr/>
          </p:nvSpPr>
          <p:spPr>
            <a:xfrm>
              <a:off x="7290728" y="917275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1"/>
            <p:cNvSpPr/>
            <p:nvPr/>
          </p:nvSpPr>
          <p:spPr>
            <a:xfrm>
              <a:off x="6869611" y="353693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1"/>
            <p:cNvSpPr/>
            <p:nvPr/>
          </p:nvSpPr>
          <p:spPr>
            <a:xfrm>
              <a:off x="6905227" y="350092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1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1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1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1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1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1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1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1"/>
            <p:cNvSpPr/>
            <p:nvPr/>
          </p:nvSpPr>
          <p:spPr>
            <a:xfrm>
              <a:off x="7033922" y="797928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1"/>
            <p:cNvSpPr/>
            <p:nvPr/>
          </p:nvSpPr>
          <p:spPr>
            <a:xfrm>
              <a:off x="7011440" y="797690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1"/>
            <p:cNvSpPr/>
            <p:nvPr/>
          </p:nvSpPr>
          <p:spPr>
            <a:xfrm>
              <a:off x="7060164" y="809791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1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1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1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1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1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1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7" name="Google Shape;927;p13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928" name="Google Shape;928;p13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3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3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3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3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3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3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3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3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3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3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3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3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3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3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3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3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3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3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3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3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3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3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chemeClr val="lt1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" name="Google Shape;952;p13"/>
          <p:cNvGrpSpPr/>
          <p:nvPr/>
        </p:nvGrpSpPr>
        <p:grpSpPr>
          <a:xfrm>
            <a:off x="7718729" y="550204"/>
            <a:ext cx="745421" cy="1040624"/>
            <a:chOff x="7718729" y="550204"/>
            <a:chExt cx="745421" cy="1040624"/>
          </a:xfrm>
        </p:grpSpPr>
        <p:sp>
          <p:nvSpPr>
            <p:cNvPr id="953" name="Google Shape;953;p13"/>
            <p:cNvSpPr/>
            <p:nvPr/>
          </p:nvSpPr>
          <p:spPr>
            <a:xfrm>
              <a:off x="7918047" y="706067"/>
              <a:ext cx="510481" cy="688586"/>
            </a:xfrm>
            <a:custGeom>
              <a:avLst/>
              <a:gdLst/>
              <a:ahLst/>
              <a:cxnLst/>
              <a:rect l="l" t="t" r="r" b="b"/>
              <a:pathLst>
                <a:path w="19278" h="26004" extrusionOk="0">
                  <a:moveTo>
                    <a:pt x="3563" y="1"/>
                  </a:moveTo>
                  <a:lnTo>
                    <a:pt x="0" y="2384"/>
                  </a:lnTo>
                  <a:lnTo>
                    <a:pt x="15691" y="26003"/>
                  </a:lnTo>
                  <a:lnTo>
                    <a:pt x="19278" y="23620"/>
                  </a:lnTo>
                  <a:lnTo>
                    <a:pt x="3563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3"/>
            <p:cNvSpPr/>
            <p:nvPr/>
          </p:nvSpPr>
          <p:spPr>
            <a:xfrm>
              <a:off x="7823062" y="769197"/>
              <a:ext cx="510508" cy="688559"/>
            </a:xfrm>
            <a:custGeom>
              <a:avLst/>
              <a:gdLst/>
              <a:ahLst/>
              <a:cxnLst/>
              <a:rect l="l" t="t" r="r" b="b"/>
              <a:pathLst>
                <a:path w="19279" h="26003" extrusionOk="0">
                  <a:moveTo>
                    <a:pt x="3587" y="0"/>
                  </a:moveTo>
                  <a:lnTo>
                    <a:pt x="1" y="2383"/>
                  </a:lnTo>
                  <a:lnTo>
                    <a:pt x="15715" y="26002"/>
                  </a:lnTo>
                  <a:lnTo>
                    <a:pt x="19278" y="23619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3"/>
            <p:cNvSpPr/>
            <p:nvPr/>
          </p:nvSpPr>
          <p:spPr>
            <a:xfrm>
              <a:off x="8408516" y="1479585"/>
              <a:ext cx="55634" cy="111242"/>
            </a:xfrm>
            <a:custGeom>
              <a:avLst/>
              <a:gdLst/>
              <a:ahLst/>
              <a:cxnLst/>
              <a:rect l="l" t="t" r="r" b="b"/>
              <a:pathLst>
                <a:path w="2101" h="4201" extrusionOk="0">
                  <a:moveTo>
                    <a:pt x="1534" y="1"/>
                  </a:moveTo>
                  <a:lnTo>
                    <a:pt x="0" y="1039"/>
                  </a:lnTo>
                  <a:lnTo>
                    <a:pt x="2100" y="4201"/>
                  </a:lnTo>
                  <a:lnTo>
                    <a:pt x="1534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3"/>
            <p:cNvSpPr/>
            <p:nvPr/>
          </p:nvSpPr>
          <p:spPr>
            <a:xfrm>
              <a:off x="8367895" y="1507098"/>
              <a:ext cx="96255" cy="83730"/>
            </a:xfrm>
            <a:custGeom>
              <a:avLst/>
              <a:gdLst/>
              <a:ahLst/>
              <a:cxnLst/>
              <a:rect l="l" t="t" r="r" b="b"/>
              <a:pathLst>
                <a:path w="3635" h="3162" extrusionOk="0">
                  <a:moveTo>
                    <a:pt x="1534" y="0"/>
                  </a:moveTo>
                  <a:lnTo>
                    <a:pt x="1" y="1015"/>
                  </a:lnTo>
                  <a:lnTo>
                    <a:pt x="3634" y="3162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3"/>
            <p:cNvSpPr/>
            <p:nvPr/>
          </p:nvSpPr>
          <p:spPr>
            <a:xfrm>
              <a:off x="8334159" y="1331507"/>
              <a:ext cx="115003" cy="175615"/>
            </a:xfrm>
            <a:custGeom>
              <a:avLst/>
              <a:gdLst/>
              <a:ahLst/>
              <a:cxnLst/>
              <a:rect l="l" t="t" r="r" b="b"/>
              <a:pathLst>
                <a:path w="4343" h="6632" extrusionOk="0">
                  <a:moveTo>
                    <a:pt x="3564" y="1"/>
                  </a:moveTo>
                  <a:lnTo>
                    <a:pt x="1" y="2384"/>
                  </a:lnTo>
                  <a:lnTo>
                    <a:pt x="2808" y="6631"/>
                  </a:lnTo>
                  <a:lnTo>
                    <a:pt x="4342" y="5593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rgbClr val="FFD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3"/>
            <p:cNvSpPr/>
            <p:nvPr/>
          </p:nvSpPr>
          <p:spPr>
            <a:xfrm>
              <a:off x="8239200" y="1394636"/>
              <a:ext cx="169340" cy="139338"/>
            </a:xfrm>
            <a:custGeom>
              <a:avLst/>
              <a:gdLst/>
              <a:ahLst/>
              <a:cxnLst/>
              <a:rect l="l" t="t" r="r" b="b"/>
              <a:pathLst>
                <a:path w="6395" h="5262" extrusionOk="0">
                  <a:moveTo>
                    <a:pt x="3587" y="0"/>
                  </a:moveTo>
                  <a:lnTo>
                    <a:pt x="0" y="2383"/>
                  </a:lnTo>
                  <a:lnTo>
                    <a:pt x="4861" y="5262"/>
                  </a:lnTo>
                  <a:lnTo>
                    <a:pt x="6394" y="4247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F2C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3"/>
            <p:cNvSpPr/>
            <p:nvPr/>
          </p:nvSpPr>
          <p:spPr>
            <a:xfrm>
              <a:off x="7789369" y="735024"/>
              <a:ext cx="121225" cy="103113"/>
            </a:xfrm>
            <a:custGeom>
              <a:avLst/>
              <a:gdLst/>
              <a:ahLst/>
              <a:cxnLst/>
              <a:rect l="l" t="t" r="r" b="b"/>
              <a:pathLst>
                <a:path w="4578" h="3894" extrusionOk="0">
                  <a:moveTo>
                    <a:pt x="3563" y="0"/>
                  </a:moveTo>
                  <a:lnTo>
                    <a:pt x="0" y="2360"/>
                  </a:lnTo>
                  <a:lnTo>
                    <a:pt x="1015" y="3894"/>
                  </a:lnTo>
                  <a:lnTo>
                    <a:pt x="4578" y="1511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3"/>
            <p:cNvSpPr/>
            <p:nvPr/>
          </p:nvSpPr>
          <p:spPr>
            <a:xfrm>
              <a:off x="7891169" y="665473"/>
              <a:ext cx="121252" cy="103749"/>
            </a:xfrm>
            <a:custGeom>
              <a:avLst/>
              <a:gdLst/>
              <a:ahLst/>
              <a:cxnLst/>
              <a:rect l="l" t="t" r="r" b="b"/>
              <a:pathLst>
                <a:path w="4579" h="3918" extrusionOk="0">
                  <a:moveTo>
                    <a:pt x="3563" y="0"/>
                  </a:moveTo>
                  <a:lnTo>
                    <a:pt x="1" y="2383"/>
                  </a:lnTo>
                  <a:lnTo>
                    <a:pt x="1015" y="3917"/>
                  </a:lnTo>
                  <a:lnTo>
                    <a:pt x="4578" y="1534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3"/>
            <p:cNvSpPr/>
            <p:nvPr/>
          </p:nvSpPr>
          <p:spPr>
            <a:xfrm>
              <a:off x="7718729" y="591752"/>
              <a:ext cx="172464" cy="200586"/>
            </a:xfrm>
            <a:custGeom>
              <a:avLst/>
              <a:gdLst/>
              <a:ahLst/>
              <a:cxnLst/>
              <a:rect l="l" t="t" r="r" b="b"/>
              <a:pathLst>
                <a:path w="6513" h="7575" extrusionOk="0">
                  <a:moveTo>
                    <a:pt x="3068" y="0"/>
                  </a:moveTo>
                  <a:lnTo>
                    <a:pt x="1251" y="1227"/>
                  </a:lnTo>
                  <a:cubicBezTo>
                    <a:pt x="260" y="1864"/>
                    <a:pt x="0" y="3185"/>
                    <a:pt x="661" y="4176"/>
                  </a:cubicBezTo>
                  <a:lnTo>
                    <a:pt x="2926" y="7574"/>
                  </a:lnTo>
                  <a:lnTo>
                    <a:pt x="6513" y="5191"/>
                  </a:lnTo>
                  <a:lnTo>
                    <a:pt x="30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3"/>
            <p:cNvSpPr/>
            <p:nvPr/>
          </p:nvSpPr>
          <p:spPr>
            <a:xfrm>
              <a:off x="7799336" y="550204"/>
              <a:ext cx="186843" cy="179031"/>
            </a:xfrm>
            <a:custGeom>
              <a:avLst/>
              <a:gdLst/>
              <a:ahLst/>
              <a:cxnLst/>
              <a:rect l="l" t="t" r="r" b="b"/>
              <a:pathLst>
                <a:path w="7056" h="6761" extrusionOk="0">
                  <a:moveTo>
                    <a:pt x="3019" y="1"/>
                  </a:moveTo>
                  <a:cubicBezTo>
                    <a:pt x="2612" y="1"/>
                    <a:pt x="2202" y="119"/>
                    <a:pt x="1841" y="366"/>
                  </a:cubicBezTo>
                  <a:lnTo>
                    <a:pt x="0" y="1569"/>
                  </a:lnTo>
                  <a:lnTo>
                    <a:pt x="3445" y="6760"/>
                  </a:lnTo>
                  <a:lnTo>
                    <a:pt x="7055" y="4353"/>
                  </a:lnTo>
                  <a:lnTo>
                    <a:pt x="4790" y="956"/>
                  </a:lnTo>
                  <a:cubicBezTo>
                    <a:pt x="4376" y="334"/>
                    <a:pt x="3702" y="1"/>
                    <a:pt x="3019" y="1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3"/>
            <p:cNvSpPr/>
            <p:nvPr/>
          </p:nvSpPr>
          <p:spPr>
            <a:xfrm>
              <a:off x="7918047" y="748568"/>
              <a:ext cx="446135" cy="646086"/>
            </a:xfrm>
            <a:custGeom>
              <a:avLst/>
              <a:gdLst/>
              <a:ahLst/>
              <a:cxnLst/>
              <a:rect l="l" t="t" r="r" b="b"/>
              <a:pathLst>
                <a:path w="16848" h="24399" extrusionOk="0">
                  <a:moveTo>
                    <a:pt x="1133" y="0"/>
                  </a:moveTo>
                  <a:lnTo>
                    <a:pt x="0" y="779"/>
                  </a:lnTo>
                  <a:lnTo>
                    <a:pt x="15691" y="24398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3"/>
            <p:cNvSpPr/>
            <p:nvPr/>
          </p:nvSpPr>
          <p:spPr>
            <a:xfrm>
              <a:off x="7887436" y="769197"/>
              <a:ext cx="446135" cy="645450"/>
            </a:xfrm>
            <a:custGeom>
              <a:avLst/>
              <a:gdLst/>
              <a:ahLst/>
              <a:cxnLst/>
              <a:rect l="l" t="t" r="r" b="b"/>
              <a:pathLst>
                <a:path w="16848" h="24375" extrusionOk="0">
                  <a:moveTo>
                    <a:pt x="1133" y="0"/>
                  </a:moveTo>
                  <a:lnTo>
                    <a:pt x="0" y="755"/>
                  </a:lnTo>
                  <a:lnTo>
                    <a:pt x="15691" y="24374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13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13"/>
          <p:cNvSpPr/>
          <p:nvPr/>
        </p:nvSpPr>
        <p:spPr>
          <a:xfrm>
            <a:off x="7105154" y="2825370"/>
            <a:ext cx="15650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title"/>
          </p:nvPr>
        </p:nvSpPr>
        <p:spPr>
          <a:xfrm>
            <a:off x="713225" y="585519"/>
            <a:ext cx="775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68" name="Google Shape;968;p13">
            <a:hlinkClick r:id="rId2" action="ppaction://hlinksldjump"/>
          </p:cNvPr>
          <p:cNvSpPr txBox="1">
            <a:spLocks noGrp="1"/>
          </p:cNvSpPr>
          <p:nvPr>
            <p:ph type="title" idx="2"/>
          </p:nvPr>
        </p:nvSpPr>
        <p:spPr>
          <a:xfrm>
            <a:off x="1986059" y="1809713"/>
            <a:ext cx="1400100" cy="3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69" name="Google Shape;969;p13"/>
          <p:cNvSpPr txBox="1">
            <a:spLocks noGrp="1"/>
          </p:cNvSpPr>
          <p:nvPr>
            <p:ph type="title" idx="3"/>
          </p:nvPr>
        </p:nvSpPr>
        <p:spPr>
          <a:xfrm>
            <a:off x="4303015" y="1809713"/>
            <a:ext cx="1400100" cy="3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title" idx="4"/>
          </p:nvPr>
        </p:nvSpPr>
        <p:spPr>
          <a:xfrm>
            <a:off x="6619972" y="1809713"/>
            <a:ext cx="1400100" cy="3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71" name="Google Shape;971;p13">
            <a:hlinkClick r:id="rId3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1129895" y="3109876"/>
            <a:ext cx="1400100" cy="3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72" name="Google Shape;972;p13">
            <a:hlinkClick r:id="rId4" action="ppaction://hlinksldjump"/>
          </p:cNvPr>
          <p:cNvSpPr txBox="1">
            <a:spLocks noGrp="1"/>
          </p:cNvSpPr>
          <p:nvPr>
            <p:ph type="title" idx="6"/>
          </p:nvPr>
        </p:nvSpPr>
        <p:spPr>
          <a:xfrm>
            <a:off x="3446851" y="3109876"/>
            <a:ext cx="1400100" cy="3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73" name="Google Shape;973;p13"/>
          <p:cNvSpPr txBox="1">
            <a:spLocks noGrp="1"/>
          </p:cNvSpPr>
          <p:nvPr>
            <p:ph type="title" idx="7"/>
          </p:nvPr>
        </p:nvSpPr>
        <p:spPr>
          <a:xfrm>
            <a:off x="5763807" y="3109876"/>
            <a:ext cx="1400100" cy="3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74" name="Google Shape;974;p13"/>
          <p:cNvSpPr/>
          <p:nvPr/>
        </p:nvSpPr>
        <p:spPr>
          <a:xfrm>
            <a:off x="7125448" y="831537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" name="Google Shape;975;p13"/>
          <p:cNvGrpSpPr/>
          <p:nvPr/>
        </p:nvGrpSpPr>
        <p:grpSpPr>
          <a:xfrm>
            <a:off x="848981" y="3091234"/>
            <a:ext cx="717966" cy="1279218"/>
            <a:chOff x="848981" y="3091234"/>
            <a:chExt cx="717966" cy="1279218"/>
          </a:xfrm>
        </p:grpSpPr>
        <p:grpSp>
          <p:nvGrpSpPr>
            <p:cNvPr id="976" name="Google Shape;976;p13"/>
            <p:cNvGrpSpPr/>
            <p:nvPr/>
          </p:nvGrpSpPr>
          <p:grpSpPr>
            <a:xfrm>
              <a:off x="848981" y="3794879"/>
              <a:ext cx="717966" cy="575573"/>
              <a:chOff x="2905824" y="3732667"/>
              <a:chExt cx="538609" cy="431788"/>
            </a:xfrm>
          </p:grpSpPr>
          <p:sp>
            <p:nvSpPr>
              <p:cNvPr id="977" name="Google Shape;977;p13"/>
              <p:cNvSpPr/>
              <p:nvPr/>
            </p:nvSpPr>
            <p:spPr>
              <a:xfrm>
                <a:off x="2905824" y="3732667"/>
                <a:ext cx="46261" cy="46896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1771" extrusionOk="0">
                    <a:moveTo>
                      <a:pt x="873" y="1"/>
                    </a:moveTo>
                    <a:cubicBezTo>
                      <a:pt x="378" y="1"/>
                      <a:pt x="0" y="402"/>
                      <a:pt x="0" y="874"/>
                    </a:cubicBezTo>
                    <a:cubicBezTo>
                      <a:pt x="0" y="1369"/>
                      <a:pt x="378" y="1770"/>
                      <a:pt x="873" y="1770"/>
                    </a:cubicBezTo>
                    <a:cubicBezTo>
                      <a:pt x="1369" y="1770"/>
                      <a:pt x="1746" y="1369"/>
                      <a:pt x="1746" y="874"/>
                    </a:cubicBezTo>
                    <a:cubicBezTo>
                      <a:pt x="1746" y="402"/>
                      <a:pt x="1369" y="1"/>
                      <a:pt x="8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13"/>
              <p:cNvSpPr/>
              <p:nvPr/>
            </p:nvSpPr>
            <p:spPr>
              <a:xfrm>
                <a:off x="3369415" y="4089437"/>
                <a:ext cx="75018" cy="75018"/>
              </a:xfrm>
              <a:custGeom>
                <a:avLst/>
                <a:gdLst/>
                <a:ahLst/>
                <a:cxnLst/>
                <a:rect l="l" t="t" r="r" b="b"/>
                <a:pathLst>
                  <a:path w="2833" h="2833" extrusionOk="0">
                    <a:moveTo>
                      <a:pt x="1416" y="1"/>
                    </a:moveTo>
                    <a:cubicBezTo>
                      <a:pt x="638" y="1"/>
                      <a:pt x="1" y="638"/>
                      <a:pt x="1" y="1416"/>
                    </a:cubicBezTo>
                    <a:cubicBezTo>
                      <a:pt x="1" y="2195"/>
                      <a:pt x="638" y="2832"/>
                      <a:pt x="1416" y="2832"/>
                    </a:cubicBezTo>
                    <a:cubicBezTo>
                      <a:pt x="2195" y="2832"/>
                      <a:pt x="2832" y="2195"/>
                      <a:pt x="2832" y="1416"/>
                    </a:cubicBezTo>
                    <a:cubicBezTo>
                      <a:pt x="2832" y="638"/>
                      <a:pt x="2195" y="1"/>
                      <a:pt x="14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79" name="Google Shape;979;p13"/>
            <p:cNvSpPr/>
            <p:nvPr/>
          </p:nvSpPr>
          <p:spPr>
            <a:xfrm>
              <a:off x="1120014" y="3091234"/>
              <a:ext cx="90783" cy="92030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" name="Google Shape;980;p13"/>
          <p:cNvSpPr/>
          <p:nvPr/>
        </p:nvSpPr>
        <p:spPr>
          <a:xfrm>
            <a:off x="8290285" y="2539546"/>
            <a:ext cx="48870" cy="48909"/>
          </a:xfrm>
          <a:custGeom>
            <a:avLst/>
            <a:gdLst/>
            <a:ahLst/>
            <a:cxnLst/>
            <a:rect l="l" t="t" r="r" b="b"/>
            <a:pathLst>
              <a:path w="1251" h="1252" extrusionOk="0">
                <a:moveTo>
                  <a:pt x="637" y="1"/>
                </a:moveTo>
                <a:cubicBezTo>
                  <a:pt x="283" y="1"/>
                  <a:pt x="0" y="284"/>
                  <a:pt x="0" y="614"/>
                </a:cubicBezTo>
                <a:cubicBezTo>
                  <a:pt x="0" y="968"/>
                  <a:pt x="283" y="1251"/>
                  <a:pt x="637" y="1251"/>
                </a:cubicBezTo>
                <a:cubicBezTo>
                  <a:pt x="968" y="1251"/>
                  <a:pt x="1251" y="968"/>
                  <a:pt x="1251" y="614"/>
                </a:cubicBezTo>
                <a:cubicBezTo>
                  <a:pt x="1251" y="284"/>
                  <a:pt x="968" y="1"/>
                  <a:pt x="6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1" name="Google Shape;981;p13"/>
          <p:cNvGrpSpPr/>
          <p:nvPr/>
        </p:nvGrpSpPr>
        <p:grpSpPr>
          <a:xfrm>
            <a:off x="720080" y="4356568"/>
            <a:ext cx="832902" cy="887270"/>
            <a:chOff x="2293493" y="3811393"/>
            <a:chExt cx="832902" cy="887270"/>
          </a:xfrm>
        </p:grpSpPr>
        <p:sp>
          <p:nvSpPr>
            <p:cNvPr id="982" name="Google Shape;982;p13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3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3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" name="Google Shape;989;p13"/>
          <p:cNvGrpSpPr/>
          <p:nvPr/>
        </p:nvGrpSpPr>
        <p:grpSpPr>
          <a:xfrm>
            <a:off x="240648" y="3813427"/>
            <a:ext cx="736065" cy="1326494"/>
            <a:chOff x="1672423" y="3253452"/>
            <a:chExt cx="736065" cy="1326494"/>
          </a:xfrm>
        </p:grpSpPr>
        <p:sp>
          <p:nvSpPr>
            <p:cNvPr id="990" name="Google Shape;990;p13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3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3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3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3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" name="Google Shape;999;p13"/>
          <p:cNvGrpSpPr/>
          <p:nvPr/>
        </p:nvGrpSpPr>
        <p:grpSpPr>
          <a:xfrm>
            <a:off x="8097359" y="4263733"/>
            <a:ext cx="478022" cy="410626"/>
            <a:chOff x="5263209" y="4056946"/>
            <a:chExt cx="478022" cy="410626"/>
          </a:xfrm>
        </p:grpSpPr>
        <p:sp>
          <p:nvSpPr>
            <p:cNvPr id="1000" name="Google Shape;1000;p13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5422595" y="4062506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3"/>
            <p:cNvSpPr/>
            <p:nvPr/>
          </p:nvSpPr>
          <p:spPr>
            <a:xfrm>
              <a:off x="5264399" y="4061632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3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3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3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3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3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3"/>
            <p:cNvSpPr/>
            <p:nvPr/>
          </p:nvSpPr>
          <p:spPr>
            <a:xfrm>
              <a:off x="5315639" y="4091502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" name="Google Shape;1010;p13"/>
          <p:cNvGrpSpPr/>
          <p:nvPr/>
        </p:nvGrpSpPr>
        <p:grpSpPr>
          <a:xfrm>
            <a:off x="7194483" y="4202962"/>
            <a:ext cx="860371" cy="885475"/>
            <a:chOff x="4228489" y="3826381"/>
            <a:chExt cx="860371" cy="885475"/>
          </a:xfrm>
        </p:grpSpPr>
        <p:sp>
          <p:nvSpPr>
            <p:cNvPr id="1011" name="Google Shape;1011;p13"/>
            <p:cNvSpPr/>
            <p:nvPr/>
          </p:nvSpPr>
          <p:spPr>
            <a:xfrm>
              <a:off x="4352807" y="3914462"/>
              <a:ext cx="579243" cy="597376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3"/>
            <p:cNvSpPr/>
            <p:nvPr/>
          </p:nvSpPr>
          <p:spPr>
            <a:xfrm>
              <a:off x="4430985" y="3989474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3"/>
            <p:cNvSpPr/>
            <p:nvPr/>
          </p:nvSpPr>
          <p:spPr>
            <a:xfrm>
              <a:off x="4987627" y="3826976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3"/>
            <p:cNvSpPr/>
            <p:nvPr/>
          </p:nvSpPr>
          <p:spPr>
            <a:xfrm>
              <a:off x="5020172" y="3826381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3"/>
            <p:cNvSpPr/>
            <p:nvPr/>
          </p:nvSpPr>
          <p:spPr>
            <a:xfrm>
              <a:off x="4852657" y="3864473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3"/>
            <p:cNvSpPr/>
            <p:nvPr/>
          </p:nvSpPr>
          <p:spPr>
            <a:xfrm>
              <a:off x="4930828" y="3896369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3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3"/>
            <p:cNvSpPr/>
            <p:nvPr/>
          </p:nvSpPr>
          <p:spPr>
            <a:xfrm>
              <a:off x="4320958" y="4435548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3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3"/>
            <p:cNvSpPr/>
            <p:nvPr/>
          </p:nvSpPr>
          <p:spPr>
            <a:xfrm>
              <a:off x="4228489" y="4469284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3"/>
            <p:cNvSpPr/>
            <p:nvPr/>
          </p:nvSpPr>
          <p:spPr>
            <a:xfrm>
              <a:off x="4405959" y="3965758"/>
              <a:ext cx="526091" cy="546079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3"/>
            <p:cNvSpPr/>
            <p:nvPr/>
          </p:nvSpPr>
          <p:spPr>
            <a:xfrm>
              <a:off x="4430985" y="3989474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matic SC"/>
              <a:buNone/>
              <a:defRPr sz="3000" b="1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5" r:id="rId13"/>
    <p:sldLayoutId id="2147483667" r:id="rId14"/>
    <p:sldLayoutId id="2147483670" r:id="rId15"/>
    <p:sldLayoutId id="2147483672" r:id="rId16"/>
    <p:sldLayoutId id="2147483673" r:id="rId17"/>
    <p:sldLayoutId id="2147483676" r:id="rId18"/>
    <p:sldLayoutId id="2147483685" r:id="rId19"/>
    <p:sldLayoutId id="2147483686" r:id="rId20"/>
    <p:sldLayoutId id="2147483687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slide" Target="slide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8.wdp"/><Relationship Id="rId5" Type="http://schemas.openxmlformats.org/officeDocument/2006/relationships/image" Target="../media/image12.png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7.wdp"/><Relationship Id="rId5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microsoft.com/office/2007/relationships/hdphoto" Target="../media/hdphoto9.wdp"/><Relationship Id="rId5" Type="http://schemas.openxmlformats.org/officeDocument/2006/relationships/image" Target="../media/image14.png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microsoft.com/office/2007/relationships/hdphoto" Target="../media/hdphoto11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microsoft.com/office/2007/relationships/hdphoto" Target="../media/hdphoto8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microsoft.com/office/2007/relationships/hdphoto" Target="../media/hdphoto10.wdp"/><Relationship Id="rId9" Type="http://schemas.microsoft.com/office/2007/relationships/hdphoto" Target="../media/hdphoto12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8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8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5.wdp"/><Relationship Id="rId5" Type="http://schemas.openxmlformats.org/officeDocument/2006/relationships/image" Target="../media/image20.png"/><Relationship Id="rId4" Type="http://schemas.microsoft.com/office/2007/relationships/hdphoto" Target="../media/hdphoto1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5.wdp"/><Relationship Id="rId5" Type="http://schemas.openxmlformats.org/officeDocument/2006/relationships/image" Target="../media/image20.png"/><Relationship Id="rId4" Type="http://schemas.microsoft.com/office/2007/relationships/hdphoto" Target="../media/hdphoto16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5.wdp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32C5EF-0903-9F44-B1DC-4AD320909285}"/>
              </a:ext>
            </a:extLst>
          </p:cNvPr>
          <p:cNvSpPr txBox="1"/>
          <p:nvPr/>
        </p:nvSpPr>
        <p:spPr>
          <a:xfrm>
            <a:off x="2699049" y="651896"/>
            <a:ext cx="3896966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5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CHUẨN</a:t>
            </a:r>
            <a:r>
              <a:rPr lang="en-US" sz="285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5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endParaRPr lang="en-US" sz="285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B46B7-2E77-31C6-4626-CB7034130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4831" y="1427766"/>
            <a:ext cx="2183814" cy="2994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CB2FD79-34C8-2EDE-E9FD-F2B3BC1A5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  <p:sp>
        <p:nvSpPr>
          <p:cNvPr id="17" name="Google Shape;222;p19">
            <a:extLst>
              <a:ext uri="{FF2B5EF4-FFF2-40B4-BE49-F238E27FC236}">
                <a16:creationId xmlns:a16="http://schemas.microsoft.com/office/drawing/2014/main" id="{42BB1368-550E-0FFB-F45C-3D6F91FEE08B}"/>
              </a:ext>
            </a:extLst>
          </p:cNvPr>
          <p:cNvSpPr txBox="1">
            <a:spLocks/>
          </p:cNvSpPr>
          <p:nvPr/>
        </p:nvSpPr>
        <p:spPr>
          <a:xfrm>
            <a:off x="4432398" y="2246222"/>
            <a:ext cx="4034528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Đến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quãng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cong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đánh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rơi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tiền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Tép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nhìn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thấy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F852B1-9EE4-86DA-75FB-68CAFAFBD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0259" y="677858"/>
            <a:ext cx="3522138" cy="361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7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CB2FD79-34C8-2EDE-E9FD-F2B3BC1A5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  <p:sp>
        <p:nvSpPr>
          <p:cNvPr id="17" name="Google Shape;222;p19">
            <a:extLst>
              <a:ext uri="{FF2B5EF4-FFF2-40B4-BE49-F238E27FC236}">
                <a16:creationId xmlns:a16="http://schemas.microsoft.com/office/drawing/2014/main" id="{42BB1368-550E-0FFB-F45C-3D6F91FEE08B}"/>
              </a:ext>
            </a:extLst>
          </p:cNvPr>
          <p:cNvSpPr txBox="1">
            <a:spLocks/>
          </p:cNvSpPr>
          <p:nvPr/>
        </p:nvSpPr>
        <p:spPr>
          <a:xfrm>
            <a:off x="4181111" y="2246222"/>
            <a:ext cx="4285815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Tôm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Tép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đưa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về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tiền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47EA2-878E-E247-8FEA-C93E1AFCB0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743" y="612289"/>
            <a:ext cx="3313502" cy="370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5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CB2FD79-34C8-2EDE-E9FD-F2B3BC1A5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  <p:sp>
        <p:nvSpPr>
          <p:cNvPr id="17" name="Google Shape;222;p19">
            <a:extLst>
              <a:ext uri="{FF2B5EF4-FFF2-40B4-BE49-F238E27FC236}">
                <a16:creationId xmlns:a16="http://schemas.microsoft.com/office/drawing/2014/main" id="{42BB1368-550E-0FFB-F45C-3D6F91FEE08B}"/>
              </a:ext>
            </a:extLst>
          </p:cNvPr>
          <p:cNvSpPr txBox="1">
            <a:spLocks/>
          </p:cNvSpPr>
          <p:nvPr/>
        </p:nvSpPr>
        <p:spPr>
          <a:xfrm>
            <a:off x="4229239" y="2246222"/>
            <a:ext cx="4076410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cảm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động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ôm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Tôm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Tép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vào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lòng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khen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“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cháu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Ngoan </a:t>
            </a:r>
            <a:r>
              <a:rPr lang="en-US" sz="31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quá</a:t>
            </a:r>
            <a:r>
              <a:rPr lang="en-US" sz="31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!”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4AFA58-05AD-F74A-3C6E-948EA6221A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668" y="582723"/>
            <a:ext cx="3572374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4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CB2FD79-34C8-2EDE-E9FD-F2B3BC1A5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  <p:sp>
        <p:nvSpPr>
          <p:cNvPr id="17" name="Google Shape;222;p19">
            <a:extLst>
              <a:ext uri="{FF2B5EF4-FFF2-40B4-BE49-F238E27FC236}">
                <a16:creationId xmlns:a16="http://schemas.microsoft.com/office/drawing/2014/main" id="{42BB1368-550E-0FFB-F45C-3D6F91FEE08B}"/>
              </a:ext>
            </a:extLst>
          </p:cNvPr>
          <p:cNvSpPr txBox="1">
            <a:spLocks/>
          </p:cNvSpPr>
          <p:nvPr/>
        </p:nvSpPr>
        <p:spPr>
          <a:xfrm>
            <a:off x="2785583" y="382853"/>
            <a:ext cx="3384872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Kể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chuyện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tranh</a:t>
            </a:r>
            <a:endParaRPr lang="en-US" sz="2400" b="0" dirty="0">
              <a:solidFill>
                <a:schemeClr val="bg2">
                  <a:lumMod val="50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5A5BD1F-BC9D-2A47-61E4-D9A6254560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238" y="971072"/>
            <a:ext cx="4735489" cy="375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2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à Còng Đi Chợ Trời Mưa Hunchback Grandma Went to the Market on a Rainy Day Vietnamese Kids Music">
            <a:hlinkClick r:id="" action="ppaction://media"/>
            <a:extLst>
              <a:ext uri="{FF2B5EF4-FFF2-40B4-BE49-F238E27FC236}">
                <a16:creationId xmlns:a16="http://schemas.microsoft.com/office/drawing/2014/main" id="{5C20A3DE-00B1-2EB4-1940-85054EDAB6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p48">
            <a:hlinkClick r:id="rId3" action="ppaction://hlinksldjump"/>
          </p:cNvPr>
          <p:cNvSpPr/>
          <p:nvPr/>
        </p:nvSpPr>
        <p:spPr>
          <a:xfrm>
            <a:off x="1322825" y="1148338"/>
            <a:ext cx="668100" cy="668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1</a:t>
            </a:r>
            <a:endParaRPr sz="3000" b="1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2929" name="Google Shape;2929;p48">
            <a:hlinkClick r:id="rId4" action="ppaction://hlinksldjump"/>
          </p:cNvPr>
          <p:cNvSpPr/>
          <p:nvPr/>
        </p:nvSpPr>
        <p:spPr>
          <a:xfrm>
            <a:off x="1322825" y="3100341"/>
            <a:ext cx="668100" cy="668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2</a:t>
            </a:r>
            <a:endParaRPr sz="3000" b="1" dirty="0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C60944C4-FB63-2FCE-78D6-A10C3ACEC9D7}"/>
              </a:ext>
            </a:extLst>
          </p:cNvPr>
          <p:cNvSpPr txBox="1">
            <a:spLocks/>
          </p:cNvSpPr>
          <p:nvPr/>
        </p:nvSpPr>
        <p:spPr>
          <a:xfrm>
            <a:off x="2163848" y="1066577"/>
            <a:ext cx="6030119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Tôm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Tép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đã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hành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gì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đáng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khen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7" name="Google Shape;222;p19">
            <a:extLst>
              <a:ext uri="{FF2B5EF4-FFF2-40B4-BE49-F238E27FC236}">
                <a16:creationId xmlns:a16="http://schemas.microsoft.com/office/drawing/2014/main" id="{94E0B60E-0002-B144-B117-49AF8FE0C644}"/>
              </a:ext>
            </a:extLst>
          </p:cNvPr>
          <p:cNvSpPr txBox="1">
            <a:spLocks/>
          </p:cNvSpPr>
          <p:nvPr/>
        </p:nvSpPr>
        <p:spPr>
          <a:xfrm>
            <a:off x="2163848" y="3100341"/>
            <a:ext cx="6030119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thấy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như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thế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nhận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tiền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từ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bạn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68A149-277E-C9C0-4EDE-A5EF13AFAF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9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2;p19">
            <a:extLst>
              <a:ext uri="{FF2B5EF4-FFF2-40B4-BE49-F238E27FC236}">
                <a16:creationId xmlns:a16="http://schemas.microsoft.com/office/drawing/2014/main" id="{89B50D9A-614B-0846-A95D-48A04C4E17FC}"/>
              </a:ext>
            </a:extLst>
          </p:cNvPr>
          <p:cNvSpPr txBox="1">
            <a:spLocks/>
          </p:cNvSpPr>
          <p:nvPr/>
        </p:nvSpPr>
        <p:spPr>
          <a:xfrm>
            <a:off x="1186627" y="1131937"/>
            <a:ext cx="6030119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thấy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như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thế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3" name="Google Shape;222;p19">
            <a:extLst>
              <a:ext uri="{FF2B5EF4-FFF2-40B4-BE49-F238E27FC236}">
                <a16:creationId xmlns:a16="http://schemas.microsoft.com/office/drawing/2014/main" id="{B5DCB348-155F-D25D-87BA-8F62D7EDF568}"/>
              </a:ext>
            </a:extLst>
          </p:cNvPr>
          <p:cNvSpPr txBox="1">
            <a:spLocks/>
          </p:cNvSpPr>
          <p:nvPr/>
        </p:nvSpPr>
        <p:spPr>
          <a:xfrm>
            <a:off x="2455852" y="3686035"/>
            <a:ext cx="6030119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vì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cần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4" name="Google Shape;222;p19">
            <a:extLst>
              <a:ext uri="{FF2B5EF4-FFF2-40B4-BE49-F238E27FC236}">
                <a16:creationId xmlns:a16="http://schemas.microsoft.com/office/drawing/2014/main" id="{5E380300-2FC5-F955-AAA1-3263012415E6}"/>
              </a:ext>
            </a:extLst>
          </p:cNvPr>
          <p:cNvSpPr txBox="1">
            <a:spLocks/>
          </p:cNvSpPr>
          <p:nvPr/>
        </p:nvSpPr>
        <p:spPr>
          <a:xfrm>
            <a:off x="1393705" y="2312322"/>
            <a:ext cx="6849855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Nếu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món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thấy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như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thế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1AB1B9-FEBB-5522-B030-A1D678442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3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5289;p83">
            <a:extLst>
              <a:ext uri="{FF2B5EF4-FFF2-40B4-BE49-F238E27FC236}">
                <a16:creationId xmlns:a16="http://schemas.microsoft.com/office/drawing/2014/main" id="{50D18565-6E4F-A96E-53F7-09B9DDB11E10}"/>
              </a:ext>
            </a:extLst>
          </p:cNvPr>
          <p:cNvGrpSpPr/>
          <p:nvPr/>
        </p:nvGrpSpPr>
        <p:grpSpPr>
          <a:xfrm>
            <a:off x="618174" y="3050380"/>
            <a:ext cx="2103596" cy="1656403"/>
            <a:chOff x="1551275" y="1035700"/>
            <a:chExt cx="4489900" cy="3724000"/>
          </a:xfrm>
        </p:grpSpPr>
        <p:sp>
          <p:nvSpPr>
            <p:cNvPr id="4" name="Google Shape;5290;p83">
              <a:extLst>
                <a:ext uri="{FF2B5EF4-FFF2-40B4-BE49-F238E27FC236}">
                  <a16:creationId xmlns:a16="http://schemas.microsoft.com/office/drawing/2014/main" id="{2981F51B-B0F0-D6E7-000E-C381587E3E71}"/>
                </a:ext>
              </a:extLst>
            </p:cNvPr>
            <p:cNvSpPr/>
            <p:nvPr/>
          </p:nvSpPr>
          <p:spPr>
            <a:xfrm>
              <a:off x="1606325" y="3699225"/>
              <a:ext cx="28375" cy="27550"/>
            </a:xfrm>
            <a:custGeom>
              <a:avLst/>
              <a:gdLst/>
              <a:ahLst/>
              <a:cxnLst/>
              <a:rect l="l" t="t" r="r" b="b"/>
              <a:pathLst>
                <a:path w="1135" h="1102" extrusionOk="0">
                  <a:moveTo>
                    <a:pt x="873" y="0"/>
                  </a:moveTo>
                  <a:cubicBezTo>
                    <a:pt x="761" y="0"/>
                    <a:pt x="637" y="78"/>
                    <a:pt x="534" y="155"/>
                  </a:cubicBezTo>
                  <a:lnTo>
                    <a:pt x="467" y="189"/>
                  </a:lnTo>
                  <a:cubicBezTo>
                    <a:pt x="300" y="255"/>
                    <a:pt x="134" y="422"/>
                    <a:pt x="67" y="622"/>
                  </a:cubicBezTo>
                  <a:cubicBezTo>
                    <a:pt x="34" y="756"/>
                    <a:pt x="0" y="889"/>
                    <a:pt x="67" y="989"/>
                  </a:cubicBezTo>
                  <a:cubicBezTo>
                    <a:pt x="142" y="1064"/>
                    <a:pt x="236" y="1102"/>
                    <a:pt x="320" y="1102"/>
                  </a:cubicBezTo>
                  <a:cubicBezTo>
                    <a:pt x="348" y="1102"/>
                    <a:pt x="375" y="1098"/>
                    <a:pt x="401" y="1089"/>
                  </a:cubicBezTo>
                  <a:cubicBezTo>
                    <a:pt x="601" y="1056"/>
                    <a:pt x="767" y="889"/>
                    <a:pt x="901" y="756"/>
                  </a:cubicBezTo>
                  <a:cubicBezTo>
                    <a:pt x="1001" y="656"/>
                    <a:pt x="1068" y="522"/>
                    <a:pt x="1101" y="389"/>
                  </a:cubicBezTo>
                  <a:cubicBezTo>
                    <a:pt x="1134" y="255"/>
                    <a:pt x="1101" y="89"/>
                    <a:pt x="968" y="22"/>
                  </a:cubicBezTo>
                  <a:cubicBezTo>
                    <a:pt x="938" y="7"/>
                    <a:pt x="906" y="0"/>
                    <a:pt x="8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291;p83">
              <a:extLst>
                <a:ext uri="{FF2B5EF4-FFF2-40B4-BE49-F238E27FC236}">
                  <a16:creationId xmlns:a16="http://schemas.microsoft.com/office/drawing/2014/main" id="{94067BDF-2926-A51E-A151-CA505F2C291F}"/>
                </a:ext>
              </a:extLst>
            </p:cNvPr>
            <p:cNvSpPr/>
            <p:nvPr/>
          </p:nvSpPr>
          <p:spPr>
            <a:xfrm>
              <a:off x="3078200" y="1271200"/>
              <a:ext cx="1427725" cy="1874425"/>
            </a:xfrm>
            <a:custGeom>
              <a:avLst/>
              <a:gdLst/>
              <a:ahLst/>
              <a:cxnLst/>
              <a:rect l="l" t="t" r="r" b="b"/>
              <a:pathLst>
                <a:path w="57109" h="74977" extrusionOk="0">
                  <a:moveTo>
                    <a:pt x="29446" y="1"/>
                  </a:moveTo>
                  <a:cubicBezTo>
                    <a:pt x="26759" y="1"/>
                    <a:pt x="24082" y="432"/>
                    <a:pt x="21616" y="1341"/>
                  </a:cubicBezTo>
                  <a:cubicBezTo>
                    <a:pt x="18247" y="2575"/>
                    <a:pt x="14711" y="5110"/>
                    <a:pt x="12743" y="8246"/>
                  </a:cubicBezTo>
                  <a:cubicBezTo>
                    <a:pt x="12409" y="8780"/>
                    <a:pt x="12109" y="9380"/>
                    <a:pt x="11842" y="9980"/>
                  </a:cubicBezTo>
                  <a:cubicBezTo>
                    <a:pt x="11209" y="11582"/>
                    <a:pt x="10975" y="13316"/>
                    <a:pt x="10475" y="14951"/>
                  </a:cubicBezTo>
                  <a:cubicBezTo>
                    <a:pt x="9274" y="19154"/>
                    <a:pt x="6639" y="22756"/>
                    <a:pt x="4504" y="26592"/>
                  </a:cubicBezTo>
                  <a:cubicBezTo>
                    <a:pt x="2369" y="30395"/>
                    <a:pt x="668" y="34765"/>
                    <a:pt x="1568" y="39035"/>
                  </a:cubicBezTo>
                  <a:cubicBezTo>
                    <a:pt x="2002" y="41269"/>
                    <a:pt x="3136" y="43338"/>
                    <a:pt x="3236" y="45606"/>
                  </a:cubicBezTo>
                  <a:cubicBezTo>
                    <a:pt x="3336" y="48208"/>
                    <a:pt x="2102" y="50609"/>
                    <a:pt x="1268" y="53078"/>
                  </a:cubicBezTo>
                  <a:cubicBezTo>
                    <a:pt x="334" y="55980"/>
                    <a:pt x="1" y="59182"/>
                    <a:pt x="1068" y="62018"/>
                  </a:cubicBezTo>
                  <a:cubicBezTo>
                    <a:pt x="1769" y="63919"/>
                    <a:pt x="3069" y="65554"/>
                    <a:pt x="4537" y="66955"/>
                  </a:cubicBezTo>
                  <a:cubicBezTo>
                    <a:pt x="11209" y="73326"/>
                    <a:pt x="21149" y="74760"/>
                    <a:pt x="30389" y="74960"/>
                  </a:cubicBezTo>
                  <a:cubicBezTo>
                    <a:pt x="30995" y="74970"/>
                    <a:pt x="31603" y="74976"/>
                    <a:pt x="32211" y="74976"/>
                  </a:cubicBezTo>
                  <a:cubicBezTo>
                    <a:pt x="35686" y="74976"/>
                    <a:pt x="39181" y="74773"/>
                    <a:pt x="42531" y="73893"/>
                  </a:cubicBezTo>
                  <a:cubicBezTo>
                    <a:pt x="46467" y="72859"/>
                    <a:pt x="50236" y="70857"/>
                    <a:pt x="52772" y="67622"/>
                  </a:cubicBezTo>
                  <a:cubicBezTo>
                    <a:pt x="54573" y="65320"/>
                    <a:pt x="55640" y="62485"/>
                    <a:pt x="56274" y="59616"/>
                  </a:cubicBezTo>
                  <a:cubicBezTo>
                    <a:pt x="56908" y="56680"/>
                    <a:pt x="57108" y="53578"/>
                    <a:pt x="56274" y="50676"/>
                  </a:cubicBezTo>
                  <a:cubicBezTo>
                    <a:pt x="55073" y="46573"/>
                    <a:pt x="51871" y="43071"/>
                    <a:pt x="51537" y="38801"/>
                  </a:cubicBezTo>
                  <a:cubicBezTo>
                    <a:pt x="51204" y="34765"/>
                    <a:pt x="53539" y="31029"/>
                    <a:pt x="54073" y="27026"/>
                  </a:cubicBezTo>
                  <a:cubicBezTo>
                    <a:pt x="54506" y="23757"/>
                    <a:pt x="53706" y="20388"/>
                    <a:pt x="51904" y="17653"/>
                  </a:cubicBezTo>
                  <a:cubicBezTo>
                    <a:pt x="50770" y="15985"/>
                    <a:pt x="49302" y="14584"/>
                    <a:pt x="48068" y="12949"/>
                  </a:cubicBezTo>
                  <a:cubicBezTo>
                    <a:pt x="46534" y="10948"/>
                    <a:pt x="45366" y="8579"/>
                    <a:pt x="43865" y="6511"/>
                  </a:cubicBezTo>
                  <a:cubicBezTo>
                    <a:pt x="41397" y="3176"/>
                    <a:pt x="37828" y="1074"/>
                    <a:pt x="33791" y="374"/>
                  </a:cubicBezTo>
                  <a:cubicBezTo>
                    <a:pt x="32361" y="127"/>
                    <a:pt x="30902" y="1"/>
                    <a:pt x="29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292;p83">
              <a:extLst>
                <a:ext uri="{FF2B5EF4-FFF2-40B4-BE49-F238E27FC236}">
                  <a16:creationId xmlns:a16="http://schemas.microsoft.com/office/drawing/2014/main" id="{570E0D35-C188-22C9-3EB0-473EC35231BC}"/>
                </a:ext>
              </a:extLst>
            </p:cNvPr>
            <p:cNvSpPr/>
            <p:nvPr/>
          </p:nvSpPr>
          <p:spPr>
            <a:xfrm>
              <a:off x="3585225" y="2031075"/>
              <a:ext cx="483700" cy="681325"/>
            </a:xfrm>
            <a:custGeom>
              <a:avLst/>
              <a:gdLst/>
              <a:ahLst/>
              <a:cxnLst/>
              <a:rect l="l" t="t" r="r" b="b"/>
              <a:pathLst>
                <a:path w="19348" h="27253" extrusionOk="0">
                  <a:moveTo>
                    <a:pt x="18814" y="0"/>
                  </a:moveTo>
                  <a:lnTo>
                    <a:pt x="1" y="5437"/>
                  </a:lnTo>
                  <a:lnTo>
                    <a:pt x="1" y="27253"/>
                  </a:lnTo>
                  <a:lnTo>
                    <a:pt x="19348" y="27253"/>
                  </a:lnTo>
                  <a:lnTo>
                    <a:pt x="18814" y="0"/>
                  </a:ln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293;p83">
              <a:extLst>
                <a:ext uri="{FF2B5EF4-FFF2-40B4-BE49-F238E27FC236}">
                  <a16:creationId xmlns:a16="http://schemas.microsoft.com/office/drawing/2014/main" id="{3762265D-193F-0E81-5BF2-366F79C2AB37}"/>
                </a:ext>
              </a:extLst>
            </p:cNvPr>
            <p:cNvSpPr/>
            <p:nvPr/>
          </p:nvSpPr>
          <p:spPr>
            <a:xfrm>
              <a:off x="2387700" y="2550600"/>
              <a:ext cx="2350050" cy="2104575"/>
            </a:xfrm>
            <a:custGeom>
              <a:avLst/>
              <a:gdLst/>
              <a:ahLst/>
              <a:cxnLst/>
              <a:rect l="l" t="t" r="r" b="b"/>
              <a:pathLst>
                <a:path w="94002" h="84183" extrusionOk="0">
                  <a:moveTo>
                    <a:pt x="47101" y="1"/>
                  </a:moveTo>
                  <a:cubicBezTo>
                    <a:pt x="46100" y="668"/>
                    <a:pt x="45100" y="1368"/>
                    <a:pt x="44166" y="2102"/>
                  </a:cubicBezTo>
                  <a:cubicBezTo>
                    <a:pt x="43032" y="2235"/>
                    <a:pt x="34526" y="3703"/>
                    <a:pt x="26553" y="11909"/>
                  </a:cubicBezTo>
                  <a:cubicBezTo>
                    <a:pt x="20983" y="17280"/>
                    <a:pt x="16613" y="23818"/>
                    <a:pt x="12376" y="30256"/>
                  </a:cubicBezTo>
                  <a:cubicBezTo>
                    <a:pt x="9374" y="34792"/>
                    <a:pt x="6739" y="39529"/>
                    <a:pt x="4471" y="44466"/>
                  </a:cubicBezTo>
                  <a:cubicBezTo>
                    <a:pt x="2202" y="49403"/>
                    <a:pt x="1" y="54573"/>
                    <a:pt x="201" y="60110"/>
                  </a:cubicBezTo>
                  <a:cubicBezTo>
                    <a:pt x="301" y="63780"/>
                    <a:pt x="768" y="67816"/>
                    <a:pt x="3070" y="70785"/>
                  </a:cubicBezTo>
                  <a:cubicBezTo>
                    <a:pt x="3770" y="71685"/>
                    <a:pt x="4571" y="72486"/>
                    <a:pt x="5505" y="73120"/>
                  </a:cubicBezTo>
                  <a:cubicBezTo>
                    <a:pt x="7372" y="74411"/>
                    <a:pt x="9523" y="74933"/>
                    <a:pt x="11711" y="74933"/>
                  </a:cubicBezTo>
                  <a:cubicBezTo>
                    <a:pt x="13198" y="74933"/>
                    <a:pt x="14702" y="74692"/>
                    <a:pt x="16146" y="74287"/>
                  </a:cubicBezTo>
                  <a:cubicBezTo>
                    <a:pt x="21149" y="72886"/>
                    <a:pt x="29288" y="70484"/>
                    <a:pt x="29288" y="70484"/>
                  </a:cubicBezTo>
                  <a:cubicBezTo>
                    <a:pt x="29288" y="70484"/>
                    <a:pt x="29589" y="81392"/>
                    <a:pt x="33125" y="81859"/>
                  </a:cubicBezTo>
                  <a:cubicBezTo>
                    <a:pt x="33396" y="83406"/>
                    <a:pt x="45104" y="84182"/>
                    <a:pt x="57462" y="84182"/>
                  </a:cubicBezTo>
                  <a:cubicBezTo>
                    <a:pt x="70961" y="84182"/>
                    <a:pt x="85236" y="83256"/>
                    <a:pt x="86229" y="81392"/>
                  </a:cubicBezTo>
                  <a:cubicBezTo>
                    <a:pt x="89798" y="81392"/>
                    <a:pt x="94001" y="44432"/>
                    <a:pt x="91399" y="31990"/>
                  </a:cubicBezTo>
                  <a:cubicBezTo>
                    <a:pt x="88998" y="20549"/>
                    <a:pt x="79758" y="6872"/>
                    <a:pt x="67883" y="1"/>
                  </a:cubicBezTo>
                  <a:cubicBezTo>
                    <a:pt x="64993" y="2790"/>
                    <a:pt x="61033" y="4191"/>
                    <a:pt x="57174" y="4191"/>
                  </a:cubicBezTo>
                  <a:cubicBezTo>
                    <a:pt x="53328" y="4191"/>
                    <a:pt x="49583" y="2798"/>
                    <a:pt x="47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294;p83">
              <a:extLst>
                <a:ext uri="{FF2B5EF4-FFF2-40B4-BE49-F238E27FC236}">
                  <a16:creationId xmlns:a16="http://schemas.microsoft.com/office/drawing/2014/main" id="{0015DC40-BFEC-06DA-5E8F-51E89586AC1E}"/>
                </a:ext>
              </a:extLst>
            </p:cNvPr>
            <p:cNvSpPr/>
            <p:nvPr/>
          </p:nvSpPr>
          <p:spPr>
            <a:xfrm>
              <a:off x="3585225" y="2031075"/>
              <a:ext cx="477050" cy="491550"/>
            </a:xfrm>
            <a:custGeom>
              <a:avLst/>
              <a:gdLst/>
              <a:ahLst/>
              <a:cxnLst/>
              <a:rect l="l" t="t" r="r" b="b"/>
              <a:pathLst>
                <a:path w="19082" h="19662" extrusionOk="0">
                  <a:moveTo>
                    <a:pt x="18814" y="0"/>
                  </a:moveTo>
                  <a:lnTo>
                    <a:pt x="1" y="6305"/>
                  </a:lnTo>
                  <a:lnTo>
                    <a:pt x="1" y="13043"/>
                  </a:lnTo>
                  <a:cubicBezTo>
                    <a:pt x="1919" y="16919"/>
                    <a:pt x="6450" y="19662"/>
                    <a:pt x="11056" y="19662"/>
                  </a:cubicBezTo>
                  <a:cubicBezTo>
                    <a:pt x="13902" y="19662"/>
                    <a:pt x="16776" y="18616"/>
                    <a:pt x="19081" y="16145"/>
                  </a:cubicBezTo>
                  <a:lnTo>
                    <a:pt x="18814" y="0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295;p83">
              <a:extLst>
                <a:ext uri="{FF2B5EF4-FFF2-40B4-BE49-F238E27FC236}">
                  <a16:creationId xmlns:a16="http://schemas.microsoft.com/office/drawing/2014/main" id="{DAB3AC8C-1A12-E71F-40CA-01186CF00C61}"/>
                </a:ext>
              </a:extLst>
            </p:cNvPr>
            <p:cNvSpPr/>
            <p:nvPr/>
          </p:nvSpPr>
          <p:spPr>
            <a:xfrm>
              <a:off x="4153125" y="2593975"/>
              <a:ext cx="1202550" cy="1867500"/>
            </a:xfrm>
            <a:custGeom>
              <a:avLst/>
              <a:gdLst/>
              <a:ahLst/>
              <a:cxnLst/>
              <a:rect l="l" t="t" r="r" b="b"/>
              <a:pathLst>
                <a:path w="48102" h="74700" extrusionOk="0">
                  <a:moveTo>
                    <a:pt x="1" y="0"/>
                  </a:moveTo>
                  <a:cubicBezTo>
                    <a:pt x="1" y="0"/>
                    <a:pt x="7573" y="9974"/>
                    <a:pt x="8507" y="12042"/>
                  </a:cubicBezTo>
                  <a:cubicBezTo>
                    <a:pt x="9908" y="15078"/>
                    <a:pt x="11376" y="18080"/>
                    <a:pt x="12843" y="21115"/>
                  </a:cubicBezTo>
                  <a:cubicBezTo>
                    <a:pt x="15712" y="27086"/>
                    <a:pt x="11242" y="41330"/>
                    <a:pt x="11242" y="41330"/>
                  </a:cubicBezTo>
                  <a:lnTo>
                    <a:pt x="25819" y="66014"/>
                  </a:lnTo>
                  <a:cubicBezTo>
                    <a:pt x="25819" y="66014"/>
                    <a:pt x="30423" y="73953"/>
                    <a:pt x="36060" y="74654"/>
                  </a:cubicBezTo>
                  <a:cubicBezTo>
                    <a:pt x="36328" y="74684"/>
                    <a:pt x="36596" y="74699"/>
                    <a:pt x="36864" y="74699"/>
                  </a:cubicBezTo>
                  <a:cubicBezTo>
                    <a:pt x="39196" y="74699"/>
                    <a:pt x="41483" y="73561"/>
                    <a:pt x="43098" y="71885"/>
                  </a:cubicBezTo>
                  <a:cubicBezTo>
                    <a:pt x="44900" y="70050"/>
                    <a:pt x="45934" y="67582"/>
                    <a:pt x="46467" y="65080"/>
                  </a:cubicBezTo>
                  <a:cubicBezTo>
                    <a:pt x="48102" y="57274"/>
                    <a:pt x="43565" y="51570"/>
                    <a:pt x="39963" y="44432"/>
                  </a:cubicBezTo>
                  <a:cubicBezTo>
                    <a:pt x="36794" y="38127"/>
                    <a:pt x="21149" y="13243"/>
                    <a:pt x="16646" y="8907"/>
                  </a:cubicBezTo>
                  <a:cubicBezTo>
                    <a:pt x="8107" y="10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96;p83">
              <a:extLst>
                <a:ext uri="{FF2B5EF4-FFF2-40B4-BE49-F238E27FC236}">
                  <a16:creationId xmlns:a16="http://schemas.microsoft.com/office/drawing/2014/main" id="{AAF9EF5C-689F-CDB9-CBE5-B20A1FA9E69F}"/>
                </a:ext>
              </a:extLst>
            </p:cNvPr>
            <p:cNvSpPr/>
            <p:nvPr/>
          </p:nvSpPr>
          <p:spPr>
            <a:xfrm>
              <a:off x="3838750" y="3249125"/>
              <a:ext cx="788925" cy="1129475"/>
            </a:xfrm>
            <a:custGeom>
              <a:avLst/>
              <a:gdLst/>
              <a:ahLst/>
              <a:cxnLst/>
              <a:rect l="l" t="t" r="r" b="b"/>
              <a:pathLst>
                <a:path w="31557" h="45179" extrusionOk="0">
                  <a:moveTo>
                    <a:pt x="3876" y="0"/>
                  </a:moveTo>
                  <a:cubicBezTo>
                    <a:pt x="3420" y="0"/>
                    <a:pt x="2959" y="51"/>
                    <a:pt x="2502" y="180"/>
                  </a:cubicBezTo>
                  <a:cubicBezTo>
                    <a:pt x="1235" y="513"/>
                    <a:pt x="0" y="1747"/>
                    <a:pt x="167" y="3182"/>
                  </a:cubicBezTo>
                  <a:cubicBezTo>
                    <a:pt x="334" y="4549"/>
                    <a:pt x="1568" y="5517"/>
                    <a:pt x="3836" y="6084"/>
                  </a:cubicBezTo>
                  <a:cubicBezTo>
                    <a:pt x="10741" y="7818"/>
                    <a:pt x="17846" y="8919"/>
                    <a:pt x="24484" y="9887"/>
                  </a:cubicBezTo>
                  <a:cubicBezTo>
                    <a:pt x="26553" y="10254"/>
                    <a:pt x="26519" y="10787"/>
                    <a:pt x="26352" y="12122"/>
                  </a:cubicBezTo>
                  <a:lnTo>
                    <a:pt x="26319" y="12488"/>
                  </a:lnTo>
                  <a:cubicBezTo>
                    <a:pt x="26186" y="13289"/>
                    <a:pt x="25885" y="16024"/>
                    <a:pt x="25519" y="19193"/>
                  </a:cubicBezTo>
                  <a:cubicBezTo>
                    <a:pt x="25018" y="23530"/>
                    <a:pt x="24418" y="28900"/>
                    <a:pt x="24051" y="31435"/>
                  </a:cubicBezTo>
                  <a:cubicBezTo>
                    <a:pt x="23684" y="33804"/>
                    <a:pt x="22650" y="42377"/>
                    <a:pt x="22516" y="44211"/>
                  </a:cubicBezTo>
                  <a:cubicBezTo>
                    <a:pt x="22483" y="44378"/>
                    <a:pt x="22450" y="44545"/>
                    <a:pt x="22416" y="44712"/>
                  </a:cubicBezTo>
                  <a:lnTo>
                    <a:pt x="22283" y="45179"/>
                  </a:lnTo>
                  <a:lnTo>
                    <a:pt x="27753" y="43077"/>
                  </a:lnTo>
                  <a:lnTo>
                    <a:pt x="27787" y="42910"/>
                  </a:lnTo>
                  <a:cubicBezTo>
                    <a:pt x="28120" y="39775"/>
                    <a:pt x="28587" y="36606"/>
                    <a:pt x="29054" y="33504"/>
                  </a:cubicBezTo>
                  <a:cubicBezTo>
                    <a:pt x="30289" y="25031"/>
                    <a:pt x="31556" y="16258"/>
                    <a:pt x="30889" y="7652"/>
                  </a:cubicBezTo>
                  <a:lnTo>
                    <a:pt x="30889" y="7552"/>
                  </a:lnTo>
                  <a:cubicBezTo>
                    <a:pt x="30856" y="6884"/>
                    <a:pt x="30789" y="6584"/>
                    <a:pt x="29988" y="6351"/>
                  </a:cubicBezTo>
                  <a:cubicBezTo>
                    <a:pt x="22216" y="3749"/>
                    <a:pt x="14144" y="2014"/>
                    <a:pt x="6305" y="346"/>
                  </a:cubicBezTo>
                  <a:cubicBezTo>
                    <a:pt x="5547" y="173"/>
                    <a:pt x="4719" y="0"/>
                    <a:pt x="38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97;p83">
              <a:extLst>
                <a:ext uri="{FF2B5EF4-FFF2-40B4-BE49-F238E27FC236}">
                  <a16:creationId xmlns:a16="http://schemas.microsoft.com/office/drawing/2014/main" id="{35AC305D-D22D-AD79-DDBE-FAE64CBE089E}"/>
                </a:ext>
              </a:extLst>
            </p:cNvPr>
            <p:cNvSpPr/>
            <p:nvPr/>
          </p:nvSpPr>
          <p:spPr>
            <a:xfrm>
              <a:off x="3852925" y="3290300"/>
              <a:ext cx="737225" cy="1049950"/>
            </a:xfrm>
            <a:custGeom>
              <a:avLst/>
              <a:gdLst/>
              <a:ahLst/>
              <a:cxnLst/>
              <a:rect l="l" t="t" r="r" b="b"/>
              <a:pathLst>
                <a:path w="29489" h="41998" extrusionOk="0">
                  <a:moveTo>
                    <a:pt x="0" y="0"/>
                  </a:moveTo>
                  <a:lnTo>
                    <a:pt x="0" y="434"/>
                  </a:lnTo>
                  <a:cubicBezTo>
                    <a:pt x="2736" y="467"/>
                    <a:pt x="3536" y="601"/>
                    <a:pt x="6138" y="1135"/>
                  </a:cubicBezTo>
                  <a:lnTo>
                    <a:pt x="7306" y="1368"/>
                  </a:lnTo>
                  <a:cubicBezTo>
                    <a:pt x="11642" y="2202"/>
                    <a:pt x="18514" y="3703"/>
                    <a:pt x="27220" y="5704"/>
                  </a:cubicBezTo>
                  <a:cubicBezTo>
                    <a:pt x="27787" y="5838"/>
                    <a:pt x="28387" y="5971"/>
                    <a:pt x="28821" y="6338"/>
                  </a:cubicBezTo>
                  <a:cubicBezTo>
                    <a:pt x="29121" y="6739"/>
                    <a:pt x="28688" y="10475"/>
                    <a:pt x="28487" y="12242"/>
                  </a:cubicBezTo>
                  <a:cubicBezTo>
                    <a:pt x="28421" y="12843"/>
                    <a:pt x="28354" y="13343"/>
                    <a:pt x="28321" y="13744"/>
                  </a:cubicBezTo>
                  <a:cubicBezTo>
                    <a:pt x="27854" y="18480"/>
                    <a:pt x="27353" y="23250"/>
                    <a:pt x="26886" y="27854"/>
                  </a:cubicBezTo>
                  <a:cubicBezTo>
                    <a:pt x="26386" y="32457"/>
                    <a:pt x="25919" y="37227"/>
                    <a:pt x="25452" y="41964"/>
                  </a:cubicBezTo>
                  <a:lnTo>
                    <a:pt x="25852" y="41997"/>
                  </a:lnTo>
                  <a:cubicBezTo>
                    <a:pt x="26319" y="37260"/>
                    <a:pt x="26820" y="32490"/>
                    <a:pt x="27287" y="27887"/>
                  </a:cubicBezTo>
                  <a:cubicBezTo>
                    <a:pt x="27787" y="23284"/>
                    <a:pt x="28254" y="18514"/>
                    <a:pt x="28721" y="13777"/>
                  </a:cubicBezTo>
                  <a:cubicBezTo>
                    <a:pt x="28754" y="13410"/>
                    <a:pt x="28821" y="12876"/>
                    <a:pt x="28888" y="12309"/>
                  </a:cubicBezTo>
                  <a:cubicBezTo>
                    <a:pt x="29355" y="8340"/>
                    <a:pt x="29488" y="6372"/>
                    <a:pt x="29121" y="6038"/>
                  </a:cubicBezTo>
                  <a:cubicBezTo>
                    <a:pt x="28587" y="5604"/>
                    <a:pt x="27887" y="5438"/>
                    <a:pt x="27320" y="5304"/>
                  </a:cubicBezTo>
                  <a:cubicBezTo>
                    <a:pt x="18614" y="3303"/>
                    <a:pt x="11709" y="1802"/>
                    <a:pt x="7406" y="968"/>
                  </a:cubicBezTo>
                  <a:lnTo>
                    <a:pt x="6238" y="734"/>
                  </a:lnTo>
                  <a:cubicBezTo>
                    <a:pt x="3636" y="201"/>
                    <a:pt x="2769" y="3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298;p83">
              <a:extLst>
                <a:ext uri="{FF2B5EF4-FFF2-40B4-BE49-F238E27FC236}">
                  <a16:creationId xmlns:a16="http://schemas.microsoft.com/office/drawing/2014/main" id="{7C871E4E-CACE-CA53-F1DD-B44A9685D65E}"/>
                </a:ext>
              </a:extLst>
            </p:cNvPr>
            <p:cNvSpPr/>
            <p:nvPr/>
          </p:nvSpPr>
          <p:spPr>
            <a:xfrm>
              <a:off x="3838750" y="3323650"/>
              <a:ext cx="708850" cy="1038275"/>
            </a:xfrm>
            <a:custGeom>
              <a:avLst/>
              <a:gdLst/>
              <a:ahLst/>
              <a:cxnLst/>
              <a:rect l="l" t="t" r="r" b="b"/>
              <a:pathLst>
                <a:path w="28354" h="41531" extrusionOk="0">
                  <a:moveTo>
                    <a:pt x="100" y="1"/>
                  </a:moveTo>
                  <a:lnTo>
                    <a:pt x="0" y="401"/>
                  </a:lnTo>
                  <a:cubicBezTo>
                    <a:pt x="5638" y="1769"/>
                    <a:pt x="11509" y="2769"/>
                    <a:pt x="17213" y="3737"/>
                  </a:cubicBezTo>
                  <a:cubicBezTo>
                    <a:pt x="20048" y="4204"/>
                    <a:pt x="23017" y="4704"/>
                    <a:pt x="25885" y="5238"/>
                  </a:cubicBezTo>
                  <a:cubicBezTo>
                    <a:pt x="26319" y="5304"/>
                    <a:pt x="26853" y="5405"/>
                    <a:pt x="27220" y="5705"/>
                  </a:cubicBezTo>
                  <a:cubicBezTo>
                    <a:pt x="27954" y="6305"/>
                    <a:pt x="27920" y="7506"/>
                    <a:pt x="27820" y="8573"/>
                  </a:cubicBezTo>
                  <a:lnTo>
                    <a:pt x="27520" y="11676"/>
                  </a:lnTo>
                  <a:cubicBezTo>
                    <a:pt x="26486" y="21816"/>
                    <a:pt x="25519" y="31423"/>
                    <a:pt x="23884" y="41464"/>
                  </a:cubicBezTo>
                  <a:lnTo>
                    <a:pt x="24284" y="41530"/>
                  </a:lnTo>
                  <a:cubicBezTo>
                    <a:pt x="25952" y="31457"/>
                    <a:pt x="26920" y="21883"/>
                    <a:pt x="27920" y="11709"/>
                  </a:cubicBezTo>
                  <a:lnTo>
                    <a:pt x="28220" y="8607"/>
                  </a:lnTo>
                  <a:cubicBezTo>
                    <a:pt x="28354" y="7439"/>
                    <a:pt x="28354" y="6105"/>
                    <a:pt x="27453" y="5405"/>
                  </a:cubicBezTo>
                  <a:cubicBezTo>
                    <a:pt x="27020" y="5038"/>
                    <a:pt x="26453" y="4904"/>
                    <a:pt x="25952" y="4837"/>
                  </a:cubicBezTo>
                  <a:cubicBezTo>
                    <a:pt x="23083" y="4304"/>
                    <a:pt x="20148" y="3803"/>
                    <a:pt x="17279" y="3303"/>
                  </a:cubicBezTo>
                  <a:cubicBezTo>
                    <a:pt x="11609" y="2369"/>
                    <a:pt x="5704" y="1368"/>
                    <a:pt x="1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299;p83">
              <a:extLst>
                <a:ext uri="{FF2B5EF4-FFF2-40B4-BE49-F238E27FC236}">
                  <a16:creationId xmlns:a16="http://schemas.microsoft.com/office/drawing/2014/main" id="{4B58959B-6FE2-4BDA-188F-38E1D0E70102}"/>
                </a:ext>
              </a:extLst>
            </p:cNvPr>
            <p:cNvSpPr/>
            <p:nvPr/>
          </p:nvSpPr>
          <p:spPr>
            <a:xfrm>
              <a:off x="3628600" y="3227850"/>
              <a:ext cx="1051600" cy="1188850"/>
            </a:xfrm>
            <a:custGeom>
              <a:avLst/>
              <a:gdLst/>
              <a:ahLst/>
              <a:cxnLst/>
              <a:rect l="l" t="t" r="r" b="b"/>
              <a:pathLst>
                <a:path w="42064" h="47554" extrusionOk="0">
                  <a:moveTo>
                    <a:pt x="12264" y="1099"/>
                  </a:moveTo>
                  <a:cubicBezTo>
                    <a:pt x="13061" y="1099"/>
                    <a:pt x="13867" y="1258"/>
                    <a:pt x="14644" y="1431"/>
                  </a:cubicBezTo>
                  <a:cubicBezTo>
                    <a:pt x="22616" y="3132"/>
                    <a:pt x="30589" y="4867"/>
                    <a:pt x="38294" y="7435"/>
                  </a:cubicBezTo>
                  <a:cubicBezTo>
                    <a:pt x="39062" y="7635"/>
                    <a:pt x="39028" y="7869"/>
                    <a:pt x="39062" y="8503"/>
                  </a:cubicBezTo>
                  <a:cubicBezTo>
                    <a:pt x="39962" y="20244"/>
                    <a:pt x="37294" y="32020"/>
                    <a:pt x="35926" y="43761"/>
                  </a:cubicBezTo>
                  <a:lnTo>
                    <a:pt x="31022" y="45629"/>
                  </a:lnTo>
                  <a:cubicBezTo>
                    <a:pt x="31089" y="45462"/>
                    <a:pt x="31123" y="45296"/>
                    <a:pt x="31156" y="45096"/>
                  </a:cubicBezTo>
                  <a:cubicBezTo>
                    <a:pt x="31323" y="43261"/>
                    <a:pt x="32323" y="34621"/>
                    <a:pt x="32690" y="32320"/>
                  </a:cubicBezTo>
                  <a:cubicBezTo>
                    <a:pt x="33324" y="27917"/>
                    <a:pt x="34658" y="15274"/>
                    <a:pt x="34959" y="13373"/>
                  </a:cubicBezTo>
                  <a:cubicBezTo>
                    <a:pt x="35125" y="11738"/>
                    <a:pt x="35426" y="10904"/>
                    <a:pt x="32924" y="10471"/>
                  </a:cubicBezTo>
                  <a:cubicBezTo>
                    <a:pt x="25986" y="9503"/>
                    <a:pt x="19081" y="8369"/>
                    <a:pt x="12276" y="6701"/>
                  </a:cubicBezTo>
                  <a:cubicBezTo>
                    <a:pt x="10775" y="6334"/>
                    <a:pt x="9007" y="5601"/>
                    <a:pt x="8807" y="3999"/>
                  </a:cubicBezTo>
                  <a:cubicBezTo>
                    <a:pt x="8673" y="2732"/>
                    <a:pt x="9774" y="1598"/>
                    <a:pt x="10975" y="1264"/>
                  </a:cubicBezTo>
                  <a:cubicBezTo>
                    <a:pt x="11398" y="1147"/>
                    <a:pt x="11830" y="1099"/>
                    <a:pt x="12264" y="1099"/>
                  </a:cubicBezTo>
                  <a:close/>
                  <a:moveTo>
                    <a:pt x="12324" y="0"/>
                  </a:moveTo>
                  <a:cubicBezTo>
                    <a:pt x="11919" y="0"/>
                    <a:pt x="11514" y="10"/>
                    <a:pt x="11108" y="30"/>
                  </a:cubicBezTo>
                  <a:cubicBezTo>
                    <a:pt x="10274" y="63"/>
                    <a:pt x="9374" y="163"/>
                    <a:pt x="8673" y="597"/>
                  </a:cubicBezTo>
                  <a:cubicBezTo>
                    <a:pt x="7639" y="1231"/>
                    <a:pt x="7339" y="2498"/>
                    <a:pt x="6905" y="3633"/>
                  </a:cubicBezTo>
                  <a:cubicBezTo>
                    <a:pt x="5271" y="9003"/>
                    <a:pt x="3836" y="16242"/>
                    <a:pt x="2602" y="22613"/>
                  </a:cubicBezTo>
                  <a:cubicBezTo>
                    <a:pt x="1668" y="27550"/>
                    <a:pt x="301" y="32453"/>
                    <a:pt x="0" y="37457"/>
                  </a:cubicBezTo>
                  <a:cubicBezTo>
                    <a:pt x="67" y="40025"/>
                    <a:pt x="401" y="40192"/>
                    <a:pt x="2402" y="41059"/>
                  </a:cubicBezTo>
                  <a:cubicBezTo>
                    <a:pt x="10741" y="43928"/>
                    <a:pt x="19281" y="46063"/>
                    <a:pt x="27987" y="47497"/>
                  </a:cubicBezTo>
                  <a:cubicBezTo>
                    <a:pt x="28178" y="47529"/>
                    <a:pt x="28398" y="47553"/>
                    <a:pt x="28634" y="47553"/>
                  </a:cubicBezTo>
                  <a:cubicBezTo>
                    <a:pt x="29387" y="47553"/>
                    <a:pt x="30289" y="47305"/>
                    <a:pt x="30822" y="46263"/>
                  </a:cubicBezTo>
                  <a:lnTo>
                    <a:pt x="34825" y="44695"/>
                  </a:lnTo>
                  <a:cubicBezTo>
                    <a:pt x="35259" y="44695"/>
                    <a:pt x="36260" y="44662"/>
                    <a:pt x="36393" y="44629"/>
                  </a:cubicBezTo>
                  <a:cubicBezTo>
                    <a:pt x="36893" y="44528"/>
                    <a:pt x="37260" y="44295"/>
                    <a:pt x="37560" y="43795"/>
                  </a:cubicBezTo>
                  <a:cubicBezTo>
                    <a:pt x="37961" y="43094"/>
                    <a:pt x="38128" y="41793"/>
                    <a:pt x="38294" y="40993"/>
                  </a:cubicBezTo>
                  <a:cubicBezTo>
                    <a:pt x="40429" y="30385"/>
                    <a:pt x="41663" y="19577"/>
                    <a:pt x="41930" y="8803"/>
                  </a:cubicBezTo>
                  <a:cubicBezTo>
                    <a:pt x="42064" y="7235"/>
                    <a:pt x="42064" y="6268"/>
                    <a:pt x="40296" y="5734"/>
                  </a:cubicBezTo>
                  <a:cubicBezTo>
                    <a:pt x="33357" y="3532"/>
                    <a:pt x="26286" y="1831"/>
                    <a:pt x="19081" y="664"/>
                  </a:cubicBezTo>
                  <a:cubicBezTo>
                    <a:pt x="16846" y="296"/>
                    <a:pt x="14587" y="0"/>
                    <a:pt x="123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300;p83">
              <a:extLst>
                <a:ext uri="{FF2B5EF4-FFF2-40B4-BE49-F238E27FC236}">
                  <a16:creationId xmlns:a16="http://schemas.microsoft.com/office/drawing/2014/main" id="{42B193DB-8017-9F9C-CD24-F1076F10BFA3}"/>
                </a:ext>
              </a:extLst>
            </p:cNvPr>
            <p:cNvSpPr/>
            <p:nvPr/>
          </p:nvSpPr>
          <p:spPr>
            <a:xfrm>
              <a:off x="2532825" y="3794975"/>
              <a:ext cx="929000" cy="197525"/>
            </a:xfrm>
            <a:custGeom>
              <a:avLst/>
              <a:gdLst/>
              <a:ahLst/>
              <a:cxnLst/>
              <a:rect l="l" t="t" r="r" b="b"/>
              <a:pathLst>
                <a:path w="37160" h="7901" extrusionOk="0">
                  <a:moveTo>
                    <a:pt x="34231" y="0"/>
                  </a:moveTo>
                  <a:cubicBezTo>
                    <a:pt x="33783" y="0"/>
                    <a:pt x="33272" y="28"/>
                    <a:pt x="32690" y="95"/>
                  </a:cubicBezTo>
                  <a:cubicBezTo>
                    <a:pt x="17879" y="1462"/>
                    <a:pt x="6071" y="2863"/>
                    <a:pt x="0" y="7567"/>
                  </a:cubicBezTo>
                  <a:lnTo>
                    <a:pt x="234" y="7900"/>
                  </a:lnTo>
                  <a:cubicBezTo>
                    <a:pt x="6238" y="3264"/>
                    <a:pt x="17980" y="1863"/>
                    <a:pt x="32723" y="528"/>
                  </a:cubicBezTo>
                  <a:cubicBezTo>
                    <a:pt x="33328" y="453"/>
                    <a:pt x="33850" y="423"/>
                    <a:pt x="34299" y="423"/>
                  </a:cubicBezTo>
                  <a:cubicBezTo>
                    <a:pt x="36253" y="423"/>
                    <a:pt x="36826" y="1001"/>
                    <a:pt x="36826" y="1029"/>
                  </a:cubicBezTo>
                  <a:lnTo>
                    <a:pt x="37160" y="728"/>
                  </a:lnTo>
                  <a:cubicBezTo>
                    <a:pt x="37132" y="701"/>
                    <a:pt x="36478" y="0"/>
                    <a:pt x="342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301;p83">
              <a:extLst>
                <a:ext uri="{FF2B5EF4-FFF2-40B4-BE49-F238E27FC236}">
                  <a16:creationId xmlns:a16="http://schemas.microsoft.com/office/drawing/2014/main" id="{9A9B89B8-F899-07A8-014D-5520C7CDC9AD}"/>
                </a:ext>
              </a:extLst>
            </p:cNvPr>
            <p:cNvSpPr/>
            <p:nvPr/>
          </p:nvSpPr>
          <p:spPr>
            <a:xfrm>
              <a:off x="3025675" y="3242775"/>
              <a:ext cx="60050" cy="584600"/>
            </a:xfrm>
            <a:custGeom>
              <a:avLst/>
              <a:gdLst/>
              <a:ahLst/>
              <a:cxnLst/>
              <a:rect l="l" t="t" r="r" b="b"/>
              <a:pathLst>
                <a:path w="2402" h="23384" extrusionOk="0">
                  <a:moveTo>
                    <a:pt x="400" y="0"/>
                  </a:moveTo>
                  <a:lnTo>
                    <a:pt x="0" y="33"/>
                  </a:lnTo>
                  <a:lnTo>
                    <a:pt x="1968" y="23383"/>
                  </a:lnTo>
                  <a:lnTo>
                    <a:pt x="2402" y="23350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302;p83">
              <a:extLst>
                <a:ext uri="{FF2B5EF4-FFF2-40B4-BE49-F238E27FC236}">
                  <a16:creationId xmlns:a16="http://schemas.microsoft.com/office/drawing/2014/main" id="{149F33FC-56E4-C5E5-3E4F-BF359461C7E3}"/>
                </a:ext>
              </a:extLst>
            </p:cNvPr>
            <p:cNvSpPr/>
            <p:nvPr/>
          </p:nvSpPr>
          <p:spPr>
            <a:xfrm>
              <a:off x="3118225" y="4167600"/>
              <a:ext cx="420325" cy="150125"/>
            </a:xfrm>
            <a:custGeom>
              <a:avLst/>
              <a:gdLst/>
              <a:ahLst/>
              <a:cxnLst/>
              <a:rect l="l" t="t" r="r" b="b"/>
              <a:pathLst>
                <a:path w="16813" h="6005" extrusionOk="0">
                  <a:moveTo>
                    <a:pt x="16412" y="0"/>
                  </a:moveTo>
                  <a:cubicBezTo>
                    <a:pt x="16179" y="834"/>
                    <a:pt x="14845" y="1735"/>
                    <a:pt x="13010" y="2235"/>
                  </a:cubicBezTo>
                  <a:lnTo>
                    <a:pt x="1" y="5604"/>
                  </a:lnTo>
                  <a:lnTo>
                    <a:pt x="101" y="6004"/>
                  </a:lnTo>
                  <a:lnTo>
                    <a:pt x="13143" y="2635"/>
                  </a:lnTo>
                  <a:cubicBezTo>
                    <a:pt x="14711" y="2202"/>
                    <a:pt x="16513" y="1301"/>
                    <a:pt x="16813" y="100"/>
                  </a:cubicBezTo>
                  <a:lnTo>
                    <a:pt x="164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303;p83">
              <a:extLst>
                <a:ext uri="{FF2B5EF4-FFF2-40B4-BE49-F238E27FC236}">
                  <a16:creationId xmlns:a16="http://schemas.microsoft.com/office/drawing/2014/main" id="{772DEB45-F44A-4369-7371-ECE8EEF7A930}"/>
                </a:ext>
              </a:extLst>
            </p:cNvPr>
            <p:cNvSpPr/>
            <p:nvPr/>
          </p:nvSpPr>
          <p:spPr>
            <a:xfrm>
              <a:off x="3508500" y="2514525"/>
              <a:ext cx="306925" cy="231050"/>
            </a:xfrm>
            <a:custGeom>
              <a:avLst/>
              <a:gdLst/>
              <a:ahLst/>
              <a:cxnLst/>
              <a:rect l="l" t="t" r="r" b="b"/>
              <a:pathLst>
                <a:path w="12277" h="9242" extrusionOk="0">
                  <a:moveTo>
                    <a:pt x="2775" y="1"/>
                  </a:moveTo>
                  <a:cubicBezTo>
                    <a:pt x="2541" y="1"/>
                    <a:pt x="2344" y="238"/>
                    <a:pt x="2036" y="643"/>
                  </a:cubicBezTo>
                  <a:cubicBezTo>
                    <a:pt x="1535" y="1277"/>
                    <a:pt x="1035" y="1944"/>
                    <a:pt x="535" y="2611"/>
                  </a:cubicBezTo>
                  <a:cubicBezTo>
                    <a:pt x="435" y="2711"/>
                    <a:pt x="101" y="3145"/>
                    <a:pt x="68" y="3278"/>
                  </a:cubicBezTo>
                  <a:cubicBezTo>
                    <a:pt x="1" y="3578"/>
                    <a:pt x="1635" y="6247"/>
                    <a:pt x="2503" y="7048"/>
                  </a:cubicBezTo>
                  <a:cubicBezTo>
                    <a:pt x="4022" y="8370"/>
                    <a:pt x="6183" y="9242"/>
                    <a:pt x="8183" y="9242"/>
                  </a:cubicBezTo>
                  <a:cubicBezTo>
                    <a:pt x="8554" y="9242"/>
                    <a:pt x="8919" y="9212"/>
                    <a:pt x="9274" y="9149"/>
                  </a:cubicBezTo>
                  <a:cubicBezTo>
                    <a:pt x="10709" y="8882"/>
                    <a:pt x="12276" y="5647"/>
                    <a:pt x="12276" y="5647"/>
                  </a:cubicBezTo>
                  <a:cubicBezTo>
                    <a:pt x="12276" y="5647"/>
                    <a:pt x="10108" y="5213"/>
                    <a:pt x="9341" y="4846"/>
                  </a:cubicBezTo>
                  <a:cubicBezTo>
                    <a:pt x="8207" y="4412"/>
                    <a:pt x="7106" y="3779"/>
                    <a:pt x="6105" y="3045"/>
                  </a:cubicBezTo>
                  <a:cubicBezTo>
                    <a:pt x="5105" y="2277"/>
                    <a:pt x="4271" y="1343"/>
                    <a:pt x="3403" y="409"/>
                  </a:cubicBezTo>
                  <a:cubicBezTo>
                    <a:pt x="3136" y="128"/>
                    <a:pt x="2945" y="1"/>
                    <a:pt x="27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304;p83">
              <a:extLst>
                <a:ext uri="{FF2B5EF4-FFF2-40B4-BE49-F238E27FC236}">
                  <a16:creationId xmlns:a16="http://schemas.microsoft.com/office/drawing/2014/main" id="{1AF86462-51F9-19D7-4A78-584C4DF71132}"/>
                </a:ext>
              </a:extLst>
            </p:cNvPr>
            <p:cNvSpPr/>
            <p:nvPr/>
          </p:nvSpPr>
          <p:spPr>
            <a:xfrm>
              <a:off x="3832075" y="2514525"/>
              <a:ext cx="306900" cy="231050"/>
            </a:xfrm>
            <a:custGeom>
              <a:avLst/>
              <a:gdLst/>
              <a:ahLst/>
              <a:cxnLst/>
              <a:rect l="l" t="t" r="r" b="b"/>
              <a:pathLst>
                <a:path w="12276" h="9242" extrusionOk="0">
                  <a:moveTo>
                    <a:pt x="9500" y="1"/>
                  </a:moveTo>
                  <a:cubicBezTo>
                    <a:pt x="9331" y="1"/>
                    <a:pt x="9141" y="128"/>
                    <a:pt x="8873" y="409"/>
                  </a:cubicBezTo>
                  <a:cubicBezTo>
                    <a:pt x="8006" y="1343"/>
                    <a:pt x="7172" y="2277"/>
                    <a:pt x="6172" y="3045"/>
                  </a:cubicBezTo>
                  <a:cubicBezTo>
                    <a:pt x="5171" y="3779"/>
                    <a:pt x="4070" y="4412"/>
                    <a:pt x="2936" y="4846"/>
                  </a:cubicBezTo>
                  <a:cubicBezTo>
                    <a:pt x="2169" y="5213"/>
                    <a:pt x="0" y="5647"/>
                    <a:pt x="0" y="5647"/>
                  </a:cubicBezTo>
                  <a:cubicBezTo>
                    <a:pt x="0" y="5647"/>
                    <a:pt x="1568" y="8882"/>
                    <a:pt x="3003" y="9149"/>
                  </a:cubicBezTo>
                  <a:cubicBezTo>
                    <a:pt x="3357" y="9212"/>
                    <a:pt x="3723" y="9242"/>
                    <a:pt x="4094" y="9242"/>
                  </a:cubicBezTo>
                  <a:cubicBezTo>
                    <a:pt x="6094" y="9242"/>
                    <a:pt x="8255" y="8370"/>
                    <a:pt x="9774" y="7048"/>
                  </a:cubicBezTo>
                  <a:cubicBezTo>
                    <a:pt x="10641" y="6247"/>
                    <a:pt x="12276" y="3578"/>
                    <a:pt x="12209" y="3278"/>
                  </a:cubicBezTo>
                  <a:cubicBezTo>
                    <a:pt x="12176" y="3145"/>
                    <a:pt x="11842" y="2711"/>
                    <a:pt x="11742" y="2611"/>
                  </a:cubicBezTo>
                  <a:cubicBezTo>
                    <a:pt x="11242" y="1944"/>
                    <a:pt x="10741" y="1277"/>
                    <a:pt x="10208" y="643"/>
                  </a:cubicBezTo>
                  <a:cubicBezTo>
                    <a:pt x="9919" y="238"/>
                    <a:pt x="9730" y="1"/>
                    <a:pt x="9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305;p83">
              <a:extLst>
                <a:ext uri="{FF2B5EF4-FFF2-40B4-BE49-F238E27FC236}">
                  <a16:creationId xmlns:a16="http://schemas.microsoft.com/office/drawing/2014/main" id="{E22AF90E-1272-38F1-E259-D7D681F84031}"/>
                </a:ext>
              </a:extLst>
            </p:cNvPr>
            <p:cNvSpPr/>
            <p:nvPr/>
          </p:nvSpPr>
          <p:spPr>
            <a:xfrm>
              <a:off x="4882000" y="2971250"/>
              <a:ext cx="773475" cy="1442375"/>
            </a:xfrm>
            <a:custGeom>
              <a:avLst/>
              <a:gdLst/>
              <a:ahLst/>
              <a:cxnLst/>
              <a:rect l="l" t="t" r="r" b="b"/>
              <a:pathLst>
                <a:path w="30939" h="57695" extrusionOk="0">
                  <a:moveTo>
                    <a:pt x="20346" y="0"/>
                  </a:moveTo>
                  <a:cubicBezTo>
                    <a:pt x="18847" y="0"/>
                    <a:pt x="17656" y="433"/>
                    <a:pt x="17212" y="1454"/>
                  </a:cubicBezTo>
                  <a:cubicBezTo>
                    <a:pt x="10808" y="11061"/>
                    <a:pt x="5237" y="24237"/>
                    <a:pt x="0" y="38614"/>
                  </a:cubicBezTo>
                  <a:lnTo>
                    <a:pt x="12943" y="57695"/>
                  </a:lnTo>
                  <a:cubicBezTo>
                    <a:pt x="19814" y="52991"/>
                    <a:pt x="26152" y="27740"/>
                    <a:pt x="30522" y="6591"/>
                  </a:cubicBezTo>
                  <a:cubicBezTo>
                    <a:pt x="30938" y="3287"/>
                    <a:pt x="24475" y="0"/>
                    <a:pt x="203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306;p83">
              <a:extLst>
                <a:ext uri="{FF2B5EF4-FFF2-40B4-BE49-F238E27FC236}">
                  <a16:creationId xmlns:a16="http://schemas.microsoft.com/office/drawing/2014/main" id="{6EA11EF4-8FF1-F19D-DABF-B33B52C7C8AC}"/>
                </a:ext>
              </a:extLst>
            </p:cNvPr>
            <p:cNvSpPr/>
            <p:nvPr/>
          </p:nvSpPr>
          <p:spPr>
            <a:xfrm>
              <a:off x="4857800" y="3515450"/>
              <a:ext cx="191825" cy="361950"/>
            </a:xfrm>
            <a:custGeom>
              <a:avLst/>
              <a:gdLst/>
              <a:ahLst/>
              <a:cxnLst/>
              <a:rect l="l" t="t" r="r" b="b"/>
              <a:pathLst>
                <a:path w="7673" h="14478" extrusionOk="0">
                  <a:moveTo>
                    <a:pt x="7273" y="1"/>
                  </a:moveTo>
                  <a:lnTo>
                    <a:pt x="1" y="14278"/>
                  </a:lnTo>
                  <a:lnTo>
                    <a:pt x="368" y="14478"/>
                  </a:lnTo>
                  <a:lnTo>
                    <a:pt x="7673" y="2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307;p83">
              <a:extLst>
                <a:ext uri="{FF2B5EF4-FFF2-40B4-BE49-F238E27FC236}">
                  <a16:creationId xmlns:a16="http://schemas.microsoft.com/office/drawing/2014/main" id="{81CC78F2-0D28-9D8C-D97F-48DBF716D5CB}"/>
                </a:ext>
              </a:extLst>
            </p:cNvPr>
            <p:cNvSpPr/>
            <p:nvPr/>
          </p:nvSpPr>
          <p:spPr>
            <a:xfrm>
              <a:off x="3127400" y="4585400"/>
              <a:ext cx="1498600" cy="138450"/>
            </a:xfrm>
            <a:custGeom>
              <a:avLst/>
              <a:gdLst/>
              <a:ahLst/>
              <a:cxnLst/>
              <a:rect l="l" t="t" r="r" b="b"/>
              <a:pathLst>
                <a:path w="59944" h="5538" extrusionOk="0">
                  <a:moveTo>
                    <a:pt x="56641" y="0"/>
                  </a:moveTo>
                  <a:cubicBezTo>
                    <a:pt x="49370" y="1113"/>
                    <a:pt x="36973" y="1741"/>
                    <a:pt x="25615" y="1741"/>
                  </a:cubicBezTo>
                  <a:cubicBezTo>
                    <a:pt x="16547" y="1741"/>
                    <a:pt x="8142" y="1341"/>
                    <a:pt x="3537" y="467"/>
                  </a:cubicBezTo>
                  <a:cubicBezTo>
                    <a:pt x="1669" y="1935"/>
                    <a:pt x="1" y="5537"/>
                    <a:pt x="1" y="5537"/>
                  </a:cubicBezTo>
                  <a:lnTo>
                    <a:pt x="59943" y="5537"/>
                  </a:lnTo>
                  <a:cubicBezTo>
                    <a:pt x="59943" y="5537"/>
                    <a:pt x="58442" y="1568"/>
                    <a:pt x="566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308;p83">
              <a:extLst>
                <a:ext uri="{FF2B5EF4-FFF2-40B4-BE49-F238E27FC236}">
                  <a16:creationId xmlns:a16="http://schemas.microsoft.com/office/drawing/2014/main" id="{4C79A81A-ECFB-3D27-7907-57D99B047C70}"/>
                </a:ext>
              </a:extLst>
            </p:cNvPr>
            <p:cNvSpPr/>
            <p:nvPr/>
          </p:nvSpPr>
          <p:spPr>
            <a:xfrm>
              <a:off x="3440125" y="3703100"/>
              <a:ext cx="657650" cy="438950"/>
            </a:xfrm>
            <a:custGeom>
              <a:avLst/>
              <a:gdLst/>
              <a:ahLst/>
              <a:cxnLst/>
              <a:rect l="l" t="t" r="r" b="b"/>
              <a:pathLst>
                <a:path w="26306" h="17558" extrusionOk="0">
                  <a:moveTo>
                    <a:pt x="10875" y="0"/>
                  </a:moveTo>
                  <a:cubicBezTo>
                    <a:pt x="10875" y="0"/>
                    <a:pt x="8707" y="134"/>
                    <a:pt x="5038" y="3002"/>
                  </a:cubicBezTo>
                  <a:cubicBezTo>
                    <a:pt x="3937" y="3703"/>
                    <a:pt x="3069" y="4470"/>
                    <a:pt x="2402" y="5271"/>
                  </a:cubicBezTo>
                  <a:cubicBezTo>
                    <a:pt x="1" y="9173"/>
                    <a:pt x="1368" y="14844"/>
                    <a:pt x="2402" y="15778"/>
                  </a:cubicBezTo>
                  <a:cubicBezTo>
                    <a:pt x="3436" y="16679"/>
                    <a:pt x="4904" y="17479"/>
                    <a:pt x="7039" y="17546"/>
                  </a:cubicBezTo>
                  <a:cubicBezTo>
                    <a:pt x="7262" y="17554"/>
                    <a:pt x="7487" y="17557"/>
                    <a:pt x="7713" y="17557"/>
                  </a:cubicBezTo>
                  <a:cubicBezTo>
                    <a:pt x="12414" y="17557"/>
                    <a:pt x="17546" y="15978"/>
                    <a:pt x="17546" y="15978"/>
                  </a:cubicBezTo>
                  <a:cubicBezTo>
                    <a:pt x="20815" y="14978"/>
                    <a:pt x="22183" y="13243"/>
                    <a:pt x="21016" y="12943"/>
                  </a:cubicBezTo>
                  <a:lnTo>
                    <a:pt x="21016" y="12943"/>
                  </a:lnTo>
                  <a:cubicBezTo>
                    <a:pt x="21172" y="12957"/>
                    <a:pt x="21323" y="12964"/>
                    <a:pt x="21468" y="12964"/>
                  </a:cubicBezTo>
                  <a:cubicBezTo>
                    <a:pt x="24411" y="12964"/>
                    <a:pt x="24952" y="10190"/>
                    <a:pt x="22917" y="9841"/>
                  </a:cubicBezTo>
                  <a:cubicBezTo>
                    <a:pt x="25625" y="9494"/>
                    <a:pt x="25509" y="6978"/>
                    <a:pt x="23579" y="6978"/>
                  </a:cubicBezTo>
                  <a:cubicBezTo>
                    <a:pt x="23465" y="6978"/>
                    <a:pt x="23344" y="6987"/>
                    <a:pt x="23217" y="7005"/>
                  </a:cubicBezTo>
                  <a:lnTo>
                    <a:pt x="16079" y="7506"/>
                  </a:lnTo>
                  <a:lnTo>
                    <a:pt x="16079" y="7506"/>
                  </a:lnTo>
                  <a:lnTo>
                    <a:pt x="23684" y="6805"/>
                  </a:lnTo>
                  <a:cubicBezTo>
                    <a:pt x="25646" y="6483"/>
                    <a:pt x="26306" y="3959"/>
                    <a:pt x="23628" y="3959"/>
                  </a:cubicBezTo>
                  <a:cubicBezTo>
                    <a:pt x="23529" y="3959"/>
                    <a:pt x="23425" y="3963"/>
                    <a:pt x="23317" y="3970"/>
                  </a:cubicBezTo>
                  <a:lnTo>
                    <a:pt x="10041" y="4203"/>
                  </a:lnTo>
                  <a:lnTo>
                    <a:pt x="10041" y="4203"/>
                  </a:lnTo>
                  <a:lnTo>
                    <a:pt x="10875" y="0"/>
                  </a:lnTo>
                  <a:close/>
                </a:path>
              </a:pathLst>
            </a:custGeom>
            <a:solidFill>
              <a:srgbClr val="F7BB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309;p83">
              <a:extLst>
                <a:ext uri="{FF2B5EF4-FFF2-40B4-BE49-F238E27FC236}">
                  <a16:creationId xmlns:a16="http://schemas.microsoft.com/office/drawing/2014/main" id="{9824434C-8BA6-F2DE-99C8-5A6D3B4D82E0}"/>
                </a:ext>
              </a:extLst>
            </p:cNvPr>
            <p:cNvSpPr/>
            <p:nvPr/>
          </p:nvSpPr>
          <p:spPr>
            <a:xfrm>
              <a:off x="3763700" y="3944100"/>
              <a:ext cx="249350" cy="26700"/>
            </a:xfrm>
            <a:custGeom>
              <a:avLst/>
              <a:gdLst/>
              <a:ahLst/>
              <a:cxnLst/>
              <a:rect l="l" t="t" r="r" b="b"/>
              <a:pathLst>
                <a:path w="9974" h="1068" extrusionOk="0">
                  <a:moveTo>
                    <a:pt x="9941" y="0"/>
                  </a:moveTo>
                  <a:lnTo>
                    <a:pt x="0" y="668"/>
                  </a:lnTo>
                  <a:lnTo>
                    <a:pt x="34" y="1068"/>
                  </a:lnTo>
                  <a:lnTo>
                    <a:pt x="9974" y="434"/>
                  </a:lnTo>
                  <a:lnTo>
                    <a:pt x="9941" y="0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310;p83">
              <a:extLst>
                <a:ext uri="{FF2B5EF4-FFF2-40B4-BE49-F238E27FC236}">
                  <a16:creationId xmlns:a16="http://schemas.microsoft.com/office/drawing/2014/main" id="{FB891539-9E36-0F41-25A8-D7019E4C6412}"/>
                </a:ext>
              </a:extLst>
            </p:cNvPr>
            <p:cNvSpPr/>
            <p:nvPr/>
          </p:nvSpPr>
          <p:spPr>
            <a:xfrm>
              <a:off x="3742850" y="4021650"/>
              <a:ext cx="226850" cy="26725"/>
            </a:xfrm>
            <a:custGeom>
              <a:avLst/>
              <a:gdLst/>
              <a:ahLst/>
              <a:cxnLst/>
              <a:rect l="l" t="t" r="r" b="b"/>
              <a:pathLst>
                <a:path w="9074" h="1069" extrusionOk="0">
                  <a:moveTo>
                    <a:pt x="9040" y="1"/>
                  </a:moveTo>
                  <a:lnTo>
                    <a:pt x="0" y="668"/>
                  </a:lnTo>
                  <a:lnTo>
                    <a:pt x="34" y="1068"/>
                  </a:lnTo>
                  <a:lnTo>
                    <a:pt x="9073" y="434"/>
                  </a:lnTo>
                  <a:lnTo>
                    <a:pt x="9040" y="1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311;p83">
              <a:extLst>
                <a:ext uri="{FF2B5EF4-FFF2-40B4-BE49-F238E27FC236}">
                  <a16:creationId xmlns:a16="http://schemas.microsoft.com/office/drawing/2014/main" id="{96FEE20F-5FA0-3335-76BF-28729BAAD033}"/>
                </a:ext>
              </a:extLst>
            </p:cNvPr>
            <p:cNvSpPr/>
            <p:nvPr/>
          </p:nvSpPr>
          <p:spPr>
            <a:xfrm>
              <a:off x="3769525" y="3869050"/>
              <a:ext cx="254375" cy="27550"/>
            </a:xfrm>
            <a:custGeom>
              <a:avLst/>
              <a:gdLst/>
              <a:ahLst/>
              <a:cxnLst/>
              <a:rect l="l" t="t" r="r" b="b"/>
              <a:pathLst>
                <a:path w="10175" h="1102" extrusionOk="0">
                  <a:moveTo>
                    <a:pt x="10141" y="0"/>
                  </a:moveTo>
                  <a:lnTo>
                    <a:pt x="1" y="701"/>
                  </a:lnTo>
                  <a:lnTo>
                    <a:pt x="1" y="1101"/>
                  </a:lnTo>
                  <a:lnTo>
                    <a:pt x="10175" y="434"/>
                  </a:lnTo>
                  <a:lnTo>
                    <a:pt x="10141" y="0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12;p83">
              <a:extLst>
                <a:ext uri="{FF2B5EF4-FFF2-40B4-BE49-F238E27FC236}">
                  <a16:creationId xmlns:a16="http://schemas.microsoft.com/office/drawing/2014/main" id="{3642D295-93E1-62AF-FD31-5F64688B7472}"/>
                </a:ext>
              </a:extLst>
            </p:cNvPr>
            <p:cNvSpPr/>
            <p:nvPr/>
          </p:nvSpPr>
          <p:spPr>
            <a:xfrm>
              <a:off x="3384250" y="3808175"/>
              <a:ext cx="207675" cy="360275"/>
            </a:xfrm>
            <a:custGeom>
              <a:avLst/>
              <a:gdLst/>
              <a:ahLst/>
              <a:cxnLst/>
              <a:rect l="l" t="t" r="r" b="b"/>
              <a:pathLst>
                <a:path w="8307" h="14411" extrusionOk="0">
                  <a:moveTo>
                    <a:pt x="5271" y="0"/>
                  </a:moveTo>
                  <a:lnTo>
                    <a:pt x="2936" y="367"/>
                  </a:lnTo>
                  <a:cubicBezTo>
                    <a:pt x="1" y="3536"/>
                    <a:pt x="2069" y="13343"/>
                    <a:pt x="5972" y="14411"/>
                  </a:cubicBezTo>
                  <a:lnTo>
                    <a:pt x="8307" y="13577"/>
                  </a:lnTo>
                  <a:cubicBezTo>
                    <a:pt x="4137" y="10141"/>
                    <a:pt x="4104" y="4604"/>
                    <a:pt x="5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313;p83">
              <a:extLst>
                <a:ext uri="{FF2B5EF4-FFF2-40B4-BE49-F238E27FC236}">
                  <a16:creationId xmlns:a16="http://schemas.microsoft.com/office/drawing/2014/main" id="{281FE9DA-9E33-3C23-1358-7D24B89D2193}"/>
                </a:ext>
              </a:extLst>
            </p:cNvPr>
            <p:cNvSpPr/>
            <p:nvPr/>
          </p:nvSpPr>
          <p:spPr>
            <a:xfrm>
              <a:off x="3521850" y="4128325"/>
              <a:ext cx="29225" cy="21850"/>
            </a:xfrm>
            <a:custGeom>
              <a:avLst/>
              <a:gdLst/>
              <a:ahLst/>
              <a:cxnLst/>
              <a:rect l="l" t="t" r="r" b="b"/>
              <a:pathLst>
                <a:path w="1169" h="874" extrusionOk="0">
                  <a:moveTo>
                    <a:pt x="710" y="1"/>
                  </a:moveTo>
                  <a:cubicBezTo>
                    <a:pt x="614" y="1"/>
                    <a:pt x="507" y="23"/>
                    <a:pt x="401" y="70"/>
                  </a:cubicBezTo>
                  <a:cubicBezTo>
                    <a:pt x="134" y="204"/>
                    <a:pt x="1" y="470"/>
                    <a:pt x="101" y="671"/>
                  </a:cubicBezTo>
                  <a:cubicBezTo>
                    <a:pt x="165" y="800"/>
                    <a:pt x="313" y="873"/>
                    <a:pt x="482" y="873"/>
                  </a:cubicBezTo>
                  <a:cubicBezTo>
                    <a:pt x="575" y="873"/>
                    <a:pt x="673" y="851"/>
                    <a:pt x="768" y="804"/>
                  </a:cubicBezTo>
                  <a:cubicBezTo>
                    <a:pt x="1035" y="671"/>
                    <a:pt x="1168" y="404"/>
                    <a:pt x="1068" y="204"/>
                  </a:cubicBezTo>
                  <a:cubicBezTo>
                    <a:pt x="1025" y="74"/>
                    <a:pt x="885" y="1"/>
                    <a:pt x="7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314;p83">
              <a:extLst>
                <a:ext uri="{FF2B5EF4-FFF2-40B4-BE49-F238E27FC236}">
                  <a16:creationId xmlns:a16="http://schemas.microsoft.com/office/drawing/2014/main" id="{46832AD9-049D-17C2-5589-24A23AAB31FB}"/>
                </a:ext>
              </a:extLst>
            </p:cNvPr>
            <p:cNvSpPr/>
            <p:nvPr/>
          </p:nvSpPr>
          <p:spPr>
            <a:xfrm>
              <a:off x="5308950" y="3005075"/>
              <a:ext cx="321925" cy="192850"/>
            </a:xfrm>
            <a:custGeom>
              <a:avLst/>
              <a:gdLst/>
              <a:ahLst/>
              <a:cxnLst/>
              <a:rect l="l" t="t" r="r" b="b"/>
              <a:pathLst>
                <a:path w="12877" h="7714" extrusionOk="0">
                  <a:moveTo>
                    <a:pt x="2693" y="1"/>
                  </a:moveTo>
                  <a:cubicBezTo>
                    <a:pt x="2652" y="1"/>
                    <a:pt x="2611" y="1"/>
                    <a:pt x="2569" y="1"/>
                  </a:cubicBezTo>
                  <a:cubicBezTo>
                    <a:pt x="968" y="1"/>
                    <a:pt x="1" y="1836"/>
                    <a:pt x="968" y="3037"/>
                  </a:cubicBezTo>
                  <a:cubicBezTo>
                    <a:pt x="2169" y="4504"/>
                    <a:pt x="3870" y="5605"/>
                    <a:pt x="5472" y="6539"/>
                  </a:cubicBezTo>
                  <a:cubicBezTo>
                    <a:pt x="6472" y="7106"/>
                    <a:pt x="7506" y="7607"/>
                    <a:pt x="8674" y="7707"/>
                  </a:cubicBezTo>
                  <a:cubicBezTo>
                    <a:pt x="8759" y="7711"/>
                    <a:pt x="8844" y="7714"/>
                    <a:pt x="8930" y="7714"/>
                  </a:cubicBezTo>
                  <a:cubicBezTo>
                    <a:pt x="10062" y="7714"/>
                    <a:pt x="11277" y="7302"/>
                    <a:pt x="12176" y="6372"/>
                  </a:cubicBezTo>
                  <a:cubicBezTo>
                    <a:pt x="12410" y="6139"/>
                    <a:pt x="12610" y="5872"/>
                    <a:pt x="12677" y="5605"/>
                  </a:cubicBezTo>
                  <a:cubicBezTo>
                    <a:pt x="12877" y="4971"/>
                    <a:pt x="12510" y="4471"/>
                    <a:pt x="12176" y="4104"/>
                  </a:cubicBezTo>
                  <a:cubicBezTo>
                    <a:pt x="9768" y="1465"/>
                    <a:pt x="6349" y="1"/>
                    <a:pt x="26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315;p83">
              <a:extLst>
                <a:ext uri="{FF2B5EF4-FFF2-40B4-BE49-F238E27FC236}">
                  <a16:creationId xmlns:a16="http://schemas.microsoft.com/office/drawing/2014/main" id="{DE903148-B3A2-2AAA-ECDC-6B5A60BF5B05}"/>
                </a:ext>
              </a:extLst>
            </p:cNvPr>
            <p:cNvSpPr/>
            <p:nvPr/>
          </p:nvSpPr>
          <p:spPr>
            <a:xfrm>
              <a:off x="5334825" y="2513425"/>
              <a:ext cx="501225" cy="642875"/>
            </a:xfrm>
            <a:custGeom>
              <a:avLst/>
              <a:gdLst/>
              <a:ahLst/>
              <a:cxnLst/>
              <a:rect l="l" t="t" r="r" b="b"/>
              <a:pathLst>
                <a:path w="20049" h="25715" extrusionOk="0">
                  <a:moveTo>
                    <a:pt x="13816" y="0"/>
                  </a:moveTo>
                  <a:cubicBezTo>
                    <a:pt x="13324" y="0"/>
                    <a:pt x="12740" y="345"/>
                    <a:pt x="12175" y="1221"/>
                  </a:cubicBezTo>
                  <a:lnTo>
                    <a:pt x="4036" y="12662"/>
                  </a:lnTo>
                  <a:cubicBezTo>
                    <a:pt x="4166" y="12045"/>
                    <a:pt x="4233" y="6111"/>
                    <a:pt x="846" y="6111"/>
                  </a:cubicBezTo>
                  <a:cubicBezTo>
                    <a:pt x="755" y="6111"/>
                    <a:pt x="663" y="6116"/>
                    <a:pt x="567" y="6124"/>
                  </a:cubicBezTo>
                  <a:cubicBezTo>
                    <a:pt x="567" y="6124"/>
                    <a:pt x="67" y="13296"/>
                    <a:pt x="100" y="15931"/>
                  </a:cubicBezTo>
                  <a:cubicBezTo>
                    <a:pt x="0" y="17266"/>
                    <a:pt x="133" y="18466"/>
                    <a:pt x="367" y="19500"/>
                  </a:cubicBezTo>
                  <a:cubicBezTo>
                    <a:pt x="2097" y="23762"/>
                    <a:pt x="7027" y="25715"/>
                    <a:pt x="9011" y="25715"/>
                  </a:cubicBezTo>
                  <a:cubicBezTo>
                    <a:pt x="9092" y="25715"/>
                    <a:pt x="9169" y="25711"/>
                    <a:pt x="9240" y="25705"/>
                  </a:cubicBezTo>
                  <a:cubicBezTo>
                    <a:pt x="10941" y="25405"/>
                    <a:pt x="12142" y="24938"/>
                    <a:pt x="13510" y="23203"/>
                  </a:cubicBezTo>
                  <a:cubicBezTo>
                    <a:pt x="16645" y="19234"/>
                    <a:pt x="18647" y="13429"/>
                    <a:pt x="18647" y="13429"/>
                  </a:cubicBezTo>
                  <a:cubicBezTo>
                    <a:pt x="19680" y="10559"/>
                    <a:pt x="19355" y="8528"/>
                    <a:pt x="18627" y="8528"/>
                  </a:cubicBezTo>
                  <a:cubicBezTo>
                    <a:pt x="18510" y="8528"/>
                    <a:pt x="18381" y="8581"/>
                    <a:pt x="18246" y="8693"/>
                  </a:cubicBezTo>
                  <a:cubicBezTo>
                    <a:pt x="20049" y="6655"/>
                    <a:pt x="19172" y="4700"/>
                    <a:pt x="17922" y="4700"/>
                  </a:cubicBezTo>
                  <a:cubicBezTo>
                    <a:pt x="17575" y="4700"/>
                    <a:pt x="17200" y="4850"/>
                    <a:pt x="16845" y="5190"/>
                  </a:cubicBezTo>
                  <a:cubicBezTo>
                    <a:pt x="17830" y="3445"/>
                    <a:pt x="17014" y="2195"/>
                    <a:pt x="16037" y="2195"/>
                  </a:cubicBezTo>
                  <a:cubicBezTo>
                    <a:pt x="15558" y="2195"/>
                    <a:pt x="15040" y="2497"/>
                    <a:pt x="14677" y="3189"/>
                  </a:cubicBezTo>
                  <a:lnTo>
                    <a:pt x="10674" y="9460"/>
                  </a:lnTo>
                  <a:lnTo>
                    <a:pt x="10674" y="9460"/>
                  </a:lnTo>
                  <a:lnTo>
                    <a:pt x="14777" y="2688"/>
                  </a:lnTo>
                  <a:cubicBezTo>
                    <a:pt x="15423" y="1396"/>
                    <a:pt x="14805" y="0"/>
                    <a:pt x="13816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316;p83">
              <a:extLst>
                <a:ext uri="{FF2B5EF4-FFF2-40B4-BE49-F238E27FC236}">
                  <a16:creationId xmlns:a16="http://schemas.microsoft.com/office/drawing/2014/main" id="{1F3DFEC0-ECF6-53E8-33D6-51837EA51AC4}"/>
                </a:ext>
              </a:extLst>
            </p:cNvPr>
            <p:cNvSpPr/>
            <p:nvPr/>
          </p:nvSpPr>
          <p:spPr>
            <a:xfrm>
              <a:off x="5508275" y="2778275"/>
              <a:ext cx="196000" cy="202650"/>
            </a:xfrm>
            <a:custGeom>
              <a:avLst/>
              <a:gdLst/>
              <a:ahLst/>
              <a:cxnLst/>
              <a:rect l="l" t="t" r="r" b="b"/>
              <a:pathLst>
                <a:path w="7840" h="8106" extrusionOk="0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lnTo>
                    <a:pt x="34" y="400"/>
                  </a:lnTo>
                  <a:cubicBezTo>
                    <a:pt x="100" y="400"/>
                    <a:pt x="2902" y="467"/>
                    <a:pt x="7472" y="8106"/>
                  </a:cubicBezTo>
                  <a:lnTo>
                    <a:pt x="7839" y="7906"/>
                  </a:lnTo>
                  <a:cubicBezTo>
                    <a:pt x="3148" y="65"/>
                    <a:pt x="231" y="0"/>
                    <a:pt x="9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317;p83">
              <a:extLst>
                <a:ext uri="{FF2B5EF4-FFF2-40B4-BE49-F238E27FC236}">
                  <a16:creationId xmlns:a16="http://schemas.microsoft.com/office/drawing/2014/main" id="{70D5E9F7-140E-1903-2FE6-84C924E0FAC3}"/>
                </a:ext>
              </a:extLst>
            </p:cNvPr>
            <p:cNvSpPr/>
            <p:nvPr/>
          </p:nvSpPr>
          <p:spPr>
            <a:xfrm>
              <a:off x="5611675" y="2640675"/>
              <a:ext cx="148475" cy="223500"/>
            </a:xfrm>
            <a:custGeom>
              <a:avLst/>
              <a:gdLst/>
              <a:ahLst/>
              <a:cxnLst/>
              <a:rect l="l" t="t" r="r" b="b"/>
              <a:pathLst>
                <a:path w="5939" h="8940" extrusionOk="0">
                  <a:moveTo>
                    <a:pt x="5605" y="0"/>
                  </a:moveTo>
                  <a:lnTo>
                    <a:pt x="1" y="8706"/>
                  </a:lnTo>
                  <a:lnTo>
                    <a:pt x="368" y="8940"/>
                  </a:lnTo>
                  <a:lnTo>
                    <a:pt x="5938" y="200"/>
                  </a:lnTo>
                  <a:lnTo>
                    <a:pt x="5605" y="0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318;p83">
              <a:extLst>
                <a:ext uri="{FF2B5EF4-FFF2-40B4-BE49-F238E27FC236}">
                  <a16:creationId xmlns:a16="http://schemas.microsoft.com/office/drawing/2014/main" id="{44FF1DED-4772-AA2A-95CA-520621CCAD44}"/>
                </a:ext>
              </a:extLst>
            </p:cNvPr>
            <p:cNvSpPr/>
            <p:nvPr/>
          </p:nvSpPr>
          <p:spPr>
            <a:xfrm>
              <a:off x="5664225" y="2724900"/>
              <a:ext cx="134275" cy="204325"/>
            </a:xfrm>
            <a:custGeom>
              <a:avLst/>
              <a:gdLst/>
              <a:ahLst/>
              <a:cxnLst/>
              <a:rect l="l" t="t" r="r" b="b"/>
              <a:pathLst>
                <a:path w="5371" h="8173" extrusionOk="0">
                  <a:moveTo>
                    <a:pt x="5004" y="0"/>
                  </a:moveTo>
                  <a:lnTo>
                    <a:pt x="0" y="7939"/>
                  </a:lnTo>
                  <a:lnTo>
                    <a:pt x="334" y="8173"/>
                  </a:lnTo>
                  <a:lnTo>
                    <a:pt x="5371" y="200"/>
                  </a:lnTo>
                  <a:lnTo>
                    <a:pt x="5004" y="0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319;p83">
              <a:extLst>
                <a:ext uri="{FF2B5EF4-FFF2-40B4-BE49-F238E27FC236}">
                  <a16:creationId xmlns:a16="http://schemas.microsoft.com/office/drawing/2014/main" id="{651F43EB-94E3-C97A-E81C-2527F6B53482}"/>
                </a:ext>
              </a:extLst>
            </p:cNvPr>
            <p:cNvSpPr/>
            <p:nvPr/>
          </p:nvSpPr>
          <p:spPr>
            <a:xfrm>
              <a:off x="5553300" y="2585625"/>
              <a:ext cx="150975" cy="228525"/>
            </a:xfrm>
            <a:custGeom>
              <a:avLst/>
              <a:gdLst/>
              <a:ahLst/>
              <a:cxnLst/>
              <a:rect l="l" t="t" r="r" b="b"/>
              <a:pathLst>
                <a:path w="6039" h="9141" extrusionOk="0">
                  <a:moveTo>
                    <a:pt x="5705" y="1"/>
                  </a:moveTo>
                  <a:lnTo>
                    <a:pt x="1" y="8907"/>
                  </a:lnTo>
                  <a:lnTo>
                    <a:pt x="368" y="9140"/>
                  </a:lnTo>
                  <a:lnTo>
                    <a:pt x="6038" y="201"/>
                  </a:lnTo>
                  <a:lnTo>
                    <a:pt x="5705" y="1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320;p83">
              <a:extLst>
                <a:ext uri="{FF2B5EF4-FFF2-40B4-BE49-F238E27FC236}">
                  <a16:creationId xmlns:a16="http://schemas.microsoft.com/office/drawing/2014/main" id="{EEE4150E-60B0-40A9-0DDC-885939EC9D12}"/>
                </a:ext>
              </a:extLst>
            </p:cNvPr>
            <p:cNvSpPr/>
            <p:nvPr/>
          </p:nvSpPr>
          <p:spPr>
            <a:xfrm>
              <a:off x="5436550" y="2820800"/>
              <a:ext cx="80925" cy="165150"/>
            </a:xfrm>
            <a:custGeom>
              <a:avLst/>
              <a:gdLst/>
              <a:ahLst/>
              <a:cxnLst/>
              <a:rect l="l" t="t" r="r" b="b"/>
              <a:pathLst>
                <a:path w="3237" h="6606" extrusionOk="0">
                  <a:moveTo>
                    <a:pt x="201" y="0"/>
                  </a:moveTo>
                  <a:lnTo>
                    <a:pt x="1" y="367"/>
                  </a:lnTo>
                  <a:cubicBezTo>
                    <a:pt x="101" y="401"/>
                    <a:pt x="2703" y="1868"/>
                    <a:pt x="1235" y="6472"/>
                  </a:cubicBezTo>
                  <a:lnTo>
                    <a:pt x="1635" y="6605"/>
                  </a:lnTo>
                  <a:cubicBezTo>
                    <a:pt x="3236" y="1635"/>
                    <a:pt x="201" y="0"/>
                    <a:pt x="201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321;p83">
              <a:extLst>
                <a:ext uri="{FF2B5EF4-FFF2-40B4-BE49-F238E27FC236}">
                  <a16:creationId xmlns:a16="http://schemas.microsoft.com/office/drawing/2014/main" id="{8E8C2BB1-39F3-B872-08FC-FEE8E7F07C88}"/>
                </a:ext>
              </a:extLst>
            </p:cNvPr>
            <p:cNvSpPr/>
            <p:nvPr/>
          </p:nvSpPr>
          <p:spPr>
            <a:xfrm>
              <a:off x="1951575" y="3328800"/>
              <a:ext cx="833100" cy="1071725"/>
            </a:xfrm>
            <a:custGeom>
              <a:avLst/>
              <a:gdLst/>
              <a:ahLst/>
              <a:cxnLst/>
              <a:rect l="l" t="t" r="r" b="b"/>
              <a:pathLst>
                <a:path w="33324" h="42869" extrusionOk="0">
                  <a:moveTo>
                    <a:pt x="16417" y="1"/>
                  </a:moveTo>
                  <a:cubicBezTo>
                    <a:pt x="16313" y="1"/>
                    <a:pt x="16207" y="15"/>
                    <a:pt x="16112" y="28"/>
                  </a:cubicBezTo>
                  <a:cubicBezTo>
                    <a:pt x="14711" y="328"/>
                    <a:pt x="13410" y="895"/>
                    <a:pt x="12175" y="1563"/>
                  </a:cubicBezTo>
                  <a:cubicBezTo>
                    <a:pt x="9040" y="3230"/>
                    <a:pt x="6672" y="5299"/>
                    <a:pt x="4537" y="8134"/>
                  </a:cubicBezTo>
                  <a:cubicBezTo>
                    <a:pt x="2335" y="11069"/>
                    <a:pt x="601" y="14605"/>
                    <a:pt x="200" y="18074"/>
                  </a:cubicBezTo>
                  <a:cubicBezTo>
                    <a:pt x="0" y="19776"/>
                    <a:pt x="33" y="21544"/>
                    <a:pt x="300" y="23345"/>
                  </a:cubicBezTo>
                  <a:cubicBezTo>
                    <a:pt x="967" y="28182"/>
                    <a:pt x="2068" y="32418"/>
                    <a:pt x="5738" y="36388"/>
                  </a:cubicBezTo>
                  <a:cubicBezTo>
                    <a:pt x="8606" y="39390"/>
                    <a:pt x="13009" y="41458"/>
                    <a:pt x="17046" y="42358"/>
                  </a:cubicBezTo>
                  <a:cubicBezTo>
                    <a:pt x="18611" y="42700"/>
                    <a:pt x="20211" y="42869"/>
                    <a:pt x="21812" y="42869"/>
                  </a:cubicBezTo>
                  <a:cubicBezTo>
                    <a:pt x="25838" y="42869"/>
                    <a:pt x="29863" y="41800"/>
                    <a:pt x="33324" y="39723"/>
                  </a:cubicBezTo>
                  <a:cubicBezTo>
                    <a:pt x="32924" y="39023"/>
                    <a:pt x="32490" y="38389"/>
                    <a:pt x="31956" y="37755"/>
                  </a:cubicBezTo>
                  <a:cubicBezTo>
                    <a:pt x="31523" y="37989"/>
                    <a:pt x="26953" y="39890"/>
                    <a:pt x="24985" y="40190"/>
                  </a:cubicBezTo>
                  <a:cubicBezTo>
                    <a:pt x="24009" y="40347"/>
                    <a:pt x="23002" y="40424"/>
                    <a:pt x="21985" y="40424"/>
                  </a:cubicBezTo>
                  <a:cubicBezTo>
                    <a:pt x="19104" y="40424"/>
                    <a:pt x="16140" y="39806"/>
                    <a:pt x="13576" y="38622"/>
                  </a:cubicBezTo>
                  <a:cubicBezTo>
                    <a:pt x="12242" y="37989"/>
                    <a:pt x="11041" y="37155"/>
                    <a:pt x="9840" y="36287"/>
                  </a:cubicBezTo>
                  <a:cubicBezTo>
                    <a:pt x="8940" y="35687"/>
                    <a:pt x="7806" y="34786"/>
                    <a:pt x="7072" y="34019"/>
                  </a:cubicBezTo>
                  <a:cubicBezTo>
                    <a:pt x="4603" y="31351"/>
                    <a:pt x="3636" y="28215"/>
                    <a:pt x="2835" y="24646"/>
                  </a:cubicBezTo>
                  <a:cubicBezTo>
                    <a:pt x="2068" y="21310"/>
                    <a:pt x="2469" y="18108"/>
                    <a:pt x="3469" y="14839"/>
                  </a:cubicBezTo>
                  <a:cubicBezTo>
                    <a:pt x="5304" y="8834"/>
                    <a:pt x="10574" y="4198"/>
                    <a:pt x="16579" y="2430"/>
                  </a:cubicBezTo>
                  <a:cubicBezTo>
                    <a:pt x="16812" y="2363"/>
                    <a:pt x="17046" y="2263"/>
                    <a:pt x="17179" y="2063"/>
                  </a:cubicBezTo>
                  <a:cubicBezTo>
                    <a:pt x="17246" y="1930"/>
                    <a:pt x="17212" y="1796"/>
                    <a:pt x="17212" y="1663"/>
                  </a:cubicBezTo>
                  <a:cubicBezTo>
                    <a:pt x="17179" y="1262"/>
                    <a:pt x="17146" y="895"/>
                    <a:pt x="17046" y="529"/>
                  </a:cubicBezTo>
                  <a:cubicBezTo>
                    <a:pt x="16979" y="395"/>
                    <a:pt x="16946" y="228"/>
                    <a:pt x="16812" y="128"/>
                  </a:cubicBezTo>
                  <a:cubicBezTo>
                    <a:pt x="16713" y="30"/>
                    <a:pt x="16568" y="1"/>
                    <a:pt x="164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322;p83">
              <a:extLst>
                <a:ext uri="{FF2B5EF4-FFF2-40B4-BE49-F238E27FC236}">
                  <a16:creationId xmlns:a16="http://schemas.microsoft.com/office/drawing/2014/main" id="{63729BB4-6740-002F-6415-1AAA80A6439F}"/>
                </a:ext>
              </a:extLst>
            </p:cNvPr>
            <p:cNvSpPr/>
            <p:nvPr/>
          </p:nvSpPr>
          <p:spPr>
            <a:xfrm>
              <a:off x="2286800" y="3371750"/>
              <a:ext cx="90925" cy="98700"/>
            </a:xfrm>
            <a:custGeom>
              <a:avLst/>
              <a:gdLst/>
              <a:ahLst/>
              <a:cxnLst/>
              <a:rect l="l" t="t" r="r" b="b"/>
              <a:pathLst>
                <a:path w="3637" h="3948" extrusionOk="0">
                  <a:moveTo>
                    <a:pt x="1812" y="1"/>
                  </a:moveTo>
                  <a:cubicBezTo>
                    <a:pt x="1228" y="1"/>
                    <a:pt x="427" y="660"/>
                    <a:pt x="134" y="979"/>
                  </a:cubicBezTo>
                  <a:cubicBezTo>
                    <a:pt x="101" y="1012"/>
                    <a:pt x="34" y="1079"/>
                    <a:pt x="34" y="1112"/>
                  </a:cubicBezTo>
                  <a:cubicBezTo>
                    <a:pt x="1" y="1212"/>
                    <a:pt x="67" y="1279"/>
                    <a:pt x="101" y="1346"/>
                  </a:cubicBezTo>
                  <a:cubicBezTo>
                    <a:pt x="501" y="2213"/>
                    <a:pt x="935" y="3080"/>
                    <a:pt x="1368" y="3948"/>
                  </a:cubicBezTo>
                  <a:cubicBezTo>
                    <a:pt x="2069" y="3614"/>
                    <a:pt x="2869" y="3581"/>
                    <a:pt x="3537" y="3180"/>
                  </a:cubicBezTo>
                  <a:cubicBezTo>
                    <a:pt x="3570" y="3147"/>
                    <a:pt x="3603" y="3147"/>
                    <a:pt x="3637" y="3080"/>
                  </a:cubicBezTo>
                  <a:cubicBezTo>
                    <a:pt x="3637" y="3047"/>
                    <a:pt x="3637" y="2980"/>
                    <a:pt x="3603" y="2947"/>
                  </a:cubicBezTo>
                  <a:cubicBezTo>
                    <a:pt x="3370" y="2446"/>
                    <a:pt x="3170" y="1979"/>
                    <a:pt x="2936" y="1512"/>
                  </a:cubicBezTo>
                  <a:cubicBezTo>
                    <a:pt x="2736" y="1112"/>
                    <a:pt x="2536" y="445"/>
                    <a:pt x="2202" y="145"/>
                  </a:cubicBezTo>
                  <a:cubicBezTo>
                    <a:pt x="2094" y="43"/>
                    <a:pt x="1960" y="1"/>
                    <a:pt x="18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323;p83">
              <a:extLst>
                <a:ext uri="{FF2B5EF4-FFF2-40B4-BE49-F238E27FC236}">
                  <a16:creationId xmlns:a16="http://schemas.microsoft.com/office/drawing/2014/main" id="{6BB05819-7AC3-6686-7264-3D5E30F4C4F1}"/>
                </a:ext>
              </a:extLst>
            </p:cNvPr>
            <p:cNvSpPr/>
            <p:nvPr/>
          </p:nvSpPr>
          <p:spPr>
            <a:xfrm>
              <a:off x="2635375" y="4228725"/>
              <a:ext cx="96775" cy="88175"/>
            </a:xfrm>
            <a:custGeom>
              <a:avLst/>
              <a:gdLst/>
              <a:ahLst/>
              <a:cxnLst/>
              <a:rect l="l" t="t" r="r" b="b"/>
              <a:pathLst>
                <a:path w="3871" h="3527" extrusionOk="0">
                  <a:moveTo>
                    <a:pt x="1" y="924"/>
                  </a:moveTo>
                  <a:cubicBezTo>
                    <a:pt x="1" y="925"/>
                    <a:pt x="1" y="925"/>
                    <a:pt x="2" y="926"/>
                  </a:cubicBezTo>
                  <a:lnTo>
                    <a:pt x="2" y="926"/>
                  </a:lnTo>
                  <a:cubicBezTo>
                    <a:pt x="2" y="925"/>
                    <a:pt x="1" y="925"/>
                    <a:pt x="1" y="924"/>
                  </a:cubicBezTo>
                  <a:close/>
                  <a:moveTo>
                    <a:pt x="2316" y="0"/>
                  </a:moveTo>
                  <a:cubicBezTo>
                    <a:pt x="2258" y="0"/>
                    <a:pt x="2188" y="18"/>
                    <a:pt x="2102" y="57"/>
                  </a:cubicBezTo>
                  <a:cubicBezTo>
                    <a:pt x="1944" y="120"/>
                    <a:pt x="229" y="932"/>
                    <a:pt x="21" y="932"/>
                  </a:cubicBezTo>
                  <a:cubicBezTo>
                    <a:pt x="11" y="932"/>
                    <a:pt x="4" y="930"/>
                    <a:pt x="2" y="926"/>
                  </a:cubicBezTo>
                  <a:lnTo>
                    <a:pt x="2" y="926"/>
                  </a:lnTo>
                  <a:cubicBezTo>
                    <a:pt x="435" y="1826"/>
                    <a:pt x="935" y="2693"/>
                    <a:pt x="1469" y="3526"/>
                  </a:cubicBezTo>
                  <a:cubicBezTo>
                    <a:pt x="2303" y="3359"/>
                    <a:pt x="3103" y="3126"/>
                    <a:pt x="3870" y="2792"/>
                  </a:cubicBezTo>
                  <a:cubicBezTo>
                    <a:pt x="3637" y="2392"/>
                    <a:pt x="3437" y="1992"/>
                    <a:pt x="3237" y="1625"/>
                  </a:cubicBezTo>
                  <a:cubicBezTo>
                    <a:pt x="3070" y="1258"/>
                    <a:pt x="2870" y="924"/>
                    <a:pt x="2703" y="557"/>
                  </a:cubicBezTo>
                  <a:cubicBezTo>
                    <a:pt x="2596" y="289"/>
                    <a:pt x="2553" y="0"/>
                    <a:pt x="2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324;p83">
              <a:extLst>
                <a:ext uri="{FF2B5EF4-FFF2-40B4-BE49-F238E27FC236}">
                  <a16:creationId xmlns:a16="http://schemas.microsoft.com/office/drawing/2014/main" id="{E3B25032-74E0-22E4-0A75-6D9FAB449B8F}"/>
                </a:ext>
              </a:extLst>
            </p:cNvPr>
            <p:cNvSpPr/>
            <p:nvPr/>
          </p:nvSpPr>
          <p:spPr>
            <a:xfrm>
              <a:off x="2450250" y="4355525"/>
              <a:ext cx="81750" cy="287500"/>
            </a:xfrm>
            <a:custGeom>
              <a:avLst/>
              <a:gdLst/>
              <a:ahLst/>
              <a:cxnLst/>
              <a:rect l="l" t="t" r="r" b="b"/>
              <a:pathLst>
                <a:path w="3270" h="11500" extrusionOk="0">
                  <a:moveTo>
                    <a:pt x="1191" y="1"/>
                  </a:moveTo>
                  <a:cubicBezTo>
                    <a:pt x="730" y="1"/>
                    <a:pt x="371" y="218"/>
                    <a:pt x="268" y="923"/>
                  </a:cubicBezTo>
                  <a:cubicBezTo>
                    <a:pt x="1" y="2624"/>
                    <a:pt x="134" y="4458"/>
                    <a:pt x="134" y="6160"/>
                  </a:cubicBezTo>
                  <a:cubicBezTo>
                    <a:pt x="134" y="7894"/>
                    <a:pt x="167" y="9662"/>
                    <a:pt x="268" y="11430"/>
                  </a:cubicBezTo>
                  <a:cubicBezTo>
                    <a:pt x="762" y="11471"/>
                    <a:pt x="1257" y="11500"/>
                    <a:pt x="1752" y="11500"/>
                  </a:cubicBezTo>
                  <a:cubicBezTo>
                    <a:pt x="2058" y="11500"/>
                    <a:pt x="2363" y="11489"/>
                    <a:pt x="2669" y="11463"/>
                  </a:cubicBezTo>
                  <a:cubicBezTo>
                    <a:pt x="2869" y="11463"/>
                    <a:pt x="3070" y="11430"/>
                    <a:pt x="3170" y="11297"/>
                  </a:cubicBezTo>
                  <a:cubicBezTo>
                    <a:pt x="3270" y="11197"/>
                    <a:pt x="3270" y="10996"/>
                    <a:pt x="3270" y="10863"/>
                  </a:cubicBezTo>
                  <a:cubicBezTo>
                    <a:pt x="3236" y="8928"/>
                    <a:pt x="3236" y="6994"/>
                    <a:pt x="3203" y="5059"/>
                  </a:cubicBezTo>
                  <a:lnTo>
                    <a:pt x="3170" y="2457"/>
                  </a:lnTo>
                  <a:cubicBezTo>
                    <a:pt x="3170" y="1990"/>
                    <a:pt x="3170" y="1523"/>
                    <a:pt x="3136" y="1089"/>
                  </a:cubicBezTo>
                  <a:cubicBezTo>
                    <a:pt x="3136" y="456"/>
                    <a:pt x="3203" y="522"/>
                    <a:pt x="2636" y="355"/>
                  </a:cubicBezTo>
                  <a:cubicBezTo>
                    <a:pt x="2150" y="194"/>
                    <a:pt x="1626" y="1"/>
                    <a:pt x="1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325;p83">
              <a:extLst>
                <a:ext uri="{FF2B5EF4-FFF2-40B4-BE49-F238E27FC236}">
                  <a16:creationId xmlns:a16="http://schemas.microsoft.com/office/drawing/2014/main" id="{420F0800-58E5-BD18-ED5B-A3AEF59221D8}"/>
                </a:ext>
              </a:extLst>
            </p:cNvPr>
            <p:cNvSpPr/>
            <p:nvPr/>
          </p:nvSpPr>
          <p:spPr>
            <a:xfrm>
              <a:off x="2170050" y="4614975"/>
              <a:ext cx="643000" cy="108850"/>
            </a:xfrm>
            <a:custGeom>
              <a:avLst/>
              <a:gdLst/>
              <a:ahLst/>
              <a:cxnLst/>
              <a:rect l="l" t="t" r="r" b="b"/>
              <a:pathLst>
                <a:path w="25720" h="4354" extrusionOk="0">
                  <a:moveTo>
                    <a:pt x="12277" y="0"/>
                  </a:moveTo>
                  <a:cubicBezTo>
                    <a:pt x="12138" y="0"/>
                    <a:pt x="11990" y="43"/>
                    <a:pt x="11842" y="85"/>
                  </a:cubicBezTo>
                  <a:cubicBezTo>
                    <a:pt x="8240" y="1085"/>
                    <a:pt x="4837" y="1853"/>
                    <a:pt x="1235" y="2820"/>
                  </a:cubicBezTo>
                  <a:cubicBezTo>
                    <a:pt x="1" y="3187"/>
                    <a:pt x="701" y="4254"/>
                    <a:pt x="701" y="4254"/>
                  </a:cubicBezTo>
                  <a:cubicBezTo>
                    <a:pt x="701" y="4254"/>
                    <a:pt x="6149" y="4353"/>
                    <a:pt x="9954" y="4353"/>
                  </a:cubicBezTo>
                  <a:cubicBezTo>
                    <a:pt x="11095" y="4353"/>
                    <a:pt x="12089" y="4344"/>
                    <a:pt x="12743" y="4321"/>
                  </a:cubicBezTo>
                  <a:lnTo>
                    <a:pt x="13043" y="4321"/>
                  </a:lnTo>
                  <a:cubicBezTo>
                    <a:pt x="13698" y="4344"/>
                    <a:pt x="14691" y="4353"/>
                    <a:pt x="15833" y="4353"/>
                  </a:cubicBezTo>
                  <a:cubicBezTo>
                    <a:pt x="19638" y="4353"/>
                    <a:pt x="25085" y="4254"/>
                    <a:pt x="25085" y="4254"/>
                  </a:cubicBezTo>
                  <a:cubicBezTo>
                    <a:pt x="25085" y="4254"/>
                    <a:pt x="25719" y="3287"/>
                    <a:pt x="24552" y="2820"/>
                  </a:cubicBezTo>
                  <a:cubicBezTo>
                    <a:pt x="21750" y="1786"/>
                    <a:pt x="18514" y="985"/>
                    <a:pt x="13944" y="85"/>
                  </a:cubicBezTo>
                  <a:cubicBezTo>
                    <a:pt x="13783" y="62"/>
                    <a:pt x="13622" y="23"/>
                    <a:pt x="13461" y="23"/>
                  </a:cubicBezTo>
                  <a:cubicBezTo>
                    <a:pt x="13388" y="23"/>
                    <a:pt x="13316" y="31"/>
                    <a:pt x="13243" y="51"/>
                  </a:cubicBezTo>
                  <a:cubicBezTo>
                    <a:pt x="13043" y="151"/>
                    <a:pt x="12943" y="352"/>
                    <a:pt x="12877" y="585"/>
                  </a:cubicBezTo>
                  <a:cubicBezTo>
                    <a:pt x="12843" y="352"/>
                    <a:pt x="12743" y="151"/>
                    <a:pt x="12510" y="51"/>
                  </a:cubicBezTo>
                  <a:cubicBezTo>
                    <a:pt x="12436" y="15"/>
                    <a:pt x="12358" y="0"/>
                    <a:pt x="12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326;p83">
              <a:extLst>
                <a:ext uri="{FF2B5EF4-FFF2-40B4-BE49-F238E27FC236}">
                  <a16:creationId xmlns:a16="http://schemas.microsoft.com/office/drawing/2014/main" id="{D11A9256-76D6-B5F5-1FC0-09F85AAC74E3}"/>
                </a:ext>
              </a:extLst>
            </p:cNvPr>
            <p:cNvSpPr/>
            <p:nvPr/>
          </p:nvSpPr>
          <p:spPr>
            <a:xfrm>
              <a:off x="2035800" y="3413725"/>
              <a:ext cx="911500" cy="873275"/>
            </a:xfrm>
            <a:custGeom>
              <a:avLst/>
              <a:gdLst/>
              <a:ahLst/>
              <a:cxnLst/>
              <a:rect l="l" t="t" r="r" b="b"/>
              <a:pathLst>
                <a:path w="36460" h="34931" extrusionOk="0">
                  <a:moveTo>
                    <a:pt x="18247" y="0"/>
                  </a:moveTo>
                  <a:cubicBezTo>
                    <a:pt x="15878" y="0"/>
                    <a:pt x="14077" y="434"/>
                    <a:pt x="11875" y="1335"/>
                  </a:cubicBezTo>
                  <a:cubicBezTo>
                    <a:pt x="9674" y="2235"/>
                    <a:pt x="7706" y="3670"/>
                    <a:pt x="6004" y="5337"/>
                  </a:cubicBezTo>
                  <a:cubicBezTo>
                    <a:pt x="4670" y="6638"/>
                    <a:pt x="3770" y="8039"/>
                    <a:pt x="2735" y="9607"/>
                  </a:cubicBezTo>
                  <a:cubicBezTo>
                    <a:pt x="167" y="13677"/>
                    <a:pt x="0" y="19514"/>
                    <a:pt x="1968" y="23917"/>
                  </a:cubicBezTo>
                  <a:cubicBezTo>
                    <a:pt x="3936" y="28321"/>
                    <a:pt x="7839" y="31723"/>
                    <a:pt x="12276" y="33524"/>
                  </a:cubicBezTo>
                  <a:cubicBezTo>
                    <a:pt x="14559" y="34435"/>
                    <a:pt x="17035" y="34931"/>
                    <a:pt x="19486" y="34931"/>
                  </a:cubicBezTo>
                  <a:cubicBezTo>
                    <a:pt x="22334" y="34931"/>
                    <a:pt x="25148" y="34261"/>
                    <a:pt x="27587" y="32790"/>
                  </a:cubicBezTo>
                  <a:cubicBezTo>
                    <a:pt x="28554" y="32223"/>
                    <a:pt x="29455" y="31523"/>
                    <a:pt x="30255" y="30689"/>
                  </a:cubicBezTo>
                  <a:cubicBezTo>
                    <a:pt x="31423" y="29455"/>
                    <a:pt x="32323" y="27987"/>
                    <a:pt x="33124" y="26486"/>
                  </a:cubicBezTo>
                  <a:cubicBezTo>
                    <a:pt x="33858" y="25118"/>
                    <a:pt x="34558" y="23717"/>
                    <a:pt x="35059" y="22250"/>
                  </a:cubicBezTo>
                  <a:cubicBezTo>
                    <a:pt x="36460" y="18013"/>
                    <a:pt x="36059" y="13210"/>
                    <a:pt x="34024" y="9274"/>
                  </a:cubicBezTo>
                  <a:cubicBezTo>
                    <a:pt x="32590" y="6538"/>
                    <a:pt x="30389" y="4237"/>
                    <a:pt x="27787" y="2669"/>
                  </a:cubicBezTo>
                  <a:cubicBezTo>
                    <a:pt x="26586" y="1968"/>
                    <a:pt x="25252" y="1268"/>
                    <a:pt x="23951" y="834"/>
                  </a:cubicBezTo>
                  <a:cubicBezTo>
                    <a:pt x="22416" y="334"/>
                    <a:pt x="19814" y="0"/>
                    <a:pt x="18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327;p83">
              <a:extLst>
                <a:ext uri="{FF2B5EF4-FFF2-40B4-BE49-F238E27FC236}">
                  <a16:creationId xmlns:a16="http://schemas.microsoft.com/office/drawing/2014/main" id="{7B466A59-F62E-458C-83AF-94A8D972DAAF}"/>
                </a:ext>
              </a:extLst>
            </p:cNvPr>
            <p:cNvSpPr/>
            <p:nvPr/>
          </p:nvSpPr>
          <p:spPr>
            <a:xfrm>
              <a:off x="2846375" y="3648050"/>
              <a:ext cx="95925" cy="257725"/>
            </a:xfrm>
            <a:custGeom>
              <a:avLst/>
              <a:gdLst/>
              <a:ahLst/>
              <a:cxnLst/>
              <a:rect l="l" t="t" r="r" b="b"/>
              <a:pathLst>
                <a:path w="3837" h="10309" extrusionOk="0">
                  <a:moveTo>
                    <a:pt x="1635" y="1"/>
                  </a:moveTo>
                  <a:cubicBezTo>
                    <a:pt x="1568" y="167"/>
                    <a:pt x="1501" y="634"/>
                    <a:pt x="1501" y="768"/>
                  </a:cubicBezTo>
                  <a:cubicBezTo>
                    <a:pt x="1535" y="1101"/>
                    <a:pt x="1601" y="1435"/>
                    <a:pt x="1501" y="1735"/>
                  </a:cubicBezTo>
                  <a:cubicBezTo>
                    <a:pt x="1435" y="1869"/>
                    <a:pt x="1368" y="2002"/>
                    <a:pt x="1335" y="2136"/>
                  </a:cubicBezTo>
                  <a:cubicBezTo>
                    <a:pt x="1235" y="2369"/>
                    <a:pt x="1235" y="2603"/>
                    <a:pt x="1168" y="2803"/>
                  </a:cubicBezTo>
                  <a:cubicBezTo>
                    <a:pt x="1001" y="3170"/>
                    <a:pt x="601" y="3336"/>
                    <a:pt x="334" y="3637"/>
                  </a:cubicBezTo>
                  <a:cubicBezTo>
                    <a:pt x="0" y="4104"/>
                    <a:pt x="67" y="4771"/>
                    <a:pt x="267" y="5304"/>
                  </a:cubicBezTo>
                  <a:cubicBezTo>
                    <a:pt x="501" y="5838"/>
                    <a:pt x="868" y="6305"/>
                    <a:pt x="1068" y="6839"/>
                  </a:cubicBezTo>
                  <a:cubicBezTo>
                    <a:pt x="1201" y="7172"/>
                    <a:pt x="1301" y="7539"/>
                    <a:pt x="1468" y="7873"/>
                  </a:cubicBezTo>
                  <a:cubicBezTo>
                    <a:pt x="1768" y="8440"/>
                    <a:pt x="2369" y="8840"/>
                    <a:pt x="2636" y="9407"/>
                  </a:cubicBezTo>
                  <a:cubicBezTo>
                    <a:pt x="2802" y="9741"/>
                    <a:pt x="2936" y="10141"/>
                    <a:pt x="3236" y="10308"/>
                  </a:cubicBezTo>
                  <a:cubicBezTo>
                    <a:pt x="3269" y="10275"/>
                    <a:pt x="3269" y="10208"/>
                    <a:pt x="3269" y="10175"/>
                  </a:cubicBezTo>
                  <a:cubicBezTo>
                    <a:pt x="3836" y="5505"/>
                    <a:pt x="3136" y="3103"/>
                    <a:pt x="16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328;p83">
              <a:extLst>
                <a:ext uri="{FF2B5EF4-FFF2-40B4-BE49-F238E27FC236}">
                  <a16:creationId xmlns:a16="http://schemas.microsoft.com/office/drawing/2014/main" id="{B2226375-4B29-D540-2FEF-FA127EF31DCD}"/>
                </a:ext>
              </a:extLst>
            </p:cNvPr>
            <p:cNvSpPr/>
            <p:nvPr/>
          </p:nvSpPr>
          <p:spPr>
            <a:xfrm>
              <a:off x="2045800" y="3440200"/>
              <a:ext cx="650500" cy="645400"/>
            </a:xfrm>
            <a:custGeom>
              <a:avLst/>
              <a:gdLst/>
              <a:ahLst/>
              <a:cxnLst/>
              <a:rect l="l" t="t" r="r" b="b"/>
              <a:pathLst>
                <a:path w="26020" h="25816" extrusionOk="0">
                  <a:moveTo>
                    <a:pt x="10195" y="5513"/>
                  </a:moveTo>
                  <a:cubicBezTo>
                    <a:pt x="10273" y="5513"/>
                    <a:pt x="10364" y="5533"/>
                    <a:pt x="10475" y="5579"/>
                  </a:cubicBezTo>
                  <a:cubicBezTo>
                    <a:pt x="10741" y="5713"/>
                    <a:pt x="10942" y="5980"/>
                    <a:pt x="11008" y="6280"/>
                  </a:cubicBezTo>
                  <a:cubicBezTo>
                    <a:pt x="11042" y="6347"/>
                    <a:pt x="11042" y="6413"/>
                    <a:pt x="11008" y="6447"/>
                  </a:cubicBezTo>
                  <a:cubicBezTo>
                    <a:pt x="10975" y="6613"/>
                    <a:pt x="10775" y="6647"/>
                    <a:pt x="10608" y="6647"/>
                  </a:cubicBezTo>
                  <a:cubicBezTo>
                    <a:pt x="10308" y="6680"/>
                    <a:pt x="10008" y="6713"/>
                    <a:pt x="9707" y="6747"/>
                  </a:cubicBezTo>
                  <a:cubicBezTo>
                    <a:pt x="9541" y="6780"/>
                    <a:pt x="9340" y="6847"/>
                    <a:pt x="9207" y="7014"/>
                  </a:cubicBezTo>
                  <a:cubicBezTo>
                    <a:pt x="9174" y="7080"/>
                    <a:pt x="9140" y="7147"/>
                    <a:pt x="9107" y="7214"/>
                  </a:cubicBezTo>
                  <a:cubicBezTo>
                    <a:pt x="9040" y="7281"/>
                    <a:pt x="8974" y="7314"/>
                    <a:pt x="8907" y="7314"/>
                  </a:cubicBezTo>
                  <a:cubicBezTo>
                    <a:pt x="8773" y="7381"/>
                    <a:pt x="8607" y="7447"/>
                    <a:pt x="8473" y="7514"/>
                  </a:cubicBezTo>
                  <a:cubicBezTo>
                    <a:pt x="8406" y="7547"/>
                    <a:pt x="8331" y="7572"/>
                    <a:pt x="8265" y="7572"/>
                  </a:cubicBezTo>
                  <a:cubicBezTo>
                    <a:pt x="8198" y="7572"/>
                    <a:pt x="8140" y="7547"/>
                    <a:pt x="8106" y="7481"/>
                  </a:cubicBezTo>
                  <a:cubicBezTo>
                    <a:pt x="8073" y="7414"/>
                    <a:pt x="8140" y="7314"/>
                    <a:pt x="8206" y="7247"/>
                  </a:cubicBezTo>
                  <a:cubicBezTo>
                    <a:pt x="8707" y="6780"/>
                    <a:pt x="9174" y="6313"/>
                    <a:pt x="9674" y="5846"/>
                  </a:cubicBezTo>
                  <a:cubicBezTo>
                    <a:pt x="9867" y="5653"/>
                    <a:pt x="9990" y="5513"/>
                    <a:pt x="10195" y="5513"/>
                  </a:cubicBezTo>
                  <a:close/>
                  <a:moveTo>
                    <a:pt x="6341" y="6838"/>
                  </a:moveTo>
                  <a:cubicBezTo>
                    <a:pt x="7017" y="6838"/>
                    <a:pt x="6338" y="7984"/>
                    <a:pt x="6338" y="8315"/>
                  </a:cubicBezTo>
                  <a:cubicBezTo>
                    <a:pt x="6338" y="8515"/>
                    <a:pt x="6405" y="8715"/>
                    <a:pt x="6405" y="8915"/>
                  </a:cubicBezTo>
                  <a:cubicBezTo>
                    <a:pt x="6405" y="9215"/>
                    <a:pt x="6172" y="9449"/>
                    <a:pt x="5971" y="9649"/>
                  </a:cubicBezTo>
                  <a:cubicBezTo>
                    <a:pt x="5871" y="9749"/>
                    <a:pt x="5805" y="9816"/>
                    <a:pt x="5671" y="9816"/>
                  </a:cubicBezTo>
                  <a:cubicBezTo>
                    <a:pt x="5538" y="9816"/>
                    <a:pt x="5438" y="9716"/>
                    <a:pt x="5404" y="9582"/>
                  </a:cubicBezTo>
                  <a:cubicBezTo>
                    <a:pt x="5371" y="9482"/>
                    <a:pt x="5404" y="9349"/>
                    <a:pt x="5404" y="9249"/>
                  </a:cubicBezTo>
                  <a:cubicBezTo>
                    <a:pt x="5438" y="9015"/>
                    <a:pt x="5471" y="8815"/>
                    <a:pt x="5571" y="8615"/>
                  </a:cubicBezTo>
                  <a:cubicBezTo>
                    <a:pt x="5638" y="8448"/>
                    <a:pt x="5771" y="8281"/>
                    <a:pt x="5805" y="8081"/>
                  </a:cubicBezTo>
                  <a:cubicBezTo>
                    <a:pt x="5905" y="7814"/>
                    <a:pt x="5771" y="7714"/>
                    <a:pt x="5738" y="7447"/>
                  </a:cubicBezTo>
                  <a:cubicBezTo>
                    <a:pt x="5705" y="7147"/>
                    <a:pt x="5738" y="6947"/>
                    <a:pt x="6071" y="6880"/>
                  </a:cubicBezTo>
                  <a:cubicBezTo>
                    <a:pt x="6179" y="6851"/>
                    <a:pt x="6268" y="6838"/>
                    <a:pt x="6341" y="6838"/>
                  </a:cubicBezTo>
                  <a:close/>
                  <a:moveTo>
                    <a:pt x="16827" y="4578"/>
                  </a:moveTo>
                  <a:cubicBezTo>
                    <a:pt x="17282" y="4578"/>
                    <a:pt x="17736" y="4602"/>
                    <a:pt x="18047" y="4912"/>
                  </a:cubicBezTo>
                  <a:cubicBezTo>
                    <a:pt x="18147" y="5012"/>
                    <a:pt x="18213" y="5146"/>
                    <a:pt x="18347" y="5212"/>
                  </a:cubicBezTo>
                  <a:cubicBezTo>
                    <a:pt x="18448" y="5267"/>
                    <a:pt x="18569" y="5282"/>
                    <a:pt x="18695" y="5282"/>
                  </a:cubicBezTo>
                  <a:cubicBezTo>
                    <a:pt x="18841" y="5282"/>
                    <a:pt x="18993" y="5263"/>
                    <a:pt x="19131" y="5263"/>
                  </a:cubicBezTo>
                  <a:cubicBezTo>
                    <a:pt x="19311" y="5263"/>
                    <a:pt x="19466" y="5295"/>
                    <a:pt x="19548" y="5446"/>
                  </a:cubicBezTo>
                  <a:cubicBezTo>
                    <a:pt x="19548" y="5980"/>
                    <a:pt x="17980" y="6080"/>
                    <a:pt x="17179" y="6080"/>
                  </a:cubicBezTo>
                  <a:cubicBezTo>
                    <a:pt x="17073" y="6080"/>
                    <a:pt x="16961" y="6074"/>
                    <a:pt x="16847" y="6074"/>
                  </a:cubicBezTo>
                  <a:cubicBezTo>
                    <a:pt x="16678" y="6074"/>
                    <a:pt x="16506" y="6086"/>
                    <a:pt x="16345" y="6146"/>
                  </a:cubicBezTo>
                  <a:cubicBezTo>
                    <a:pt x="16079" y="6280"/>
                    <a:pt x="15878" y="6580"/>
                    <a:pt x="16012" y="6847"/>
                  </a:cubicBezTo>
                  <a:cubicBezTo>
                    <a:pt x="16112" y="7014"/>
                    <a:pt x="16345" y="7180"/>
                    <a:pt x="16279" y="7347"/>
                  </a:cubicBezTo>
                  <a:cubicBezTo>
                    <a:pt x="16245" y="7414"/>
                    <a:pt x="16212" y="7447"/>
                    <a:pt x="16145" y="7514"/>
                  </a:cubicBezTo>
                  <a:cubicBezTo>
                    <a:pt x="15678" y="7881"/>
                    <a:pt x="15178" y="8248"/>
                    <a:pt x="14711" y="8648"/>
                  </a:cubicBezTo>
                  <a:cubicBezTo>
                    <a:pt x="14569" y="8766"/>
                    <a:pt x="14378" y="8884"/>
                    <a:pt x="14207" y="8884"/>
                  </a:cubicBezTo>
                  <a:cubicBezTo>
                    <a:pt x="14136" y="8884"/>
                    <a:pt x="14069" y="8864"/>
                    <a:pt x="14010" y="8815"/>
                  </a:cubicBezTo>
                  <a:cubicBezTo>
                    <a:pt x="13944" y="8748"/>
                    <a:pt x="13910" y="8648"/>
                    <a:pt x="13844" y="8615"/>
                  </a:cubicBezTo>
                  <a:cubicBezTo>
                    <a:pt x="13744" y="8548"/>
                    <a:pt x="13644" y="8548"/>
                    <a:pt x="13543" y="8548"/>
                  </a:cubicBezTo>
                  <a:cubicBezTo>
                    <a:pt x="12943" y="8648"/>
                    <a:pt x="12509" y="9349"/>
                    <a:pt x="11876" y="9415"/>
                  </a:cubicBezTo>
                  <a:cubicBezTo>
                    <a:pt x="11826" y="9421"/>
                    <a:pt x="11775" y="9423"/>
                    <a:pt x="11723" y="9423"/>
                  </a:cubicBezTo>
                  <a:cubicBezTo>
                    <a:pt x="11621" y="9423"/>
                    <a:pt x="11517" y="9415"/>
                    <a:pt x="11417" y="9415"/>
                  </a:cubicBezTo>
                  <a:cubicBezTo>
                    <a:pt x="11267" y="9415"/>
                    <a:pt x="11125" y="9432"/>
                    <a:pt x="11008" y="9516"/>
                  </a:cubicBezTo>
                  <a:cubicBezTo>
                    <a:pt x="10808" y="9616"/>
                    <a:pt x="10675" y="9849"/>
                    <a:pt x="10475" y="9916"/>
                  </a:cubicBezTo>
                  <a:cubicBezTo>
                    <a:pt x="10412" y="9944"/>
                    <a:pt x="10349" y="9957"/>
                    <a:pt x="10288" y="9957"/>
                  </a:cubicBezTo>
                  <a:cubicBezTo>
                    <a:pt x="9989" y="9957"/>
                    <a:pt x="9718" y="9653"/>
                    <a:pt x="9607" y="9349"/>
                  </a:cubicBezTo>
                  <a:cubicBezTo>
                    <a:pt x="9541" y="9215"/>
                    <a:pt x="9474" y="9082"/>
                    <a:pt x="9507" y="8915"/>
                  </a:cubicBezTo>
                  <a:cubicBezTo>
                    <a:pt x="9507" y="8782"/>
                    <a:pt x="9641" y="8648"/>
                    <a:pt x="9807" y="8648"/>
                  </a:cubicBezTo>
                  <a:cubicBezTo>
                    <a:pt x="9893" y="8648"/>
                    <a:pt x="9979" y="8722"/>
                    <a:pt x="10065" y="8722"/>
                  </a:cubicBezTo>
                  <a:cubicBezTo>
                    <a:pt x="10079" y="8722"/>
                    <a:pt x="10093" y="8720"/>
                    <a:pt x="10108" y="8715"/>
                  </a:cubicBezTo>
                  <a:cubicBezTo>
                    <a:pt x="10241" y="8682"/>
                    <a:pt x="10274" y="8515"/>
                    <a:pt x="10375" y="8448"/>
                  </a:cubicBezTo>
                  <a:cubicBezTo>
                    <a:pt x="10432" y="8405"/>
                    <a:pt x="10495" y="8393"/>
                    <a:pt x="10562" y="8393"/>
                  </a:cubicBezTo>
                  <a:cubicBezTo>
                    <a:pt x="10651" y="8393"/>
                    <a:pt x="10746" y="8415"/>
                    <a:pt x="10842" y="8415"/>
                  </a:cubicBezTo>
                  <a:cubicBezTo>
                    <a:pt x="10860" y="8416"/>
                    <a:pt x="10878" y="8417"/>
                    <a:pt x="10897" y="8417"/>
                  </a:cubicBezTo>
                  <a:cubicBezTo>
                    <a:pt x="11311" y="8417"/>
                    <a:pt x="11712" y="8064"/>
                    <a:pt x="11776" y="7681"/>
                  </a:cubicBezTo>
                  <a:cubicBezTo>
                    <a:pt x="11776" y="7481"/>
                    <a:pt x="11776" y="7314"/>
                    <a:pt x="11809" y="7147"/>
                  </a:cubicBezTo>
                  <a:cubicBezTo>
                    <a:pt x="11864" y="7010"/>
                    <a:pt x="11986" y="6896"/>
                    <a:pt x="12120" y="6896"/>
                  </a:cubicBezTo>
                  <a:cubicBezTo>
                    <a:pt x="12149" y="6896"/>
                    <a:pt x="12179" y="6902"/>
                    <a:pt x="12209" y="6914"/>
                  </a:cubicBezTo>
                  <a:cubicBezTo>
                    <a:pt x="12409" y="7014"/>
                    <a:pt x="12376" y="7347"/>
                    <a:pt x="12576" y="7447"/>
                  </a:cubicBezTo>
                  <a:cubicBezTo>
                    <a:pt x="12619" y="7483"/>
                    <a:pt x="12665" y="7499"/>
                    <a:pt x="12712" y="7499"/>
                  </a:cubicBezTo>
                  <a:cubicBezTo>
                    <a:pt x="12882" y="7499"/>
                    <a:pt x="13057" y="7290"/>
                    <a:pt x="13110" y="7080"/>
                  </a:cubicBezTo>
                  <a:cubicBezTo>
                    <a:pt x="13177" y="6814"/>
                    <a:pt x="13210" y="6547"/>
                    <a:pt x="13177" y="6246"/>
                  </a:cubicBezTo>
                  <a:cubicBezTo>
                    <a:pt x="13143" y="6113"/>
                    <a:pt x="13076" y="5946"/>
                    <a:pt x="13143" y="5813"/>
                  </a:cubicBezTo>
                  <a:cubicBezTo>
                    <a:pt x="13177" y="5713"/>
                    <a:pt x="13243" y="5646"/>
                    <a:pt x="13310" y="5546"/>
                  </a:cubicBezTo>
                  <a:cubicBezTo>
                    <a:pt x="13477" y="5413"/>
                    <a:pt x="13610" y="5246"/>
                    <a:pt x="13777" y="5079"/>
                  </a:cubicBezTo>
                  <a:cubicBezTo>
                    <a:pt x="13877" y="4979"/>
                    <a:pt x="13977" y="4879"/>
                    <a:pt x="14144" y="4845"/>
                  </a:cubicBezTo>
                  <a:cubicBezTo>
                    <a:pt x="14167" y="4840"/>
                    <a:pt x="14191" y="4837"/>
                    <a:pt x="14215" y="4837"/>
                  </a:cubicBezTo>
                  <a:cubicBezTo>
                    <a:pt x="14331" y="4837"/>
                    <a:pt x="14450" y="4902"/>
                    <a:pt x="14477" y="5012"/>
                  </a:cubicBezTo>
                  <a:cubicBezTo>
                    <a:pt x="14477" y="5112"/>
                    <a:pt x="14444" y="5212"/>
                    <a:pt x="14377" y="5279"/>
                  </a:cubicBezTo>
                  <a:cubicBezTo>
                    <a:pt x="14277" y="5479"/>
                    <a:pt x="14144" y="5679"/>
                    <a:pt x="14044" y="5880"/>
                  </a:cubicBezTo>
                  <a:cubicBezTo>
                    <a:pt x="13977" y="5980"/>
                    <a:pt x="13910" y="6146"/>
                    <a:pt x="13977" y="6246"/>
                  </a:cubicBezTo>
                  <a:cubicBezTo>
                    <a:pt x="14012" y="6293"/>
                    <a:pt x="14058" y="6311"/>
                    <a:pt x="14110" y="6311"/>
                  </a:cubicBezTo>
                  <a:cubicBezTo>
                    <a:pt x="14207" y="6311"/>
                    <a:pt x="14323" y="6245"/>
                    <a:pt x="14411" y="6180"/>
                  </a:cubicBezTo>
                  <a:cubicBezTo>
                    <a:pt x="14578" y="6046"/>
                    <a:pt x="14711" y="5880"/>
                    <a:pt x="14811" y="5679"/>
                  </a:cubicBezTo>
                  <a:cubicBezTo>
                    <a:pt x="14944" y="5479"/>
                    <a:pt x="15045" y="5212"/>
                    <a:pt x="15178" y="5046"/>
                  </a:cubicBezTo>
                  <a:cubicBezTo>
                    <a:pt x="15545" y="4679"/>
                    <a:pt x="16079" y="4612"/>
                    <a:pt x="16579" y="4579"/>
                  </a:cubicBezTo>
                  <a:cubicBezTo>
                    <a:pt x="16661" y="4579"/>
                    <a:pt x="16744" y="4578"/>
                    <a:pt x="16827" y="4578"/>
                  </a:cubicBezTo>
                  <a:close/>
                  <a:moveTo>
                    <a:pt x="12918" y="1"/>
                  </a:moveTo>
                  <a:cubicBezTo>
                    <a:pt x="12464" y="1"/>
                    <a:pt x="12049" y="61"/>
                    <a:pt x="11976" y="75"/>
                  </a:cubicBezTo>
                  <a:cubicBezTo>
                    <a:pt x="9340" y="1009"/>
                    <a:pt x="6805" y="2310"/>
                    <a:pt x="4904" y="4378"/>
                  </a:cubicBezTo>
                  <a:cubicBezTo>
                    <a:pt x="1735" y="7848"/>
                    <a:pt x="0" y="12217"/>
                    <a:pt x="267" y="16854"/>
                  </a:cubicBezTo>
                  <a:cubicBezTo>
                    <a:pt x="501" y="17088"/>
                    <a:pt x="801" y="17288"/>
                    <a:pt x="1035" y="17521"/>
                  </a:cubicBezTo>
                  <a:cubicBezTo>
                    <a:pt x="1602" y="18088"/>
                    <a:pt x="1835" y="18889"/>
                    <a:pt x="2069" y="19623"/>
                  </a:cubicBezTo>
                  <a:cubicBezTo>
                    <a:pt x="2235" y="18489"/>
                    <a:pt x="2402" y="17321"/>
                    <a:pt x="2602" y="16187"/>
                  </a:cubicBezTo>
                  <a:cubicBezTo>
                    <a:pt x="2669" y="15520"/>
                    <a:pt x="2802" y="14819"/>
                    <a:pt x="3269" y="14352"/>
                  </a:cubicBezTo>
                  <a:cubicBezTo>
                    <a:pt x="3703" y="13919"/>
                    <a:pt x="4370" y="13785"/>
                    <a:pt x="4904" y="13485"/>
                  </a:cubicBezTo>
                  <a:cubicBezTo>
                    <a:pt x="5681" y="13096"/>
                    <a:pt x="6081" y="11513"/>
                    <a:pt x="6470" y="11513"/>
                  </a:cubicBezTo>
                  <a:cubicBezTo>
                    <a:pt x="6482" y="11513"/>
                    <a:pt x="6493" y="11514"/>
                    <a:pt x="6505" y="11517"/>
                  </a:cubicBezTo>
                  <a:cubicBezTo>
                    <a:pt x="6905" y="11584"/>
                    <a:pt x="6305" y="13352"/>
                    <a:pt x="5538" y="13685"/>
                  </a:cubicBezTo>
                  <a:cubicBezTo>
                    <a:pt x="5338" y="13785"/>
                    <a:pt x="5104" y="13819"/>
                    <a:pt x="4904" y="13919"/>
                  </a:cubicBezTo>
                  <a:cubicBezTo>
                    <a:pt x="4337" y="14252"/>
                    <a:pt x="4337" y="15120"/>
                    <a:pt x="4771" y="15587"/>
                  </a:cubicBezTo>
                  <a:cubicBezTo>
                    <a:pt x="5171" y="16087"/>
                    <a:pt x="5838" y="16220"/>
                    <a:pt x="6505" y="16220"/>
                  </a:cubicBezTo>
                  <a:cubicBezTo>
                    <a:pt x="6552" y="16222"/>
                    <a:pt x="6600" y="16223"/>
                    <a:pt x="6648" y="16223"/>
                  </a:cubicBezTo>
                  <a:cubicBezTo>
                    <a:pt x="7378" y="16223"/>
                    <a:pt x="8171" y="15983"/>
                    <a:pt x="8640" y="15420"/>
                  </a:cubicBezTo>
                  <a:cubicBezTo>
                    <a:pt x="8974" y="15019"/>
                    <a:pt x="9140" y="14519"/>
                    <a:pt x="9274" y="14052"/>
                  </a:cubicBezTo>
                  <a:cubicBezTo>
                    <a:pt x="9633" y="12974"/>
                    <a:pt x="9992" y="10713"/>
                    <a:pt x="10320" y="10713"/>
                  </a:cubicBezTo>
                  <a:cubicBezTo>
                    <a:pt x="10327" y="10713"/>
                    <a:pt x="10334" y="10714"/>
                    <a:pt x="10341" y="10716"/>
                  </a:cubicBezTo>
                  <a:cubicBezTo>
                    <a:pt x="10708" y="10816"/>
                    <a:pt x="9908" y="13985"/>
                    <a:pt x="9107" y="15453"/>
                  </a:cubicBezTo>
                  <a:cubicBezTo>
                    <a:pt x="8807" y="16020"/>
                    <a:pt x="8440" y="16654"/>
                    <a:pt x="7806" y="16854"/>
                  </a:cubicBezTo>
                  <a:cubicBezTo>
                    <a:pt x="7606" y="16921"/>
                    <a:pt x="7339" y="16954"/>
                    <a:pt x="7206" y="17121"/>
                  </a:cubicBezTo>
                  <a:cubicBezTo>
                    <a:pt x="7005" y="17388"/>
                    <a:pt x="7139" y="17755"/>
                    <a:pt x="7306" y="17988"/>
                  </a:cubicBezTo>
                  <a:cubicBezTo>
                    <a:pt x="7739" y="18655"/>
                    <a:pt x="8373" y="19122"/>
                    <a:pt x="9107" y="19389"/>
                  </a:cubicBezTo>
                  <a:cubicBezTo>
                    <a:pt x="9974" y="19689"/>
                    <a:pt x="11075" y="19790"/>
                    <a:pt x="11609" y="20557"/>
                  </a:cubicBezTo>
                  <a:cubicBezTo>
                    <a:pt x="12042" y="21257"/>
                    <a:pt x="11876" y="22225"/>
                    <a:pt x="12376" y="22858"/>
                  </a:cubicBezTo>
                  <a:cubicBezTo>
                    <a:pt x="12943" y="23526"/>
                    <a:pt x="13977" y="23492"/>
                    <a:pt x="14711" y="23959"/>
                  </a:cubicBezTo>
                  <a:cubicBezTo>
                    <a:pt x="15011" y="24126"/>
                    <a:pt x="15245" y="24393"/>
                    <a:pt x="15512" y="24593"/>
                  </a:cubicBezTo>
                  <a:cubicBezTo>
                    <a:pt x="16612" y="25494"/>
                    <a:pt x="18113" y="25660"/>
                    <a:pt x="19548" y="25794"/>
                  </a:cubicBezTo>
                  <a:cubicBezTo>
                    <a:pt x="19617" y="25808"/>
                    <a:pt x="19697" y="25816"/>
                    <a:pt x="19780" y="25816"/>
                  </a:cubicBezTo>
                  <a:cubicBezTo>
                    <a:pt x="19897" y="25816"/>
                    <a:pt x="20017" y="25800"/>
                    <a:pt x="20115" y="25760"/>
                  </a:cubicBezTo>
                  <a:cubicBezTo>
                    <a:pt x="20415" y="25627"/>
                    <a:pt x="20515" y="25227"/>
                    <a:pt x="20582" y="24927"/>
                  </a:cubicBezTo>
                  <a:cubicBezTo>
                    <a:pt x="20782" y="23726"/>
                    <a:pt x="20949" y="22525"/>
                    <a:pt x="20982" y="21324"/>
                  </a:cubicBezTo>
                  <a:cubicBezTo>
                    <a:pt x="21015" y="20857"/>
                    <a:pt x="21015" y="20357"/>
                    <a:pt x="20849" y="19890"/>
                  </a:cubicBezTo>
                  <a:cubicBezTo>
                    <a:pt x="20582" y="19289"/>
                    <a:pt x="20015" y="18856"/>
                    <a:pt x="19815" y="18222"/>
                  </a:cubicBezTo>
                  <a:cubicBezTo>
                    <a:pt x="19581" y="17388"/>
                    <a:pt x="20115" y="16487"/>
                    <a:pt x="19915" y="15687"/>
                  </a:cubicBezTo>
                  <a:cubicBezTo>
                    <a:pt x="19848" y="15453"/>
                    <a:pt x="19748" y="15220"/>
                    <a:pt x="19715" y="15019"/>
                  </a:cubicBezTo>
                  <a:cubicBezTo>
                    <a:pt x="19681" y="14419"/>
                    <a:pt x="20182" y="13919"/>
                    <a:pt x="20715" y="13719"/>
                  </a:cubicBezTo>
                  <a:cubicBezTo>
                    <a:pt x="21249" y="13485"/>
                    <a:pt x="21849" y="13418"/>
                    <a:pt x="22383" y="13185"/>
                  </a:cubicBezTo>
                  <a:cubicBezTo>
                    <a:pt x="22817" y="12985"/>
                    <a:pt x="23184" y="12651"/>
                    <a:pt x="23551" y="12384"/>
                  </a:cubicBezTo>
                  <a:cubicBezTo>
                    <a:pt x="24251" y="11917"/>
                    <a:pt x="25085" y="11584"/>
                    <a:pt x="25552" y="10850"/>
                  </a:cubicBezTo>
                  <a:cubicBezTo>
                    <a:pt x="26019" y="10116"/>
                    <a:pt x="25919" y="8948"/>
                    <a:pt x="25485" y="8248"/>
                  </a:cubicBezTo>
                  <a:cubicBezTo>
                    <a:pt x="25118" y="7614"/>
                    <a:pt x="24418" y="7281"/>
                    <a:pt x="23784" y="6947"/>
                  </a:cubicBezTo>
                  <a:cubicBezTo>
                    <a:pt x="22850" y="6513"/>
                    <a:pt x="21949" y="6080"/>
                    <a:pt x="21049" y="5646"/>
                  </a:cubicBezTo>
                  <a:cubicBezTo>
                    <a:pt x="20749" y="5513"/>
                    <a:pt x="20448" y="5312"/>
                    <a:pt x="20348" y="5012"/>
                  </a:cubicBezTo>
                  <a:cubicBezTo>
                    <a:pt x="20315" y="4745"/>
                    <a:pt x="20448" y="4445"/>
                    <a:pt x="20415" y="4178"/>
                  </a:cubicBezTo>
                  <a:cubicBezTo>
                    <a:pt x="20330" y="3727"/>
                    <a:pt x="19793" y="3562"/>
                    <a:pt x="19306" y="3562"/>
                  </a:cubicBezTo>
                  <a:cubicBezTo>
                    <a:pt x="19217" y="3562"/>
                    <a:pt x="19130" y="3568"/>
                    <a:pt x="19047" y="3578"/>
                  </a:cubicBezTo>
                  <a:cubicBezTo>
                    <a:pt x="18809" y="3623"/>
                    <a:pt x="18543" y="3667"/>
                    <a:pt x="18290" y="3667"/>
                  </a:cubicBezTo>
                  <a:cubicBezTo>
                    <a:pt x="17977" y="3667"/>
                    <a:pt x="17682" y="3599"/>
                    <a:pt x="17480" y="3378"/>
                  </a:cubicBezTo>
                  <a:cubicBezTo>
                    <a:pt x="17279" y="3144"/>
                    <a:pt x="17246" y="2777"/>
                    <a:pt x="17279" y="2444"/>
                  </a:cubicBezTo>
                  <a:cubicBezTo>
                    <a:pt x="17346" y="2043"/>
                    <a:pt x="17746" y="1677"/>
                    <a:pt x="17746" y="1376"/>
                  </a:cubicBezTo>
                  <a:cubicBezTo>
                    <a:pt x="17580" y="909"/>
                    <a:pt x="17079" y="1009"/>
                    <a:pt x="16712" y="943"/>
                  </a:cubicBezTo>
                  <a:cubicBezTo>
                    <a:pt x="16650" y="931"/>
                    <a:pt x="16586" y="926"/>
                    <a:pt x="16522" y="926"/>
                  </a:cubicBezTo>
                  <a:cubicBezTo>
                    <a:pt x="16206" y="926"/>
                    <a:pt x="15878" y="1060"/>
                    <a:pt x="15712" y="1310"/>
                  </a:cubicBezTo>
                  <a:cubicBezTo>
                    <a:pt x="15512" y="1610"/>
                    <a:pt x="16079" y="2077"/>
                    <a:pt x="15979" y="2244"/>
                  </a:cubicBezTo>
                  <a:cubicBezTo>
                    <a:pt x="15940" y="2291"/>
                    <a:pt x="15787" y="2320"/>
                    <a:pt x="15584" y="2320"/>
                  </a:cubicBezTo>
                  <a:cubicBezTo>
                    <a:pt x="15078" y="2320"/>
                    <a:pt x="14263" y="2143"/>
                    <a:pt x="14144" y="1643"/>
                  </a:cubicBezTo>
                  <a:cubicBezTo>
                    <a:pt x="14044" y="1276"/>
                    <a:pt x="14277" y="876"/>
                    <a:pt x="14211" y="509"/>
                  </a:cubicBezTo>
                  <a:cubicBezTo>
                    <a:pt x="14136" y="98"/>
                    <a:pt x="13496" y="1"/>
                    <a:pt x="129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329;p83">
              <a:extLst>
                <a:ext uri="{FF2B5EF4-FFF2-40B4-BE49-F238E27FC236}">
                  <a16:creationId xmlns:a16="http://schemas.microsoft.com/office/drawing/2014/main" id="{6E0EF01B-2FA4-6598-E293-45B74621CA7D}"/>
                </a:ext>
              </a:extLst>
            </p:cNvPr>
            <p:cNvSpPr/>
            <p:nvPr/>
          </p:nvSpPr>
          <p:spPr>
            <a:xfrm>
              <a:off x="1551275" y="4718825"/>
              <a:ext cx="4489900" cy="10025"/>
            </a:xfrm>
            <a:custGeom>
              <a:avLst/>
              <a:gdLst/>
              <a:ahLst/>
              <a:cxnLst/>
              <a:rect l="l" t="t" r="r" b="b"/>
              <a:pathLst>
                <a:path w="179596" h="401" extrusionOk="0">
                  <a:moveTo>
                    <a:pt x="1" y="0"/>
                  </a:moveTo>
                  <a:lnTo>
                    <a:pt x="1" y="401"/>
                  </a:lnTo>
                  <a:lnTo>
                    <a:pt x="179596" y="401"/>
                  </a:lnTo>
                  <a:lnTo>
                    <a:pt x="179596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330;p83">
              <a:extLst>
                <a:ext uri="{FF2B5EF4-FFF2-40B4-BE49-F238E27FC236}">
                  <a16:creationId xmlns:a16="http://schemas.microsoft.com/office/drawing/2014/main" id="{DC3EC8EC-886C-600F-346B-22266E1A3B4F}"/>
                </a:ext>
              </a:extLst>
            </p:cNvPr>
            <p:cNvSpPr/>
            <p:nvPr/>
          </p:nvSpPr>
          <p:spPr>
            <a:xfrm>
              <a:off x="4986225" y="4541200"/>
              <a:ext cx="770575" cy="170975"/>
            </a:xfrm>
            <a:custGeom>
              <a:avLst/>
              <a:gdLst/>
              <a:ahLst/>
              <a:cxnLst/>
              <a:rect l="l" t="t" r="r" b="b"/>
              <a:pathLst>
                <a:path w="30823" h="6839" extrusionOk="0">
                  <a:moveTo>
                    <a:pt x="1" y="0"/>
                  </a:moveTo>
                  <a:lnTo>
                    <a:pt x="1" y="6838"/>
                  </a:lnTo>
                  <a:lnTo>
                    <a:pt x="30823" y="6838"/>
                  </a:lnTo>
                  <a:lnTo>
                    <a:pt x="308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331;p83">
              <a:extLst>
                <a:ext uri="{FF2B5EF4-FFF2-40B4-BE49-F238E27FC236}">
                  <a16:creationId xmlns:a16="http://schemas.microsoft.com/office/drawing/2014/main" id="{47057E16-FFBE-5EDD-96DD-D921F313A14E}"/>
                </a:ext>
              </a:extLst>
            </p:cNvPr>
            <p:cNvSpPr/>
            <p:nvPr/>
          </p:nvSpPr>
          <p:spPr>
            <a:xfrm>
              <a:off x="5008750" y="4527025"/>
              <a:ext cx="778800" cy="191825"/>
            </a:xfrm>
            <a:custGeom>
              <a:avLst/>
              <a:gdLst/>
              <a:ahLst/>
              <a:cxnLst/>
              <a:rect l="l" t="t" r="r" b="b"/>
              <a:pathLst>
                <a:path w="31152" h="7673" extrusionOk="0">
                  <a:moveTo>
                    <a:pt x="19648" y="0"/>
                  </a:moveTo>
                  <a:cubicBezTo>
                    <a:pt x="14978" y="0"/>
                    <a:pt x="10308" y="34"/>
                    <a:pt x="5638" y="167"/>
                  </a:cubicBezTo>
                  <a:cubicBezTo>
                    <a:pt x="4437" y="200"/>
                    <a:pt x="3169" y="234"/>
                    <a:pt x="2135" y="734"/>
                  </a:cubicBezTo>
                  <a:cubicBezTo>
                    <a:pt x="734" y="1435"/>
                    <a:pt x="0" y="2836"/>
                    <a:pt x="134" y="4170"/>
                  </a:cubicBezTo>
                  <a:cubicBezTo>
                    <a:pt x="267" y="5504"/>
                    <a:pt x="1101" y="7672"/>
                    <a:pt x="4404" y="7672"/>
                  </a:cubicBezTo>
                  <a:lnTo>
                    <a:pt x="30389" y="7672"/>
                  </a:lnTo>
                  <a:cubicBezTo>
                    <a:pt x="31023" y="7672"/>
                    <a:pt x="30822" y="6972"/>
                    <a:pt x="30355" y="6972"/>
                  </a:cubicBezTo>
                  <a:lnTo>
                    <a:pt x="4404" y="6972"/>
                  </a:lnTo>
                  <a:cubicBezTo>
                    <a:pt x="1668" y="6972"/>
                    <a:pt x="1068" y="5204"/>
                    <a:pt x="968" y="4136"/>
                  </a:cubicBezTo>
                  <a:cubicBezTo>
                    <a:pt x="868" y="2969"/>
                    <a:pt x="1501" y="1868"/>
                    <a:pt x="2536" y="1334"/>
                  </a:cubicBezTo>
                  <a:cubicBezTo>
                    <a:pt x="3369" y="934"/>
                    <a:pt x="4404" y="867"/>
                    <a:pt x="5638" y="867"/>
                  </a:cubicBezTo>
                  <a:cubicBezTo>
                    <a:pt x="10308" y="734"/>
                    <a:pt x="15011" y="701"/>
                    <a:pt x="19648" y="701"/>
                  </a:cubicBezTo>
                  <a:cubicBezTo>
                    <a:pt x="23117" y="701"/>
                    <a:pt x="27153" y="701"/>
                    <a:pt x="30622" y="767"/>
                  </a:cubicBezTo>
                  <a:cubicBezTo>
                    <a:pt x="30634" y="768"/>
                    <a:pt x="30646" y="768"/>
                    <a:pt x="30657" y="768"/>
                  </a:cubicBezTo>
                  <a:cubicBezTo>
                    <a:pt x="31152" y="768"/>
                    <a:pt x="30846" y="96"/>
                    <a:pt x="30619" y="96"/>
                  </a:cubicBezTo>
                  <a:cubicBezTo>
                    <a:pt x="30609" y="96"/>
                    <a:pt x="30599" y="97"/>
                    <a:pt x="30589" y="100"/>
                  </a:cubicBezTo>
                  <a:cubicBezTo>
                    <a:pt x="26920" y="34"/>
                    <a:pt x="23284" y="0"/>
                    <a:pt x="196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332;p83">
              <a:extLst>
                <a:ext uri="{FF2B5EF4-FFF2-40B4-BE49-F238E27FC236}">
                  <a16:creationId xmlns:a16="http://schemas.microsoft.com/office/drawing/2014/main" id="{89587BAF-19B1-3795-FD37-7E1FC7A70A92}"/>
                </a:ext>
              </a:extLst>
            </p:cNvPr>
            <p:cNvSpPr/>
            <p:nvPr/>
          </p:nvSpPr>
          <p:spPr>
            <a:xfrm>
              <a:off x="4859475" y="4529725"/>
              <a:ext cx="565425" cy="189125"/>
            </a:xfrm>
            <a:custGeom>
              <a:avLst/>
              <a:gdLst/>
              <a:ahLst/>
              <a:cxnLst/>
              <a:rect l="l" t="t" r="r" b="b"/>
              <a:pathLst>
                <a:path w="22617" h="7565" extrusionOk="0">
                  <a:moveTo>
                    <a:pt x="11046" y="1"/>
                  </a:moveTo>
                  <a:cubicBezTo>
                    <a:pt x="9227" y="1"/>
                    <a:pt x="7412" y="16"/>
                    <a:pt x="5604" y="59"/>
                  </a:cubicBezTo>
                  <a:cubicBezTo>
                    <a:pt x="4404" y="92"/>
                    <a:pt x="3136" y="126"/>
                    <a:pt x="2102" y="626"/>
                  </a:cubicBezTo>
                  <a:cubicBezTo>
                    <a:pt x="701" y="1327"/>
                    <a:pt x="0" y="2728"/>
                    <a:pt x="134" y="4062"/>
                  </a:cubicBezTo>
                  <a:cubicBezTo>
                    <a:pt x="267" y="5396"/>
                    <a:pt x="1068" y="7564"/>
                    <a:pt x="4370" y="7564"/>
                  </a:cubicBezTo>
                  <a:lnTo>
                    <a:pt x="10375" y="7564"/>
                  </a:lnTo>
                  <a:cubicBezTo>
                    <a:pt x="7072" y="7564"/>
                    <a:pt x="6238" y="5396"/>
                    <a:pt x="6105" y="4062"/>
                  </a:cubicBezTo>
                  <a:cubicBezTo>
                    <a:pt x="6005" y="2728"/>
                    <a:pt x="6705" y="1327"/>
                    <a:pt x="8106" y="626"/>
                  </a:cubicBezTo>
                  <a:cubicBezTo>
                    <a:pt x="9140" y="126"/>
                    <a:pt x="10408" y="92"/>
                    <a:pt x="11609" y="59"/>
                  </a:cubicBezTo>
                  <a:cubicBezTo>
                    <a:pt x="12468" y="35"/>
                    <a:pt x="13332" y="27"/>
                    <a:pt x="14197" y="27"/>
                  </a:cubicBezTo>
                  <a:cubicBezTo>
                    <a:pt x="16651" y="27"/>
                    <a:pt x="19124" y="97"/>
                    <a:pt x="21586" y="97"/>
                  </a:cubicBezTo>
                  <a:cubicBezTo>
                    <a:pt x="21930" y="97"/>
                    <a:pt x="22273" y="95"/>
                    <a:pt x="22617" y="92"/>
                  </a:cubicBezTo>
                  <a:cubicBezTo>
                    <a:pt x="18765" y="70"/>
                    <a:pt x="14897" y="1"/>
                    <a:pt x="110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333;p83">
              <a:extLst>
                <a:ext uri="{FF2B5EF4-FFF2-40B4-BE49-F238E27FC236}">
                  <a16:creationId xmlns:a16="http://schemas.microsoft.com/office/drawing/2014/main" id="{33716A61-BBB2-281A-3A37-40BD10D40015}"/>
                </a:ext>
              </a:extLst>
            </p:cNvPr>
            <p:cNvSpPr/>
            <p:nvPr/>
          </p:nvSpPr>
          <p:spPr>
            <a:xfrm>
              <a:off x="4853625" y="4524600"/>
              <a:ext cx="571275" cy="199250"/>
            </a:xfrm>
            <a:custGeom>
              <a:avLst/>
              <a:gdLst/>
              <a:ahLst/>
              <a:cxnLst/>
              <a:rect l="l" t="t" r="r" b="b"/>
              <a:pathLst>
                <a:path w="22851" h="7970" extrusionOk="0">
                  <a:moveTo>
                    <a:pt x="8807" y="431"/>
                  </a:moveTo>
                  <a:cubicBezTo>
                    <a:pt x="8607" y="497"/>
                    <a:pt x="8407" y="564"/>
                    <a:pt x="8240" y="664"/>
                  </a:cubicBezTo>
                  <a:cubicBezTo>
                    <a:pt x="6839" y="1331"/>
                    <a:pt x="6005" y="2799"/>
                    <a:pt x="6139" y="4300"/>
                  </a:cubicBezTo>
                  <a:cubicBezTo>
                    <a:pt x="6205" y="4967"/>
                    <a:pt x="6572" y="6735"/>
                    <a:pt x="8407" y="7569"/>
                  </a:cubicBezTo>
                  <a:lnTo>
                    <a:pt x="4604" y="7569"/>
                  </a:lnTo>
                  <a:cubicBezTo>
                    <a:pt x="1269" y="7569"/>
                    <a:pt x="668" y="5268"/>
                    <a:pt x="568" y="4267"/>
                  </a:cubicBezTo>
                  <a:cubicBezTo>
                    <a:pt x="435" y="2933"/>
                    <a:pt x="1168" y="1632"/>
                    <a:pt x="2436" y="1031"/>
                  </a:cubicBezTo>
                  <a:cubicBezTo>
                    <a:pt x="3470" y="531"/>
                    <a:pt x="4771" y="497"/>
                    <a:pt x="5838" y="464"/>
                  </a:cubicBezTo>
                  <a:cubicBezTo>
                    <a:pt x="6839" y="431"/>
                    <a:pt x="7807" y="431"/>
                    <a:pt x="8807" y="431"/>
                  </a:cubicBezTo>
                  <a:close/>
                  <a:moveTo>
                    <a:pt x="11191" y="1"/>
                  </a:moveTo>
                  <a:cubicBezTo>
                    <a:pt x="9406" y="1"/>
                    <a:pt x="7615" y="19"/>
                    <a:pt x="5838" y="64"/>
                  </a:cubicBezTo>
                  <a:cubicBezTo>
                    <a:pt x="4738" y="64"/>
                    <a:pt x="3370" y="97"/>
                    <a:pt x="2236" y="664"/>
                  </a:cubicBezTo>
                  <a:cubicBezTo>
                    <a:pt x="835" y="1331"/>
                    <a:pt x="1" y="2799"/>
                    <a:pt x="134" y="4300"/>
                  </a:cubicBezTo>
                  <a:cubicBezTo>
                    <a:pt x="234" y="5167"/>
                    <a:pt x="802" y="7969"/>
                    <a:pt x="4604" y="7969"/>
                  </a:cubicBezTo>
                  <a:lnTo>
                    <a:pt x="10609" y="7969"/>
                  </a:lnTo>
                  <a:lnTo>
                    <a:pt x="10609" y="7569"/>
                  </a:lnTo>
                  <a:cubicBezTo>
                    <a:pt x="7239" y="7569"/>
                    <a:pt x="6672" y="5268"/>
                    <a:pt x="6572" y="4267"/>
                  </a:cubicBezTo>
                  <a:cubicBezTo>
                    <a:pt x="6439" y="2933"/>
                    <a:pt x="7173" y="1632"/>
                    <a:pt x="8407" y="1031"/>
                  </a:cubicBezTo>
                  <a:cubicBezTo>
                    <a:pt x="9441" y="531"/>
                    <a:pt x="10775" y="497"/>
                    <a:pt x="11843" y="464"/>
                  </a:cubicBezTo>
                  <a:cubicBezTo>
                    <a:pt x="12894" y="447"/>
                    <a:pt x="13969" y="439"/>
                    <a:pt x="15045" y="439"/>
                  </a:cubicBezTo>
                  <a:cubicBezTo>
                    <a:pt x="16121" y="439"/>
                    <a:pt x="17197" y="447"/>
                    <a:pt x="18247" y="464"/>
                  </a:cubicBezTo>
                  <a:cubicBezTo>
                    <a:pt x="19748" y="497"/>
                    <a:pt x="21316" y="531"/>
                    <a:pt x="22851" y="531"/>
                  </a:cubicBezTo>
                  <a:lnTo>
                    <a:pt x="22851" y="97"/>
                  </a:lnTo>
                  <a:cubicBezTo>
                    <a:pt x="21116" y="97"/>
                    <a:pt x="19381" y="64"/>
                    <a:pt x="17647" y="64"/>
                  </a:cubicBezTo>
                  <a:cubicBezTo>
                    <a:pt x="15524" y="27"/>
                    <a:pt x="13361" y="1"/>
                    <a:pt x="11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334;p83">
              <a:extLst>
                <a:ext uri="{FF2B5EF4-FFF2-40B4-BE49-F238E27FC236}">
                  <a16:creationId xmlns:a16="http://schemas.microsoft.com/office/drawing/2014/main" id="{B6AFD0D2-DA93-7C3D-B3BB-F218DDD1504B}"/>
                </a:ext>
              </a:extLst>
            </p:cNvPr>
            <p:cNvSpPr/>
            <p:nvPr/>
          </p:nvSpPr>
          <p:spPr>
            <a:xfrm>
              <a:off x="5745100" y="4541200"/>
              <a:ext cx="17550" cy="172650"/>
            </a:xfrm>
            <a:custGeom>
              <a:avLst/>
              <a:gdLst/>
              <a:ahLst/>
              <a:cxnLst/>
              <a:rect l="l" t="t" r="r" b="b"/>
              <a:pathLst>
                <a:path w="702" h="6906" extrusionOk="0">
                  <a:moveTo>
                    <a:pt x="201" y="0"/>
                  </a:moveTo>
                  <a:lnTo>
                    <a:pt x="234" y="3303"/>
                  </a:lnTo>
                  <a:cubicBezTo>
                    <a:pt x="268" y="4036"/>
                    <a:pt x="268" y="4804"/>
                    <a:pt x="201" y="5538"/>
                  </a:cubicBezTo>
                  <a:cubicBezTo>
                    <a:pt x="168" y="5971"/>
                    <a:pt x="101" y="6405"/>
                    <a:pt x="1" y="6805"/>
                  </a:cubicBezTo>
                  <a:lnTo>
                    <a:pt x="401" y="6905"/>
                  </a:lnTo>
                  <a:cubicBezTo>
                    <a:pt x="501" y="6472"/>
                    <a:pt x="568" y="6038"/>
                    <a:pt x="601" y="5604"/>
                  </a:cubicBezTo>
                  <a:cubicBezTo>
                    <a:pt x="701" y="4837"/>
                    <a:pt x="668" y="4036"/>
                    <a:pt x="668" y="3303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5B3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335;p83">
              <a:extLst>
                <a:ext uri="{FF2B5EF4-FFF2-40B4-BE49-F238E27FC236}">
                  <a16:creationId xmlns:a16="http://schemas.microsoft.com/office/drawing/2014/main" id="{51CD2BDA-7411-C7AE-1AE7-CF576434949D}"/>
                </a:ext>
              </a:extLst>
            </p:cNvPr>
            <p:cNvSpPr/>
            <p:nvPr/>
          </p:nvSpPr>
          <p:spPr>
            <a:xfrm>
              <a:off x="5089650" y="4560425"/>
              <a:ext cx="666325" cy="17475"/>
            </a:xfrm>
            <a:custGeom>
              <a:avLst/>
              <a:gdLst/>
              <a:ahLst/>
              <a:cxnLst/>
              <a:rect l="l" t="t" r="r" b="b"/>
              <a:pathLst>
                <a:path w="26653" h="699" extrusionOk="0">
                  <a:moveTo>
                    <a:pt x="13691" y="1"/>
                  </a:moveTo>
                  <a:cubicBezTo>
                    <a:pt x="8856" y="1"/>
                    <a:pt x="4359" y="84"/>
                    <a:pt x="0" y="265"/>
                  </a:cubicBezTo>
                  <a:lnTo>
                    <a:pt x="0" y="699"/>
                  </a:lnTo>
                  <a:cubicBezTo>
                    <a:pt x="4448" y="514"/>
                    <a:pt x="9039" y="421"/>
                    <a:pt x="13987" y="421"/>
                  </a:cubicBezTo>
                  <a:cubicBezTo>
                    <a:pt x="17945" y="421"/>
                    <a:pt x="22131" y="480"/>
                    <a:pt x="26652" y="599"/>
                  </a:cubicBezTo>
                  <a:lnTo>
                    <a:pt x="26652" y="165"/>
                  </a:lnTo>
                  <a:cubicBezTo>
                    <a:pt x="22018" y="59"/>
                    <a:pt x="17736" y="1"/>
                    <a:pt x="136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336;p83">
              <a:extLst>
                <a:ext uri="{FF2B5EF4-FFF2-40B4-BE49-F238E27FC236}">
                  <a16:creationId xmlns:a16="http://schemas.microsoft.com/office/drawing/2014/main" id="{B0DB02CA-2B79-7582-5E3C-49E08C468A59}"/>
                </a:ext>
              </a:extLst>
            </p:cNvPr>
            <p:cNvSpPr/>
            <p:nvPr/>
          </p:nvSpPr>
          <p:spPr>
            <a:xfrm>
              <a:off x="5054625" y="4619700"/>
              <a:ext cx="701350" cy="19075"/>
            </a:xfrm>
            <a:custGeom>
              <a:avLst/>
              <a:gdLst/>
              <a:ahLst/>
              <a:cxnLst/>
              <a:rect l="l" t="t" r="r" b="b"/>
              <a:pathLst>
                <a:path w="28054" h="763" extrusionOk="0">
                  <a:moveTo>
                    <a:pt x="16604" y="0"/>
                  </a:moveTo>
                  <a:cubicBezTo>
                    <a:pt x="11060" y="0"/>
                    <a:pt x="5506" y="112"/>
                    <a:pt x="0" y="329"/>
                  </a:cubicBezTo>
                  <a:lnTo>
                    <a:pt x="33" y="763"/>
                  </a:lnTo>
                  <a:cubicBezTo>
                    <a:pt x="5617" y="523"/>
                    <a:pt x="11237" y="403"/>
                    <a:pt x="16850" y="403"/>
                  </a:cubicBezTo>
                  <a:cubicBezTo>
                    <a:pt x="20592" y="403"/>
                    <a:pt x="24331" y="456"/>
                    <a:pt x="28053" y="563"/>
                  </a:cubicBezTo>
                  <a:lnTo>
                    <a:pt x="28053" y="163"/>
                  </a:lnTo>
                  <a:cubicBezTo>
                    <a:pt x="24253" y="54"/>
                    <a:pt x="20431" y="0"/>
                    <a:pt x="16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337;p83">
              <a:extLst>
                <a:ext uri="{FF2B5EF4-FFF2-40B4-BE49-F238E27FC236}">
                  <a16:creationId xmlns:a16="http://schemas.microsoft.com/office/drawing/2014/main" id="{92DA34E7-0EC6-8F9D-A8E7-DFA7AC92DF64}"/>
                </a:ext>
              </a:extLst>
            </p:cNvPr>
            <p:cNvSpPr/>
            <p:nvPr/>
          </p:nvSpPr>
          <p:spPr>
            <a:xfrm>
              <a:off x="5079625" y="4671375"/>
              <a:ext cx="677175" cy="13275"/>
            </a:xfrm>
            <a:custGeom>
              <a:avLst/>
              <a:gdLst/>
              <a:ahLst/>
              <a:cxnLst/>
              <a:rect l="l" t="t" r="r" b="b"/>
              <a:pathLst>
                <a:path w="27087" h="531" extrusionOk="0">
                  <a:moveTo>
                    <a:pt x="14313" y="1"/>
                  </a:moveTo>
                  <a:cubicBezTo>
                    <a:pt x="9537" y="1"/>
                    <a:pt x="4755" y="42"/>
                    <a:pt x="1" y="130"/>
                  </a:cubicBezTo>
                  <a:lnTo>
                    <a:pt x="1" y="531"/>
                  </a:lnTo>
                  <a:cubicBezTo>
                    <a:pt x="5058" y="456"/>
                    <a:pt x="10148" y="412"/>
                    <a:pt x="15227" y="412"/>
                  </a:cubicBezTo>
                  <a:cubicBezTo>
                    <a:pt x="19193" y="412"/>
                    <a:pt x="23153" y="439"/>
                    <a:pt x="27087" y="497"/>
                  </a:cubicBezTo>
                  <a:lnTo>
                    <a:pt x="27087" y="97"/>
                  </a:lnTo>
                  <a:cubicBezTo>
                    <a:pt x="22850" y="34"/>
                    <a:pt x="18584" y="1"/>
                    <a:pt x="14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338;p83">
              <a:extLst>
                <a:ext uri="{FF2B5EF4-FFF2-40B4-BE49-F238E27FC236}">
                  <a16:creationId xmlns:a16="http://schemas.microsoft.com/office/drawing/2014/main" id="{F8EDA155-7FA7-D806-55B5-34A72BB1F56B}"/>
                </a:ext>
              </a:extLst>
            </p:cNvPr>
            <p:cNvSpPr/>
            <p:nvPr/>
          </p:nvSpPr>
          <p:spPr>
            <a:xfrm>
              <a:off x="5113825" y="4642275"/>
              <a:ext cx="642150" cy="20700"/>
            </a:xfrm>
            <a:custGeom>
              <a:avLst/>
              <a:gdLst/>
              <a:ahLst/>
              <a:cxnLst/>
              <a:rect l="l" t="t" r="r" b="b"/>
              <a:pathLst>
                <a:path w="25686" h="828" extrusionOk="0">
                  <a:moveTo>
                    <a:pt x="11191" y="0"/>
                  </a:moveTo>
                  <a:cubicBezTo>
                    <a:pt x="7454" y="0"/>
                    <a:pt x="3718" y="86"/>
                    <a:pt x="0" y="260"/>
                  </a:cubicBezTo>
                  <a:lnTo>
                    <a:pt x="0" y="694"/>
                  </a:lnTo>
                  <a:cubicBezTo>
                    <a:pt x="3874" y="512"/>
                    <a:pt x="7768" y="420"/>
                    <a:pt x="11661" y="420"/>
                  </a:cubicBezTo>
                  <a:cubicBezTo>
                    <a:pt x="16351" y="420"/>
                    <a:pt x="21038" y="554"/>
                    <a:pt x="25685" y="827"/>
                  </a:cubicBezTo>
                  <a:lnTo>
                    <a:pt x="25685" y="427"/>
                  </a:lnTo>
                  <a:cubicBezTo>
                    <a:pt x="20882" y="145"/>
                    <a:pt x="16037" y="0"/>
                    <a:pt x="11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39;p83">
              <a:extLst>
                <a:ext uri="{FF2B5EF4-FFF2-40B4-BE49-F238E27FC236}">
                  <a16:creationId xmlns:a16="http://schemas.microsoft.com/office/drawing/2014/main" id="{9DC409C5-DCA3-BCD4-01DE-20C10BFC545A}"/>
                </a:ext>
              </a:extLst>
            </p:cNvPr>
            <p:cNvSpPr/>
            <p:nvPr/>
          </p:nvSpPr>
          <p:spPr>
            <a:xfrm>
              <a:off x="5100475" y="4601225"/>
              <a:ext cx="135950" cy="158475"/>
            </a:xfrm>
            <a:custGeom>
              <a:avLst/>
              <a:gdLst/>
              <a:ahLst/>
              <a:cxnLst/>
              <a:rect l="l" t="t" r="r" b="b"/>
              <a:pathLst>
                <a:path w="5438" h="6339" extrusionOk="0">
                  <a:moveTo>
                    <a:pt x="5238" y="1"/>
                  </a:moveTo>
                  <a:lnTo>
                    <a:pt x="1" y="201"/>
                  </a:lnTo>
                  <a:lnTo>
                    <a:pt x="1" y="6339"/>
                  </a:lnTo>
                  <a:lnTo>
                    <a:pt x="2703" y="5438"/>
                  </a:lnTo>
                  <a:lnTo>
                    <a:pt x="5438" y="6339"/>
                  </a:lnTo>
                  <a:lnTo>
                    <a:pt x="5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340;p83">
              <a:extLst>
                <a:ext uri="{FF2B5EF4-FFF2-40B4-BE49-F238E27FC236}">
                  <a16:creationId xmlns:a16="http://schemas.microsoft.com/office/drawing/2014/main" id="{0AD3C226-B641-AD9D-B19D-893C6B4F2085}"/>
                </a:ext>
              </a:extLst>
            </p:cNvPr>
            <p:cNvSpPr/>
            <p:nvPr/>
          </p:nvSpPr>
          <p:spPr>
            <a:xfrm>
              <a:off x="5055450" y="4594150"/>
              <a:ext cx="699700" cy="19625"/>
            </a:xfrm>
            <a:custGeom>
              <a:avLst/>
              <a:gdLst/>
              <a:ahLst/>
              <a:cxnLst/>
              <a:rect l="l" t="t" r="r" b="b"/>
              <a:pathLst>
                <a:path w="27988" h="785" extrusionOk="0">
                  <a:moveTo>
                    <a:pt x="14006" y="0"/>
                  </a:moveTo>
                  <a:cubicBezTo>
                    <a:pt x="9332" y="0"/>
                    <a:pt x="4654" y="117"/>
                    <a:pt x="0" y="351"/>
                  </a:cubicBezTo>
                  <a:lnTo>
                    <a:pt x="34" y="784"/>
                  </a:lnTo>
                  <a:cubicBezTo>
                    <a:pt x="4670" y="534"/>
                    <a:pt x="9340" y="409"/>
                    <a:pt x="14010" y="409"/>
                  </a:cubicBezTo>
                  <a:cubicBezTo>
                    <a:pt x="18680" y="409"/>
                    <a:pt x="23350" y="534"/>
                    <a:pt x="27987" y="784"/>
                  </a:cubicBezTo>
                  <a:lnTo>
                    <a:pt x="27987" y="351"/>
                  </a:lnTo>
                  <a:cubicBezTo>
                    <a:pt x="23350" y="117"/>
                    <a:pt x="18680" y="0"/>
                    <a:pt x="140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341;p83">
              <a:extLst>
                <a:ext uri="{FF2B5EF4-FFF2-40B4-BE49-F238E27FC236}">
                  <a16:creationId xmlns:a16="http://schemas.microsoft.com/office/drawing/2014/main" id="{E0F780E9-829E-7257-8C47-3F63C723CF94}"/>
                </a:ext>
              </a:extLst>
            </p:cNvPr>
            <p:cNvSpPr/>
            <p:nvPr/>
          </p:nvSpPr>
          <p:spPr>
            <a:xfrm>
              <a:off x="4666000" y="3631375"/>
              <a:ext cx="45050" cy="404475"/>
            </a:xfrm>
            <a:custGeom>
              <a:avLst/>
              <a:gdLst/>
              <a:ahLst/>
              <a:cxnLst/>
              <a:rect l="l" t="t" r="r" b="b"/>
              <a:pathLst>
                <a:path w="1802" h="16179" extrusionOk="0">
                  <a:moveTo>
                    <a:pt x="1402" y="0"/>
                  </a:moveTo>
                  <a:lnTo>
                    <a:pt x="1" y="16112"/>
                  </a:lnTo>
                  <a:lnTo>
                    <a:pt x="434" y="16179"/>
                  </a:lnTo>
                  <a:lnTo>
                    <a:pt x="1802" y="34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342;p83">
              <a:extLst>
                <a:ext uri="{FF2B5EF4-FFF2-40B4-BE49-F238E27FC236}">
                  <a16:creationId xmlns:a16="http://schemas.microsoft.com/office/drawing/2014/main" id="{65ADFEFA-B07A-4492-5DC8-D2324C61D32D}"/>
                </a:ext>
              </a:extLst>
            </p:cNvPr>
            <p:cNvSpPr/>
            <p:nvPr/>
          </p:nvSpPr>
          <p:spPr>
            <a:xfrm>
              <a:off x="5670050" y="4123400"/>
              <a:ext cx="13375" cy="71725"/>
            </a:xfrm>
            <a:custGeom>
              <a:avLst/>
              <a:gdLst/>
              <a:ahLst/>
              <a:cxnLst/>
              <a:rect l="l" t="t" r="r" b="b"/>
              <a:pathLst>
                <a:path w="535" h="2869" extrusionOk="0">
                  <a:moveTo>
                    <a:pt x="101" y="0"/>
                  </a:moveTo>
                  <a:lnTo>
                    <a:pt x="1" y="2869"/>
                  </a:lnTo>
                  <a:lnTo>
                    <a:pt x="401" y="2869"/>
                  </a:lnTo>
                  <a:lnTo>
                    <a:pt x="534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DC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343;p83">
              <a:extLst>
                <a:ext uri="{FF2B5EF4-FFF2-40B4-BE49-F238E27FC236}">
                  <a16:creationId xmlns:a16="http://schemas.microsoft.com/office/drawing/2014/main" id="{A78A45FD-5438-C702-93E6-758F8476A9B7}"/>
                </a:ext>
              </a:extLst>
            </p:cNvPr>
            <p:cNvSpPr/>
            <p:nvPr/>
          </p:nvSpPr>
          <p:spPr>
            <a:xfrm>
              <a:off x="5621675" y="4383575"/>
              <a:ext cx="30050" cy="64250"/>
            </a:xfrm>
            <a:custGeom>
              <a:avLst/>
              <a:gdLst/>
              <a:ahLst/>
              <a:cxnLst/>
              <a:rect l="l" t="t" r="r" b="b"/>
              <a:pathLst>
                <a:path w="1202" h="2570" extrusionOk="0">
                  <a:moveTo>
                    <a:pt x="801" y="1"/>
                  </a:moveTo>
                  <a:cubicBezTo>
                    <a:pt x="601" y="801"/>
                    <a:pt x="334" y="1602"/>
                    <a:pt x="1" y="2402"/>
                  </a:cubicBezTo>
                  <a:lnTo>
                    <a:pt x="401" y="2569"/>
                  </a:lnTo>
                  <a:cubicBezTo>
                    <a:pt x="735" y="1735"/>
                    <a:pt x="1002" y="901"/>
                    <a:pt x="1202" y="101"/>
                  </a:cubicBezTo>
                  <a:lnTo>
                    <a:pt x="801" y="1"/>
                  </a:lnTo>
                  <a:close/>
                </a:path>
              </a:pathLst>
            </a:custGeom>
            <a:solidFill>
              <a:srgbClr val="DDC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" name="Google Shape;5344;p83">
              <a:extLst>
                <a:ext uri="{FF2B5EF4-FFF2-40B4-BE49-F238E27FC236}">
                  <a16:creationId xmlns:a16="http://schemas.microsoft.com/office/drawing/2014/main" id="{260F2F8D-0B16-F99B-F5E7-723B909E9EBA}"/>
                </a:ext>
              </a:extLst>
            </p:cNvPr>
            <p:cNvGrpSpPr/>
            <p:nvPr/>
          </p:nvGrpSpPr>
          <p:grpSpPr>
            <a:xfrm>
              <a:off x="5272275" y="4050875"/>
              <a:ext cx="580425" cy="476175"/>
              <a:chOff x="5272275" y="4050875"/>
              <a:chExt cx="580425" cy="476175"/>
            </a:xfrm>
          </p:grpSpPr>
          <p:sp>
            <p:nvSpPr>
              <p:cNvPr id="81" name="Google Shape;5345;p83">
                <a:extLst>
                  <a:ext uri="{FF2B5EF4-FFF2-40B4-BE49-F238E27FC236}">
                    <a16:creationId xmlns:a16="http://schemas.microsoft.com/office/drawing/2014/main" id="{BD91063F-A59F-24A6-A51D-70F1671BE24C}"/>
                  </a:ext>
                </a:extLst>
              </p:cNvPr>
              <p:cNvSpPr/>
              <p:nvPr/>
            </p:nvSpPr>
            <p:spPr>
              <a:xfrm>
                <a:off x="5272275" y="4050875"/>
                <a:ext cx="406975" cy="476175"/>
              </a:xfrm>
              <a:custGeom>
                <a:avLst/>
                <a:gdLst/>
                <a:ahLst/>
                <a:cxnLst/>
                <a:rect l="l" t="t" r="r" b="b"/>
                <a:pathLst>
                  <a:path w="16279" h="19047" extrusionOk="0">
                    <a:moveTo>
                      <a:pt x="1497" y="0"/>
                    </a:moveTo>
                    <a:cubicBezTo>
                      <a:pt x="1082" y="0"/>
                      <a:pt x="717" y="51"/>
                      <a:pt x="501" y="199"/>
                    </a:cubicBezTo>
                    <a:cubicBezTo>
                      <a:pt x="0" y="566"/>
                      <a:pt x="234" y="2301"/>
                      <a:pt x="234" y="2868"/>
                    </a:cubicBezTo>
                    <a:cubicBezTo>
                      <a:pt x="234" y="5170"/>
                      <a:pt x="434" y="7471"/>
                      <a:pt x="701" y="9773"/>
                    </a:cubicBezTo>
                    <a:cubicBezTo>
                      <a:pt x="934" y="11741"/>
                      <a:pt x="1234" y="13742"/>
                      <a:pt x="2102" y="15510"/>
                    </a:cubicBezTo>
                    <a:cubicBezTo>
                      <a:pt x="2836" y="17045"/>
                      <a:pt x="4070" y="18412"/>
                      <a:pt x="5638" y="19046"/>
                    </a:cubicBezTo>
                    <a:lnTo>
                      <a:pt x="10374" y="19046"/>
                    </a:lnTo>
                    <a:cubicBezTo>
                      <a:pt x="10474" y="19013"/>
                      <a:pt x="10541" y="19013"/>
                      <a:pt x="10641" y="18979"/>
                    </a:cubicBezTo>
                    <a:cubicBezTo>
                      <a:pt x="11375" y="18813"/>
                      <a:pt x="12142" y="18613"/>
                      <a:pt x="12743" y="18112"/>
                    </a:cubicBezTo>
                    <a:cubicBezTo>
                      <a:pt x="13376" y="17612"/>
                      <a:pt x="13743" y="16845"/>
                      <a:pt x="14077" y="16077"/>
                    </a:cubicBezTo>
                    <a:cubicBezTo>
                      <a:pt x="15978" y="11474"/>
                      <a:pt x="16145" y="6337"/>
                      <a:pt x="16279" y="1333"/>
                    </a:cubicBezTo>
                    <a:cubicBezTo>
                      <a:pt x="16279" y="1233"/>
                      <a:pt x="16279" y="1100"/>
                      <a:pt x="16245" y="1000"/>
                    </a:cubicBezTo>
                    <a:cubicBezTo>
                      <a:pt x="16178" y="900"/>
                      <a:pt x="16012" y="866"/>
                      <a:pt x="15878" y="800"/>
                    </a:cubicBezTo>
                    <a:cubicBezTo>
                      <a:pt x="15144" y="600"/>
                      <a:pt x="14344" y="600"/>
                      <a:pt x="13543" y="600"/>
                    </a:cubicBezTo>
                    <a:cubicBezTo>
                      <a:pt x="10274" y="566"/>
                      <a:pt x="7005" y="466"/>
                      <a:pt x="3770" y="233"/>
                    </a:cubicBezTo>
                    <a:cubicBezTo>
                      <a:pt x="3287" y="189"/>
                      <a:pt x="2298" y="0"/>
                      <a:pt x="14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5346;p83">
                <a:extLst>
                  <a:ext uri="{FF2B5EF4-FFF2-40B4-BE49-F238E27FC236}">
                    <a16:creationId xmlns:a16="http://schemas.microsoft.com/office/drawing/2014/main" id="{1984636C-D4D3-BA18-58FF-4863D1ED7D06}"/>
                  </a:ext>
                </a:extLst>
              </p:cNvPr>
              <p:cNvSpPr/>
              <p:nvPr/>
            </p:nvSpPr>
            <p:spPr>
              <a:xfrm>
                <a:off x="5564150" y="4114900"/>
                <a:ext cx="288550" cy="344150"/>
              </a:xfrm>
              <a:custGeom>
                <a:avLst/>
                <a:gdLst/>
                <a:ahLst/>
                <a:cxnLst/>
                <a:rect l="l" t="t" r="r" b="b"/>
                <a:pathLst>
                  <a:path w="11542" h="13766" extrusionOk="0">
                    <a:moveTo>
                      <a:pt x="6466" y="1"/>
                    </a:moveTo>
                    <a:cubicBezTo>
                      <a:pt x="4977" y="1"/>
                      <a:pt x="3257" y="676"/>
                      <a:pt x="2802" y="2041"/>
                    </a:cubicBezTo>
                    <a:cubicBezTo>
                      <a:pt x="2496" y="2987"/>
                      <a:pt x="3002" y="3254"/>
                      <a:pt x="3766" y="3254"/>
                    </a:cubicBezTo>
                    <a:cubicBezTo>
                      <a:pt x="4760" y="3254"/>
                      <a:pt x="6192" y="2801"/>
                      <a:pt x="6841" y="2801"/>
                    </a:cubicBezTo>
                    <a:cubicBezTo>
                      <a:pt x="6889" y="2801"/>
                      <a:pt x="6933" y="2803"/>
                      <a:pt x="6972" y="2809"/>
                    </a:cubicBezTo>
                    <a:cubicBezTo>
                      <a:pt x="7706" y="2875"/>
                      <a:pt x="8406" y="3176"/>
                      <a:pt x="8873" y="3743"/>
                    </a:cubicBezTo>
                    <a:cubicBezTo>
                      <a:pt x="9240" y="4210"/>
                      <a:pt x="9440" y="4810"/>
                      <a:pt x="9540" y="5411"/>
                    </a:cubicBezTo>
                    <a:cubicBezTo>
                      <a:pt x="9774" y="7112"/>
                      <a:pt x="9173" y="8946"/>
                      <a:pt x="7873" y="10081"/>
                    </a:cubicBezTo>
                    <a:cubicBezTo>
                      <a:pt x="7096" y="10775"/>
                      <a:pt x="6045" y="11157"/>
                      <a:pt x="5001" y="11157"/>
                    </a:cubicBezTo>
                    <a:cubicBezTo>
                      <a:pt x="4341" y="11157"/>
                      <a:pt x="3684" y="11004"/>
                      <a:pt x="3102" y="10681"/>
                    </a:cubicBezTo>
                    <a:cubicBezTo>
                      <a:pt x="2702" y="10447"/>
                      <a:pt x="2335" y="10181"/>
                      <a:pt x="1935" y="9980"/>
                    </a:cubicBezTo>
                    <a:cubicBezTo>
                      <a:pt x="1708" y="9886"/>
                      <a:pt x="1450" y="9824"/>
                      <a:pt x="1195" y="9824"/>
                    </a:cubicBezTo>
                    <a:cubicBezTo>
                      <a:pt x="1000" y="9824"/>
                      <a:pt x="808" y="9860"/>
                      <a:pt x="634" y="9947"/>
                    </a:cubicBezTo>
                    <a:cubicBezTo>
                      <a:pt x="100" y="10281"/>
                      <a:pt x="0" y="11081"/>
                      <a:pt x="267" y="11615"/>
                    </a:cubicBezTo>
                    <a:cubicBezTo>
                      <a:pt x="534" y="12182"/>
                      <a:pt x="1101" y="12582"/>
                      <a:pt x="1635" y="12849"/>
                    </a:cubicBezTo>
                    <a:cubicBezTo>
                      <a:pt x="2702" y="13383"/>
                      <a:pt x="3870" y="13683"/>
                      <a:pt x="5037" y="13750"/>
                    </a:cubicBezTo>
                    <a:cubicBezTo>
                      <a:pt x="5199" y="13760"/>
                      <a:pt x="5362" y="13766"/>
                      <a:pt x="5524" y="13766"/>
                    </a:cubicBezTo>
                    <a:cubicBezTo>
                      <a:pt x="6401" y="13766"/>
                      <a:pt x="7280" y="13605"/>
                      <a:pt x="8039" y="13183"/>
                    </a:cubicBezTo>
                    <a:cubicBezTo>
                      <a:pt x="9007" y="12649"/>
                      <a:pt x="9707" y="11782"/>
                      <a:pt x="10208" y="10781"/>
                    </a:cubicBezTo>
                    <a:cubicBezTo>
                      <a:pt x="11275" y="8746"/>
                      <a:pt x="11542" y="6278"/>
                      <a:pt x="10908" y="4043"/>
                    </a:cubicBezTo>
                    <a:cubicBezTo>
                      <a:pt x="10441" y="2408"/>
                      <a:pt x="9407" y="807"/>
                      <a:pt x="7772" y="207"/>
                    </a:cubicBezTo>
                    <a:cubicBezTo>
                      <a:pt x="7393" y="70"/>
                      <a:pt x="6941" y="1"/>
                      <a:pt x="64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5347;p83">
                <a:extLst>
                  <a:ext uri="{FF2B5EF4-FFF2-40B4-BE49-F238E27FC236}">
                    <a16:creationId xmlns:a16="http://schemas.microsoft.com/office/drawing/2014/main" id="{4CE35CFA-F6F9-C848-9761-2CD1CC64023F}"/>
                  </a:ext>
                </a:extLst>
              </p:cNvPr>
              <p:cNvSpPr/>
              <p:nvPr/>
            </p:nvSpPr>
            <p:spPr>
              <a:xfrm>
                <a:off x="5397350" y="4198125"/>
                <a:ext cx="161825" cy="161300"/>
              </a:xfrm>
              <a:custGeom>
                <a:avLst/>
                <a:gdLst/>
                <a:ahLst/>
                <a:cxnLst/>
                <a:rect l="l" t="t" r="r" b="b"/>
                <a:pathLst>
                  <a:path w="6473" h="6452" extrusionOk="0">
                    <a:moveTo>
                      <a:pt x="1235" y="0"/>
                    </a:moveTo>
                    <a:cubicBezTo>
                      <a:pt x="864" y="0"/>
                      <a:pt x="503" y="144"/>
                      <a:pt x="301" y="447"/>
                    </a:cubicBezTo>
                    <a:cubicBezTo>
                      <a:pt x="1" y="914"/>
                      <a:pt x="201" y="1581"/>
                      <a:pt x="501" y="2082"/>
                    </a:cubicBezTo>
                    <a:cubicBezTo>
                      <a:pt x="1435" y="3716"/>
                      <a:pt x="4137" y="6451"/>
                      <a:pt x="4137" y="6451"/>
                    </a:cubicBezTo>
                    <a:cubicBezTo>
                      <a:pt x="4137" y="6451"/>
                      <a:pt x="4604" y="5551"/>
                      <a:pt x="4938" y="5150"/>
                    </a:cubicBezTo>
                    <a:cubicBezTo>
                      <a:pt x="5505" y="4417"/>
                      <a:pt x="5938" y="3549"/>
                      <a:pt x="6239" y="2682"/>
                    </a:cubicBezTo>
                    <a:cubicBezTo>
                      <a:pt x="6372" y="2248"/>
                      <a:pt x="6472" y="1815"/>
                      <a:pt x="6405" y="1381"/>
                    </a:cubicBezTo>
                    <a:cubicBezTo>
                      <a:pt x="6372" y="947"/>
                      <a:pt x="6172" y="514"/>
                      <a:pt x="5805" y="280"/>
                    </a:cubicBezTo>
                    <a:cubicBezTo>
                      <a:pt x="5614" y="157"/>
                      <a:pt x="5388" y="101"/>
                      <a:pt x="5157" y="101"/>
                    </a:cubicBezTo>
                    <a:cubicBezTo>
                      <a:pt x="4825" y="101"/>
                      <a:pt x="4479" y="217"/>
                      <a:pt x="4204" y="414"/>
                    </a:cubicBezTo>
                    <a:cubicBezTo>
                      <a:pt x="3885" y="605"/>
                      <a:pt x="3597" y="1252"/>
                      <a:pt x="3194" y="1252"/>
                    </a:cubicBezTo>
                    <a:cubicBezTo>
                      <a:pt x="3175" y="1252"/>
                      <a:pt x="3156" y="1251"/>
                      <a:pt x="3136" y="1248"/>
                    </a:cubicBezTo>
                    <a:cubicBezTo>
                      <a:pt x="2703" y="1148"/>
                      <a:pt x="2336" y="380"/>
                      <a:pt x="1936" y="180"/>
                    </a:cubicBezTo>
                    <a:cubicBezTo>
                      <a:pt x="1725" y="62"/>
                      <a:pt x="1478" y="0"/>
                      <a:pt x="12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" name="Google Shape;5348;p83">
              <a:extLst>
                <a:ext uri="{FF2B5EF4-FFF2-40B4-BE49-F238E27FC236}">
                  <a16:creationId xmlns:a16="http://schemas.microsoft.com/office/drawing/2014/main" id="{CAF586C1-0A30-7CDD-A721-76638AFB420B}"/>
                </a:ext>
              </a:extLst>
            </p:cNvPr>
            <p:cNvSpPr/>
            <p:nvPr/>
          </p:nvSpPr>
          <p:spPr>
            <a:xfrm>
              <a:off x="3588575" y="1035700"/>
              <a:ext cx="421975" cy="398675"/>
            </a:xfrm>
            <a:custGeom>
              <a:avLst/>
              <a:gdLst/>
              <a:ahLst/>
              <a:cxnLst/>
              <a:rect l="l" t="t" r="r" b="b"/>
              <a:pathLst>
                <a:path w="16879" h="15947" extrusionOk="0">
                  <a:moveTo>
                    <a:pt x="9318" y="1"/>
                  </a:moveTo>
                  <a:cubicBezTo>
                    <a:pt x="8756" y="1"/>
                    <a:pt x="8192" y="53"/>
                    <a:pt x="7639" y="153"/>
                  </a:cubicBezTo>
                  <a:cubicBezTo>
                    <a:pt x="4737" y="687"/>
                    <a:pt x="2068" y="2655"/>
                    <a:pt x="1034" y="5390"/>
                  </a:cubicBezTo>
                  <a:cubicBezTo>
                    <a:pt x="0" y="8126"/>
                    <a:pt x="867" y="11595"/>
                    <a:pt x="3269" y="13263"/>
                  </a:cubicBezTo>
                  <a:lnTo>
                    <a:pt x="1401" y="13029"/>
                  </a:lnTo>
                  <a:lnTo>
                    <a:pt x="1401" y="13029"/>
                  </a:lnTo>
                  <a:cubicBezTo>
                    <a:pt x="3644" y="14542"/>
                    <a:pt x="6237" y="15946"/>
                    <a:pt x="8843" y="15946"/>
                  </a:cubicBezTo>
                  <a:cubicBezTo>
                    <a:pt x="9454" y="15946"/>
                    <a:pt x="10066" y="15869"/>
                    <a:pt x="10674" y="15698"/>
                  </a:cubicBezTo>
                  <a:cubicBezTo>
                    <a:pt x="11842" y="15364"/>
                    <a:pt x="12909" y="14664"/>
                    <a:pt x="13810" y="13830"/>
                  </a:cubicBezTo>
                  <a:cubicBezTo>
                    <a:pt x="15511" y="12229"/>
                    <a:pt x="16679" y="9994"/>
                    <a:pt x="16779" y="7659"/>
                  </a:cubicBezTo>
                  <a:cubicBezTo>
                    <a:pt x="16879" y="5290"/>
                    <a:pt x="15878" y="2889"/>
                    <a:pt x="14010" y="1488"/>
                  </a:cubicBezTo>
                  <a:cubicBezTo>
                    <a:pt x="12661" y="464"/>
                    <a:pt x="10995" y="1"/>
                    <a:pt x="93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349;p83">
              <a:extLst>
                <a:ext uri="{FF2B5EF4-FFF2-40B4-BE49-F238E27FC236}">
                  <a16:creationId xmlns:a16="http://schemas.microsoft.com/office/drawing/2014/main" id="{CB310DAB-7B7A-D3E0-29AB-7EDE8BF179FB}"/>
                </a:ext>
              </a:extLst>
            </p:cNvPr>
            <p:cNvSpPr/>
            <p:nvPr/>
          </p:nvSpPr>
          <p:spPr>
            <a:xfrm>
              <a:off x="3254150" y="1842875"/>
              <a:ext cx="319525" cy="284325"/>
            </a:xfrm>
            <a:custGeom>
              <a:avLst/>
              <a:gdLst/>
              <a:ahLst/>
              <a:cxnLst/>
              <a:rect l="l" t="t" r="r" b="b"/>
              <a:pathLst>
                <a:path w="12781" h="11373" extrusionOk="0">
                  <a:moveTo>
                    <a:pt x="4184" y="1"/>
                  </a:moveTo>
                  <a:cubicBezTo>
                    <a:pt x="3443" y="1"/>
                    <a:pt x="2695" y="353"/>
                    <a:pt x="2069" y="1357"/>
                  </a:cubicBezTo>
                  <a:cubicBezTo>
                    <a:pt x="1" y="4726"/>
                    <a:pt x="2936" y="10530"/>
                    <a:pt x="8073" y="11331"/>
                  </a:cubicBezTo>
                  <a:cubicBezTo>
                    <a:pt x="8259" y="11359"/>
                    <a:pt x="8431" y="11372"/>
                    <a:pt x="8590" y="11372"/>
                  </a:cubicBezTo>
                  <a:cubicBezTo>
                    <a:pt x="12781" y="11372"/>
                    <a:pt x="7640" y="1957"/>
                    <a:pt x="7640" y="1957"/>
                  </a:cubicBezTo>
                  <a:cubicBezTo>
                    <a:pt x="7640" y="1957"/>
                    <a:pt x="5930" y="1"/>
                    <a:pt x="4184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350;p83">
              <a:extLst>
                <a:ext uri="{FF2B5EF4-FFF2-40B4-BE49-F238E27FC236}">
                  <a16:creationId xmlns:a16="http://schemas.microsoft.com/office/drawing/2014/main" id="{EE9C3D51-068E-1D83-5D27-69F40C24B28E}"/>
                </a:ext>
              </a:extLst>
            </p:cNvPr>
            <p:cNvSpPr/>
            <p:nvPr/>
          </p:nvSpPr>
          <p:spPr>
            <a:xfrm>
              <a:off x="4057975" y="1842875"/>
              <a:ext cx="319525" cy="284325"/>
            </a:xfrm>
            <a:custGeom>
              <a:avLst/>
              <a:gdLst/>
              <a:ahLst/>
              <a:cxnLst/>
              <a:rect l="l" t="t" r="r" b="b"/>
              <a:pathLst>
                <a:path w="12781" h="11373" extrusionOk="0">
                  <a:moveTo>
                    <a:pt x="8586" y="1"/>
                  </a:moveTo>
                  <a:cubicBezTo>
                    <a:pt x="6851" y="1"/>
                    <a:pt x="5141" y="1957"/>
                    <a:pt x="5141" y="1957"/>
                  </a:cubicBezTo>
                  <a:cubicBezTo>
                    <a:pt x="5141" y="1957"/>
                    <a:pt x="0" y="11372"/>
                    <a:pt x="4191" y="11372"/>
                  </a:cubicBezTo>
                  <a:cubicBezTo>
                    <a:pt x="4350" y="11372"/>
                    <a:pt x="4522" y="11359"/>
                    <a:pt x="4708" y="11331"/>
                  </a:cubicBezTo>
                  <a:cubicBezTo>
                    <a:pt x="9811" y="10530"/>
                    <a:pt x="12780" y="4726"/>
                    <a:pt x="10679" y="1357"/>
                  </a:cubicBezTo>
                  <a:cubicBezTo>
                    <a:pt x="10062" y="353"/>
                    <a:pt x="9322" y="1"/>
                    <a:pt x="8586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351;p83">
              <a:extLst>
                <a:ext uri="{FF2B5EF4-FFF2-40B4-BE49-F238E27FC236}">
                  <a16:creationId xmlns:a16="http://schemas.microsoft.com/office/drawing/2014/main" id="{4D7073EA-6FF3-7BD8-4605-88307ED7A801}"/>
                </a:ext>
              </a:extLst>
            </p:cNvPr>
            <p:cNvSpPr/>
            <p:nvPr/>
          </p:nvSpPr>
          <p:spPr>
            <a:xfrm>
              <a:off x="3411775" y="1397175"/>
              <a:ext cx="808100" cy="1069725"/>
            </a:xfrm>
            <a:custGeom>
              <a:avLst/>
              <a:gdLst/>
              <a:ahLst/>
              <a:cxnLst/>
              <a:rect l="l" t="t" r="r" b="b"/>
              <a:pathLst>
                <a:path w="32324" h="42789" extrusionOk="0">
                  <a:moveTo>
                    <a:pt x="15793" y="1"/>
                  </a:moveTo>
                  <a:cubicBezTo>
                    <a:pt x="14272" y="1"/>
                    <a:pt x="12728" y="200"/>
                    <a:pt x="11242" y="572"/>
                  </a:cubicBezTo>
                  <a:cubicBezTo>
                    <a:pt x="8640" y="1205"/>
                    <a:pt x="6138" y="2373"/>
                    <a:pt x="4203" y="4107"/>
                  </a:cubicBezTo>
                  <a:cubicBezTo>
                    <a:pt x="1768" y="6309"/>
                    <a:pt x="834" y="12447"/>
                    <a:pt x="834" y="12447"/>
                  </a:cubicBezTo>
                  <a:cubicBezTo>
                    <a:pt x="834" y="12447"/>
                    <a:pt x="0" y="22421"/>
                    <a:pt x="934" y="27324"/>
                  </a:cubicBezTo>
                  <a:cubicBezTo>
                    <a:pt x="2404" y="35066"/>
                    <a:pt x="8706" y="42788"/>
                    <a:pt x="16347" y="42788"/>
                  </a:cubicBezTo>
                  <a:cubicBezTo>
                    <a:pt x="18417" y="42788"/>
                    <a:pt x="20586" y="42221"/>
                    <a:pt x="22783" y="40934"/>
                  </a:cubicBezTo>
                  <a:cubicBezTo>
                    <a:pt x="27587" y="38132"/>
                    <a:pt x="30355" y="32661"/>
                    <a:pt x="31390" y="27324"/>
                  </a:cubicBezTo>
                  <a:cubicBezTo>
                    <a:pt x="32324" y="22421"/>
                    <a:pt x="31356" y="12447"/>
                    <a:pt x="31356" y="12447"/>
                  </a:cubicBezTo>
                  <a:cubicBezTo>
                    <a:pt x="31356" y="12447"/>
                    <a:pt x="30556" y="6309"/>
                    <a:pt x="28121" y="4107"/>
                  </a:cubicBezTo>
                  <a:cubicBezTo>
                    <a:pt x="26186" y="2373"/>
                    <a:pt x="23684" y="1205"/>
                    <a:pt x="21082" y="572"/>
                  </a:cubicBezTo>
                  <a:cubicBezTo>
                    <a:pt x="19596" y="200"/>
                    <a:pt x="18052" y="1"/>
                    <a:pt x="16505" y="1"/>
                  </a:cubicBezTo>
                  <a:cubicBezTo>
                    <a:pt x="16385" y="1"/>
                    <a:pt x="16265" y="2"/>
                    <a:pt x="16145" y="5"/>
                  </a:cubicBezTo>
                  <a:cubicBezTo>
                    <a:pt x="16028" y="2"/>
                    <a:pt x="15910" y="1"/>
                    <a:pt x="15793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352;p83">
              <a:extLst>
                <a:ext uri="{FF2B5EF4-FFF2-40B4-BE49-F238E27FC236}">
                  <a16:creationId xmlns:a16="http://schemas.microsoft.com/office/drawing/2014/main" id="{EAB6D499-63A7-D3C3-E045-A99109EDD216}"/>
                </a:ext>
              </a:extLst>
            </p:cNvPr>
            <p:cNvSpPr/>
            <p:nvPr/>
          </p:nvSpPr>
          <p:spPr>
            <a:xfrm>
              <a:off x="4256550" y="1888125"/>
              <a:ext cx="52550" cy="140450"/>
            </a:xfrm>
            <a:custGeom>
              <a:avLst/>
              <a:gdLst/>
              <a:ahLst/>
              <a:cxnLst/>
              <a:rect l="l" t="t" r="r" b="b"/>
              <a:pathLst>
                <a:path w="2102" h="5618" extrusionOk="0">
                  <a:moveTo>
                    <a:pt x="754" y="1"/>
                  </a:moveTo>
                  <a:cubicBezTo>
                    <a:pt x="654" y="1"/>
                    <a:pt x="557" y="17"/>
                    <a:pt x="467" y="47"/>
                  </a:cubicBezTo>
                  <a:lnTo>
                    <a:pt x="634" y="448"/>
                  </a:lnTo>
                  <a:cubicBezTo>
                    <a:pt x="684" y="431"/>
                    <a:pt x="734" y="423"/>
                    <a:pt x="788" y="423"/>
                  </a:cubicBezTo>
                  <a:cubicBezTo>
                    <a:pt x="843" y="423"/>
                    <a:pt x="901" y="431"/>
                    <a:pt x="968" y="448"/>
                  </a:cubicBezTo>
                  <a:cubicBezTo>
                    <a:pt x="1401" y="648"/>
                    <a:pt x="1601" y="1115"/>
                    <a:pt x="1635" y="1515"/>
                  </a:cubicBezTo>
                  <a:cubicBezTo>
                    <a:pt x="1668" y="2015"/>
                    <a:pt x="1535" y="2482"/>
                    <a:pt x="1335" y="2949"/>
                  </a:cubicBezTo>
                  <a:cubicBezTo>
                    <a:pt x="968" y="3950"/>
                    <a:pt x="501" y="4717"/>
                    <a:pt x="0" y="5351"/>
                  </a:cubicBezTo>
                  <a:lnTo>
                    <a:pt x="300" y="5618"/>
                  </a:lnTo>
                  <a:cubicBezTo>
                    <a:pt x="868" y="4984"/>
                    <a:pt x="1335" y="4150"/>
                    <a:pt x="1735" y="3116"/>
                  </a:cubicBezTo>
                  <a:cubicBezTo>
                    <a:pt x="1935" y="2616"/>
                    <a:pt x="2102" y="2049"/>
                    <a:pt x="2068" y="1482"/>
                  </a:cubicBezTo>
                  <a:cubicBezTo>
                    <a:pt x="2002" y="848"/>
                    <a:pt x="1635" y="281"/>
                    <a:pt x="1134" y="81"/>
                  </a:cubicBezTo>
                  <a:cubicBezTo>
                    <a:pt x="1006" y="26"/>
                    <a:pt x="877" y="1"/>
                    <a:pt x="754" y="1"/>
                  </a:cubicBezTo>
                  <a:close/>
                </a:path>
              </a:pathLst>
            </a:custGeom>
            <a:solidFill>
              <a:srgbClr val="E8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353;p83">
              <a:extLst>
                <a:ext uri="{FF2B5EF4-FFF2-40B4-BE49-F238E27FC236}">
                  <a16:creationId xmlns:a16="http://schemas.microsoft.com/office/drawing/2014/main" id="{F9BE087A-A8F6-7379-9B34-D60A1DF12523}"/>
                </a:ext>
              </a:extLst>
            </p:cNvPr>
            <p:cNvSpPr/>
            <p:nvPr/>
          </p:nvSpPr>
          <p:spPr>
            <a:xfrm>
              <a:off x="3323375" y="1888125"/>
              <a:ext cx="53400" cy="140450"/>
            </a:xfrm>
            <a:custGeom>
              <a:avLst/>
              <a:gdLst/>
              <a:ahLst/>
              <a:cxnLst/>
              <a:rect l="l" t="t" r="r" b="b"/>
              <a:pathLst>
                <a:path w="2136" h="5618" extrusionOk="0">
                  <a:moveTo>
                    <a:pt x="1376" y="1"/>
                  </a:moveTo>
                  <a:cubicBezTo>
                    <a:pt x="1258" y="1"/>
                    <a:pt x="1130" y="26"/>
                    <a:pt x="1001" y="81"/>
                  </a:cubicBezTo>
                  <a:cubicBezTo>
                    <a:pt x="468" y="281"/>
                    <a:pt x="101" y="848"/>
                    <a:pt x="67" y="1482"/>
                  </a:cubicBezTo>
                  <a:cubicBezTo>
                    <a:pt x="1" y="2049"/>
                    <a:pt x="167" y="2616"/>
                    <a:pt x="368" y="3116"/>
                  </a:cubicBezTo>
                  <a:cubicBezTo>
                    <a:pt x="768" y="4150"/>
                    <a:pt x="1235" y="4951"/>
                    <a:pt x="1802" y="5618"/>
                  </a:cubicBezTo>
                  <a:lnTo>
                    <a:pt x="2135" y="5351"/>
                  </a:lnTo>
                  <a:cubicBezTo>
                    <a:pt x="1602" y="4717"/>
                    <a:pt x="1135" y="3950"/>
                    <a:pt x="768" y="2949"/>
                  </a:cubicBezTo>
                  <a:cubicBezTo>
                    <a:pt x="601" y="2482"/>
                    <a:pt x="434" y="2015"/>
                    <a:pt x="468" y="1515"/>
                  </a:cubicBezTo>
                  <a:cubicBezTo>
                    <a:pt x="501" y="1115"/>
                    <a:pt x="734" y="648"/>
                    <a:pt x="1135" y="448"/>
                  </a:cubicBezTo>
                  <a:cubicBezTo>
                    <a:pt x="1201" y="431"/>
                    <a:pt x="1268" y="423"/>
                    <a:pt x="1327" y="423"/>
                  </a:cubicBezTo>
                  <a:cubicBezTo>
                    <a:pt x="1385" y="423"/>
                    <a:pt x="1435" y="431"/>
                    <a:pt x="1468" y="448"/>
                  </a:cubicBezTo>
                  <a:lnTo>
                    <a:pt x="1635" y="47"/>
                  </a:lnTo>
                  <a:cubicBezTo>
                    <a:pt x="1560" y="17"/>
                    <a:pt x="1472" y="1"/>
                    <a:pt x="1376" y="1"/>
                  </a:cubicBezTo>
                  <a:close/>
                </a:path>
              </a:pathLst>
            </a:custGeom>
            <a:solidFill>
              <a:srgbClr val="E8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354;p83">
              <a:extLst>
                <a:ext uri="{FF2B5EF4-FFF2-40B4-BE49-F238E27FC236}">
                  <a16:creationId xmlns:a16="http://schemas.microsoft.com/office/drawing/2014/main" id="{857CB1F4-B467-DF3B-2E1E-7B05B2F5DE13}"/>
                </a:ext>
              </a:extLst>
            </p:cNvPr>
            <p:cNvSpPr/>
            <p:nvPr/>
          </p:nvSpPr>
          <p:spPr>
            <a:xfrm>
              <a:off x="3600250" y="1901800"/>
              <a:ext cx="36700" cy="54225"/>
            </a:xfrm>
            <a:custGeom>
              <a:avLst/>
              <a:gdLst/>
              <a:ahLst/>
              <a:cxnLst/>
              <a:rect l="l" t="t" r="r" b="b"/>
              <a:pathLst>
                <a:path w="1468" h="2169" extrusionOk="0">
                  <a:moveTo>
                    <a:pt x="734" y="1"/>
                  </a:moveTo>
                  <a:cubicBezTo>
                    <a:pt x="334" y="1"/>
                    <a:pt x="0" y="501"/>
                    <a:pt x="0" y="1068"/>
                  </a:cubicBezTo>
                  <a:cubicBezTo>
                    <a:pt x="0" y="1669"/>
                    <a:pt x="334" y="2169"/>
                    <a:pt x="734" y="2169"/>
                  </a:cubicBezTo>
                  <a:cubicBezTo>
                    <a:pt x="1134" y="2169"/>
                    <a:pt x="1468" y="1669"/>
                    <a:pt x="1468" y="1068"/>
                  </a:cubicBezTo>
                  <a:cubicBezTo>
                    <a:pt x="1468" y="501"/>
                    <a:pt x="1134" y="1"/>
                    <a:pt x="7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355;p83">
              <a:extLst>
                <a:ext uri="{FF2B5EF4-FFF2-40B4-BE49-F238E27FC236}">
                  <a16:creationId xmlns:a16="http://schemas.microsoft.com/office/drawing/2014/main" id="{270F844F-C297-171C-E0D2-71939DF6DE47}"/>
                </a:ext>
              </a:extLst>
            </p:cNvPr>
            <p:cNvSpPr/>
            <p:nvPr/>
          </p:nvSpPr>
          <p:spPr>
            <a:xfrm>
              <a:off x="3994700" y="1901800"/>
              <a:ext cx="36700" cy="54225"/>
            </a:xfrm>
            <a:custGeom>
              <a:avLst/>
              <a:gdLst/>
              <a:ahLst/>
              <a:cxnLst/>
              <a:rect l="l" t="t" r="r" b="b"/>
              <a:pathLst>
                <a:path w="1468" h="2169" extrusionOk="0">
                  <a:moveTo>
                    <a:pt x="734" y="1"/>
                  </a:moveTo>
                  <a:cubicBezTo>
                    <a:pt x="334" y="1"/>
                    <a:pt x="0" y="501"/>
                    <a:pt x="0" y="1068"/>
                  </a:cubicBezTo>
                  <a:cubicBezTo>
                    <a:pt x="0" y="1669"/>
                    <a:pt x="334" y="2169"/>
                    <a:pt x="734" y="2169"/>
                  </a:cubicBezTo>
                  <a:cubicBezTo>
                    <a:pt x="1134" y="2169"/>
                    <a:pt x="1468" y="1669"/>
                    <a:pt x="1468" y="1068"/>
                  </a:cubicBezTo>
                  <a:cubicBezTo>
                    <a:pt x="1468" y="501"/>
                    <a:pt x="1134" y="1"/>
                    <a:pt x="7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356;p83">
              <a:extLst>
                <a:ext uri="{FF2B5EF4-FFF2-40B4-BE49-F238E27FC236}">
                  <a16:creationId xmlns:a16="http://schemas.microsoft.com/office/drawing/2014/main" id="{433352C5-72C3-BA12-251C-FA68B8B9EDFD}"/>
                </a:ext>
              </a:extLst>
            </p:cNvPr>
            <p:cNvSpPr/>
            <p:nvPr/>
          </p:nvSpPr>
          <p:spPr>
            <a:xfrm>
              <a:off x="3761200" y="2088600"/>
              <a:ext cx="108425" cy="81750"/>
            </a:xfrm>
            <a:custGeom>
              <a:avLst/>
              <a:gdLst/>
              <a:ahLst/>
              <a:cxnLst/>
              <a:rect l="l" t="t" r="r" b="b"/>
              <a:pathLst>
                <a:path w="4337" h="3270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768"/>
                    <a:pt x="33" y="2136"/>
                    <a:pt x="701" y="2836"/>
                  </a:cubicBezTo>
                  <a:cubicBezTo>
                    <a:pt x="967" y="3103"/>
                    <a:pt x="1334" y="3270"/>
                    <a:pt x="1735" y="3270"/>
                  </a:cubicBezTo>
                  <a:cubicBezTo>
                    <a:pt x="3503" y="3270"/>
                    <a:pt x="4270" y="601"/>
                    <a:pt x="4337" y="134"/>
                  </a:cubicBezTo>
                  <a:lnTo>
                    <a:pt x="3936" y="67"/>
                  </a:lnTo>
                  <a:cubicBezTo>
                    <a:pt x="3870" y="434"/>
                    <a:pt x="3202" y="2836"/>
                    <a:pt x="1735" y="2836"/>
                  </a:cubicBezTo>
                  <a:cubicBezTo>
                    <a:pt x="1434" y="2836"/>
                    <a:pt x="1201" y="2736"/>
                    <a:pt x="1001" y="2536"/>
                  </a:cubicBezTo>
                  <a:cubicBezTo>
                    <a:pt x="434" y="1935"/>
                    <a:pt x="400" y="568"/>
                    <a:pt x="434" y="34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357;p83">
              <a:extLst>
                <a:ext uri="{FF2B5EF4-FFF2-40B4-BE49-F238E27FC236}">
                  <a16:creationId xmlns:a16="http://schemas.microsoft.com/office/drawing/2014/main" id="{9A2BAD99-6A83-8965-0F7C-A592F0A589E3}"/>
                </a:ext>
              </a:extLst>
            </p:cNvPr>
            <p:cNvSpPr/>
            <p:nvPr/>
          </p:nvSpPr>
          <p:spPr>
            <a:xfrm>
              <a:off x="3573550" y="1830075"/>
              <a:ext cx="90100" cy="32550"/>
            </a:xfrm>
            <a:custGeom>
              <a:avLst/>
              <a:gdLst/>
              <a:ahLst/>
              <a:cxnLst/>
              <a:rect l="l" t="t" r="r" b="b"/>
              <a:pathLst>
                <a:path w="3604" h="1302" extrusionOk="0">
                  <a:moveTo>
                    <a:pt x="1802" y="1"/>
                  </a:moveTo>
                  <a:cubicBezTo>
                    <a:pt x="801" y="1"/>
                    <a:pt x="1" y="301"/>
                    <a:pt x="1" y="668"/>
                  </a:cubicBezTo>
                  <a:cubicBezTo>
                    <a:pt x="1" y="1002"/>
                    <a:pt x="801" y="1302"/>
                    <a:pt x="1802" y="1302"/>
                  </a:cubicBezTo>
                  <a:cubicBezTo>
                    <a:pt x="2803" y="1302"/>
                    <a:pt x="3603" y="1002"/>
                    <a:pt x="3603" y="668"/>
                  </a:cubicBezTo>
                  <a:cubicBezTo>
                    <a:pt x="3603" y="301"/>
                    <a:pt x="2803" y="1"/>
                    <a:pt x="18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358;p83">
              <a:extLst>
                <a:ext uri="{FF2B5EF4-FFF2-40B4-BE49-F238E27FC236}">
                  <a16:creationId xmlns:a16="http://schemas.microsoft.com/office/drawing/2014/main" id="{319B7FBC-0042-011B-3511-5DEEFB7A8318}"/>
                </a:ext>
              </a:extLst>
            </p:cNvPr>
            <p:cNvSpPr/>
            <p:nvPr/>
          </p:nvSpPr>
          <p:spPr>
            <a:xfrm>
              <a:off x="3968000" y="1830075"/>
              <a:ext cx="90100" cy="32550"/>
            </a:xfrm>
            <a:custGeom>
              <a:avLst/>
              <a:gdLst/>
              <a:ahLst/>
              <a:cxnLst/>
              <a:rect l="l" t="t" r="r" b="b"/>
              <a:pathLst>
                <a:path w="3604" h="1302" extrusionOk="0">
                  <a:moveTo>
                    <a:pt x="1802" y="1"/>
                  </a:moveTo>
                  <a:cubicBezTo>
                    <a:pt x="801" y="1"/>
                    <a:pt x="1" y="301"/>
                    <a:pt x="1" y="668"/>
                  </a:cubicBezTo>
                  <a:cubicBezTo>
                    <a:pt x="1" y="1002"/>
                    <a:pt x="801" y="1302"/>
                    <a:pt x="1802" y="1302"/>
                  </a:cubicBezTo>
                  <a:cubicBezTo>
                    <a:pt x="2803" y="1302"/>
                    <a:pt x="3603" y="1002"/>
                    <a:pt x="3603" y="668"/>
                  </a:cubicBezTo>
                  <a:cubicBezTo>
                    <a:pt x="3603" y="301"/>
                    <a:pt x="2803" y="1"/>
                    <a:pt x="18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359;p83">
              <a:extLst>
                <a:ext uri="{FF2B5EF4-FFF2-40B4-BE49-F238E27FC236}">
                  <a16:creationId xmlns:a16="http://schemas.microsoft.com/office/drawing/2014/main" id="{9C6C76B4-B945-C938-3A04-9E7B38F849FC}"/>
                </a:ext>
              </a:extLst>
            </p:cNvPr>
            <p:cNvSpPr/>
            <p:nvPr/>
          </p:nvSpPr>
          <p:spPr>
            <a:xfrm>
              <a:off x="4040550" y="1959475"/>
              <a:ext cx="74100" cy="52225"/>
            </a:xfrm>
            <a:custGeom>
              <a:avLst/>
              <a:gdLst/>
              <a:ahLst/>
              <a:cxnLst/>
              <a:rect l="l" t="t" r="r" b="b"/>
              <a:pathLst>
                <a:path w="2964" h="2089" extrusionOk="0">
                  <a:moveTo>
                    <a:pt x="1744" y="0"/>
                  </a:moveTo>
                  <a:cubicBezTo>
                    <a:pt x="1042" y="0"/>
                    <a:pt x="120" y="351"/>
                    <a:pt x="34" y="1096"/>
                  </a:cubicBezTo>
                  <a:cubicBezTo>
                    <a:pt x="1" y="1530"/>
                    <a:pt x="401" y="1930"/>
                    <a:pt x="835" y="2030"/>
                  </a:cubicBezTo>
                  <a:cubicBezTo>
                    <a:pt x="980" y="2069"/>
                    <a:pt x="1137" y="2089"/>
                    <a:pt x="1297" y="2089"/>
                  </a:cubicBezTo>
                  <a:cubicBezTo>
                    <a:pt x="2094" y="2089"/>
                    <a:pt x="2964" y="1607"/>
                    <a:pt x="2769" y="662"/>
                  </a:cubicBezTo>
                  <a:cubicBezTo>
                    <a:pt x="2703" y="329"/>
                    <a:pt x="2402" y="95"/>
                    <a:pt x="2069" y="29"/>
                  </a:cubicBezTo>
                  <a:cubicBezTo>
                    <a:pt x="1970" y="10"/>
                    <a:pt x="1860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360;p83">
              <a:extLst>
                <a:ext uri="{FF2B5EF4-FFF2-40B4-BE49-F238E27FC236}">
                  <a16:creationId xmlns:a16="http://schemas.microsoft.com/office/drawing/2014/main" id="{30A6D550-40E8-F65D-D1A6-52A3F5E003A1}"/>
                </a:ext>
              </a:extLst>
            </p:cNvPr>
            <p:cNvSpPr/>
            <p:nvPr/>
          </p:nvSpPr>
          <p:spPr>
            <a:xfrm>
              <a:off x="3503950" y="1952075"/>
              <a:ext cx="77975" cy="50050"/>
            </a:xfrm>
            <a:custGeom>
              <a:avLst/>
              <a:gdLst/>
              <a:ahLst/>
              <a:cxnLst/>
              <a:rect l="l" t="t" r="r" b="b"/>
              <a:pathLst>
                <a:path w="3119" h="2002" extrusionOk="0">
                  <a:moveTo>
                    <a:pt x="1760" y="0"/>
                  </a:moveTo>
                  <a:cubicBezTo>
                    <a:pt x="1573" y="0"/>
                    <a:pt x="1388" y="30"/>
                    <a:pt x="1217" y="91"/>
                  </a:cubicBezTo>
                  <a:cubicBezTo>
                    <a:pt x="783" y="225"/>
                    <a:pt x="283" y="558"/>
                    <a:pt x="183" y="1025"/>
                  </a:cubicBezTo>
                  <a:cubicBezTo>
                    <a:pt x="1" y="1693"/>
                    <a:pt x="758" y="2002"/>
                    <a:pt x="1297" y="2002"/>
                  </a:cubicBezTo>
                  <a:cubicBezTo>
                    <a:pt x="1351" y="2002"/>
                    <a:pt x="1402" y="1999"/>
                    <a:pt x="1450" y="1993"/>
                  </a:cubicBezTo>
                  <a:cubicBezTo>
                    <a:pt x="1917" y="1959"/>
                    <a:pt x="2318" y="1892"/>
                    <a:pt x="2685" y="1626"/>
                  </a:cubicBezTo>
                  <a:cubicBezTo>
                    <a:pt x="2885" y="1492"/>
                    <a:pt x="3118" y="1125"/>
                    <a:pt x="3118" y="892"/>
                  </a:cubicBezTo>
                  <a:cubicBezTo>
                    <a:pt x="3118" y="625"/>
                    <a:pt x="2918" y="391"/>
                    <a:pt x="2685" y="258"/>
                  </a:cubicBezTo>
                  <a:cubicBezTo>
                    <a:pt x="2410" y="89"/>
                    <a:pt x="2082" y="0"/>
                    <a:pt x="17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361;p83">
              <a:extLst>
                <a:ext uri="{FF2B5EF4-FFF2-40B4-BE49-F238E27FC236}">
                  <a16:creationId xmlns:a16="http://schemas.microsoft.com/office/drawing/2014/main" id="{C5A5C779-D47E-C160-BF64-32AC9390DCF9}"/>
                </a:ext>
              </a:extLst>
            </p:cNvPr>
            <p:cNvSpPr/>
            <p:nvPr/>
          </p:nvSpPr>
          <p:spPr>
            <a:xfrm>
              <a:off x="3773700" y="1885950"/>
              <a:ext cx="60900" cy="119275"/>
            </a:xfrm>
            <a:custGeom>
              <a:avLst/>
              <a:gdLst/>
              <a:ahLst/>
              <a:cxnLst/>
              <a:rect l="l" t="t" r="r" b="b"/>
              <a:pathLst>
                <a:path w="2436" h="4771" extrusionOk="0">
                  <a:moveTo>
                    <a:pt x="2102" y="1"/>
                  </a:moveTo>
                  <a:cubicBezTo>
                    <a:pt x="1435" y="735"/>
                    <a:pt x="868" y="1535"/>
                    <a:pt x="367" y="2369"/>
                  </a:cubicBezTo>
                  <a:cubicBezTo>
                    <a:pt x="167" y="2703"/>
                    <a:pt x="0" y="3070"/>
                    <a:pt x="134" y="3437"/>
                  </a:cubicBezTo>
                  <a:cubicBezTo>
                    <a:pt x="234" y="3704"/>
                    <a:pt x="467" y="3837"/>
                    <a:pt x="701" y="4004"/>
                  </a:cubicBezTo>
                  <a:cubicBezTo>
                    <a:pt x="1068" y="4271"/>
                    <a:pt x="1435" y="4504"/>
                    <a:pt x="1835" y="4771"/>
                  </a:cubicBezTo>
                  <a:lnTo>
                    <a:pt x="2035" y="4404"/>
                  </a:lnTo>
                  <a:cubicBezTo>
                    <a:pt x="1668" y="4171"/>
                    <a:pt x="1268" y="3937"/>
                    <a:pt x="934" y="3670"/>
                  </a:cubicBezTo>
                  <a:cubicBezTo>
                    <a:pt x="734" y="3537"/>
                    <a:pt x="601" y="3437"/>
                    <a:pt x="534" y="3303"/>
                  </a:cubicBezTo>
                  <a:cubicBezTo>
                    <a:pt x="467" y="3103"/>
                    <a:pt x="601" y="2836"/>
                    <a:pt x="734" y="2569"/>
                  </a:cubicBezTo>
                  <a:cubicBezTo>
                    <a:pt x="1201" y="1769"/>
                    <a:pt x="1768" y="1002"/>
                    <a:pt x="2436" y="268"/>
                  </a:cubicBezTo>
                  <a:lnTo>
                    <a:pt x="21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362;p83">
              <a:extLst>
                <a:ext uri="{FF2B5EF4-FFF2-40B4-BE49-F238E27FC236}">
                  <a16:creationId xmlns:a16="http://schemas.microsoft.com/office/drawing/2014/main" id="{75A2687C-D9E9-5AE4-B6A7-32BDBA0C19D4}"/>
                </a:ext>
              </a:extLst>
            </p:cNvPr>
            <p:cNvSpPr/>
            <p:nvPr/>
          </p:nvSpPr>
          <p:spPr>
            <a:xfrm>
              <a:off x="3435125" y="1765875"/>
              <a:ext cx="329425" cy="386975"/>
            </a:xfrm>
            <a:custGeom>
              <a:avLst/>
              <a:gdLst/>
              <a:ahLst/>
              <a:cxnLst/>
              <a:rect l="l" t="t" r="r" b="b"/>
              <a:pathLst>
                <a:path w="13177" h="15479" extrusionOk="0">
                  <a:moveTo>
                    <a:pt x="6572" y="434"/>
                  </a:moveTo>
                  <a:cubicBezTo>
                    <a:pt x="9974" y="434"/>
                    <a:pt x="12743" y="3703"/>
                    <a:pt x="12743" y="7739"/>
                  </a:cubicBezTo>
                  <a:cubicBezTo>
                    <a:pt x="12743" y="11776"/>
                    <a:pt x="9974" y="15078"/>
                    <a:pt x="6572" y="15078"/>
                  </a:cubicBezTo>
                  <a:cubicBezTo>
                    <a:pt x="3169" y="15078"/>
                    <a:pt x="401" y="11776"/>
                    <a:pt x="401" y="7739"/>
                  </a:cubicBezTo>
                  <a:cubicBezTo>
                    <a:pt x="401" y="3703"/>
                    <a:pt x="3169" y="434"/>
                    <a:pt x="6572" y="434"/>
                  </a:cubicBezTo>
                  <a:close/>
                  <a:moveTo>
                    <a:pt x="6572" y="0"/>
                  </a:moveTo>
                  <a:cubicBezTo>
                    <a:pt x="2969" y="0"/>
                    <a:pt x="0" y="3470"/>
                    <a:pt x="0" y="7739"/>
                  </a:cubicBezTo>
                  <a:cubicBezTo>
                    <a:pt x="0" y="12009"/>
                    <a:pt x="2969" y="15478"/>
                    <a:pt x="6572" y="15478"/>
                  </a:cubicBezTo>
                  <a:cubicBezTo>
                    <a:pt x="10208" y="15478"/>
                    <a:pt x="13177" y="12009"/>
                    <a:pt x="13177" y="7739"/>
                  </a:cubicBezTo>
                  <a:cubicBezTo>
                    <a:pt x="13177" y="3470"/>
                    <a:pt x="10208" y="0"/>
                    <a:pt x="65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363;p83">
              <a:extLst>
                <a:ext uri="{FF2B5EF4-FFF2-40B4-BE49-F238E27FC236}">
                  <a16:creationId xmlns:a16="http://schemas.microsoft.com/office/drawing/2014/main" id="{743B9DB7-698D-9DAA-CE7B-8C6A890FC575}"/>
                </a:ext>
              </a:extLst>
            </p:cNvPr>
            <p:cNvSpPr/>
            <p:nvPr/>
          </p:nvSpPr>
          <p:spPr>
            <a:xfrm>
              <a:off x="3867100" y="1765875"/>
              <a:ext cx="333600" cy="386975"/>
            </a:xfrm>
            <a:custGeom>
              <a:avLst/>
              <a:gdLst/>
              <a:ahLst/>
              <a:cxnLst/>
              <a:rect l="l" t="t" r="r" b="b"/>
              <a:pathLst>
                <a:path w="13344" h="15479" extrusionOk="0">
                  <a:moveTo>
                    <a:pt x="6672" y="434"/>
                  </a:moveTo>
                  <a:cubicBezTo>
                    <a:pt x="10141" y="434"/>
                    <a:pt x="12943" y="3703"/>
                    <a:pt x="12943" y="7739"/>
                  </a:cubicBezTo>
                  <a:cubicBezTo>
                    <a:pt x="12943" y="11776"/>
                    <a:pt x="10141" y="15078"/>
                    <a:pt x="6672" y="15078"/>
                  </a:cubicBezTo>
                  <a:cubicBezTo>
                    <a:pt x="3236" y="15078"/>
                    <a:pt x="434" y="11776"/>
                    <a:pt x="434" y="7739"/>
                  </a:cubicBezTo>
                  <a:cubicBezTo>
                    <a:pt x="434" y="3703"/>
                    <a:pt x="3236" y="434"/>
                    <a:pt x="6672" y="434"/>
                  </a:cubicBezTo>
                  <a:close/>
                  <a:moveTo>
                    <a:pt x="6672" y="0"/>
                  </a:moveTo>
                  <a:cubicBezTo>
                    <a:pt x="3003" y="0"/>
                    <a:pt x="0" y="3470"/>
                    <a:pt x="0" y="7739"/>
                  </a:cubicBezTo>
                  <a:cubicBezTo>
                    <a:pt x="0" y="12009"/>
                    <a:pt x="3003" y="15478"/>
                    <a:pt x="6672" y="15478"/>
                  </a:cubicBezTo>
                  <a:cubicBezTo>
                    <a:pt x="10375" y="15478"/>
                    <a:pt x="13343" y="12009"/>
                    <a:pt x="13343" y="7739"/>
                  </a:cubicBezTo>
                  <a:cubicBezTo>
                    <a:pt x="13343" y="3470"/>
                    <a:pt x="10375" y="0"/>
                    <a:pt x="66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364;p83">
              <a:extLst>
                <a:ext uri="{FF2B5EF4-FFF2-40B4-BE49-F238E27FC236}">
                  <a16:creationId xmlns:a16="http://schemas.microsoft.com/office/drawing/2014/main" id="{32598F5E-0234-97BF-5E42-86C3F9ACC684}"/>
                </a:ext>
              </a:extLst>
            </p:cNvPr>
            <p:cNvSpPr/>
            <p:nvPr/>
          </p:nvSpPr>
          <p:spPr>
            <a:xfrm>
              <a:off x="3750350" y="1880825"/>
              <a:ext cx="130950" cy="39350"/>
            </a:xfrm>
            <a:custGeom>
              <a:avLst/>
              <a:gdLst/>
              <a:ahLst/>
              <a:cxnLst/>
              <a:rect l="l" t="t" r="r" b="b"/>
              <a:pathLst>
                <a:path w="5238" h="1574" extrusionOk="0">
                  <a:moveTo>
                    <a:pt x="2565" y="0"/>
                  </a:moveTo>
                  <a:cubicBezTo>
                    <a:pt x="2500" y="0"/>
                    <a:pt x="2435" y="2"/>
                    <a:pt x="2369" y="6"/>
                  </a:cubicBezTo>
                  <a:cubicBezTo>
                    <a:pt x="1301" y="39"/>
                    <a:pt x="434" y="573"/>
                    <a:pt x="0" y="1373"/>
                  </a:cubicBezTo>
                  <a:lnTo>
                    <a:pt x="367" y="1573"/>
                  </a:lnTo>
                  <a:cubicBezTo>
                    <a:pt x="734" y="873"/>
                    <a:pt x="1468" y="473"/>
                    <a:pt x="2402" y="406"/>
                  </a:cubicBezTo>
                  <a:cubicBezTo>
                    <a:pt x="2438" y="405"/>
                    <a:pt x="2474" y="404"/>
                    <a:pt x="2510" y="404"/>
                  </a:cubicBezTo>
                  <a:cubicBezTo>
                    <a:pt x="3472" y="404"/>
                    <a:pt x="4388" y="834"/>
                    <a:pt x="4871" y="1573"/>
                  </a:cubicBezTo>
                  <a:lnTo>
                    <a:pt x="5238" y="1340"/>
                  </a:lnTo>
                  <a:cubicBezTo>
                    <a:pt x="4671" y="522"/>
                    <a:pt x="3659" y="0"/>
                    <a:pt x="25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365;p83">
              <a:extLst>
                <a:ext uri="{FF2B5EF4-FFF2-40B4-BE49-F238E27FC236}">
                  <a16:creationId xmlns:a16="http://schemas.microsoft.com/office/drawing/2014/main" id="{65E7554E-D01E-7FC2-676F-E8F4870517E4}"/>
                </a:ext>
              </a:extLst>
            </p:cNvPr>
            <p:cNvSpPr/>
            <p:nvPr/>
          </p:nvSpPr>
          <p:spPr>
            <a:xfrm>
              <a:off x="3413450" y="1344850"/>
              <a:ext cx="843125" cy="388450"/>
            </a:xfrm>
            <a:custGeom>
              <a:avLst/>
              <a:gdLst/>
              <a:ahLst/>
              <a:cxnLst/>
              <a:rect l="l" t="t" r="r" b="b"/>
              <a:pathLst>
                <a:path w="33725" h="15538" extrusionOk="0">
                  <a:moveTo>
                    <a:pt x="17174" y="1"/>
                  </a:moveTo>
                  <a:cubicBezTo>
                    <a:pt x="16165" y="1"/>
                    <a:pt x="15149" y="82"/>
                    <a:pt x="14144" y="196"/>
                  </a:cubicBezTo>
                  <a:cubicBezTo>
                    <a:pt x="11642" y="463"/>
                    <a:pt x="9107" y="997"/>
                    <a:pt x="6805" y="2064"/>
                  </a:cubicBezTo>
                  <a:cubicBezTo>
                    <a:pt x="4503" y="3132"/>
                    <a:pt x="2435" y="4766"/>
                    <a:pt x="1101" y="6934"/>
                  </a:cubicBezTo>
                  <a:cubicBezTo>
                    <a:pt x="601" y="7802"/>
                    <a:pt x="200" y="8769"/>
                    <a:pt x="100" y="9770"/>
                  </a:cubicBezTo>
                  <a:cubicBezTo>
                    <a:pt x="0" y="10770"/>
                    <a:pt x="234" y="11838"/>
                    <a:pt x="867" y="12638"/>
                  </a:cubicBezTo>
                  <a:cubicBezTo>
                    <a:pt x="1563" y="13515"/>
                    <a:pt x="2698" y="13953"/>
                    <a:pt x="3824" y="13953"/>
                  </a:cubicBezTo>
                  <a:cubicBezTo>
                    <a:pt x="4155" y="13953"/>
                    <a:pt x="4485" y="13915"/>
                    <a:pt x="4804" y="13839"/>
                  </a:cubicBezTo>
                  <a:cubicBezTo>
                    <a:pt x="6238" y="13506"/>
                    <a:pt x="7439" y="12505"/>
                    <a:pt x="8273" y="11304"/>
                  </a:cubicBezTo>
                  <a:cubicBezTo>
                    <a:pt x="8706" y="13506"/>
                    <a:pt x="10641" y="15274"/>
                    <a:pt x="12843" y="15507"/>
                  </a:cubicBezTo>
                  <a:cubicBezTo>
                    <a:pt x="13038" y="15528"/>
                    <a:pt x="13233" y="15537"/>
                    <a:pt x="13428" y="15537"/>
                  </a:cubicBezTo>
                  <a:cubicBezTo>
                    <a:pt x="14499" y="15537"/>
                    <a:pt x="15568" y="15251"/>
                    <a:pt x="16612" y="14940"/>
                  </a:cubicBezTo>
                  <a:cubicBezTo>
                    <a:pt x="17746" y="14573"/>
                    <a:pt x="18880" y="14173"/>
                    <a:pt x="19848" y="13472"/>
                  </a:cubicBezTo>
                  <a:cubicBezTo>
                    <a:pt x="20782" y="12772"/>
                    <a:pt x="21582" y="11738"/>
                    <a:pt x="21749" y="10570"/>
                  </a:cubicBezTo>
                  <a:cubicBezTo>
                    <a:pt x="22550" y="12005"/>
                    <a:pt x="23917" y="13105"/>
                    <a:pt x="25452" y="13606"/>
                  </a:cubicBezTo>
                  <a:cubicBezTo>
                    <a:pt x="26024" y="13774"/>
                    <a:pt x="26627" y="13855"/>
                    <a:pt x="27234" y="13855"/>
                  </a:cubicBezTo>
                  <a:cubicBezTo>
                    <a:pt x="29033" y="13855"/>
                    <a:pt x="30876" y="13143"/>
                    <a:pt x="32123" y="11871"/>
                  </a:cubicBezTo>
                  <a:cubicBezTo>
                    <a:pt x="33724" y="10203"/>
                    <a:pt x="32190" y="7568"/>
                    <a:pt x="31056" y="6100"/>
                  </a:cubicBezTo>
                  <a:cubicBezTo>
                    <a:pt x="30222" y="5033"/>
                    <a:pt x="29288" y="4032"/>
                    <a:pt x="28154" y="3265"/>
                  </a:cubicBezTo>
                  <a:cubicBezTo>
                    <a:pt x="26919" y="2431"/>
                    <a:pt x="25518" y="1931"/>
                    <a:pt x="24117" y="1464"/>
                  </a:cubicBezTo>
                  <a:cubicBezTo>
                    <a:pt x="22583" y="930"/>
                    <a:pt x="21049" y="430"/>
                    <a:pt x="19447" y="163"/>
                  </a:cubicBezTo>
                  <a:cubicBezTo>
                    <a:pt x="18699" y="48"/>
                    <a:pt x="17939" y="1"/>
                    <a:pt x="17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366;p83">
              <a:extLst>
                <a:ext uri="{FF2B5EF4-FFF2-40B4-BE49-F238E27FC236}">
                  <a16:creationId xmlns:a16="http://schemas.microsoft.com/office/drawing/2014/main" id="{45F41F36-948E-FA85-5626-E84B07EFB0CA}"/>
                </a:ext>
              </a:extLst>
            </p:cNvPr>
            <p:cNvSpPr/>
            <p:nvPr/>
          </p:nvSpPr>
          <p:spPr>
            <a:xfrm>
              <a:off x="3818725" y="2320425"/>
              <a:ext cx="10050" cy="39225"/>
            </a:xfrm>
            <a:custGeom>
              <a:avLst/>
              <a:gdLst/>
              <a:ahLst/>
              <a:cxnLst/>
              <a:rect l="l" t="t" r="r" b="b"/>
              <a:pathLst>
                <a:path w="402" h="1569" extrusionOk="0">
                  <a:moveTo>
                    <a:pt x="1" y="1"/>
                  </a:moveTo>
                  <a:lnTo>
                    <a:pt x="1" y="1569"/>
                  </a:lnTo>
                  <a:lnTo>
                    <a:pt x="401" y="1569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rgbClr val="E8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367;p83">
              <a:extLst>
                <a:ext uri="{FF2B5EF4-FFF2-40B4-BE49-F238E27FC236}">
                  <a16:creationId xmlns:a16="http://schemas.microsoft.com/office/drawing/2014/main" id="{46BD03FC-2BCC-AD1B-8157-B7A418525B24}"/>
                </a:ext>
              </a:extLst>
            </p:cNvPr>
            <p:cNvSpPr/>
            <p:nvPr/>
          </p:nvSpPr>
          <p:spPr>
            <a:xfrm>
              <a:off x="3608575" y="1241675"/>
              <a:ext cx="392800" cy="77225"/>
            </a:xfrm>
            <a:custGeom>
              <a:avLst/>
              <a:gdLst/>
              <a:ahLst/>
              <a:cxnLst/>
              <a:rect l="l" t="t" r="r" b="b"/>
              <a:pathLst>
                <a:path w="15712" h="3089" extrusionOk="0">
                  <a:moveTo>
                    <a:pt x="8083" y="1"/>
                  </a:moveTo>
                  <a:cubicBezTo>
                    <a:pt x="5335" y="1"/>
                    <a:pt x="2632" y="511"/>
                    <a:pt x="1" y="1521"/>
                  </a:cubicBezTo>
                  <a:lnTo>
                    <a:pt x="601" y="3089"/>
                  </a:lnTo>
                  <a:cubicBezTo>
                    <a:pt x="3038" y="2149"/>
                    <a:pt x="5539" y="1681"/>
                    <a:pt x="8084" y="1681"/>
                  </a:cubicBezTo>
                  <a:cubicBezTo>
                    <a:pt x="10416" y="1681"/>
                    <a:pt x="12786" y="2074"/>
                    <a:pt x="15178" y="2855"/>
                  </a:cubicBezTo>
                  <a:lnTo>
                    <a:pt x="15712" y="1288"/>
                  </a:lnTo>
                  <a:cubicBezTo>
                    <a:pt x="13147" y="427"/>
                    <a:pt x="10596" y="1"/>
                    <a:pt x="8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368;p83">
              <a:extLst>
                <a:ext uri="{FF2B5EF4-FFF2-40B4-BE49-F238E27FC236}">
                  <a16:creationId xmlns:a16="http://schemas.microsoft.com/office/drawing/2014/main" id="{DF78A59F-A416-C1AF-B405-9906FB304E6B}"/>
                </a:ext>
              </a:extLst>
            </p:cNvPr>
            <p:cNvSpPr/>
            <p:nvPr/>
          </p:nvSpPr>
          <p:spPr>
            <a:xfrm>
              <a:off x="3367575" y="2071050"/>
              <a:ext cx="65075" cy="61825"/>
            </a:xfrm>
            <a:custGeom>
              <a:avLst/>
              <a:gdLst/>
              <a:ahLst/>
              <a:cxnLst/>
              <a:rect l="l" t="t" r="r" b="b"/>
              <a:pathLst>
                <a:path w="2603" h="2473" extrusionOk="0">
                  <a:moveTo>
                    <a:pt x="928" y="0"/>
                  </a:moveTo>
                  <a:cubicBezTo>
                    <a:pt x="782" y="0"/>
                    <a:pt x="645" y="29"/>
                    <a:pt x="534" y="102"/>
                  </a:cubicBezTo>
                  <a:cubicBezTo>
                    <a:pt x="167" y="369"/>
                    <a:pt x="1" y="903"/>
                    <a:pt x="1" y="1336"/>
                  </a:cubicBezTo>
                  <a:cubicBezTo>
                    <a:pt x="1" y="1470"/>
                    <a:pt x="34" y="1637"/>
                    <a:pt x="101" y="1737"/>
                  </a:cubicBezTo>
                  <a:cubicBezTo>
                    <a:pt x="201" y="1970"/>
                    <a:pt x="401" y="2104"/>
                    <a:pt x="601" y="2204"/>
                  </a:cubicBezTo>
                  <a:cubicBezTo>
                    <a:pt x="863" y="2346"/>
                    <a:pt x="1141" y="2472"/>
                    <a:pt x="1412" y="2472"/>
                  </a:cubicBezTo>
                  <a:cubicBezTo>
                    <a:pt x="1522" y="2472"/>
                    <a:pt x="1630" y="2452"/>
                    <a:pt x="1735" y="2404"/>
                  </a:cubicBezTo>
                  <a:cubicBezTo>
                    <a:pt x="1935" y="2304"/>
                    <a:pt x="2069" y="2137"/>
                    <a:pt x="2235" y="1970"/>
                  </a:cubicBezTo>
                  <a:cubicBezTo>
                    <a:pt x="2402" y="1703"/>
                    <a:pt x="2602" y="1403"/>
                    <a:pt x="2536" y="1070"/>
                  </a:cubicBezTo>
                  <a:cubicBezTo>
                    <a:pt x="2502" y="970"/>
                    <a:pt x="2402" y="836"/>
                    <a:pt x="2336" y="736"/>
                  </a:cubicBezTo>
                  <a:cubicBezTo>
                    <a:pt x="2135" y="503"/>
                    <a:pt x="1902" y="302"/>
                    <a:pt x="1668" y="169"/>
                  </a:cubicBezTo>
                  <a:cubicBezTo>
                    <a:pt x="1457" y="85"/>
                    <a:pt x="1180" y="0"/>
                    <a:pt x="9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369;p83">
              <a:extLst>
                <a:ext uri="{FF2B5EF4-FFF2-40B4-BE49-F238E27FC236}">
                  <a16:creationId xmlns:a16="http://schemas.microsoft.com/office/drawing/2014/main" id="{91B13969-CB33-33E7-63AF-A59AFC8A3F88}"/>
                </a:ext>
              </a:extLst>
            </p:cNvPr>
            <p:cNvSpPr/>
            <p:nvPr/>
          </p:nvSpPr>
          <p:spPr>
            <a:xfrm>
              <a:off x="4201500" y="2071050"/>
              <a:ext cx="65900" cy="61825"/>
            </a:xfrm>
            <a:custGeom>
              <a:avLst/>
              <a:gdLst/>
              <a:ahLst/>
              <a:cxnLst/>
              <a:rect l="l" t="t" r="r" b="b"/>
              <a:pathLst>
                <a:path w="2636" h="2473" extrusionOk="0">
                  <a:moveTo>
                    <a:pt x="937" y="0"/>
                  </a:moveTo>
                  <a:cubicBezTo>
                    <a:pt x="787" y="0"/>
                    <a:pt x="645" y="29"/>
                    <a:pt x="534" y="102"/>
                  </a:cubicBezTo>
                  <a:cubicBezTo>
                    <a:pt x="167" y="369"/>
                    <a:pt x="1" y="903"/>
                    <a:pt x="34" y="1336"/>
                  </a:cubicBezTo>
                  <a:cubicBezTo>
                    <a:pt x="34" y="1470"/>
                    <a:pt x="67" y="1637"/>
                    <a:pt x="101" y="1737"/>
                  </a:cubicBezTo>
                  <a:cubicBezTo>
                    <a:pt x="234" y="1970"/>
                    <a:pt x="434" y="2104"/>
                    <a:pt x="634" y="2204"/>
                  </a:cubicBezTo>
                  <a:cubicBezTo>
                    <a:pt x="872" y="2346"/>
                    <a:pt x="1144" y="2472"/>
                    <a:pt x="1413" y="2472"/>
                  </a:cubicBezTo>
                  <a:cubicBezTo>
                    <a:pt x="1522" y="2472"/>
                    <a:pt x="1630" y="2452"/>
                    <a:pt x="1735" y="2404"/>
                  </a:cubicBezTo>
                  <a:cubicBezTo>
                    <a:pt x="1935" y="2304"/>
                    <a:pt x="2102" y="2137"/>
                    <a:pt x="2236" y="1970"/>
                  </a:cubicBezTo>
                  <a:cubicBezTo>
                    <a:pt x="2436" y="1703"/>
                    <a:pt x="2636" y="1403"/>
                    <a:pt x="2536" y="1070"/>
                  </a:cubicBezTo>
                  <a:cubicBezTo>
                    <a:pt x="2502" y="970"/>
                    <a:pt x="2436" y="836"/>
                    <a:pt x="2336" y="736"/>
                  </a:cubicBezTo>
                  <a:cubicBezTo>
                    <a:pt x="2136" y="503"/>
                    <a:pt x="1935" y="302"/>
                    <a:pt x="1669" y="169"/>
                  </a:cubicBezTo>
                  <a:cubicBezTo>
                    <a:pt x="1479" y="85"/>
                    <a:pt x="1195" y="0"/>
                    <a:pt x="9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222;p19">
            <a:extLst>
              <a:ext uri="{FF2B5EF4-FFF2-40B4-BE49-F238E27FC236}">
                <a16:creationId xmlns:a16="http://schemas.microsoft.com/office/drawing/2014/main" id="{2C9C8A2B-83E1-911A-DBD1-29C96A0897C0}"/>
              </a:ext>
            </a:extLst>
          </p:cNvPr>
          <p:cNvSpPr txBox="1">
            <a:spLocks/>
          </p:cNvSpPr>
          <p:nvPr/>
        </p:nvSpPr>
        <p:spPr>
          <a:xfrm>
            <a:off x="1915083" y="1776812"/>
            <a:ext cx="6287912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thường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cảm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thấy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buồn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tiếc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vì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món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họ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yêu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quý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cố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gắng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Vì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thế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việc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tốt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niềm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vui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khác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3A167FC4-45A6-4DE7-7C11-CCB4F4449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02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4" name="Google Shape;2934;p48"/>
          <p:cNvGrpSpPr/>
          <p:nvPr/>
        </p:nvGrpSpPr>
        <p:grpSpPr>
          <a:xfrm flipH="1">
            <a:off x="5908462" y="2729431"/>
            <a:ext cx="2569112" cy="1984175"/>
            <a:chOff x="1742250" y="1853925"/>
            <a:chExt cx="4107950" cy="3172650"/>
          </a:xfrm>
        </p:grpSpPr>
        <p:sp>
          <p:nvSpPr>
            <p:cNvPr id="2935" name="Google Shape;2935;p48"/>
            <p:cNvSpPr/>
            <p:nvPr/>
          </p:nvSpPr>
          <p:spPr>
            <a:xfrm>
              <a:off x="1742250" y="4386925"/>
              <a:ext cx="4107950" cy="62550"/>
            </a:xfrm>
            <a:custGeom>
              <a:avLst/>
              <a:gdLst/>
              <a:ahLst/>
              <a:cxnLst/>
              <a:rect l="l" t="t" r="r" b="b"/>
              <a:pathLst>
                <a:path w="164318" h="2502" extrusionOk="0">
                  <a:moveTo>
                    <a:pt x="1268" y="0"/>
                  </a:moveTo>
                  <a:cubicBezTo>
                    <a:pt x="568" y="0"/>
                    <a:pt x="0" y="567"/>
                    <a:pt x="0" y="1234"/>
                  </a:cubicBezTo>
                  <a:cubicBezTo>
                    <a:pt x="0" y="1935"/>
                    <a:pt x="568" y="2502"/>
                    <a:pt x="1268" y="2502"/>
                  </a:cubicBezTo>
                  <a:lnTo>
                    <a:pt x="163050" y="2502"/>
                  </a:lnTo>
                  <a:cubicBezTo>
                    <a:pt x="163751" y="2502"/>
                    <a:pt x="164318" y="1935"/>
                    <a:pt x="164318" y="1234"/>
                  </a:cubicBezTo>
                  <a:cubicBezTo>
                    <a:pt x="164318" y="567"/>
                    <a:pt x="163751" y="0"/>
                    <a:pt x="1630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8"/>
            <p:cNvSpPr/>
            <p:nvPr/>
          </p:nvSpPr>
          <p:spPr>
            <a:xfrm>
              <a:off x="2801350" y="1990450"/>
              <a:ext cx="1676200" cy="2064725"/>
            </a:xfrm>
            <a:custGeom>
              <a:avLst/>
              <a:gdLst/>
              <a:ahLst/>
              <a:cxnLst/>
              <a:rect l="l" t="t" r="r" b="b"/>
              <a:pathLst>
                <a:path w="67048" h="82589" extrusionOk="0">
                  <a:moveTo>
                    <a:pt x="41143" y="1"/>
                  </a:moveTo>
                  <a:cubicBezTo>
                    <a:pt x="40020" y="1"/>
                    <a:pt x="38915" y="258"/>
                    <a:pt x="38027" y="824"/>
                  </a:cubicBezTo>
                  <a:cubicBezTo>
                    <a:pt x="32457" y="4327"/>
                    <a:pt x="30488" y="10498"/>
                    <a:pt x="29087" y="16502"/>
                  </a:cubicBezTo>
                  <a:cubicBezTo>
                    <a:pt x="28420" y="19438"/>
                    <a:pt x="27520" y="22407"/>
                    <a:pt x="25652" y="24775"/>
                  </a:cubicBezTo>
                  <a:cubicBezTo>
                    <a:pt x="23350" y="27677"/>
                    <a:pt x="19814" y="27877"/>
                    <a:pt x="17312" y="30179"/>
                  </a:cubicBezTo>
                  <a:cubicBezTo>
                    <a:pt x="15011" y="32314"/>
                    <a:pt x="12442" y="34949"/>
                    <a:pt x="13143" y="38385"/>
                  </a:cubicBezTo>
                  <a:cubicBezTo>
                    <a:pt x="13643" y="40653"/>
                    <a:pt x="14210" y="43322"/>
                    <a:pt x="12976" y="45390"/>
                  </a:cubicBezTo>
                  <a:cubicBezTo>
                    <a:pt x="11642" y="47625"/>
                    <a:pt x="9140" y="49326"/>
                    <a:pt x="7372" y="51227"/>
                  </a:cubicBezTo>
                  <a:cubicBezTo>
                    <a:pt x="5504" y="53295"/>
                    <a:pt x="4070" y="55730"/>
                    <a:pt x="3136" y="58366"/>
                  </a:cubicBezTo>
                  <a:cubicBezTo>
                    <a:pt x="2669" y="59700"/>
                    <a:pt x="2235" y="61168"/>
                    <a:pt x="2102" y="62602"/>
                  </a:cubicBezTo>
                  <a:cubicBezTo>
                    <a:pt x="2001" y="63436"/>
                    <a:pt x="1768" y="64170"/>
                    <a:pt x="1334" y="64937"/>
                  </a:cubicBezTo>
                  <a:cubicBezTo>
                    <a:pt x="967" y="65604"/>
                    <a:pt x="200" y="66305"/>
                    <a:pt x="167" y="67139"/>
                  </a:cubicBezTo>
                  <a:cubicBezTo>
                    <a:pt x="0" y="70741"/>
                    <a:pt x="4637" y="73910"/>
                    <a:pt x="6905" y="76078"/>
                  </a:cubicBezTo>
                  <a:cubicBezTo>
                    <a:pt x="7906" y="77079"/>
                    <a:pt x="8973" y="78080"/>
                    <a:pt x="10241" y="78714"/>
                  </a:cubicBezTo>
                  <a:cubicBezTo>
                    <a:pt x="11275" y="79214"/>
                    <a:pt x="12275" y="79514"/>
                    <a:pt x="13243" y="80081"/>
                  </a:cubicBezTo>
                  <a:cubicBezTo>
                    <a:pt x="15778" y="81616"/>
                    <a:pt x="18747" y="82383"/>
                    <a:pt x="21682" y="82550"/>
                  </a:cubicBezTo>
                  <a:cubicBezTo>
                    <a:pt x="22143" y="82576"/>
                    <a:pt x="22604" y="82589"/>
                    <a:pt x="23065" y="82589"/>
                  </a:cubicBezTo>
                  <a:cubicBezTo>
                    <a:pt x="26678" y="82589"/>
                    <a:pt x="30296" y="81806"/>
                    <a:pt x="33757" y="80682"/>
                  </a:cubicBezTo>
                  <a:cubicBezTo>
                    <a:pt x="36193" y="79881"/>
                    <a:pt x="38594" y="78914"/>
                    <a:pt x="40863" y="77713"/>
                  </a:cubicBezTo>
                  <a:cubicBezTo>
                    <a:pt x="43031" y="76579"/>
                    <a:pt x="44865" y="75044"/>
                    <a:pt x="46967" y="73777"/>
                  </a:cubicBezTo>
                  <a:cubicBezTo>
                    <a:pt x="48701" y="72676"/>
                    <a:pt x="49902" y="71208"/>
                    <a:pt x="51403" y="69807"/>
                  </a:cubicBezTo>
                  <a:cubicBezTo>
                    <a:pt x="53238" y="68139"/>
                    <a:pt x="55206" y="66638"/>
                    <a:pt x="57041" y="64970"/>
                  </a:cubicBezTo>
                  <a:cubicBezTo>
                    <a:pt x="60243" y="62102"/>
                    <a:pt x="63045" y="58766"/>
                    <a:pt x="65347" y="55130"/>
                  </a:cubicBezTo>
                  <a:cubicBezTo>
                    <a:pt x="65880" y="54296"/>
                    <a:pt x="66381" y="53429"/>
                    <a:pt x="66514" y="52428"/>
                  </a:cubicBezTo>
                  <a:cubicBezTo>
                    <a:pt x="67048" y="48625"/>
                    <a:pt x="63712" y="45623"/>
                    <a:pt x="61611" y="42955"/>
                  </a:cubicBezTo>
                  <a:cubicBezTo>
                    <a:pt x="60910" y="42087"/>
                    <a:pt x="60243" y="41187"/>
                    <a:pt x="60176" y="40053"/>
                  </a:cubicBezTo>
                  <a:cubicBezTo>
                    <a:pt x="60076" y="38652"/>
                    <a:pt x="59676" y="37317"/>
                    <a:pt x="59309" y="35950"/>
                  </a:cubicBezTo>
                  <a:cubicBezTo>
                    <a:pt x="59042" y="34916"/>
                    <a:pt x="59042" y="34148"/>
                    <a:pt x="59076" y="33114"/>
                  </a:cubicBezTo>
                  <a:cubicBezTo>
                    <a:pt x="59276" y="27910"/>
                    <a:pt x="58342" y="22740"/>
                    <a:pt x="56974" y="17770"/>
                  </a:cubicBezTo>
                  <a:cubicBezTo>
                    <a:pt x="56173" y="14834"/>
                    <a:pt x="55139" y="12333"/>
                    <a:pt x="53605" y="9898"/>
                  </a:cubicBezTo>
                  <a:cubicBezTo>
                    <a:pt x="53138" y="9130"/>
                    <a:pt x="52604" y="8397"/>
                    <a:pt x="52037" y="7629"/>
                  </a:cubicBezTo>
                  <a:cubicBezTo>
                    <a:pt x="50303" y="5394"/>
                    <a:pt x="47300" y="2459"/>
                    <a:pt x="44865" y="991"/>
                  </a:cubicBezTo>
                  <a:cubicBezTo>
                    <a:pt x="43818" y="359"/>
                    <a:pt x="42468" y="1"/>
                    <a:pt x="41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8"/>
            <p:cNvSpPr/>
            <p:nvPr/>
          </p:nvSpPr>
          <p:spPr>
            <a:xfrm>
              <a:off x="4153125" y="3058475"/>
              <a:ext cx="874825" cy="1399350"/>
            </a:xfrm>
            <a:custGeom>
              <a:avLst/>
              <a:gdLst/>
              <a:ahLst/>
              <a:cxnLst/>
              <a:rect l="l" t="t" r="r" b="b"/>
              <a:pathLst>
                <a:path w="34993" h="55974" extrusionOk="0">
                  <a:moveTo>
                    <a:pt x="1" y="0"/>
                  </a:moveTo>
                  <a:cubicBezTo>
                    <a:pt x="1" y="1501"/>
                    <a:pt x="168" y="2902"/>
                    <a:pt x="268" y="4370"/>
                  </a:cubicBezTo>
                  <a:cubicBezTo>
                    <a:pt x="668" y="10241"/>
                    <a:pt x="1302" y="16245"/>
                    <a:pt x="3537" y="21782"/>
                  </a:cubicBezTo>
                  <a:cubicBezTo>
                    <a:pt x="4504" y="24217"/>
                    <a:pt x="4971" y="26319"/>
                    <a:pt x="6606" y="28487"/>
                  </a:cubicBezTo>
                  <a:cubicBezTo>
                    <a:pt x="8474" y="30889"/>
                    <a:pt x="10742" y="32957"/>
                    <a:pt x="12877" y="35092"/>
                  </a:cubicBezTo>
                  <a:cubicBezTo>
                    <a:pt x="15379" y="37660"/>
                    <a:pt x="18614" y="41063"/>
                    <a:pt x="19215" y="44765"/>
                  </a:cubicBezTo>
                  <a:cubicBezTo>
                    <a:pt x="19482" y="46233"/>
                    <a:pt x="18114" y="47367"/>
                    <a:pt x="18848" y="48668"/>
                  </a:cubicBezTo>
                  <a:cubicBezTo>
                    <a:pt x="19782" y="50303"/>
                    <a:pt x="22150" y="51804"/>
                    <a:pt x="23418" y="53338"/>
                  </a:cubicBezTo>
                  <a:cubicBezTo>
                    <a:pt x="23985" y="54039"/>
                    <a:pt x="24585" y="55206"/>
                    <a:pt x="25319" y="55673"/>
                  </a:cubicBezTo>
                  <a:cubicBezTo>
                    <a:pt x="25678" y="55891"/>
                    <a:pt x="26062" y="55974"/>
                    <a:pt x="26460" y="55974"/>
                  </a:cubicBezTo>
                  <a:cubicBezTo>
                    <a:pt x="27283" y="55974"/>
                    <a:pt x="28168" y="55620"/>
                    <a:pt x="29022" y="55373"/>
                  </a:cubicBezTo>
                  <a:cubicBezTo>
                    <a:pt x="34993" y="53605"/>
                    <a:pt x="34893" y="46834"/>
                    <a:pt x="33091" y="41897"/>
                  </a:cubicBezTo>
                  <a:cubicBezTo>
                    <a:pt x="31290" y="36960"/>
                    <a:pt x="28088" y="32657"/>
                    <a:pt x="25119" y="28387"/>
                  </a:cubicBezTo>
                  <a:cubicBezTo>
                    <a:pt x="21583" y="23350"/>
                    <a:pt x="18514" y="17980"/>
                    <a:pt x="15045" y="12876"/>
                  </a:cubicBezTo>
                  <a:cubicBezTo>
                    <a:pt x="13244" y="10241"/>
                    <a:pt x="11576" y="7572"/>
                    <a:pt x="9508" y="5237"/>
                  </a:cubicBezTo>
                  <a:cubicBezTo>
                    <a:pt x="8407" y="4036"/>
                    <a:pt x="7173" y="2902"/>
                    <a:pt x="5772" y="1901"/>
                  </a:cubicBezTo>
                  <a:cubicBezTo>
                    <a:pt x="5305" y="1601"/>
                    <a:pt x="4838" y="1468"/>
                    <a:pt x="4337" y="1234"/>
                  </a:cubicBezTo>
                  <a:cubicBezTo>
                    <a:pt x="2970" y="601"/>
                    <a:pt x="1535" y="33"/>
                    <a:pt x="1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8"/>
            <p:cNvSpPr/>
            <p:nvPr/>
          </p:nvSpPr>
          <p:spPr>
            <a:xfrm>
              <a:off x="4575950" y="3984775"/>
              <a:ext cx="256025" cy="134475"/>
            </a:xfrm>
            <a:custGeom>
              <a:avLst/>
              <a:gdLst/>
              <a:ahLst/>
              <a:cxnLst/>
              <a:rect l="l" t="t" r="r" b="b"/>
              <a:pathLst>
                <a:path w="10241" h="5379" extrusionOk="0">
                  <a:moveTo>
                    <a:pt x="7460" y="0"/>
                  </a:moveTo>
                  <a:cubicBezTo>
                    <a:pt x="5186" y="0"/>
                    <a:pt x="2925" y="840"/>
                    <a:pt x="934" y="2009"/>
                  </a:cubicBezTo>
                  <a:cubicBezTo>
                    <a:pt x="600" y="2210"/>
                    <a:pt x="267" y="2410"/>
                    <a:pt x="0" y="2677"/>
                  </a:cubicBezTo>
                  <a:cubicBezTo>
                    <a:pt x="634" y="3544"/>
                    <a:pt x="1168" y="4444"/>
                    <a:pt x="1601" y="5378"/>
                  </a:cubicBezTo>
                  <a:cubicBezTo>
                    <a:pt x="2168" y="5112"/>
                    <a:pt x="2602" y="4411"/>
                    <a:pt x="3069" y="4011"/>
                  </a:cubicBezTo>
                  <a:cubicBezTo>
                    <a:pt x="3736" y="3477"/>
                    <a:pt x="4503" y="3043"/>
                    <a:pt x="5270" y="2677"/>
                  </a:cubicBezTo>
                  <a:cubicBezTo>
                    <a:pt x="6872" y="1943"/>
                    <a:pt x="8606" y="1509"/>
                    <a:pt x="10241" y="842"/>
                  </a:cubicBezTo>
                  <a:cubicBezTo>
                    <a:pt x="9607" y="241"/>
                    <a:pt x="8706" y="41"/>
                    <a:pt x="7839" y="8"/>
                  </a:cubicBezTo>
                  <a:cubicBezTo>
                    <a:pt x="7713" y="3"/>
                    <a:pt x="7586" y="0"/>
                    <a:pt x="7460" y="0"/>
                  </a:cubicBezTo>
                  <a:close/>
                </a:path>
              </a:pathLst>
            </a:custGeom>
            <a:solidFill>
              <a:srgbClr val="F2A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8"/>
            <p:cNvSpPr/>
            <p:nvPr/>
          </p:nvSpPr>
          <p:spPr>
            <a:xfrm>
              <a:off x="4783475" y="4038325"/>
              <a:ext cx="244475" cy="418850"/>
            </a:xfrm>
            <a:custGeom>
              <a:avLst/>
              <a:gdLst/>
              <a:ahLst/>
              <a:cxnLst/>
              <a:rect l="l" t="t" r="r" b="b"/>
              <a:pathLst>
                <a:path w="9779" h="16754" extrusionOk="0">
                  <a:moveTo>
                    <a:pt x="6710" y="1"/>
                  </a:moveTo>
                  <a:lnTo>
                    <a:pt x="6710" y="1"/>
                  </a:lnTo>
                  <a:cubicBezTo>
                    <a:pt x="6643" y="1268"/>
                    <a:pt x="7243" y="2870"/>
                    <a:pt x="7510" y="4104"/>
                  </a:cubicBezTo>
                  <a:cubicBezTo>
                    <a:pt x="7877" y="5938"/>
                    <a:pt x="8378" y="8840"/>
                    <a:pt x="7210" y="10508"/>
                  </a:cubicBezTo>
                  <a:cubicBezTo>
                    <a:pt x="6776" y="11109"/>
                    <a:pt x="6143" y="11509"/>
                    <a:pt x="5476" y="11876"/>
                  </a:cubicBezTo>
                  <a:cubicBezTo>
                    <a:pt x="4775" y="12310"/>
                    <a:pt x="4008" y="12677"/>
                    <a:pt x="3274" y="13010"/>
                  </a:cubicBezTo>
                  <a:cubicBezTo>
                    <a:pt x="2040" y="13544"/>
                    <a:pt x="672" y="14144"/>
                    <a:pt x="305" y="15412"/>
                  </a:cubicBezTo>
                  <a:cubicBezTo>
                    <a:pt x="0" y="16449"/>
                    <a:pt x="511" y="16754"/>
                    <a:pt x="1245" y="16754"/>
                  </a:cubicBezTo>
                  <a:cubicBezTo>
                    <a:pt x="2116" y="16754"/>
                    <a:pt x="3301" y="16324"/>
                    <a:pt x="3808" y="16179"/>
                  </a:cubicBezTo>
                  <a:cubicBezTo>
                    <a:pt x="9779" y="14411"/>
                    <a:pt x="9679" y="7640"/>
                    <a:pt x="7877" y="2736"/>
                  </a:cubicBezTo>
                  <a:cubicBezTo>
                    <a:pt x="7544" y="1802"/>
                    <a:pt x="7177" y="868"/>
                    <a:pt x="6710" y="1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8"/>
            <p:cNvSpPr/>
            <p:nvPr/>
          </p:nvSpPr>
          <p:spPr>
            <a:xfrm>
              <a:off x="4173150" y="3237725"/>
              <a:ext cx="321100" cy="718075"/>
            </a:xfrm>
            <a:custGeom>
              <a:avLst/>
              <a:gdLst/>
              <a:ahLst/>
              <a:cxnLst/>
              <a:rect l="l" t="t" r="r" b="b"/>
              <a:pathLst>
                <a:path w="12844" h="28723" extrusionOk="0">
                  <a:moveTo>
                    <a:pt x="1969" y="1"/>
                  </a:moveTo>
                  <a:cubicBezTo>
                    <a:pt x="1836" y="1"/>
                    <a:pt x="1702" y="23"/>
                    <a:pt x="1568" y="69"/>
                  </a:cubicBezTo>
                  <a:cubicBezTo>
                    <a:pt x="668" y="402"/>
                    <a:pt x="234" y="1703"/>
                    <a:pt x="1" y="3171"/>
                  </a:cubicBezTo>
                  <a:cubicBezTo>
                    <a:pt x="468" y="7074"/>
                    <a:pt x="1235" y="10943"/>
                    <a:pt x="2736" y="14612"/>
                  </a:cubicBezTo>
                  <a:cubicBezTo>
                    <a:pt x="3703" y="17047"/>
                    <a:pt x="4170" y="19149"/>
                    <a:pt x="5805" y="21317"/>
                  </a:cubicBezTo>
                  <a:cubicBezTo>
                    <a:pt x="7673" y="23719"/>
                    <a:pt x="9941" y="25787"/>
                    <a:pt x="12076" y="27922"/>
                  </a:cubicBezTo>
                  <a:cubicBezTo>
                    <a:pt x="12343" y="28189"/>
                    <a:pt x="12576" y="28456"/>
                    <a:pt x="12843" y="28722"/>
                  </a:cubicBezTo>
                  <a:cubicBezTo>
                    <a:pt x="12610" y="26554"/>
                    <a:pt x="12309" y="24386"/>
                    <a:pt x="11909" y="22251"/>
                  </a:cubicBezTo>
                  <a:cubicBezTo>
                    <a:pt x="10808" y="16447"/>
                    <a:pt x="8974" y="10776"/>
                    <a:pt x="6238" y="5539"/>
                  </a:cubicBezTo>
                  <a:cubicBezTo>
                    <a:pt x="5646" y="4386"/>
                    <a:pt x="3860" y="1"/>
                    <a:pt x="1969" y="1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8"/>
            <p:cNvSpPr/>
            <p:nvPr/>
          </p:nvSpPr>
          <p:spPr>
            <a:xfrm>
              <a:off x="2597025" y="3107650"/>
              <a:ext cx="840625" cy="1367150"/>
            </a:xfrm>
            <a:custGeom>
              <a:avLst/>
              <a:gdLst/>
              <a:ahLst/>
              <a:cxnLst/>
              <a:rect l="l" t="t" r="r" b="b"/>
              <a:pathLst>
                <a:path w="33625" h="54686" extrusionOk="0">
                  <a:moveTo>
                    <a:pt x="31852" y="0"/>
                  </a:moveTo>
                  <a:cubicBezTo>
                    <a:pt x="31101" y="0"/>
                    <a:pt x="29845" y="507"/>
                    <a:pt x="29388" y="668"/>
                  </a:cubicBezTo>
                  <a:cubicBezTo>
                    <a:pt x="27554" y="1335"/>
                    <a:pt x="25852" y="2436"/>
                    <a:pt x="24418" y="3771"/>
                  </a:cubicBezTo>
                  <a:cubicBezTo>
                    <a:pt x="22183" y="5805"/>
                    <a:pt x="20482" y="8307"/>
                    <a:pt x="18847" y="10842"/>
                  </a:cubicBezTo>
                  <a:cubicBezTo>
                    <a:pt x="14644" y="17447"/>
                    <a:pt x="10808" y="24319"/>
                    <a:pt x="7406" y="31390"/>
                  </a:cubicBezTo>
                  <a:cubicBezTo>
                    <a:pt x="6338" y="33592"/>
                    <a:pt x="5338" y="35827"/>
                    <a:pt x="4337" y="38062"/>
                  </a:cubicBezTo>
                  <a:cubicBezTo>
                    <a:pt x="2702" y="41831"/>
                    <a:pt x="1" y="47569"/>
                    <a:pt x="2069" y="51638"/>
                  </a:cubicBezTo>
                  <a:cubicBezTo>
                    <a:pt x="2902" y="53278"/>
                    <a:pt x="5264" y="54686"/>
                    <a:pt x="7302" y="54686"/>
                  </a:cubicBezTo>
                  <a:cubicBezTo>
                    <a:pt x="7711" y="54686"/>
                    <a:pt x="8106" y="54629"/>
                    <a:pt x="8473" y="54507"/>
                  </a:cubicBezTo>
                  <a:cubicBezTo>
                    <a:pt x="11075" y="53640"/>
                    <a:pt x="12643" y="49737"/>
                    <a:pt x="13810" y="47535"/>
                  </a:cubicBezTo>
                  <a:cubicBezTo>
                    <a:pt x="15845" y="43666"/>
                    <a:pt x="17913" y="39796"/>
                    <a:pt x="19948" y="35960"/>
                  </a:cubicBezTo>
                  <a:cubicBezTo>
                    <a:pt x="21483" y="33125"/>
                    <a:pt x="22950" y="30356"/>
                    <a:pt x="24651" y="27621"/>
                  </a:cubicBezTo>
                  <a:cubicBezTo>
                    <a:pt x="27320" y="23385"/>
                    <a:pt x="30356" y="19382"/>
                    <a:pt x="32190" y="14645"/>
                  </a:cubicBezTo>
                  <a:cubicBezTo>
                    <a:pt x="33625" y="10942"/>
                    <a:pt x="33491" y="6573"/>
                    <a:pt x="32891" y="2736"/>
                  </a:cubicBezTo>
                  <a:cubicBezTo>
                    <a:pt x="32791" y="2203"/>
                    <a:pt x="32724" y="401"/>
                    <a:pt x="32290" y="101"/>
                  </a:cubicBezTo>
                  <a:cubicBezTo>
                    <a:pt x="32186" y="30"/>
                    <a:pt x="32034" y="0"/>
                    <a:pt x="31852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8"/>
            <p:cNvSpPr/>
            <p:nvPr/>
          </p:nvSpPr>
          <p:spPr>
            <a:xfrm>
              <a:off x="2814675" y="3688075"/>
              <a:ext cx="463700" cy="581275"/>
            </a:xfrm>
            <a:custGeom>
              <a:avLst/>
              <a:gdLst/>
              <a:ahLst/>
              <a:cxnLst/>
              <a:rect l="l" t="t" r="r" b="b"/>
              <a:pathLst>
                <a:path w="18548" h="23251" extrusionOk="0">
                  <a:moveTo>
                    <a:pt x="18547" y="1"/>
                  </a:moveTo>
                  <a:lnTo>
                    <a:pt x="18547" y="1"/>
                  </a:lnTo>
                  <a:cubicBezTo>
                    <a:pt x="17146" y="2803"/>
                    <a:pt x="15212" y="5338"/>
                    <a:pt x="12877" y="7473"/>
                  </a:cubicBezTo>
                  <a:cubicBezTo>
                    <a:pt x="11943" y="8307"/>
                    <a:pt x="10942" y="9107"/>
                    <a:pt x="10008" y="9975"/>
                  </a:cubicBezTo>
                  <a:cubicBezTo>
                    <a:pt x="9074" y="10875"/>
                    <a:pt x="8240" y="11876"/>
                    <a:pt x="7406" y="12877"/>
                  </a:cubicBezTo>
                  <a:cubicBezTo>
                    <a:pt x="6672" y="13711"/>
                    <a:pt x="5972" y="14545"/>
                    <a:pt x="5405" y="15479"/>
                  </a:cubicBezTo>
                  <a:cubicBezTo>
                    <a:pt x="4838" y="16379"/>
                    <a:pt x="4437" y="17347"/>
                    <a:pt x="3937" y="18247"/>
                  </a:cubicBezTo>
                  <a:cubicBezTo>
                    <a:pt x="2903" y="20115"/>
                    <a:pt x="1435" y="21683"/>
                    <a:pt x="1" y="23251"/>
                  </a:cubicBezTo>
                  <a:cubicBezTo>
                    <a:pt x="2436" y="22317"/>
                    <a:pt x="4938" y="21349"/>
                    <a:pt x="7306" y="20182"/>
                  </a:cubicBezTo>
                  <a:cubicBezTo>
                    <a:pt x="8607" y="17713"/>
                    <a:pt x="9941" y="15212"/>
                    <a:pt x="11242" y="12743"/>
                  </a:cubicBezTo>
                  <a:cubicBezTo>
                    <a:pt x="12777" y="9908"/>
                    <a:pt x="14244" y="7139"/>
                    <a:pt x="15945" y="4404"/>
                  </a:cubicBezTo>
                  <a:cubicBezTo>
                    <a:pt x="16679" y="3203"/>
                    <a:pt x="17480" y="2036"/>
                    <a:pt x="18247" y="868"/>
                  </a:cubicBezTo>
                  <a:lnTo>
                    <a:pt x="18547" y="1"/>
                  </a:ln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8"/>
            <p:cNvSpPr/>
            <p:nvPr/>
          </p:nvSpPr>
          <p:spPr>
            <a:xfrm>
              <a:off x="3405100" y="2799950"/>
              <a:ext cx="742225" cy="569375"/>
            </a:xfrm>
            <a:custGeom>
              <a:avLst/>
              <a:gdLst/>
              <a:ahLst/>
              <a:cxnLst/>
              <a:rect l="l" t="t" r="r" b="b"/>
              <a:pathLst>
                <a:path w="29689" h="22775" extrusionOk="0">
                  <a:moveTo>
                    <a:pt x="10008" y="0"/>
                  </a:moveTo>
                  <a:cubicBezTo>
                    <a:pt x="10008" y="0"/>
                    <a:pt x="10008" y="34"/>
                    <a:pt x="10008" y="34"/>
                  </a:cubicBezTo>
                  <a:cubicBezTo>
                    <a:pt x="10009" y="35"/>
                    <a:pt x="10010" y="37"/>
                    <a:pt x="10012" y="38"/>
                  </a:cubicBezTo>
                  <a:lnTo>
                    <a:pt x="10012" y="38"/>
                  </a:lnTo>
                  <a:cubicBezTo>
                    <a:pt x="10010" y="26"/>
                    <a:pt x="10009" y="13"/>
                    <a:pt x="10008" y="0"/>
                  </a:cubicBezTo>
                  <a:close/>
                  <a:moveTo>
                    <a:pt x="10012" y="38"/>
                  </a:moveTo>
                  <a:lnTo>
                    <a:pt x="10012" y="38"/>
                  </a:lnTo>
                  <a:cubicBezTo>
                    <a:pt x="10044" y="362"/>
                    <a:pt x="10076" y="714"/>
                    <a:pt x="10108" y="1034"/>
                  </a:cubicBezTo>
                  <a:cubicBezTo>
                    <a:pt x="10441" y="6038"/>
                    <a:pt x="7506" y="9407"/>
                    <a:pt x="2969" y="11075"/>
                  </a:cubicBezTo>
                  <a:cubicBezTo>
                    <a:pt x="2002" y="11442"/>
                    <a:pt x="1001" y="11742"/>
                    <a:pt x="1" y="11976"/>
                  </a:cubicBezTo>
                  <a:cubicBezTo>
                    <a:pt x="1702" y="16112"/>
                    <a:pt x="4470" y="19614"/>
                    <a:pt x="8673" y="21382"/>
                  </a:cubicBezTo>
                  <a:cubicBezTo>
                    <a:pt x="10263" y="22060"/>
                    <a:pt x="13129" y="22775"/>
                    <a:pt x="16249" y="22775"/>
                  </a:cubicBezTo>
                  <a:cubicBezTo>
                    <a:pt x="22035" y="22775"/>
                    <a:pt x="28692" y="20317"/>
                    <a:pt x="29688" y="10608"/>
                  </a:cubicBezTo>
                  <a:cubicBezTo>
                    <a:pt x="29688" y="10541"/>
                    <a:pt x="29688" y="10475"/>
                    <a:pt x="29655" y="10441"/>
                  </a:cubicBezTo>
                  <a:cubicBezTo>
                    <a:pt x="29588" y="10341"/>
                    <a:pt x="29488" y="10308"/>
                    <a:pt x="29388" y="10308"/>
                  </a:cubicBezTo>
                  <a:cubicBezTo>
                    <a:pt x="27654" y="9941"/>
                    <a:pt x="26019" y="8873"/>
                    <a:pt x="24551" y="7873"/>
                  </a:cubicBezTo>
                  <a:cubicBezTo>
                    <a:pt x="23551" y="7172"/>
                    <a:pt x="22784" y="6238"/>
                    <a:pt x="22317" y="5104"/>
                  </a:cubicBezTo>
                  <a:cubicBezTo>
                    <a:pt x="21404" y="5513"/>
                    <a:pt x="20461" y="5774"/>
                    <a:pt x="19545" y="5774"/>
                  </a:cubicBezTo>
                  <a:cubicBezTo>
                    <a:pt x="19490" y="5774"/>
                    <a:pt x="19436" y="5773"/>
                    <a:pt x="19381" y="5771"/>
                  </a:cubicBezTo>
                  <a:cubicBezTo>
                    <a:pt x="18681" y="5738"/>
                    <a:pt x="17980" y="5571"/>
                    <a:pt x="17313" y="5371"/>
                  </a:cubicBezTo>
                  <a:cubicBezTo>
                    <a:pt x="14679" y="4504"/>
                    <a:pt x="11979" y="2505"/>
                    <a:pt x="10012" y="38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8"/>
            <p:cNvSpPr/>
            <p:nvPr/>
          </p:nvSpPr>
          <p:spPr>
            <a:xfrm>
              <a:off x="3651100" y="2770750"/>
              <a:ext cx="875" cy="5025"/>
            </a:xfrm>
            <a:custGeom>
              <a:avLst/>
              <a:gdLst/>
              <a:ahLst/>
              <a:cxnLst/>
              <a:rect l="l" t="t" r="r" b="b"/>
              <a:pathLst>
                <a:path w="35" h="201" extrusionOk="0">
                  <a:moveTo>
                    <a:pt x="34" y="201"/>
                  </a:moveTo>
                  <a:cubicBezTo>
                    <a:pt x="34" y="134"/>
                    <a:pt x="1" y="68"/>
                    <a:pt x="1" y="1"/>
                  </a:cubicBezTo>
                  <a:cubicBezTo>
                    <a:pt x="1" y="68"/>
                    <a:pt x="34" y="134"/>
                    <a:pt x="34" y="201"/>
                  </a:cubicBezTo>
                  <a:close/>
                </a:path>
              </a:pathLst>
            </a:custGeom>
            <a:solidFill>
              <a:srgbClr val="F7B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8"/>
            <p:cNvSpPr/>
            <p:nvPr/>
          </p:nvSpPr>
          <p:spPr>
            <a:xfrm>
              <a:off x="3646100" y="2743250"/>
              <a:ext cx="1700" cy="8350"/>
            </a:xfrm>
            <a:custGeom>
              <a:avLst/>
              <a:gdLst/>
              <a:ahLst/>
              <a:cxnLst/>
              <a:rect l="l" t="t" r="r" b="b"/>
              <a:pathLst>
                <a:path w="68" h="334" extrusionOk="0">
                  <a:moveTo>
                    <a:pt x="68" y="334"/>
                  </a:moveTo>
                  <a:cubicBezTo>
                    <a:pt x="34" y="234"/>
                    <a:pt x="1" y="100"/>
                    <a:pt x="1" y="0"/>
                  </a:cubicBezTo>
                  <a:cubicBezTo>
                    <a:pt x="1" y="100"/>
                    <a:pt x="34" y="234"/>
                    <a:pt x="68" y="334"/>
                  </a:cubicBezTo>
                  <a:close/>
                </a:path>
              </a:pathLst>
            </a:custGeom>
            <a:solidFill>
              <a:srgbClr val="F7B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8"/>
            <p:cNvSpPr/>
            <p:nvPr/>
          </p:nvSpPr>
          <p:spPr>
            <a:xfrm>
              <a:off x="3644450" y="2799950"/>
              <a:ext cx="326075" cy="245725"/>
            </a:xfrm>
            <a:custGeom>
              <a:avLst/>
              <a:gdLst/>
              <a:ahLst/>
              <a:cxnLst/>
              <a:rect l="l" t="t" r="r" b="b"/>
              <a:pathLst>
                <a:path w="13043" h="9829" extrusionOk="0">
                  <a:moveTo>
                    <a:pt x="434" y="0"/>
                  </a:moveTo>
                  <a:cubicBezTo>
                    <a:pt x="434" y="0"/>
                    <a:pt x="434" y="34"/>
                    <a:pt x="434" y="34"/>
                  </a:cubicBezTo>
                  <a:cubicBezTo>
                    <a:pt x="435" y="35"/>
                    <a:pt x="436" y="37"/>
                    <a:pt x="438" y="38"/>
                  </a:cubicBezTo>
                  <a:lnTo>
                    <a:pt x="438" y="38"/>
                  </a:lnTo>
                  <a:cubicBezTo>
                    <a:pt x="436" y="26"/>
                    <a:pt x="435" y="13"/>
                    <a:pt x="434" y="0"/>
                  </a:cubicBezTo>
                  <a:close/>
                  <a:moveTo>
                    <a:pt x="438" y="38"/>
                  </a:moveTo>
                  <a:lnTo>
                    <a:pt x="438" y="38"/>
                  </a:lnTo>
                  <a:cubicBezTo>
                    <a:pt x="470" y="362"/>
                    <a:pt x="502" y="714"/>
                    <a:pt x="534" y="1034"/>
                  </a:cubicBezTo>
                  <a:cubicBezTo>
                    <a:pt x="634" y="2536"/>
                    <a:pt x="434" y="3903"/>
                    <a:pt x="0" y="5104"/>
                  </a:cubicBezTo>
                  <a:cubicBezTo>
                    <a:pt x="734" y="5838"/>
                    <a:pt x="1501" y="6538"/>
                    <a:pt x="2335" y="7206"/>
                  </a:cubicBezTo>
                  <a:cubicBezTo>
                    <a:pt x="3336" y="7973"/>
                    <a:pt x="4403" y="8640"/>
                    <a:pt x="5504" y="9240"/>
                  </a:cubicBezTo>
                  <a:cubicBezTo>
                    <a:pt x="6004" y="9507"/>
                    <a:pt x="6505" y="9741"/>
                    <a:pt x="7038" y="9807"/>
                  </a:cubicBezTo>
                  <a:cubicBezTo>
                    <a:pt x="7145" y="9822"/>
                    <a:pt x="7252" y="9828"/>
                    <a:pt x="7359" y="9828"/>
                  </a:cubicBezTo>
                  <a:cubicBezTo>
                    <a:pt x="7751" y="9828"/>
                    <a:pt x="8139" y="9738"/>
                    <a:pt x="8506" y="9607"/>
                  </a:cubicBezTo>
                  <a:cubicBezTo>
                    <a:pt x="10408" y="8973"/>
                    <a:pt x="11842" y="7372"/>
                    <a:pt x="13043" y="5771"/>
                  </a:cubicBezTo>
                  <a:cubicBezTo>
                    <a:pt x="12943" y="5538"/>
                    <a:pt x="12843" y="5338"/>
                    <a:pt x="12743" y="5104"/>
                  </a:cubicBezTo>
                  <a:cubicBezTo>
                    <a:pt x="11830" y="5513"/>
                    <a:pt x="10887" y="5774"/>
                    <a:pt x="9971" y="5774"/>
                  </a:cubicBezTo>
                  <a:cubicBezTo>
                    <a:pt x="9916" y="5774"/>
                    <a:pt x="9862" y="5773"/>
                    <a:pt x="9807" y="5771"/>
                  </a:cubicBezTo>
                  <a:cubicBezTo>
                    <a:pt x="9107" y="5738"/>
                    <a:pt x="8406" y="5571"/>
                    <a:pt x="7739" y="5371"/>
                  </a:cubicBezTo>
                  <a:cubicBezTo>
                    <a:pt x="5105" y="4504"/>
                    <a:pt x="2405" y="2505"/>
                    <a:pt x="438" y="38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8"/>
            <p:cNvSpPr/>
            <p:nvPr/>
          </p:nvSpPr>
          <p:spPr>
            <a:xfrm>
              <a:off x="2803000" y="3673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close/>
                </a:path>
              </a:pathLst>
            </a:custGeom>
            <a:noFill/>
            <a:ln w="10850" cap="flat" cmpd="sng">
              <a:solidFill>
                <a:srgbClr val="11125A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8"/>
            <p:cNvSpPr/>
            <p:nvPr/>
          </p:nvSpPr>
          <p:spPr>
            <a:xfrm>
              <a:off x="3237475" y="3033450"/>
              <a:ext cx="1133350" cy="1561175"/>
            </a:xfrm>
            <a:custGeom>
              <a:avLst/>
              <a:gdLst/>
              <a:ahLst/>
              <a:cxnLst/>
              <a:rect l="l" t="t" r="r" b="b"/>
              <a:pathLst>
                <a:path w="45334" h="62447" extrusionOk="0">
                  <a:moveTo>
                    <a:pt x="33858" y="0"/>
                  </a:moveTo>
                  <a:cubicBezTo>
                    <a:pt x="34826" y="2035"/>
                    <a:pt x="34926" y="4704"/>
                    <a:pt x="33892" y="6905"/>
                  </a:cubicBezTo>
                  <a:cubicBezTo>
                    <a:pt x="32691" y="9474"/>
                    <a:pt x="29789" y="11509"/>
                    <a:pt x="27020" y="11942"/>
                  </a:cubicBezTo>
                  <a:cubicBezTo>
                    <a:pt x="26414" y="12025"/>
                    <a:pt x="25808" y="12066"/>
                    <a:pt x="25204" y="12066"/>
                  </a:cubicBezTo>
                  <a:cubicBezTo>
                    <a:pt x="24115" y="12066"/>
                    <a:pt x="23035" y="11933"/>
                    <a:pt x="21983" y="11675"/>
                  </a:cubicBezTo>
                  <a:cubicBezTo>
                    <a:pt x="20582" y="11308"/>
                    <a:pt x="19281" y="10741"/>
                    <a:pt x="18080" y="9941"/>
                  </a:cubicBezTo>
                  <a:cubicBezTo>
                    <a:pt x="16413" y="8807"/>
                    <a:pt x="15012" y="7272"/>
                    <a:pt x="14044" y="5471"/>
                  </a:cubicBezTo>
                  <a:cubicBezTo>
                    <a:pt x="13210" y="3937"/>
                    <a:pt x="12743" y="2169"/>
                    <a:pt x="12343" y="434"/>
                  </a:cubicBezTo>
                  <a:cubicBezTo>
                    <a:pt x="11542" y="934"/>
                    <a:pt x="10642" y="1401"/>
                    <a:pt x="9674" y="1735"/>
                  </a:cubicBezTo>
                  <a:cubicBezTo>
                    <a:pt x="8073" y="2335"/>
                    <a:pt x="6439" y="2736"/>
                    <a:pt x="4771" y="3136"/>
                  </a:cubicBezTo>
                  <a:cubicBezTo>
                    <a:pt x="4938" y="4704"/>
                    <a:pt x="5104" y="6238"/>
                    <a:pt x="5271" y="7773"/>
                  </a:cubicBezTo>
                  <a:cubicBezTo>
                    <a:pt x="5571" y="10508"/>
                    <a:pt x="6005" y="13277"/>
                    <a:pt x="5471" y="15978"/>
                  </a:cubicBezTo>
                  <a:cubicBezTo>
                    <a:pt x="5171" y="17546"/>
                    <a:pt x="4738" y="19081"/>
                    <a:pt x="4204" y="20582"/>
                  </a:cubicBezTo>
                  <a:cubicBezTo>
                    <a:pt x="4070" y="20982"/>
                    <a:pt x="3904" y="21382"/>
                    <a:pt x="3737" y="21783"/>
                  </a:cubicBezTo>
                  <a:cubicBezTo>
                    <a:pt x="3370" y="22717"/>
                    <a:pt x="2936" y="23617"/>
                    <a:pt x="2469" y="24485"/>
                  </a:cubicBezTo>
                  <a:cubicBezTo>
                    <a:pt x="2436" y="24551"/>
                    <a:pt x="2403" y="24618"/>
                    <a:pt x="2369" y="24685"/>
                  </a:cubicBezTo>
                  <a:cubicBezTo>
                    <a:pt x="2136" y="25085"/>
                    <a:pt x="1969" y="25519"/>
                    <a:pt x="1869" y="25919"/>
                  </a:cubicBezTo>
                  <a:cubicBezTo>
                    <a:pt x="1735" y="26386"/>
                    <a:pt x="1702" y="26886"/>
                    <a:pt x="1902" y="27453"/>
                  </a:cubicBezTo>
                  <a:cubicBezTo>
                    <a:pt x="2169" y="28221"/>
                    <a:pt x="2569" y="28954"/>
                    <a:pt x="2703" y="29822"/>
                  </a:cubicBezTo>
                  <a:cubicBezTo>
                    <a:pt x="2736" y="29922"/>
                    <a:pt x="2736" y="30022"/>
                    <a:pt x="2769" y="30122"/>
                  </a:cubicBezTo>
                  <a:cubicBezTo>
                    <a:pt x="2836" y="30556"/>
                    <a:pt x="2903" y="30989"/>
                    <a:pt x="2936" y="31423"/>
                  </a:cubicBezTo>
                  <a:cubicBezTo>
                    <a:pt x="3070" y="32324"/>
                    <a:pt x="3136" y="33258"/>
                    <a:pt x="3203" y="34158"/>
                  </a:cubicBezTo>
                  <a:cubicBezTo>
                    <a:pt x="3236" y="34859"/>
                    <a:pt x="3270" y="35526"/>
                    <a:pt x="3270" y="36226"/>
                  </a:cubicBezTo>
                  <a:cubicBezTo>
                    <a:pt x="3303" y="37761"/>
                    <a:pt x="3270" y="39295"/>
                    <a:pt x="3136" y="40830"/>
                  </a:cubicBezTo>
                  <a:cubicBezTo>
                    <a:pt x="3103" y="41263"/>
                    <a:pt x="3070" y="41664"/>
                    <a:pt x="3036" y="42064"/>
                  </a:cubicBezTo>
                  <a:cubicBezTo>
                    <a:pt x="2936" y="43398"/>
                    <a:pt x="2769" y="44732"/>
                    <a:pt x="2569" y="46033"/>
                  </a:cubicBezTo>
                  <a:cubicBezTo>
                    <a:pt x="2503" y="46567"/>
                    <a:pt x="2403" y="47067"/>
                    <a:pt x="2336" y="47601"/>
                  </a:cubicBezTo>
                  <a:cubicBezTo>
                    <a:pt x="1769" y="51070"/>
                    <a:pt x="1035" y="54573"/>
                    <a:pt x="301" y="58042"/>
                  </a:cubicBezTo>
                  <a:cubicBezTo>
                    <a:pt x="134" y="58776"/>
                    <a:pt x="1" y="59676"/>
                    <a:pt x="535" y="60210"/>
                  </a:cubicBezTo>
                  <a:cubicBezTo>
                    <a:pt x="801" y="60510"/>
                    <a:pt x="1168" y="60610"/>
                    <a:pt x="1535" y="60744"/>
                  </a:cubicBezTo>
                  <a:cubicBezTo>
                    <a:pt x="5263" y="61876"/>
                    <a:pt x="9567" y="62446"/>
                    <a:pt x="13739" y="62446"/>
                  </a:cubicBezTo>
                  <a:cubicBezTo>
                    <a:pt x="15839" y="62446"/>
                    <a:pt x="17905" y="62302"/>
                    <a:pt x="19848" y="62011"/>
                  </a:cubicBezTo>
                  <a:cubicBezTo>
                    <a:pt x="23985" y="61378"/>
                    <a:pt x="28154" y="61044"/>
                    <a:pt x="32324" y="60677"/>
                  </a:cubicBezTo>
                  <a:cubicBezTo>
                    <a:pt x="34459" y="60477"/>
                    <a:pt x="36594" y="60210"/>
                    <a:pt x="38728" y="60077"/>
                  </a:cubicBezTo>
                  <a:cubicBezTo>
                    <a:pt x="38763" y="60074"/>
                    <a:pt x="38800" y="60073"/>
                    <a:pt x="38838" y="60073"/>
                  </a:cubicBezTo>
                  <a:cubicBezTo>
                    <a:pt x="39707" y="60073"/>
                    <a:pt x="41405" y="60672"/>
                    <a:pt x="42348" y="60672"/>
                  </a:cubicBezTo>
                  <a:cubicBezTo>
                    <a:pt x="42513" y="60672"/>
                    <a:pt x="42655" y="60654"/>
                    <a:pt x="42765" y="60610"/>
                  </a:cubicBezTo>
                  <a:cubicBezTo>
                    <a:pt x="44466" y="59910"/>
                    <a:pt x="42898" y="52671"/>
                    <a:pt x="42798" y="51237"/>
                  </a:cubicBezTo>
                  <a:cubicBezTo>
                    <a:pt x="42731" y="50236"/>
                    <a:pt x="42698" y="49236"/>
                    <a:pt x="42698" y="48235"/>
                  </a:cubicBezTo>
                  <a:cubicBezTo>
                    <a:pt x="42698" y="47735"/>
                    <a:pt x="42731" y="47201"/>
                    <a:pt x="42731" y="46700"/>
                  </a:cubicBezTo>
                  <a:cubicBezTo>
                    <a:pt x="42798" y="45299"/>
                    <a:pt x="42898" y="43932"/>
                    <a:pt x="43065" y="42531"/>
                  </a:cubicBezTo>
                  <a:cubicBezTo>
                    <a:pt x="43098" y="42097"/>
                    <a:pt x="43165" y="41664"/>
                    <a:pt x="43198" y="41230"/>
                  </a:cubicBezTo>
                  <a:cubicBezTo>
                    <a:pt x="43465" y="39128"/>
                    <a:pt x="43832" y="37060"/>
                    <a:pt x="44199" y="34992"/>
                  </a:cubicBezTo>
                  <a:cubicBezTo>
                    <a:pt x="44299" y="34492"/>
                    <a:pt x="44399" y="34025"/>
                    <a:pt x="44499" y="33524"/>
                  </a:cubicBezTo>
                  <a:cubicBezTo>
                    <a:pt x="44499" y="33491"/>
                    <a:pt x="44499" y="33491"/>
                    <a:pt x="44499" y="33458"/>
                  </a:cubicBezTo>
                  <a:cubicBezTo>
                    <a:pt x="44633" y="32657"/>
                    <a:pt x="44799" y="31857"/>
                    <a:pt x="44900" y="31089"/>
                  </a:cubicBezTo>
                  <a:cubicBezTo>
                    <a:pt x="44966" y="30622"/>
                    <a:pt x="45033" y="30189"/>
                    <a:pt x="45066" y="29755"/>
                  </a:cubicBezTo>
                  <a:cubicBezTo>
                    <a:pt x="45233" y="28454"/>
                    <a:pt x="45333" y="27153"/>
                    <a:pt x="45333" y="25852"/>
                  </a:cubicBezTo>
                  <a:cubicBezTo>
                    <a:pt x="45333" y="25352"/>
                    <a:pt x="45333" y="24818"/>
                    <a:pt x="45300" y="24318"/>
                  </a:cubicBezTo>
                  <a:lnTo>
                    <a:pt x="45300" y="24284"/>
                  </a:lnTo>
                  <a:cubicBezTo>
                    <a:pt x="45266" y="23317"/>
                    <a:pt x="45166" y="22383"/>
                    <a:pt x="45033" y="21416"/>
                  </a:cubicBezTo>
                  <a:cubicBezTo>
                    <a:pt x="44966" y="20982"/>
                    <a:pt x="44866" y="20582"/>
                    <a:pt x="44799" y="20181"/>
                  </a:cubicBezTo>
                  <a:cubicBezTo>
                    <a:pt x="44699" y="19748"/>
                    <a:pt x="44599" y="19348"/>
                    <a:pt x="44499" y="18914"/>
                  </a:cubicBezTo>
                  <a:cubicBezTo>
                    <a:pt x="43565" y="15545"/>
                    <a:pt x="42298" y="12276"/>
                    <a:pt x="41297" y="8940"/>
                  </a:cubicBezTo>
                  <a:cubicBezTo>
                    <a:pt x="40863" y="7539"/>
                    <a:pt x="40496" y="6138"/>
                    <a:pt x="40096" y="4737"/>
                  </a:cubicBezTo>
                  <a:cubicBezTo>
                    <a:pt x="39863" y="3870"/>
                    <a:pt x="39529" y="3069"/>
                    <a:pt x="39229" y="2235"/>
                  </a:cubicBezTo>
                  <a:cubicBezTo>
                    <a:pt x="38895" y="1135"/>
                    <a:pt x="38095" y="1135"/>
                    <a:pt x="37194" y="968"/>
                  </a:cubicBezTo>
                  <a:cubicBezTo>
                    <a:pt x="36627" y="834"/>
                    <a:pt x="34259" y="301"/>
                    <a:pt x="33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8"/>
            <p:cNvSpPr/>
            <p:nvPr/>
          </p:nvSpPr>
          <p:spPr>
            <a:xfrm>
              <a:off x="3305875" y="3777325"/>
              <a:ext cx="1058275" cy="89575"/>
            </a:xfrm>
            <a:custGeom>
              <a:avLst/>
              <a:gdLst/>
              <a:ahLst/>
              <a:cxnLst/>
              <a:rect l="l" t="t" r="r" b="b"/>
              <a:pathLst>
                <a:path w="42331" h="3583" extrusionOk="0">
                  <a:moveTo>
                    <a:pt x="42330" y="0"/>
                  </a:moveTo>
                  <a:lnTo>
                    <a:pt x="42330" y="0"/>
                  </a:lnTo>
                  <a:cubicBezTo>
                    <a:pt x="35699" y="1647"/>
                    <a:pt x="28868" y="2318"/>
                    <a:pt x="22022" y="2318"/>
                  </a:cubicBezTo>
                  <a:cubicBezTo>
                    <a:pt x="18055" y="2318"/>
                    <a:pt x="14082" y="2093"/>
                    <a:pt x="10141" y="1701"/>
                  </a:cubicBezTo>
                  <a:cubicBezTo>
                    <a:pt x="6772" y="1368"/>
                    <a:pt x="3369" y="901"/>
                    <a:pt x="0" y="367"/>
                  </a:cubicBezTo>
                  <a:lnTo>
                    <a:pt x="0" y="367"/>
                  </a:lnTo>
                  <a:cubicBezTo>
                    <a:pt x="100" y="801"/>
                    <a:pt x="134" y="1234"/>
                    <a:pt x="200" y="1668"/>
                  </a:cubicBezTo>
                  <a:cubicBezTo>
                    <a:pt x="6438" y="2635"/>
                    <a:pt x="12709" y="3336"/>
                    <a:pt x="19047" y="3536"/>
                  </a:cubicBezTo>
                  <a:cubicBezTo>
                    <a:pt x="20070" y="3567"/>
                    <a:pt x="21094" y="3583"/>
                    <a:pt x="22118" y="3583"/>
                  </a:cubicBezTo>
                  <a:cubicBezTo>
                    <a:pt x="27739" y="3583"/>
                    <a:pt x="33364" y="3107"/>
                    <a:pt x="38895" y="2035"/>
                  </a:cubicBezTo>
                  <a:cubicBezTo>
                    <a:pt x="39995" y="1835"/>
                    <a:pt x="41063" y="1601"/>
                    <a:pt x="42164" y="1334"/>
                  </a:cubicBezTo>
                  <a:cubicBezTo>
                    <a:pt x="42230" y="867"/>
                    <a:pt x="42297" y="434"/>
                    <a:pt x="423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8"/>
            <p:cNvSpPr/>
            <p:nvPr/>
          </p:nvSpPr>
          <p:spPr>
            <a:xfrm>
              <a:off x="3317550" y="3860700"/>
              <a:ext cx="1032425" cy="176925"/>
            </a:xfrm>
            <a:custGeom>
              <a:avLst/>
              <a:gdLst/>
              <a:ahLst/>
              <a:cxnLst/>
              <a:rect l="l" t="t" r="r" b="b"/>
              <a:pathLst>
                <a:path w="41297" h="7077" extrusionOk="0">
                  <a:moveTo>
                    <a:pt x="40195" y="1"/>
                  </a:moveTo>
                  <a:cubicBezTo>
                    <a:pt x="39295" y="1"/>
                    <a:pt x="38561" y="835"/>
                    <a:pt x="38061" y="1468"/>
                  </a:cubicBezTo>
                  <a:cubicBezTo>
                    <a:pt x="37460" y="2169"/>
                    <a:pt x="36960" y="2936"/>
                    <a:pt x="36359" y="3637"/>
                  </a:cubicBezTo>
                  <a:cubicBezTo>
                    <a:pt x="35792" y="4270"/>
                    <a:pt x="35159" y="4871"/>
                    <a:pt x="34358" y="5138"/>
                  </a:cubicBezTo>
                  <a:cubicBezTo>
                    <a:pt x="34087" y="5228"/>
                    <a:pt x="33828" y="5270"/>
                    <a:pt x="33578" y="5270"/>
                  </a:cubicBezTo>
                  <a:cubicBezTo>
                    <a:pt x="32998" y="5270"/>
                    <a:pt x="32469" y="5044"/>
                    <a:pt x="31956" y="4671"/>
                  </a:cubicBezTo>
                  <a:cubicBezTo>
                    <a:pt x="31156" y="4104"/>
                    <a:pt x="30388" y="3470"/>
                    <a:pt x="29721" y="2769"/>
                  </a:cubicBezTo>
                  <a:cubicBezTo>
                    <a:pt x="29088" y="2169"/>
                    <a:pt x="28487" y="1535"/>
                    <a:pt x="27720" y="1168"/>
                  </a:cubicBezTo>
                  <a:cubicBezTo>
                    <a:pt x="27338" y="977"/>
                    <a:pt x="26928" y="868"/>
                    <a:pt x="26520" y="868"/>
                  </a:cubicBezTo>
                  <a:cubicBezTo>
                    <a:pt x="26145" y="868"/>
                    <a:pt x="25770" y="960"/>
                    <a:pt x="25418" y="1168"/>
                  </a:cubicBezTo>
                  <a:cubicBezTo>
                    <a:pt x="24684" y="1602"/>
                    <a:pt x="24151" y="2369"/>
                    <a:pt x="23550" y="2936"/>
                  </a:cubicBezTo>
                  <a:cubicBezTo>
                    <a:pt x="22850" y="3603"/>
                    <a:pt x="22149" y="4237"/>
                    <a:pt x="21382" y="4838"/>
                  </a:cubicBezTo>
                  <a:cubicBezTo>
                    <a:pt x="21015" y="5138"/>
                    <a:pt x="20648" y="5438"/>
                    <a:pt x="20248" y="5671"/>
                  </a:cubicBezTo>
                  <a:cubicBezTo>
                    <a:pt x="20073" y="5765"/>
                    <a:pt x="19922" y="5805"/>
                    <a:pt x="19782" y="5805"/>
                  </a:cubicBezTo>
                  <a:cubicBezTo>
                    <a:pt x="19521" y="5805"/>
                    <a:pt x="19295" y="5666"/>
                    <a:pt x="19014" y="5471"/>
                  </a:cubicBezTo>
                  <a:cubicBezTo>
                    <a:pt x="17346" y="4270"/>
                    <a:pt x="15711" y="2970"/>
                    <a:pt x="14043" y="1735"/>
                  </a:cubicBezTo>
                  <a:cubicBezTo>
                    <a:pt x="13404" y="1248"/>
                    <a:pt x="12764" y="788"/>
                    <a:pt x="11947" y="788"/>
                  </a:cubicBezTo>
                  <a:cubicBezTo>
                    <a:pt x="11869" y="788"/>
                    <a:pt x="11790" y="793"/>
                    <a:pt x="11708" y="801"/>
                  </a:cubicBezTo>
                  <a:cubicBezTo>
                    <a:pt x="10741" y="901"/>
                    <a:pt x="9874" y="1468"/>
                    <a:pt x="9040" y="1935"/>
                  </a:cubicBezTo>
                  <a:cubicBezTo>
                    <a:pt x="8039" y="2503"/>
                    <a:pt x="7072" y="3103"/>
                    <a:pt x="6104" y="3737"/>
                  </a:cubicBezTo>
                  <a:cubicBezTo>
                    <a:pt x="5484" y="4150"/>
                    <a:pt x="4655" y="4982"/>
                    <a:pt x="3825" y="4982"/>
                  </a:cubicBezTo>
                  <a:cubicBezTo>
                    <a:pt x="3717" y="4982"/>
                    <a:pt x="3610" y="4968"/>
                    <a:pt x="3503" y="4938"/>
                  </a:cubicBezTo>
                  <a:cubicBezTo>
                    <a:pt x="2669" y="4671"/>
                    <a:pt x="2035" y="3603"/>
                    <a:pt x="1501" y="2936"/>
                  </a:cubicBezTo>
                  <a:cubicBezTo>
                    <a:pt x="1001" y="2302"/>
                    <a:pt x="500" y="1702"/>
                    <a:pt x="0" y="1068"/>
                  </a:cubicBezTo>
                  <a:lnTo>
                    <a:pt x="0" y="1068"/>
                  </a:lnTo>
                  <a:cubicBezTo>
                    <a:pt x="33" y="1769"/>
                    <a:pt x="67" y="2436"/>
                    <a:pt x="67" y="3136"/>
                  </a:cubicBezTo>
                  <a:cubicBezTo>
                    <a:pt x="167" y="3236"/>
                    <a:pt x="234" y="3336"/>
                    <a:pt x="300" y="3437"/>
                  </a:cubicBezTo>
                  <a:cubicBezTo>
                    <a:pt x="867" y="4137"/>
                    <a:pt x="1434" y="4938"/>
                    <a:pt x="2135" y="5538"/>
                  </a:cubicBezTo>
                  <a:cubicBezTo>
                    <a:pt x="2642" y="5965"/>
                    <a:pt x="3234" y="6221"/>
                    <a:pt x="3895" y="6221"/>
                  </a:cubicBezTo>
                  <a:cubicBezTo>
                    <a:pt x="4060" y="6221"/>
                    <a:pt x="4230" y="6205"/>
                    <a:pt x="4403" y="6172"/>
                  </a:cubicBezTo>
                  <a:cubicBezTo>
                    <a:pt x="5271" y="5972"/>
                    <a:pt x="6004" y="5305"/>
                    <a:pt x="6738" y="4838"/>
                  </a:cubicBezTo>
                  <a:cubicBezTo>
                    <a:pt x="7539" y="4270"/>
                    <a:pt x="8373" y="3737"/>
                    <a:pt x="9240" y="3270"/>
                  </a:cubicBezTo>
                  <a:cubicBezTo>
                    <a:pt x="9674" y="3003"/>
                    <a:pt x="10107" y="2769"/>
                    <a:pt x="10541" y="2569"/>
                  </a:cubicBezTo>
                  <a:cubicBezTo>
                    <a:pt x="10954" y="2347"/>
                    <a:pt x="11428" y="2033"/>
                    <a:pt x="11905" y="2033"/>
                  </a:cubicBezTo>
                  <a:cubicBezTo>
                    <a:pt x="11928" y="2033"/>
                    <a:pt x="11952" y="2034"/>
                    <a:pt x="11975" y="2036"/>
                  </a:cubicBezTo>
                  <a:cubicBezTo>
                    <a:pt x="12409" y="2036"/>
                    <a:pt x="12776" y="2336"/>
                    <a:pt x="13076" y="2569"/>
                  </a:cubicBezTo>
                  <a:cubicBezTo>
                    <a:pt x="13510" y="2903"/>
                    <a:pt x="13943" y="3236"/>
                    <a:pt x="14377" y="3537"/>
                  </a:cubicBezTo>
                  <a:cubicBezTo>
                    <a:pt x="15211" y="4170"/>
                    <a:pt x="16045" y="4804"/>
                    <a:pt x="16879" y="5405"/>
                  </a:cubicBezTo>
                  <a:cubicBezTo>
                    <a:pt x="17613" y="5938"/>
                    <a:pt x="18380" y="6739"/>
                    <a:pt x="19247" y="7006"/>
                  </a:cubicBezTo>
                  <a:cubicBezTo>
                    <a:pt x="19413" y="7055"/>
                    <a:pt x="19576" y="7077"/>
                    <a:pt x="19735" y="7077"/>
                  </a:cubicBezTo>
                  <a:cubicBezTo>
                    <a:pt x="20438" y="7077"/>
                    <a:pt x="21071" y="6647"/>
                    <a:pt x="21616" y="6239"/>
                  </a:cubicBezTo>
                  <a:cubicBezTo>
                    <a:pt x="22383" y="5638"/>
                    <a:pt x="23117" y="5038"/>
                    <a:pt x="23817" y="4404"/>
                  </a:cubicBezTo>
                  <a:cubicBezTo>
                    <a:pt x="24518" y="3770"/>
                    <a:pt x="25085" y="3036"/>
                    <a:pt x="25785" y="2436"/>
                  </a:cubicBezTo>
                  <a:cubicBezTo>
                    <a:pt x="26045" y="2223"/>
                    <a:pt x="26310" y="2136"/>
                    <a:pt x="26569" y="2136"/>
                  </a:cubicBezTo>
                  <a:cubicBezTo>
                    <a:pt x="27042" y="2136"/>
                    <a:pt x="27499" y="2425"/>
                    <a:pt x="27887" y="2769"/>
                  </a:cubicBezTo>
                  <a:cubicBezTo>
                    <a:pt x="28621" y="3370"/>
                    <a:pt x="29221" y="4070"/>
                    <a:pt x="29955" y="4671"/>
                  </a:cubicBezTo>
                  <a:cubicBezTo>
                    <a:pt x="31039" y="5592"/>
                    <a:pt x="32210" y="6535"/>
                    <a:pt x="33613" y="6535"/>
                  </a:cubicBezTo>
                  <a:cubicBezTo>
                    <a:pt x="33937" y="6535"/>
                    <a:pt x="34274" y="6485"/>
                    <a:pt x="34625" y="6372"/>
                  </a:cubicBezTo>
                  <a:cubicBezTo>
                    <a:pt x="36593" y="5738"/>
                    <a:pt x="37627" y="3937"/>
                    <a:pt x="38861" y="2436"/>
                  </a:cubicBezTo>
                  <a:cubicBezTo>
                    <a:pt x="39161" y="2069"/>
                    <a:pt x="39528" y="1602"/>
                    <a:pt x="39929" y="1368"/>
                  </a:cubicBezTo>
                  <a:cubicBezTo>
                    <a:pt x="40033" y="1299"/>
                    <a:pt x="40114" y="1269"/>
                    <a:pt x="40184" y="1269"/>
                  </a:cubicBezTo>
                  <a:cubicBezTo>
                    <a:pt x="40315" y="1269"/>
                    <a:pt x="40410" y="1371"/>
                    <a:pt x="40562" y="1502"/>
                  </a:cubicBezTo>
                  <a:cubicBezTo>
                    <a:pt x="40729" y="1635"/>
                    <a:pt x="40863" y="1769"/>
                    <a:pt x="40996" y="1902"/>
                  </a:cubicBezTo>
                  <a:cubicBezTo>
                    <a:pt x="41096" y="1402"/>
                    <a:pt x="41196" y="935"/>
                    <a:pt x="41296" y="434"/>
                  </a:cubicBezTo>
                  <a:cubicBezTo>
                    <a:pt x="40963" y="168"/>
                    <a:pt x="40596" y="1"/>
                    <a:pt x="40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8"/>
            <p:cNvSpPr/>
            <p:nvPr/>
          </p:nvSpPr>
          <p:spPr>
            <a:xfrm>
              <a:off x="3313375" y="4054175"/>
              <a:ext cx="1004075" cy="70900"/>
            </a:xfrm>
            <a:custGeom>
              <a:avLst/>
              <a:gdLst/>
              <a:ahLst/>
              <a:cxnLst/>
              <a:rect l="l" t="t" r="r" b="b"/>
              <a:pathLst>
                <a:path w="40163" h="2836" extrusionOk="0">
                  <a:moveTo>
                    <a:pt x="100" y="1"/>
                  </a:moveTo>
                  <a:cubicBezTo>
                    <a:pt x="67" y="434"/>
                    <a:pt x="34" y="835"/>
                    <a:pt x="0" y="1235"/>
                  </a:cubicBezTo>
                  <a:cubicBezTo>
                    <a:pt x="834" y="1435"/>
                    <a:pt x="1702" y="1535"/>
                    <a:pt x="2569" y="1635"/>
                  </a:cubicBezTo>
                  <a:cubicBezTo>
                    <a:pt x="4270" y="1802"/>
                    <a:pt x="6005" y="1935"/>
                    <a:pt x="7739" y="2069"/>
                  </a:cubicBezTo>
                  <a:cubicBezTo>
                    <a:pt x="11308" y="2336"/>
                    <a:pt x="14878" y="2502"/>
                    <a:pt x="18447" y="2669"/>
                  </a:cubicBezTo>
                  <a:cubicBezTo>
                    <a:pt x="20998" y="2760"/>
                    <a:pt x="23548" y="2835"/>
                    <a:pt x="26095" y="2835"/>
                  </a:cubicBezTo>
                  <a:cubicBezTo>
                    <a:pt x="30110" y="2835"/>
                    <a:pt x="34114" y="2648"/>
                    <a:pt x="38094" y="2035"/>
                  </a:cubicBezTo>
                  <a:cubicBezTo>
                    <a:pt x="38728" y="1935"/>
                    <a:pt x="39362" y="1835"/>
                    <a:pt x="40029" y="1702"/>
                  </a:cubicBezTo>
                  <a:cubicBezTo>
                    <a:pt x="40062" y="1268"/>
                    <a:pt x="40129" y="835"/>
                    <a:pt x="40162" y="401"/>
                  </a:cubicBezTo>
                  <a:lnTo>
                    <a:pt x="40162" y="401"/>
                  </a:lnTo>
                  <a:cubicBezTo>
                    <a:pt x="36693" y="1101"/>
                    <a:pt x="33124" y="1435"/>
                    <a:pt x="29555" y="1535"/>
                  </a:cubicBezTo>
                  <a:cubicBezTo>
                    <a:pt x="28274" y="1574"/>
                    <a:pt x="26993" y="1591"/>
                    <a:pt x="25710" y="1591"/>
                  </a:cubicBezTo>
                  <a:cubicBezTo>
                    <a:pt x="20344" y="1591"/>
                    <a:pt x="14965" y="1285"/>
                    <a:pt x="9607" y="935"/>
                  </a:cubicBezTo>
                  <a:cubicBezTo>
                    <a:pt x="7672" y="801"/>
                    <a:pt x="5738" y="668"/>
                    <a:pt x="3836" y="501"/>
                  </a:cubicBezTo>
                  <a:cubicBezTo>
                    <a:pt x="2602" y="401"/>
                    <a:pt x="1335" y="301"/>
                    <a:pt x="1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8"/>
            <p:cNvSpPr/>
            <p:nvPr/>
          </p:nvSpPr>
          <p:spPr>
            <a:xfrm>
              <a:off x="3387600" y="3877375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0" y="1"/>
                    <a:pt x="0" y="1235"/>
                    <a:pt x="801" y="1235"/>
                  </a:cubicBezTo>
                  <a:cubicBezTo>
                    <a:pt x="1601" y="1235"/>
                    <a:pt x="1601" y="1"/>
                    <a:pt x="801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8"/>
            <p:cNvSpPr/>
            <p:nvPr/>
          </p:nvSpPr>
          <p:spPr>
            <a:xfrm>
              <a:off x="3585225" y="3998300"/>
              <a:ext cx="40050" cy="31725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1"/>
                  </a:moveTo>
                  <a:cubicBezTo>
                    <a:pt x="1" y="1"/>
                    <a:pt x="1" y="1268"/>
                    <a:pt x="801" y="1268"/>
                  </a:cubicBezTo>
                  <a:cubicBezTo>
                    <a:pt x="1602" y="1268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8"/>
            <p:cNvSpPr/>
            <p:nvPr/>
          </p:nvSpPr>
          <p:spPr>
            <a:xfrm>
              <a:off x="3793725" y="3901575"/>
              <a:ext cx="40875" cy="30875"/>
            </a:xfrm>
            <a:custGeom>
              <a:avLst/>
              <a:gdLst/>
              <a:ahLst/>
              <a:cxnLst/>
              <a:rect l="l" t="t" r="r" b="b"/>
              <a:pathLst>
                <a:path w="1635" h="1235" extrusionOk="0">
                  <a:moveTo>
                    <a:pt x="801" y="0"/>
                  </a:moveTo>
                  <a:cubicBezTo>
                    <a:pt x="0" y="0"/>
                    <a:pt x="0" y="1234"/>
                    <a:pt x="801" y="1234"/>
                  </a:cubicBezTo>
                  <a:cubicBezTo>
                    <a:pt x="1635" y="1234"/>
                    <a:pt x="1635" y="0"/>
                    <a:pt x="801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8"/>
            <p:cNvSpPr/>
            <p:nvPr/>
          </p:nvSpPr>
          <p:spPr>
            <a:xfrm>
              <a:off x="3983850" y="4001650"/>
              <a:ext cx="40050" cy="31700"/>
            </a:xfrm>
            <a:custGeom>
              <a:avLst/>
              <a:gdLst/>
              <a:ahLst/>
              <a:cxnLst/>
              <a:rect l="l" t="t" r="r" b="b"/>
              <a:pathLst>
                <a:path w="1602" h="1268" extrusionOk="0">
                  <a:moveTo>
                    <a:pt x="801" y="0"/>
                  </a:moveTo>
                  <a:cubicBezTo>
                    <a:pt x="0" y="0"/>
                    <a:pt x="0" y="1268"/>
                    <a:pt x="801" y="1268"/>
                  </a:cubicBezTo>
                  <a:cubicBezTo>
                    <a:pt x="1602" y="1268"/>
                    <a:pt x="1602" y="0"/>
                    <a:pt x="801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8"/>
            <p:cNvSpPr/>
            <p:nvPr/>
          </p:nvSpPr>
          <p:spPr>
            <a:xfrm>
              <a:off x="4155650" y="3888225"/>
              <a:ext cx="40050" cy="31725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1"/>
                  </a:moveTo>
                  <a:cubicBezTo>
                    <a:pt x="0" y="1"/>
                    <a:pt x="0" y="1268"/>
                    <a:pt x="801" y="1268"/>
                  </a:cubicBezTo>
                  <a:cubicBezTo>
                    <a:pt x="1601" y="1268"/>
                    <a:pt x="1601" y="1"/>
                    <a:pt x="801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8"/>
            <p:cNvSpPr/>
            <p:nvPr/>
          </p:nvSpPr>
          <p:spPr>
            <a:xfrm>
              <a:off x="4287400" y="3984125"/>
              <a:ext cx="31725" cy="32900"/>
            </a:xfrm>
            <a:custGeom>
              <a:avLst/>
              <a:gdLst/>
              <a:ahLst/>
              <a:cxnLst/>
              <a:rect l="l" t="t" r="r" b="b"/>
              <a:pathLst>
                <a:path w="1269" h="1316" extrusionOk="0">
                  <a:moveTo>
                    <a:pt x="634" y="1"/>
                  </a:moveTo>
                  <a:lnTo>
                    <a:pt x="467" y="34"/>
                  </a:lnTo>
                  <a:cubicBezTo>
                    <a:pt x="367" y="67"/>
                    <a:pt x="267" y="101"/>
                    <a:pt x="201" y="201"/>
                  </a:cubicBezTo>
                  <a:cubicBezTo>
                    <a:pt x="167" y="234"/>
                    <a:pt x="134" y="267"/>
                    <a:pt x="101" y="301"/>
                  </a:cubicBezTo>
                  <a:cubicBezTo>
                    <a:pt x="34" y="401"/>
                    <a:pt x="0" y="501"/>
                    <a:pt x="0" y="634"/>
                  </a:cubicBezTo>
                  <a:lnTo>
                    <a:pt x="0" y="701"/>
                  </a:lnTo>
                  <a:cubicBezTo>
                    <a:pt x="0" y="768"/>
                    <a:pt x="34" y="868"/>
                    <a:pt x="67" y="935"/>
                  </a:cubicBezTo>
                  <a:cubicBezTo>
                    <a:pt x="101" y="1001"/>
                    <a:pt x="134" y="1068"/>
                    <a:pt x="201" y="1135"/>
                  </a:cubicBezTo>
                  <a:cubicBezTo>
                    <a:pt x="234" y="1201"/>
                    <a:pt x="301" y="1235"/>
                    <a:pt x="401" y="1268"/>
                  </a:cubicBezTo>
                  <a:cubicBezTo>
                    <a:pt x="448" y="1292"/>
                    <a:pt x="495" y="1315"/>
                    <a:pt x="554" y="1315"/>
                  </a:cubicBezTo>
                  <a:cubicBezTo>
                    <a:pt x="579" y="1315"/>
                    <a:pt x="605" y="1311"/>
                    <a:pt x="634" y="1302"/>
                  </a:cubicBezTo>
                  <a:lnTo>
                    <a:pt x="801" y="1302"/>
                  </a:lnTo>
                  <a:cubicBezTo>
                    <a:pt x="901" y="1268"/>
                    <a:pt x="1001" y="1201"/>
                    <a:pt x="1068" y="1135"/>
                  </a:cubicBezTo>
                  <a:cubicBezTo>
                    <a:pt x="1101" y="1101"/>
                    <a:pt x="1135" y="1035"/>
                    <a:pt x="1168" y="1001"/>
                  </a:cubicBezTo>
                  <a:cubicBezTo>
                    <a:pt x="1235" y="901"/>
                    <a:pt x="1268" y="801"/>
                    <a:pt x="1268" y="701"/>
                  </a:cubicBezTo>
                  <a:lnTo>
                    <a:pt x="1268" y="634"/>
                  </a:lnTo>
                  <a:cubicBezTo>
                    <a:pt x="1268" y="534"/>
                    <a:pt x="1235" y="468"/>
                    <a:pt x="1201" y="401"/>
                  </a:cubicBezTo>
                  <a:cubicBezTo>
                    <a:pt x="1168" y="301"/>
                    <a:pt x="1135" y="234"/>
                    <a:pt x="1068" y="167"/>
                  </a:cubicBezTo>
                  <a:cubicBezTo>
                    <a:pt x="1035" y="134"/>
                    <a:pt x="968" y="67"/>
                    <a:pt x="868" y="67"/>
                  </a:cubicBezTo>
                  <a:cubicBezTo>
                    <a:pt x="801" y="1"/>
                    <a:pt x="734" y="1"/>
                    <a:pt x="634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8"/>
            <p:cNvSpPr/>
            <p:nvPr/>
          </p:nvSpPr>
          <p:spPr>
            <a:xfrm>
              <a:off x="3330875" y="3537975"/>
              <a:ext cx="1032425" cy="70350"/>
            </a:xfrm>
            <a:custGeom>
              <a:avLst/>
              <a:gdLst/>
              <a:ahLst/>
              <a:cxnLst/>
              <a:rect l="l" t="t" r="r" b="b"/>
              <a:pathLst>
                <a:path w="41297" h="2814" extrusionOk="0">
                  <a:moveTo>
                    <a:pt x="41063" y="0"/>
                  </a:moveTo>
                  <a:cubicBezTo>
                    <a:pt x="40430" y="134"/>
                    <a:pt x="39763" y="301"/>
                    <a:pt x="39129" y="434"/>
                  </a:cubicBezTo>
                  <a:cubicBezTo>
                    <a:pt x="35893" y="1101"/>
                    <a:pt x="32591" y="1401"/>
                    <a:pt x="29288" y="1502"/>
                  </a:cubicBezTo>
                  <a:cubicBezTo>
                    <a:pt x="27545" y="1546"/>
                    <a:pt x="25797" y="1566"/>
                    <a:pt x="24047" y="1566"/>
                  </a:cubicBezTo>
                  <a:cubicBezTo>
                    <a:pt x="19167" y="1566"/>
                    <a:pt x="14269" y="1405"/>
                    <a:pt x="9408" y="1135"/>
                  </a:cubicBezTo>
                  <a:cubicBezTo>
                    <a:pt x="6439" y="968"/>
                    <a:pt x="3437" y="734"/>
                    <a:pt x="468" y="401"/>
                  </a:cubicBezTo>
                  <a:cubicBezTo>
                    <a:pt x="334" y="801"/>
                    <a:pt x="168" y="1201"/>
                    <a:pt x="1" y="1602"/>
                  </a:cubicBezTo>
                  <a:cubicBezTo>
                    <a:pt x="6139" y="2269"/>
                    <a:pt x="12276" y="2602"/>
                    <a:pt x="18447" y="2702"/>
                  </a:cubicBezTo>
                  <a:cubicBezTo>
                    <a:pt x="20873" y="2751"/>
                    <a:pt x="23312" y="2814"/>
                    <a:pt x="25751" y="2814"/>
                  </a:cubicBezTo>
                  <a:cubicBezTo>
                    <a:pt x="29954" y="2814"/>
                    <a:pt x="34158" y="2628"/>
                    <a:pt x="38295" y="1868"/>
                  </a:cubicBezTo>
                  <a:cubicBezTo>
                    <a:pt x="39296" y="1668"/>
                    <a:pt x="40296" y="1468"/>
                    <a:pt x="41297" y="1235"/>
                  </a:cubicBezTo>
                  <a:cubicBezTo>
                    <a:pt x="41230" y="801"/>
                    <a:pt x="41130" y="401"/>
                    <a:pt x="410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8"/>
            <p:cNvSpPr/>
            <p:nvPr/>
          </p:nvSpPr>
          <p:spPr>
            <a:xfrm>
              <a:off x="3283350" y="3619650"/>
              <a:ext cx="1087475" cy="161200"/>
            </a:xfrm>
            <a:custGeom>
              <a:avLst/>
              <a:gdLst/>
              <a:ahLst/>
              <a:cxnLst/>
              <a:rect l="l" t="t" r="r" b="b"/>
              <a:pathLst>
                <a:path w="43499" h="6448" extrusionOk="0">
                  <a:moveTo>
                    <a:pt x="41451" y="1"/>
                  </a:moveTo>
                  <a:cubicBezTo>
                    <a:pt x="40654" y="1"/>
                    <a:pt x="40013" y="487"/>
                    <a:pt x="39529" y="1037"/>
                  </a:cubicBezTo>
                  <a:cubicBezTo>
                    <a:pt x="38928" y="1704"/>
                    <a:pt x="38361" y="2371"/>
                    <a:pt x="37727" y="3005"/>
                  </a:cubicBezTo>
                  <a:cubicBezTo>
                    <a:pt x="37094" y="3638"/>
                    <a:pt x="36393" y="4239"/>
                    <a:pt x="35626" y="4739"/>
                  </a:cubicBezTo>
                  <a:cubicBezTo>
                    <a:pt x="35192" y="5041"/>
                    <a:pt x="34768" y="5205"/>
                    <a:pt x="34331" y="5205"/>
                  </a:cubicBezTo>
                  <a:cubicBezTo>
                    <a:pt x="33996" y="5205"/>
                    <a:pt x="33653" y="5109"/>
                    <a:pt x="33291" y="4906"/>
                  </a:cubicBezTo>
                  <a:cubicBezTo>
                    <a:pt x="31857" y="4105"/>
                    <a:pt x="31056" y="2538"/>
                    <a:pt x="29555" y="1804"/>
                  </a:cubicBezTo>
                  <a:cubicBezTo>
                    <a:pt x="29043" y="1548"/>
                    <a:pt x="28545" y="1443"/>
                    <a:pt x="28058" y="1443"/>
                  </a:cubicBezTo>
                  <a:cubicBezTo>
                    <a:pt x="26894" y="1443"/>
                    <a:pt x="25790" y="2040"/>
                    <a:pt x="24685" y="2604"/>
                  </a:cubicBezTo>
                  <a:cubicBezTo>
                    <a:pt x="23784" y="3105"/>
                    <a:pt x="22883" y="3572"/>
                    <a:pt x="21983" y="4039"/>
                  </a:cubicBezTo>
                  <a:cubicBezTo>
                    <a:pt x="21149" y="4472"/>
                    <a:pt x="20182" y="5173"/>
                    <a:pt x="19214" y="5173"/>
                  </a:cubicBezTo>
                  <a:cubicBezTo>
                    <a:pt x="18280" y="5173"/>
                    <a:pt x="17480" y="4506"/>
                    <a:pt x="16746" y="4039"/>
                  </a:cubicBezTo>
                  <a:cubicBezTo>
                    <a:pt x="15912" y="3505"/>
                    <a:pt x="15078" y="2971"/>
                    <a:pt x="14244" y="2438"/>
                  </a:cubicBezTo>
                  <a:cubicBezTo>
                    <a:pt x="13443" y="1937"/>
                    <a:pt x="12643" y="1504"/>
                    <a:pt x="11709" y="1404"/>
                  </a:cubicBezTo>
                  <a:cubicBezTo>
                    <a:pt x="11529" y="1381"/>
                    <a:pt x="11350" y="1370"/>
                    <a:pt x="11173" y="1370"/>
                  </a:cubicBezTo>
                  <a:cubicBezTo>
                    <a:pt x="10564" y="1370"/>
                    <a:pt x="9976" y="1497"/>
                    <a:pt x="9407" y="1704"/>
                  </a:cubicBezTo>
                  <a:cubicBezTo>
                    <a:pt x="8540" y="2037"/>
                    <a:pt x="7739" y="2504"/>
                    <a:pt x="6939" y="2938"/>
                  </a:cubicBezTo>
                  <a:cubicBezTo>
                    <a:pt x="6172" y="3372"/>
                    <a:pt x="5271" y="3905"/>
                    <a:pt x="4337" y="3939"/>
                  </a:cubicBezTo>
                  <a:cubicBezTo>
                    <a:pt x="4319" y="3939"/>
                    <a:pt x="4302" y="3939"/>
                    <a:pt x="4285" y="3939"/>
                  </a:cubicBezTo>
                  <a:cubicBezTo>
                    <a:pt x="3276" y="3939"/>
                    <a:pt x="2490" y="2994"/>
                    <a:pt x="1802" y="2371"/>
                  </a:cubicBezTo>
                  <a:cubicBezTo>
                    <a:pt x="1368" y="2004"/>
                    <a:pt x="934" y="1637"/>
                    <a:pt x="534" y="1237"/>
                  </a:cubicBezTo>
                  <a:cubicBezTo>
                    <a:pt x="301" y="1637"/>
                    <a:pt x="134" y="2037"/>
                    <a:pt x="0" y="2471"/>
                  </a:cubicBezTo>
                  <a:cubicBezTo>
                    <a:pt x="201" y="2638"/>
                    <a:pt x="401" y="2805"/>
                    <a:pt x="601" y="2971"/>
                  </a:cubicBezTo>
                  <a:cubicBezTo>
                    <a:pt x="1268" y="3572"/>
                    <a:pt x="1935" y="4272"/>
                    <a:pt x="2702" y="4739"/>
                  </a:cubicBezTo>
                  <a:cubicBezTo>
                    <a:pt x="3217" y="5044"/>
                    <a:pt x="3746" y="5167"/>
                    <a:pt x="4274" y="5167"/>
                  </a:cubicBezTo>
                  <a:cubicBezTo>
                    <a:pt x="5421" y="5167"/>
                    <a:pt x="6567" y="4587"/>
                    <a:pt x="7573" y="4039"/>
                  </a:cubicBezTo>
                  <a:cubicBezTo>
                    <a:pt x="8690" y="3412"/>
                    <a:pt x="9942" y="2606"/>
                    <a:pt x="11254" y="2606"/>
                  </a:cubicBezTo>
                  <a:cubicBezTo>
                    <a:pt x="11548" y="2606"/>
                    <a:pt x="11844" y="2646"/>
                    <a:pt x="12142" y="2738"/>
                  </a:cubicBezTo>
                  <a:cubicBezTo>
                    <a:pt x="13010" y="3038"/>
                    <a:pt x="13810" y="3638"/>
                    <a:pt x="14578" y="4139"/>
                  </a:cubicBezTo>
                  <a:cubicBezTo>
                    <a:pt x="15445" y="4706"/>
                    <a:pt x="16245" y="5273"/>
                    <a:pt x="17113" y="5773"/>
                  </a:cubicBezTo>
                  <a:cubicBezTo>
                    <a:pt x="17783" y="6136"/>
                    <a:pt x="18476" y="6406"/>
                    <a:pt x="19212" y="6406"/>
                  </a:cubicBezTo>
                  <a:cubicBezTo>
                    <a:pt x="19356" y="6406"/>
                    <a:pt x="19501" y="6395"/>
                    <a:pt x="19648" y="6374"/>
                  </a:cubicBezTo>
                  <a:cubicBezTo>
                    <a:pt x="20582" y="6240"/>
                    <a:pt x="21416" y="5740"/>
                    <a:pt x="22250" y="5306"/>
                  </a:cubicBezTo>
                  <a:cubicBezTo>
                    <a:pt x="23184" y="4839"/>
                    <a:pt x="24118" y="4339"/>
                    <a:pt x="25052" y="3839"/>
                  </a:cubicBezTo>
                  <a:cubicBezTo>
                    <a:pt x="25886" y="3405"/>
                    <a:pt x="26720" y="2838"/>
                    <a:pt x="27654" y="2671"/>
                  </a:cubicBezTo>
                  <a:cubicBezTo>
                    <a:pt x="27765" y="2653"/>
                    <a:pt x="27873" y="2645"/>
                    <a:pt x="27980" y="2645"/>
                  </a:cubicBezTo>
                  <a:cubicBezTo>
                    <a:pt x="29472" y="2645"/>
                    <a:pt x="30529" y="4303"/>
                    <a:pt x="31556" y="5206"/>
                  </a:cubicBezTo>
                  <a:cubicBezTo>
                    <a:pt x="32404" y="5948"/>
                    <a:pt x="33374" y="6448"/>
                    <a:pt x="34379" y="6448"/>
                  </a:cubicBezTo>
                  <a:cubicBezTo>
                    <a:pt x="34955" y="6448"/>
                    <a:pt x="35543" y="6284"/>
                    <a:pt x="36126" y="5907"/>
                  </a:cubicBezTo>
                  <a:cubicBezTo>
                    <a:pt x="36960" y="5373"/>
                    <a:pt x="37761" y="4706"/>
                    <a:pt x="38495" y="4005"/>
                  </a:cubicBezTo>
                  <a:cubicBezTo>
                    <a:pt x="39228" y="3338"/>
                    <a:pt x="39829" y="2538"/>
                    <a:pt x="40496" y="1804"/>
                  </a:cubicBezTo>
                  <a:cubicBezTo>
                    <a:pt x="40768" y="1532"/>
                    <a:pt x="41066" y="1261"/>
                    <a:pt x="41467" y="1261"/>
                  </a:cubicBezTo>
                  <a:cubicBezTo>
                    <a:pt x="41509" y="1261"/>
                    <a:pt x="41552" y="1264"/>
                    <a:pt x="41597" y="1270"/>
                  </a:cubicBezTo>
                  <a:cubicBezTo>
                    <a:pt x="42097" y="1303"/>
                    <a:pt x="42531" y="1704"/>
                    <a:pt x="42931" y="2004"/>
                  </a:cubicBezTo>
                  <a:cubicBezTo>
                    <a:pt x="43131" y="2137"/>
                    <a:pt x="43298" y="2271"/>
                    <a:pt x="43498" y="2404"/>
                  </a:cubicBezTo>
                  <a:cubicBezTo>
                    <a:pt x="43498" y="1904"/>
                    <a:pt x="43498" y="1370"/>
                    <a:pt x="43465" y="836"/>
                  </a:cubicBezTo>
                  <a:cubicBezTo>
                    <a:pt x="42898" y="436"/>
                    <a:pt x="42264" y="36"/>
                    <a:pt x="41530" y="2"/>
                  </a:cubicBezTo>
                  <a:cubicBezTo>
                    <a:pt x="41504" y="1"/>
                    <a:pt x="41477" y="1"/>
                    <a:pt x="414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8"/>
            <p:cNvSpPr/>
            <p:nvPr/>
          </p:nvSpPr>
          <p:spPr>
            <a:xfrm>
              <a:off x="3375075" y="3622200"/>
              <a:ext cx="40050" cy="31725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1"/>
                  </a:moveTo>
                  <a:cubicBezTo>
                    <a:pt x="1" y="1"/>
                    <a:pt x="1" y="1268"/>
                    <a:pt x="801" y="1268"/>
                  </a:cubicBezTo>
                  <a:cubicBezTo>
                    <a:pt x="1602" y="1268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8"/>
            <p:cNvSpPr/>
            <p:nvPr/>
          </p:nvSpPr>
          <p:spPr>
            <a:xfrm>
              <a:off x="3546875" y="3737275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0" y="1"/>
                    <a:pt x="0" y="1235"/>
                    <a:pt x="801" y="1235"/>
                  </a:cubicBezTo>
                  <a:cubicBezTo>
                    <a:pt x="1601" y="1235"/>
                    <a:pt x="1601" y="1"/>
                    <a:pt x="801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8"/>
            <p:cNvSpPr/>
            <p:nvPr/>
          </p:nvSpPr>
          <p:spPr>
            <a:xfrm>
              <a:off x="3740350" y="3641375"/>
              <a:ext cx="40875" cy="31725"/>
            </a:xfrm>
            <a:custGeom>
              <a:avLst/>
              <a:gdLst/>
              <a:ahLst/>
              <a:cxnLst/>
              <a:rect l="l" t="t" r="r" b="b"/>
              <a:pathLst>
                <a:path w="1635" h="1269" extrusionOk="0">
                  <a:moveTo>
                    <a:pt x="801" y="1"/>
                  </a:moveTo>
                  <a:cubicBezTo>
                    <a:pt x="0" y="1"/>
                    <a:pt x="0" y="1268"/>
                    <a:pt x="801" y="1268"/>
                  </a:cubicBezTo>
                  <a:cubicBezTo>
                    <a:pt x="1635" y="1268"/>
                    <a:pt x="1635" y="1"/>
                    <a:pt x="801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8"/>
            <p:cNvSpPr/>
            <p:nvPr/>
          </p:nvSpPr>
          <p:spPr>
            <a:xfrm>
              <a:off x="4156475" y="3634375"/>
              <a:ext cx="33375" cy="33725"/>
            </a:xfrm>
            <a:custGeom>
              <a:avLst/>
              <a:gdLst/>
              <a:ahLst/>
              <a:cxnLst/>
              <a:rect l="l" t="t" r="r" b="b"/>
              <a:pathLst>
                <a:path w="1335" h="1349" extrusionOk="0">
                  <a:moveTo>
                    <a:pt x="535" y="0"/>
                  </a:moveTo>
                  <a:cubicBezTo>
                    <a:pt x="478" y="0"/>
                    <a:pt x="415" y="24"/>
                    <a:pt x="367" y="47"/>
                  </a:cubicBezTo>
                  <a:cubicBezTo>
                    <a:pt x="301" y="81"/>
                    <a:pt x="234" y="114"/>
                    <a:pt x="167" y="181"/>
                  </a:cubicBezTo>
                  <a:cubicBezTo>
                    <a:pt x="134" y="214"/>
                    <a:pt x="100" y="281"/>
                    <a:pt x="67" y="314"/>
                  </a:cubicBezTo>
                  <a:cubicBezTo>
                    <a:pt x="34" y="414"/>
                    <a:pt x="0" y="514"/>
                    <a:pt x="0" y="614"/>
                  </a:cubicBezTo>
                  <a:lnTo>
                    <a:pt x="0" y="781"/>
                  </a:lnTo>
                  <a:cubicBezTo>
                    <a:pt x="34" y="881"/>
                    <a:pt x="100" y="981"/>
                    <a:pt x="167" y="1081"/>
                  </a:cubicBezTo>
                  <a:lnTo>
                    <a:pt x="267" y="1148"/>
                  </a:lnTo>
                  <a:cubicBezTo>
                    <a:pt x="334" y="1215"/>
                    <a:pt x="401" y="1282"/>
                    <a:pt x="467" y="1282"/>
                  </a:cubicBezTo>
                  <a:cubicBezTo>
                    <a:pt x="534" y="1315"/>
                    <a:pt x="634" y="1348"/>
                    <a:pt x="701" y="1348"/>
                  </a:cubicBezTo>
                  <a:cubicBezTo>
                    <a:pt x="801" y="1348"/>
                    <a:pt x="868" y="1315"/>
                    <a:pt x="934" y="1282"/>
                  </a:cubicBezTo>
                  <a:cubicBezTo>
                    <a:pt x="1034" y="1282"/>
                    <a:pt x="1101" y="1215"/>
                    <a:pt x="1168" y="1148"/>
                  </a:cubicBezTo>
                  <a:cubicBezTo>
                    <a:pt x="1168" y="1115"/>
                    <a:pt x="1201" y="1081"/>
                    <a:pt x="1235" y="1048"/>
                  </a:cubicBezTo>
                  <a:cubicBezTo>
                    <a:pt x="1301" y="948"/>
                    <a:pt x="1335" y="848"/>
                    <a:pt x="1335" y="714"/>
                  </a:cubicBezTo>
                  <a:cubicBezTo>
                    <a:pt x="1335" y="681"/>
                    <a:pt x="1335" y="614"/>
                    <a:pt x="1301" y="548"/>
                  </a:cubicBezTo>
                  <a:cubicBezTo>
                    <a:pt x="1268" y="448"/>
                    <a:pt x="1235" y="348"/>
                    <a:pt x="1168" y="281"/>
                  </a:cubicBezTo>
                  <a:cubicBezTo>
                    <a:pt x="1135" y="247"/>
                    <a:pt x="1101" y="214"/>
                    <a:pt x="1068" y="181"/>
                  </a:cubicBezTo>
                  <a:cubicBezTo>
                    <a:pt x="1001" y="114"/>
                    <a:pt x="934" y="81"/>
                    <a:pt x="868" y="47"/>
                  </a:cubicBezTo>
                  <a:cubicBezTo>
                    <a:pt x="797" y="24"/>
                    <a:pt x="743" y="0"/>
                    <a:pt x="682" y="0"/>
                  </a:cubicBezTo>
                  <a:cubicBezTo>
                    <a:pt x="657" y="0"/>
                    <a:pt x="630" y="4"/>
                    <a:pt x="601" y="14"/>
                  </a:cubicBezTo>
                  <a:cubicBezTo>
                    <a:pt x="581" y="4"/>
                    <a:pt x="559" y="0"/>
                    <a:pt x="535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8"/>
            <p:cNvSpPr/>
            <p:nvPr/>
          </p:nvSpPr>
          <p:spPr>
            <a:xfrm>
              <a:off x="3295850" y="4123275"/>
              <a:ext cx="1009925" cy="155150"/>
            </a:xfrm>
            <a:custGeom>
              <a:avLst/>
              <a:gdLst/>
              <a:ahLst/>
              <a:cxnLst/>
              <a:rect l="l" t="t" r="r" b="b"/>
              <a:pathLst>
                <a:path w="40397" h="6206" extrusionOk="0">
                  <a:moveTo>
                    <a:pt x="6382" y="1"/>
                  </a:moveTo>
                  <a:cubicBezTo>
                    <a:pt x="5814" y="1"/>
                    <a:pt x="5249" y="159"/>
                    <a:pt x="4738" y="372"/>
                  </a:cubicBezTo>
                  <a:cubicBezTo>
                    <a:pt x="3203" y="973"/>
                    <a:pt x="1702" y="1673"/>
                    <a:pt x="234" y="2440"/>
                  </a:cubicBezTo>
                  <a:cubicBezTo>
                    <a:pt x="168" y="2974"/>
                    <a:pt x="68" y="3474"/>
                    <a:pt x="1" y="4008"/>
                  </a:cubicBezTo>
                  <a:cubicBezTo>
                    <a:pt x="1502" y="3174"/>
                    <a:pt x="3036" y="2440"/>
                    <a:pt x="4571" y="1773"/>
                  </a:cubicBezTo>
                  <a:cubicBezTo>
                    <a:pt x="5130" y="1544"/>
                    <a:pt x="5747" y="1238"/>
                    <a:pt x="6349" y="1238"/>
                  </a:cubicBezTo>
                  <a:cubicBezTo>
                    <a:pt x="6537" y="1238"/>
                    <a:pt x="6723" y="1268"/>
                    <a:pt x="6906" y="1340"/>
                  </a:cubicBezTo>
                  <a:cubicBezTo>
                    <a:pt x="7640" y="1606"/>
                    <a:pt x="8240" y="2274"/>
                    <a:pt x="8807" y="2774"/>
                  </a:cubicBezTo>
                  <a:cubicBezTo>
                    <a:pt x="9508" y="3408"/>
                    <a:pt x="10208" y="4008"/>
                    <a:pt x="10909" y="4642"/>
                  </a:cubicBezTo>
                  <a:cubicBezTo>
                    <a:pt x="11442" y="5142"/>
                    <a:pt x="12043" y="5643"/>
                    <a:pt x="12743" y="5876"/>
                  </a:cubicBezTo>
                  <a:cubicBezTo>
                    <a:pt x="13043" y="5970"/>
                    <a:pt x="13345" y="6011"/>
                    <a:pt x="13647" y="6011"/>
                  </a:cubicBezTo>
                  <a:cubicBezTo>
                    <a:pt x="14958" y="6011"/>
                    <a:pt x="16262" y="5238"/>
                    <a:pt x="17347" y="4642"/>
                  </a:cubicBezTo>
                  <a:cubicBezTo>
                    <a:pt x="18080" y="4242"/>
                    <a:pt x="18781" y="3841"/>
                    <a:pt x="19481" y="3408"/>
                  </a:cubicBezTo>
                  <a:cubicBezTo>
                    <a:pt x="20149" y="3007"/>
                    <a:pt x="20849" y="2540"/>
                    <a:pt x="21650" y="2407"/>
                  </a:cubicBezTo>
                  <a:cubicBezTo>
                    <a:pt x="21781" y="2385"/>
                    <a:pt x="21911" y="2375"/>
                    <a:pt x="22038" y="2375"/>
                  </a:cubicBezTo>
                  <a:cubicBezTo>
                    <a:pt x="23068" y="2375"/>
                    <a:pt x="23946" y="3055"/>
                    <a:pt x="24718" y="3708"/>
                  </a:cubicBezTo>
                  <a:cubicBezTo>
                    <a:pt x="25652" y="4475"/>
                    <a:pt x="26553" y="5342"/>
                    <a:pt x="27654" y="5843"/>
                  </a:cubicBezTo>
                  <a:cubicBezTo>
                    <a:pt x="28105" y="6033"/>
                    <a:pt x="28606" y="6206"/>
                    <a:pt x="29110" y="6206"/>
                  </a:cubicBezTo>
                  <a:cubicBezTo>
                    <a:pt x="29315" y="6206"/>
                    <a:pt x="29520" y="6177"/>
                    <a:pt x="29722" y="6110"/>
                  </a:cubicBezTo>
                  <a:cubicBezTo>
                    <a:pt x="30389" y="5843"/>
                    <a:pt x="30956" y="5276"/>
                    <a:pt x="31490" y="4809"/>
                  </a:cubicBezTo>
                  <a:cubicBezTo>
                    <a:pt x="32257" y="4208"/>
                    <a:pt x="33024" y="3641"/>
                    <a:pt x="33825" y="3107"/>
                  </a:cubicBezTo>
                  <a:cubicBezTo>
                    <a:pt x="34225" y="2841"/>
                    <a:pt x="34626" y="2607"/>
                    <a:pt x="35026" y="2340"/>
                  </a:cubicBezTo>
                  <a:cubicBezTo>
                    <a:pt x="35326" y="2173"/>
                    <a:pt x="35793" y="1740"/>
                    <a:pt x="36193" y="1740"/>
                  </a:cubicBezTo>
                  <a:cubicBezTo>
                    <a:pt x="36594" y="1740"/>
                    <a:pt x="37061" y="2274"/>
                    <a:pt x="37394" y="2507"/>
                  </a:cubicBezTo>
                  <a:cubicBezTo>
                    <a:pt x="37794" y="2807"/>
                    <a:pt x="38228" y="3074"/>
                    <a:pt x="38628" y="3408"/>
                  </a:cubicBezTo>
                  <a:cubicBezTo>
                    <a:pt x="39229" y="3808"/>
                    <a:pt x="39796" y="4208"/>
                    <a:pt x="40363" y="4642"/>
                  </a:cubicBezTo>
                  <a:cubicBezTo>
                    <a:pt x="40363" y="4142"/>
                    <a:pt x="40363" y="3608"/>
                    <a:pt x="40396" y="3107"/>
                  </a:cubicBezTo>
                  <a:cubicBezTo>
                    <a:pt x="39362" y="2374"/>
                    <a:pt x="38328" y="1606"/>
                    <a:pt x="37261" y="873"/>
                  </a:cubicBezTo>
                  <a:cubicBezTo>
                    <a:pt x="36911" y="622"/>
                    <a:pt x="36560" y="506"/>
                    <a:pt x="36202" y="506"/>
                  </a:cubicBezTo>
                  <a:cubicBezTo>
                    <a:pt x="35843" y="506"/>
                    <a:pt x="35476" y="622"/>
                    <a:pt x="35093" y="839"/>
                  </a:cubicBezTo>
                  <a:cubicBezTo>
                    <a:pt x="34359" y="1239"/>
                    <a:pt x="33658" y="1706"/>
                    <a:pt x="32958" y="2207"/>
                  </a:cubicBezTo>
                  <a:cubicBezTo>
                    <a:pt x="32224" y="2707"/>
                    <a:pt x="31523" y="3208"/>
                    <a:pt x="30856" y="3775"/>
                  </a:cubicBezTo>
                  <a:cubicBezTo>
                    <a:pt x="30351" y="4153"/>
                    <a:pt x="29697" y="4950"/>
                    <a:pt x="29006" y="4950"/>
                  </a:cubicBezTo>
                  <a:cubicBezTo>
                    <a:pt x="28967" y="4950"/>
                    <a:pt x="28928" y="4948"/>
                    <a:pt x="28888" y="4942"/>
                  </a:cubicBezTo>
                  <a:cubicBezTo>
                    <a:pt x="27687" y="4742"/>
                    <a:pt x="26653" y="3708"/>
                    <a:pt x="25786" y="2941"/>
                  </a:cubicBezTo>
                  <a:cubicBezTo>
                    <a:pt x="24852" y="2173"/>
                    <a:pt x="23885" y="1373"/>
                    <a:pt x="22650" y="1173"/>
                  </a:cubicBezTo>
                  <a:cubicBezTo>
                    <a:pt x="22475" y="1147"/>
                    <a:pt x="22302" y="1135"/>
                    <a:pt x="22133" y="1135"/>
                  </a:cubicBezTo>
                  <a:cubicBezTo>
                    <a:pt x="20757" y="1135"/>
                    <a:pt x="19569" y="1924"/>
                    <a:pt x="18381" y="2607"/>
                  </a:cubicBezTo>
                  <a:cubicBezTo>
                    <a:pt x="17647" y="3074"/>
                    <a:pt x="16913" y="3474"/>
                    <a:pt x="16146" y="3875"/>
                  </a:cubicBezTo>
                  <a:cubicBezTo>
                    <a:pt x="15378" y="4242"/>
                    <a:pt x="14578" y="4742"/>
                    <a:pt x="13711" y="4742"/>
                  </a:cubicBezTo>
                  <a:cubicBezTo>
                    <a:pt x="13689" y="4743"/>
                    <a:pt x="13667" y="4743"/>
                    <a:pt x="13645" y="4743"/>
                  </a:cubicBezTo>
                  <a:cubicBezTo>
                    <a:pt x="12811" y="4743"/>
                    <a:pt x="12194" y="4128"/>
                    <a:pt x="11609" y="3608"/>
                  </a:cubicBezTo>
                  <a:cubicBezTo>
                    <a:pt x="10909" y="2974"/>
                    <a:pt x="10175" y="2340"/>
                    <a:pt x="9441" y="1706"/>
                  </a:cubicBezTo>
                  <a:cubicBezTo>
                    <a:pt x="8807" y="1106"/>
                    <a:pt x="8140" y="472"/>
                    <a:pt x="7339" y="172"/>
                  </a:cubicBezTo>
                  <a:cubicBezTo>
                    <a:pt x="7026" y="51"/>
                    <a:pt x="6704" y="1"/>
                    <a:pt x="63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8"/>
            <p:cNvSpPr/>
            <p:nvPr/>
          </p:nvSpPr>
          <p:spPr>
            <a:xfrm>
              <a:off x="3622750" y="4150925"/>
              <a:ext cx="34225" cy="30875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635" y="0"/>
                  </a:moveTo>
                  <a:cubicBezTo>
                    <a:pt x="568" y="0"/>
                    <a:pt x="468" y="0"/>
                    <a:pt x="401" y="33"/>
                  </a:cubicBezTo>
                  <a:cubicBezTo>
                    <a:pt x="334" y="67"/>
                    <a:pt x="268" y="100"/>
                    <a:pt x="201" y="167"/>
                  </a:cubicBezTo>
                  <a:cubicBezTo>
                    <a:pt x="134" y="234"/>
                    <a:pt x="101" y="300"/>
                    <a:pt x="68" y="367"/>
                  </a:cubicBezTo>
                  <a:cubicBezTo>
                    <a:pt x="34" y="434"/>
                    <a:pt x="1" y="534"/>
                    <a:pt x="1" y="600"/>
                  </a:cubicBezTo>
                  <a:lnTo>
                    <a:pt x="34" y="767"/>
                  </a:lnTo>
                  <a:cubicBezTo>
                    <a:pt x="68" y="901"/>
                    <a:pt x="134" y="967"/>
                    <a:pt x="201" y="1067"/>
                  </a:cubicBezTo>
                  <a:cubicBezTo>
                    <a:pt x="234" y="1101"/>
                    <a:pt x="301" y="1134"/>
                    <a:pt x="334" y="1168"/>
                  </a:cubicBezTo>
                  <a:cubicBezTo>
                    <a:pt x="434" y="1201"/>
                    <a:pt x="535" y="1234"/>
                    <a:pt x="635" y="1234"/>
                  </a:cubicBezTo>
                  <a:lnTo>
                    <a:pt x="735" y="1234"/>
                  </a:lnTo>
                  <a:cubicBezTo>
                    <a:pt x="835" y="1234"/>
                    <a:pt x="901" y="1234"/>
                    <a:pt x="968" y="1201"/>
                  </a:cubicBezTo>
                  <a:cubicBezTo>
                    <a:pt x="1068" y="1168"/>
                    <a:pt x="1135" y="1134"/>
                    <a:pt x="1168" y="1067"/>
                  </a:cubicBezTo>
                  <a:cubicBezTo>
                    <a:pt x="1235" y="1001"/>
                    <a:pt x="1268" y="934"/>
                    <a:pt x="1302" y="867"/>
                  </a:cubicBezTo>
                  <a:cubicBezTo>
                    <a:pt x="1335" y="767"/>
                    <a:pt x="1368" y="701"/>
                    <a:pt x="1368" y="600"/>
                  </a:cubicBezTo>
                  <a:lnTo>
                    <a:pt x="1335" y="434"/>
                  </a:lnTo>
                  <a:cubicBezTo>
                    <a:pt x="1302" y="334"/>
                    <a:pt x="1268" y="234"/>
                    <a:pt x="1168" y="167"/>
                  </a:cubicBezTo>
                  <a:cubicBezTo>
                    <a:pt x="1135" y="133"/>
                    <a:pt x="1102" y="100"/>
                    <a:pt x="1068" y="67"/>
                  </a:cubicBezTo>
                  <a:cubicBezTo>
                    <a:pt x="968" y="33"/>
                    <a:pt x="835" y="0"/>
                    <a:pt x="735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8"/>
            <p:cNvSpPr/>
            <p:nvPr/>
          </p:nvSpPr>
          <p:spPr>
            <a:xfrm>
              <a:off x="4013025" y="4165100"/>
              <a:ext cx="40075" cy="30875"/>
            </a:xfrm>
            <a:custGeom>
              <a:avLst/>
              <a:gdLst/>
              <a:ahLst/>
              <a:cxnLst/>
              <a:rect l="l" t="t" r="r" b="b"/>
              <a:pathLst>
                <a:path w="1603" h="1235" extrusionOk="0">
                  <a:moveTo>
                    <a:pt x="802" y="0"/>
                  </a:moveTo>
                  <a:cubicBezTo>
                    <a:pt x="1" y="0"/>
                    <a:pt x="1" y="1234"/>
                    <a:pt x="802" y="1234"/>
                  </a:cubicBezTo>
                  <a:cubicBezTo>
                    <a:pt x="1602" y="1234"/>
                    <a:pt x="1602" y="0"/>
                    <a:pt x="802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8"/>
            <p:cNvSpPr/>
            <p:nvPr/>
          </p:nvSpPr>
          <p:spPr>
            <a:xfrm>
              <a:off x="4180650" y="4207625"/>
              <a:ext cx="40050" cy="31700"/>
            </a:xfrm>
            <a:custGeom>
              <a:avLst/>
              <a:gdLst/>
              <a:ahLst/>
              <a:cxnLst/>
              <a:rect l="l" t="t" r="r" b="b"/>
              <a:pathLst>
                <a:path w="1602" h="1268" extrusionOk="0">
                  <a:moveTo>
                    <a:pt x="801" y="0"/>
                  </a:moveTo>
                  <a:cubicBezTo>
                    <a:pt x="1" y="0"/>
                    <a:pt x="1" y="1268"/>
                    <a:pt x="801" y="1268"/>
                  </a:cubicBezTo>
                  <a:cubicBezTo>
                    <a:pt x="1602" y="1268"/>
                    <a:pt x="1602" y="0"/>
                    <a:pt x="801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8"/>
            <p:cNvSpPr/>
            <p:nvPr/>
          </p:nvSpPr>
          <p:spPr>
            <a:xfrm>
              <a:off x="3962175" y="3746450"/>
              <a:ext cx="31700" cy="34225"/>
            </a:xfrm>
            <a:custGeom>
              <a:avLst/>
              <a:gdLst/>
              <a:ahLst/>
              <a:cxnLst/>
              <a:rect l="l" t="t" r="r" b="b"/>
              <a:pathLst>
                <a:path w="1268" h="1369" extrusionOk="0">
                  <a:moveTo>
                    <a:pt x="634" y="1"/>
                  </a:moveTo>
                  <a:lnTo>
                    <a:pt x="467" y="34"/>
                  </a:lnTo>
                  <a:cubicBezTo>
                    <a:pt x="367" y="68"/>
                    <a:pt x="267" y="101"/>
                    <a:pt x="200" y="201"/>
                  </a:cubicBezTo>
                  <a:cubicBezTo>
                    <a:pt x="167" y="234"/>
                    <a:pt x="134" y="268"/>
                    <a:pt x="100" y="334"/>
                  </a:cubicBezTo>
                  <a:cubicBezTo>
                    <a:pt x="34" y="434"/>
                    <a:pt x="0" y="535"/>
                    <a:pt x="0" y="635"/>
                  </a:cubicBezTo>
                  <a:lnTo>
                    <a:pt x="0" y="735"/>
                  </a:lnTo>
                  <a:cubicBezTo>
                    <a:pt x="0" y="801"/>
                    <a:pt x="34" y="901"/>
                    <a:pt x="67" y="968"/>
                  </a:cubicBezTo>
                  <a:cubicBezTo>
                    <a:pt x="100" y="1035"/>
                    <a:pt x="134" y="1102"/>
                    <a:pt x="200" y="1168"/>
                  </a:cubicBezTo>
                  <a:cubicBezTo>
                    <a:pt x="267" y="1235"/>
                    <a:pt x="334" y="1268"/>
                    <a:pt x="400" y="1302"/>
                  </a:cubicBezTo>
                  <a:cubicBezTo>
                    <a:pt x="467" y="1335"/>
                    <a:pt x="567" y="1368"/>
                    <a:pt x="634" y="1368"/>
                  </a:cubicBezTo>
                  <a:lnTo>
                    <a:pt x="801" y="1335"/>
                  </a:lnTo>
                  <a:cubicBezTo>
                    <a:pt x="901" y="1302"/>
                    <a:pt x="1001" y="1235"/>
                    <a:pt x="1101" y="1168"/>
                  </a:cubicBezTo>
                  <a:cubicBezTo>
                    <a:pt x="1101" y="1135"/>
                    <a:pt x="1134" y="1102"/>
                    <a:pt x="1168" y="1035"/>
                  </a:cubicBezTo>
                  <a:cubicBezTo>
                    <a:pt x="1234" y="935"/>
                    <a:pt x="1268" y="835"/>
                    <a:pt x="1268" y="735"/>
                  </a:cubicBezTo>
                  <a:lnTo>
                    <a:pt x="1268" y="635"/>
                  </a:lnTo>
                  <a:cubicBezTo>
                    <a:pt x="1268" y="535"/>
                    <a:pt x="1268" y="468"/>
                    <a:pt x="1201" y="401"/>
                  </a:cubicBezTo>
                  <a:cubicBezTo>
                    <a:pt x="1201" y="301"/>
                    <a:pt x="1134" y="234"/>
                    <a:pt x="1068" y="201"/>
                  </a:cubicBezTo>
                  <a:cubicBezTo>
                    <a:pt x="1034" y="134"/>
                    <a:pt x="968" y="101"/>
                    <a:pt x="867" y="68"/>
                  </a:cubicBezTo>
                  <a:cubicBezTo>
                    <a:pt x="801" y="34"/>
                    <a:pt x="734" y="1"/>
                    <a:pt x="634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8"/>
            <p:cNvSpPr/>
            <p:nvPr/>
          </p:nvSpPr>
          <p:spPr>
            <a:xfrm>
              <a:off x="4304075" y="3723100"/>
              <a:ext cx="34225" cy="30875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634" y="1"/>
                  </a:moveTo>
                  <a:cubicBezTo>
                    <a:pt x="568" y="1"/>
                    <a:pt x="468" y="1"/>
                    <a:pt x="401" y="34"/>
                  </a:cubicBezTo>
                  <a:cubicBezTo>
                    <a:pt x="334" y="68"/>
                    <a:pt x="267" y="101"/>
                    <a:pt x="201" y="168"/>
                  </a:cubicBezTo>
                  <a:cubicBezTo>
                    <a:pt x="134" y="234"/>
                    <a:pt x="101" y="301"/>
                    <a:pt x="67" y="368"/>
                  </a:cubicBezTo>
                  <a:cubicBezTo>
                    <a:pt x="34" y="434"/>
                    <a:pt x="1" y="535"/>
                    <a:pt x="1" y="601"/>
                  </a:cubicBezTo>
                  <a:lnTo>
                    <a:pt x="34" y="768"/>
                  </a:lnTo>
                  <a:cubicBezTo>
                    <a:pt x="67" y="901"/>
                    <a:pt x="134" y="968"/>
                    <a:pt x="201" y="1068"/>
                  </a:cubicBezTo>
                  <a:cubicBezTo>
                    <a:pt x="234" y="1102"/>
                    <a:pt x="267" y="1135"/>
                    <a:pt x="334" y="1168"/>
                  </a:cubicBezTo>
                  <a:cubicBezTo>
                    <a:pt x="434" y="1202"/>
                    <a:pt x="534" y="1235"/>
                    <a:pt x="634" y="1235"/>
                  </a:cubicBezTo>
                  <a:lnTo>
                    <a:pt x="734" y="1235"/>
                  </a:lnTo>
                  <a:cubicBezTo>
                    <a:pt x="835" y="1235"/>
                    <a:pt x="901" y="1235"/>
                    <a:pt x="968" y="1202"/>
                  </a:cubicBezTo>
                  <a:cubicBezTo>
                    <a:pt x="1068" y="1168"/>
                    <a:pt x="1135" y="1102"/>
                    <a:pt x="1168" y="1068"/>
                  </a:cubicBezTo>
                  <a:cubicBezTo>
                    <a:pt x="1235" y="1002"/>
                    <a:pt x="1268" y="935"/>
                    <a:pt x="1302" y="868"/>
                  </a:cubicBezTo>
                  <a:cubicBezTo>
                    <a:pt x="1335" y="768"/>
                    <a:pt x="1368" y="701"/>
                    <a:pt x="1368" y="601"/>
                  </a:cubicBezTo>
                  <a:lnTo>
                    <a:pt x="1335" y="434"/>
                  </a:lnTo>
                  <a:cubicBezTo>
                    <a:pt x="1302" y="334"/>
                    <a:pt x="1268" y="234"/>
                    <a:pt x="1168" y="168"/>
                  </a:cubicBezTo>
                  <a:cubicBezTo>
                    <a:pt x="1135" y="134"/>
                    <a:pt x="1101" y="101"/>
                    <a:pt x="1035" y="68"/>
                  </a:cubicBezTo>
                  <a:cubicBezTo>
                    <a:pt x="968" y="1"/>
                    <a:pt x="835" y="1"/>
                    <a:pt x="734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8"/>
            <p:cNvSpPr/>
            <p:nvPr/>
          </p:nvSpPr>
          <p:spPr>
            <a:xfrm>
              <a:off x="3280025" y="3392875"/>
              <a:ext cx="1036575" cy="982450"/>
            </a:xfrm>
            <a:custGeom>
              <a:avLst/>
              <a:gdLst/>
              <a:ahLst/>
              <a:cxnLst/>
              <a:rect l="l" t="t" r="r" b="b"/>
              <a:pathLst>
                <a:path w="41463" h="39298" extrusionOk="0">
                  <a:moveTo>
                    <a:pt x="3970" y="0"/>
                  </a:moveTo>
                  <a:lnTo>
                    <a:pt x="3970" y="0"/>
                  </a:lnTo>
                  <a:cubicBezTo>
                    <a:pt x="3969" y="3"/>
                    <a:pt x="3969" y="6"/>
                    <a:pt x="3969" y="9"/>
                  </a:cubicBezTo>
                  <a:lnTo>
                    <a:pt x="3969" y="9"/>
                  </a:lnTo>
                  <a:cubicBezTo>
                    <a:pt x="3969" y="6"/>
                    <a:pt x="3969" y="3"/>
                    <a:pt x="3970" y="0"/>
                  </a:cubicBezTo>
                  <a:close/>
                  <a:moveTo>
                    <a:pt x="3969" y="9"/>
                  </a:moveTo>
                  <a:cubicBezTo>
                    <a:pt x="3935" y="540"/>
                    <a:pt x="3869" y="1070"/>
                    <a:pt x="3769" y="1568"/>
                  </a:cubicBezTo>
                  <a:cubicBezTo>
                    <a:pt x="3469" y="3169"/>
                    <a:pt x="3036" y="4704"/>
                    <a:pt x="2502" y="6205"/>
                  </a:cubicBezTo>
                  <a:cubicBezTo>
                    <a:pt x="2368" y="6605"/>
                    <a:pt x="2202" y="7005"/>
                    <a:pt x="2035" y="7406"/>
                  </a:cubicBezTo>
                  <a:cubicBezTo>
                    <a:pt x="1668" y="8340"/>
                    <a:pt x="1234" y="9240"/>
                    <a:pt x="767" y="10108"/>
                  </a:cubicBezTo>
                  <a:cubicBezTo>
                    <a:pt x="734" y="10174"/>
                    <a:pt x="701" y="10241"/>
                    <a:pt x="667" y="10308"/>
                  </a:cubicBezTo>
                  <a:cubicBezTo>
                    <a:pt x="434" y="10708"/>
                    <a:pt x="267" y="11108"/>
                    <a:pt x="167" y="11542"/>
                  </a:cubicBezTo>
                  <a:cubicBezTo>
                    <a:pt x="33" y="12009"/>
                    <a:pt x="0" y="12509"/>
                    <a:pt x="200" y="13043"/>
                  </a:cubicBezTo>
                  <a:cubicBezTo>
                    <a:pt x="467" y="13844"/>
                    <a:pt x="867" y="14577"/>
                    <a:pt x="1001" y="15445"/>
                  </a:cubicBezTo>
                  <a:cubicBezTo>
                    <a:pt x="1034" y="15545"/>
                    <a:pt x="1034" y="15645"/>
                    <a:pt x="1067" y="15745"/>
                  </a:cubicBezTo>
                  <a:cubicBezTo>
                    <a:pt x="1134" y="16179"/>
                    <a:pt x="1201" y="16612"/>
                    <a:pt x="1234" y="17046"/>
                  </a:cubicBezTo>
                  <a:cubicBezTo>
                    <a:pt x="1368" y="17947"/>
                    <a:pt x="1434" y="18847"/>
                    <a:pt x="1501" y="19781"/>
                  </a:cubicBezTo>
                  <a:cubicBezTo>
                    <a:pt x="1534" y="20482"/>
                    <a:pt x="1568" y="21149"/>
                    <a:pt x="1568" y="21849"/>
                  </a:cubicBezTo>
                  <a:cubicBezTo>
                    <a:pt x="1601" y="23384"/>
                    <a:pt x="1568" y="24918"/>
                    <a:pt x="1434" y="26453"/>
                  </a:cubicBezTo>
                  <a:cubicBezTo>
                    <a:pt x="1401" y="26886"/>
                    <a:pt x="1368" y="27287"/>
                    <a:pt x="1334" y="27687"/>
                  </a:cubicBezTo>
                  <a:cubicBezTo>
                    <a:pt x="1234" y="29021"/>
                    <a:pt x="1067" y="30355"/>
                    <a:pt x="867" y="31656"/>
                  </a:cubicBezTo>
                  <a:cubicBezTo>
                    <a:pt x="801" y="32190"/>
                    <a:pt x="701" y="32690"/>
                    <a:pt x="634" y="33224"/>
                  </a:cubicBezTo>
                  <a:cubicBezTo>
                    <a:pt x="534" y="33891"/>
                    <a:pt x="400" y="34592"/>
                    <a:pt x="267" y="35292"/>
                  </a:cubicBezTo>
                  <a:cubicBezTo>
                    <a:pt x="1501" y="36727"/>
                    <a:pt x="3302" y="37627"/>
                    <a:pt x="5137" y="37994"/>
                  </a:cubicBezTo>
                  <a:cubicBezTo>
                    <a:pt x="5734" y="38112"/>
                    <a:pt x="6302" y="38157"/>
                    <a:pt x="6857" y="38157"/>
                  </a:cubicBezTo>
                  <a:cubicBezTo>
                    <a:pt x="8193" y="38157"/>
                    <a:pt x="9450" y="37892"/>
                    <a:pt x="10841" y="37727"/>
                  </a:cubicBezTo>
                  <a:cubicBezTo>
                    <a:pt x="11324" y="37671"/>
                    <a:pt x="11808" y="37645"/>
                    <a:pt x="12294" y="37645"/>
                  </a:cubicBezTo>
                  <a:cubicBezTo>
                    <a:pt x="15799" y="37645"/>
                    <a:pt x="19363" y="38961"/>
                    <a:pt x="22850" y="39195"/>
                  </a:cubicBezTo>
                  <a:cubicBezTo>
                    <a:pt x="24018" y="39267"/>
                    <a:pt x="25189" y="39298"/>
                    <a:pt x="26361" y="39298"/>
                  </a:cubicBezTo>
                  <a:cubicBezTo>
                    <a:pt x="29539" y="39298"/>
                    <a:pt x="32724" y="39072"/>
                    <a:pt x="35892" y="38828"/>
                  </a:cubicBezTo>
                  <a:cubicBezTo>
                    <a:pt x="37193" y="38695"/>
                    <a:pt x="38594" y="38595"/>
                    <a:pt x="39695" y="37861"/>
                  </a:cubicBezTo>
                  <a:cubicBezTo>
                    <a:pt x="40796" y="37127"/>
                    <a:pt x="41463" y="35592"/>
                    <a:pt x="40829" y="34458"/>
                  </a:cubicBezTo>
                  <a:cubicBezTo>
                    <a:pt x="40362" y="33624"/>
                    <a:pt x="39395" y="33257"/>
                    <a:pt x="38494" y="32957"/>
                  </a:cubicBezTo>
                  <a:cubicBezTo>
                    <a:pt x="32690" y="31023"/>
                    <a:pt x="26752" y="29355"/>
                    <a:pt x="21415" y="26419"/>
                  </a:cubicBezTo>
                  <a:cubicBezTo>
                    <a:pt x="16845" y="23917"/>
                    <a:pt x="12609" y="20315"/>
                    <a:pt x="10207" y="15612"/>
                  </a:cubicBezTo>
                  <a:cubicBezTo>
                    <a:pt x="9040" y="13277"/>
                    <a:pt x="8039" y="10675"/>
                    <a:pt x="7038" y="8240"/>
                  </a:cubicBezTo>
                  <a:cubicBezTo>
                    <a:pt x="6471" y="6839"/>
                    <a:pt x="6004" y="5404"/>
                    <a:pt x="5471" y="3970"/>
                  </a:cubicBezTo>
                  <a:cubicBezTo>
                    <a:pt x="5138" y="3005"/>
                    <a:pt x="3910" y="1012"/>
                    <a:pt x="3969" y="9"/>
                  </a:cubicBezTo>
                  <a:close/>
                </a:path>
              </a:pathLst>
            </a:custGeom>
            <a:solidFill>
              <a:srgbClr val="9E9E9E">
                <a:alpha val="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8"/>
            <p:cNvSpPr/>
            <p:nvPr/>
          </p:nvSpPr>
          <p:spPr>
            <a:xfrm>
              <a:off x="2706275" y="1894975"/>
              <a:ext cx="1762100" cy="1831500"/>
            </a:xfrm>
            <a:custGeom>
              <a:avLst/>
              <a:gdLst/>
              <a:ahLst/>
              <a:cxnLst/>
              <a:rect l="l" t="t" r="r" b="b"/>
              <a:pathLst>
                <a:path w="70484" h="73260" extrusionOk="0">
                  <a:moveTo>
                    <a:pt x="54606" y="11982"/>
                  </a:moveTo>
                  <a:lnTo>
                    <a:pt x="54606" y="11982"/>
                  </a:lnTo>
                  <a:cubicBezTo>
                    <a:pt x="53005" y="14084"/>
                    <a:pt x="51037" y="15885"/>
                    <a:pt x="48768" y="17353"/>
                  </a:cubicBezTo>
                  <a:cubicBezTo>
                    <a:pt x="46289" y="18995"/>
                    <a:pt x="42773" y="20753"/>
                    <a:pt x="39451" y="20753"/>
                  </a:cubicBezTo>
                  <a:cubicBezTo>
                    <a:pt x="39197" y="20753"/>
                    <a:pt x="38945" y="20743"/>
                    <a:pt x="38695" y="20722"/>
                  </a:cubicBezTo>
                  <a:cubicBezTo>
                    <a:pt x="40829" y="19721"/>
                    <a:pt x="42931" y="18687"/>
                    <a:pt x="45099" y="17986"/>
                  </a:cubicBezTo>
                  <a:cubicBezTo>
                    <a:pt x="48802" y="16719"/>
                    <a:pt x="51637" y="14350"/>
                    <a:pt x="54606" y="11982"/>
                  </a:cubicBezTo>
                  <a:close/>
                  <a:moveTo>
                    <a:pt x="65514" y="22623"/>
                  </a:moveTo>
                  <a:cubicBezTo>
                    <a:pt x="65681" y="25725"/>
                    <a:pt x="65113" y="28694"/>
                    <a:pt x="64380" y="31529"/>
                  </a:cubicBezTo>
                  <a:cubicBezTo>
                    <a:pt x="63746" y="33998"/>
                    <a:pt x="63579" y="36133"/>
                    <a:pt x="63913" y="38134"/>
                  </a:cubicBezTo>
                  <a:cubicBezTo>
                    <a:pt x="63179" y="35265"/>
                    <a:pt x="63179" y="32196"/>
                    <a:pt x="63946" y="29328"/>
                  </a:cubicBezTo>
                  <a:cubicBezTo>
                    <a:pt x="64513" y="27093"/>
                    <a:pt x="65447" y="25658"/>
                    <a:pt x="65514" y="23290"/>
                  </a:cubicBezTo>
                  <a:cubicBezTo>
                    <a:pt x="65514" y="23090"/>
                    <a:pt x="65514" y="22856"/>
                    <a:pt x="65514" y="22623"/>
                  </a:cubicBezTo>
                  <a:close/>
                  <a:moveTo>
                    <a:pt x="27381" y="21515"/>
                  </a:moveTo>
                  <a:lnTo>
                    <a:pt x="27381" y="21515"/>
                  </a:lnTo>
                  <a:cubicBezTo>
                    <a:pt x="27216" y="22240"/>
                    <a:pt x="27050" y="22964"/>
                    <a:pt x="26819" y="23624"/>
                  </a:cubicBezTo>
                  <a:cubicBezTo>
                    <a:pt x="26553" y="24491"/>
                    <a:pt x="26286" y="25392"/>
                    <a:pt x="25719" y="26092"/>
                  </a:cubicBezTo>
                  <a:cubicBezTo>
                    <a:pt x="25085" y="26826"/>
                    <a:pt x="24184" y="27293"/>
                    <a:pt x="23317" y="27727"/>
                  </a:cubicBezTo>
                  <a:cubicBezTo>
                    <a:pt x="20849" y="28961"/>
                    <a:pt x="18380" y="30295"/>
                    <a:pt x="16345" y="32130"/>
                  </a:cubicBezTo>
                  <a:cubicBezTo>
                    <a:pt x="14344" y="33998"/>
                    <a:pt x="12743" y="36500"/>
                    <a:pt x="12443" y="39235"/>
                  </a:cubicBezTo>
                  <a:cubicBezTo>
                    <a:pt x="12076" y="42737"/>
                    <a:pt x="13677" y="46740"/>
                    <a:pt x="11542" y="49542"/>
                  </a:cubicBezTo>
                  <a:cubicBezTo>
                    <a:pt x="10775" y="50510"/>
                    <a:pt x="9674" y="51143"/>
                    <a:pt x="8673" y="51811"/>
                  </a:cubicBezTo>
                  <a:cubicBezTo>
                    <a:pt x="5538" y="53945"/>
                    <a:pt x="2836" y="56914"/>
                    <a:pt x="1702" y="60517"/>
                  </a:cubicBezTo>
                  <a:cubicBezTo>
                    <a:pt x="1401" y="61517"/>
                    <a:pt x="1235" y="62552"/>
                    <a:pt x="1201" y="63619"/>
                  </a:cubicBezTo>
                  <a:cubicBezTo>
                    <a:pt x="1134" y="61718"/>
                    <a:pt x="1401" y="59750"/>
                    <a:pt x="2068" y="57882"/>
                  </a:cubicBezTo>
                  <a:cubicBezTo>
                    <a:pt x="2836" y="55747"/>
                    <a:pt x="4504" y="54479"/>
                    <a:pt x="6305" y="53111"/>
                  </a:cubicBezTo>
                  <a:cubicBezTo>
                    <a:pt x="7939" y="51877"/>
                    <a:pt x="9607" y="50610"/>
                    <a:pt x="10508" y="48642"/>
                  </a:cubicBezTo>
                  <a:cubicBezTo>
                    <a:pt x="11342" y="46774"/>
                    <a:pt x="11342" y="44572"/>
                    <a:pt x="11375" y="42437"/>
                  </a:cubicBezTo>
                  <a:cubicBezTo>
                    <a:pt x="11375" y="41370"/>
                    <a:pt x="11375" y="40369"/>
                    <a:pt x="11475" y="39402"/>
                  </a:cubicBezTo>
                  <a:cubicBezTo>
                    <a:pt x="11842" y="35766"/>
                    <a:pt x="13910" y="32363"/>
                    <a:pt x="16946" y="30295"/>
                  </a:cubicBezTo>
                  <a:cubicBezTo>
                    <a:pt x="17913" y="29661"/>
                    <a:pt x="18981" y="29128"/>
                    <a:pt x="20148" y="28561"/>
                  </a:cubicBezTo>
                  <a:cubicBezTo>
                    <a:pt x="22216" y="27526"/>
                    <a:pt x="24384" y="26459"/>
                    <a:pt x="25719" y="24758"/>
                  </a:cubicBezTo>
                  <a:cubicBezTo>
                    <a:pt x="26419" y="23891"/>
                    <a:pt x="26819" y="22856"/>
                    <a:pt x="27220" y="21856"/>
                  </a:cubicBezTo>
                  <a:lnTo>
                    <a:pt x="27320" y="21622"/>
                  </a:lnTo>
                  <a:cubicBezTo>
                    <a:pt x="27345" y="21572"/>
                    <a:pt x="27370" y="21541"/>
                    <a:pt x="27381" y="21515"/>
                  </a:cubicBezTo>
                  <a:close/>
                  <a:moveTo>
                    <a:pt x="47136" y="1"/>
                  </a:moveTo>
                  <a:cubicBezTo>
                    <a:pt x="44845" y="1"/>
                    <a:pt x="42556" y="427"/>
                    <a:pt x="40429" y="1274"/>
                  </a:cubicBezTo>
                  <a:cubicBezTo>
                    <a:pt x="36059" y="3009"/>
                    <a:pt x="32857" y="6712"/>
                    <a:pt x="30489" y="10648"/>
                  </a:cubicBezTo>
                  <a:cubicBezTo>
                    <a:pt x="29021" y="13150"/>
                    <a:pt x="28421" y="16318"/>
                    <a:pt x="27820" y="19387"/>
                  </a:cubicBezTo>
                  <a:cubicBezTo>
                    <a:pt x="27520" y="20054"/>
                    <a:pt x="27220" y="20755"/>
                    <a:pt x="26953" y="21455"/>
                  </a:cubicBezTo>
                  <a:lnTo>
                    <a:pt x="26853" y="21722"/>
                  </a:lnTo>
                  <a:cubicBezTo>
                    <a:pt x="26453" y="22690"/>
                    <a:pt x="26052" y="23690"/>
                    <a:pt x="25385" y="24491"/>
                  </a:cubicBezTo>
                  <a:cubicBezTo>
                    <a:pt x="24118" y="26092"/>
                    <a:pt x="21983" y="27160"/>
                    <a:pt x="19948" y="28160"/>
                  </a:cubicBezTo>
                  <a:cubicBezTo>
                    <a:pt x="18780" y="28761"/>
                    <a:pt x="17680" y="29294"/>
                    <a:pt x="16712" y="29962"/>
                  </a:cubicBezTo>
                  <a:cubicBezTo>
                    <a:pt x="13577" y="32063"/>
                    <a:pt x="11442" y="35599"/>
                    <a:pt x="11042" y="39368"/>
                  </a:cubicBezTo>
                  <a:cubicBezTo>
                    <a:pt x="10941" y="40369"/>
                    <a:pt x="10941" y="41436"/>
                    <a:pt x="10941" y="42437"/>
                  </a:cubicBezTo>
                  <a:cubicBezTo>
                    <a:pt x="10941" y="44539"/>
                    <a:pt x="10908" y="46674"/>
                    <a:pt x="10108" y="48475"/>
                  </a:cubicBezTo>
                  <a:cubicBezTo>
                    <a:pt x="9274" y="50343"/>
                    <a:pt x="7639" y="51577"/>
                    <a:pt x="6038" y="52778"/>
                  </a:cubicBezTo>
                  <a:cubicBezTo>
                    <a:pt x="4303" y="54112"/>
                    <a:pt x="2469" y="55480"/>
                    <a:pt x="1668" y="57715"/>
                  </a:cubicBezTo>
                  <a:cubicBezTo>
                    <a:pt x="0" y="62485"/>
                    <a:pt x="667" y="67689"/>
                    <a:pt x="3369" y="71291"/>
                  </a:cubicBezTo>
                  <a:cubicBezTo>
                    <a:pt x="3870" y="72359"/>
                    <a:pt x="4370" y="73226"/>
                    <a:pt x="4570" y="73259"/>
                  </a:cubicBezTo>
                  <a:cubicBezTo>
                    <a:pt x="4572" y="73259"/>
                    <a:pt x="4574" y="73260"/>
                    <a:pt x="4576" y="73260"/>
                  </a:cubicBezTo>
                  <a:cubicBezTo>
                    <a:pt x="4948" y="73260"/>
                    <a:pt x="5939" y="70322"/>
                    <a:pt x="6105" y="69990"/>
                  </a:cubicBezTo>
                  <a:cubicBezTo>
                    <a:pt x="6638" y="69056"/>
                    <a:pt x="7439" y="68356"/>
                    <a:pt x="7939" y="67422"/>
                  </a:cubicBezTo>
                  <a:cubicBezTo>
                    <a:pt x="9574" y="64453"/>
                    <a:pt x="10875" y="61417"/>
                    <a:pt x="12843" y="58615"/>
                  </a:cubicBezTo>
                  <a:cubicBezTo>
                    <a:pt x="15578" y="54746"/>
                    <a:pt x="18047" y="51177"/>
                    <a:pt x="22717" y="49609"/>
                  </a:cubicBezTo>
                  <a:cubicBezTo>
                    <a:pt x="25418" y="48708"/>
                    <a:pt x="28254" y="48275"/>
                    <a:pt x="30922" y="47274"/>
                  </a:cubicBezTo>
                  <a:cubicBezTo>
                    <a:pt x="35459" y="45606"/>
                    <a:pt x="38394" y="42237"/>
                    <a:pt x="38061" y="37233"/>
                  </a:cubicBezTo>
                  <a:cubicBezTo>
                    <a:pt x="37727" y="32330"/>
                    <a:pt x="35259" y="27193"/>
                    <a:pt x="36226" y="22223"/>
                  </a:cubicBezTo>
                  <a:cubicBezTo>
                    <a:pt x="36260" y="22089"/>
                    <a:pt x="36260" y="21956"/>
                    <a:pt x="36360" y="21856"/>
                  </a:cubicBezTo>
                  <a:cubicBezTo>
                    <a:pt x="36460" y="21722"/>
                    <a:pt x="36593" y="21656"/>
                    <a:pt x="36760" y="21589"/>
                  </a:cubicBezTo>
                  <a:cubicBezTo>
                    <a:pt x="37160" y="21422"/>
                    <a:pt x="37560" y="21222"/>
                    <a:pt x="37994" y="21022"/>
                  </a:cubicBezTo>
                  <a:cubicBezTo>
                    <a:pt x="38494" y="21122"/>
                    <a:pt x="38995" y="21155"/>
                    <a:pt x="39495" y="21155"/>
                  </a:cubicBezTo>
                  <a:cubicBezTo>
                    <a:pt x="42931" y="21155"/>
                    <a:pt x="46467" y="19387"/>
                    <a:pt x="49002" y="17719"/>
                  </a:cubicBezTo>
                  <a:cubicBezTo>
                    <a:pt x="51737" y="15952"/>
                    <a:pt x="54072" y="13683"/>
                    <a:pt x="55807" y="11048"/>
                  </a:cubicBezTo>
                  <a:cubicBezTo>
                    <a:pt x="55974" y="10948"/>
                    <a:pt x="56107" y="10848"/>
                    <a:pt x="56240" y="10714"/>
                  </a:cubicBezTo>
                  <a:cubicBezTo>
                    <a:pt x="58142" y="13383"/>
                    <a:pt x="60177" y="15851"/>
                    <a:pt x="60577" y="19154"/>
                  </a:cubicBezTo>
                  <a:cubicBezTo>
                    <a:pt x="60844" y="21255"/>
                    <a:pt x="60777" y="23390"/>
                    <a:pt x="60710" y="25058"/>
                  </a:cubicBezTo>
                  <a:cubicBezTo>
                    <a:pt x="60610" y="28094"/>
                    <a:pt x="60143" y="31129"/>
                    <a:pt x="59276" y="34031"/>
                  </a:cubicBezTo>
                  <a:cubicBezTo>
                    <a:pt x="58509" y="36633"/>
                    <a:pt x="56841" y="39001"/>
                    <a:pt x="56374" y="41703"/>
                  </a:cubicBezTo>
                  <a:cubicBezTo>
                    <a:pt x="55874" y="44572"/>
                    <a:pt x="56874" y="44605"/>
                    <a:pt x="59109" y="45573"/>
                  </a:cubicBezTo>
                  <a:cubicBezTo>
                    <a:pt x="60010" y="45973"/>
                    <a:pt x="60810" y="46507"/>
                    <a:pt x="61678" y="47007"/>
                  </a:cubicBezTo>
                  <a:cubicBezTo>
                    <a:pt x="62378" y="47441"/>
                    <a:pt x="63112" y="47708"/>
                    <a:pt x="63813" y="48141"/>
                  </a:cubicBezTo>
                  <a:cubicBezTo>
                    <a:pt x="65180" y="49009"/>
                    <a:pt x="66314" y="50043"/>
                    <a:pt x="67582" y="51010"/>
                  </a:cubicBezTo>
                  <a:cubicBezTo>
                    <a:pt x="68249" y="51510"/>
                    <a:pt x="68783" y="52211"/>
                    <a:pt x="69150" y="52945"/>
                  </a:cubicBezTo>
                  <a:cubicBezTo>
                    <a:pt x="69617" y="53845"/>
                    <a:pt x="70017" y="54713"/>
                    <a:pt x="70451" y="55647"/>
                  </a:cubicBezTo>
                  <a:cubicBezTo>
                    <a:pt x="70484" y="55246"/>
                    <a:pt x="70484" y="54813"/>
                    <a:pt x="70484" y="54379"/>
                  </a:cubicBezTo>
                  <a:cubicBezTo>
                    <a:pt x="70484" y="51510"/>
                    <a:pt x="70050" y="48375"/>
                    <a:pt x="68316" y="46040"/>
                  </a:cubicBezTo>
                  <a:cubicBezTo>
                    <a:pt x="67915" y="45406"/>
                    <a:pt x="67515" y="44806"/>
                    <a:pt x="67115" y="44205"/>
                  </a:cubicBezTo>
                  <a:cubicBezTo>
                    <a:pt x="66081" y="42637"/>
                    <a:pt x="65080" y="41136"/>
                    <a:pt x="64580" y="39268"/>
                  </a:cubicBezTo>
                  <a:cubicBezTo>
                    <a:pt x="63979" y="36967"/>
                    <a:pt x="64046" y="34565"/>
                    <a:pt x="64780" y="31629"/>
                  </a:cubicBezTo>
                  <a:cubicBezTo>
                    <a:pt x="65814" y="27693"/>
                    <a:pt x="66615" y="23123"/>
                    <a:pt x="65180" y="18353"/>
                  </a:cubicBezTo>
                  <a:cubicBezTo>
                    <a:pt x="65047" y="17519"/>
                    <a:pt x="64880" y="16719"/>
                    <a:pt x="64646" y="15918"/>
                  </a:cubicBezTo>
                  <a:cubicBezTo>
                    <a:pt x="63779" y="12983"/>
                    <a:pt x="62678" y="9947"/>
                    <a:pt x="60844" y="7479"/>
                  </a:cubicBezTo>
                  <a:cubicBezTo>
                    <a:pt x="60143" y="6745"/>
                    <a:pt x="59576" y="5844"/>
                    <a:pt x="58909" y="5110"/>
                  </a:cubicBezTo>
                  <a:cubicBezTo>
                    <a:pt x="58676" y="4910"/>
                    <a:pt x="58475" y="4710"/>
                    <a:pt x="58242" y="4510"/>
                  </a:cubicBezTo>
                  <a:cubicBezTo>
                    <a:pt x="56941" y="2976"/>
                    <a:pt x="55173" y="1741"/>
                    <a:pt x="53405" y="1108"/>
                  </a:cubicBezTo>
                  <a:cubicBezTo>
                    <a:pt x="51397" y="369"/>
                    <a:pt x="49265" y="1"/>
                    <a:pt x="471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8"/>
            <p:cNvSpPr/>
            <p:nvPr/>
          </p:nvSpPr>
          <p:spPr>
            <a:xfrm>
              <a:off x="3556050" y="1853925"/>
              <a:ext cx="737200" cy="500725"/>
            </a:xfrm>
            <a:custGeom>
              <a:avLst/>
              <a:gdLst/>
              <a:ahLst/>
              <a:cxnLst/>
              <a:rect l="l" t="t" r="r" b="b"/>
              <a:pathLst>
                <a:path w="29488" h="20029" extrusionOk="0">
                  <a:moveTo>
                    <a:pt x="16414" y="0"/>
                  </a:moveTo>
                  <a:cubicBezTo>
                    <a:pt x="16359" y="0"/>
                    <a:pt x="16302" y="24"/>
                    <a:pt x="16279" y="48"/>
                  </a:cubicBezTo>
                  <a:cubicBezTo>
                    <a:pt x="16178" y="81"/>
                    <a:pt x="16145" y="148"/>
                    <a:pt x="16112" y="248"/>
                  </a:cubicBezTo>
                  <a:cubicBezTo>
                    <a:pt x="15545" y="1715"/>
                    <a:pt x="16012" y="3517"/>
                    <a:pt x="17179" y="4551"/>
                  </a:cubicBezTo>
                  <a:cubicBezTo>
                    <a:pt x="17213" y="4584"/>
                    <a:pt x="17246" y="4618"/>
                    <a:pt x="17279" y="4651"/>
                  </a:cubicBezTo>
                  <a:cubicBezTo>
                    <a:pt x="17192" y="4575"/>
                    <a:pt x="17027" y="4548"/>
                    <a:pt x="16834" y="4548"/>
                  </a:cubicBezTo>
                  <a:cubicBezTo>
                    <a:pt x="16435" y="4548"/>
                    <a:pt x="15914" y="4662"/>
                    <a:pt x="15711" y="4684"/>
                  </a:cubicBezTo>
                  <a:cubicBezTo>
                    <a:pt x="15178" y="4684"/>
                    <a:pt x="14611" y="4718"/>
                    <a:pt x="14110" y="4851"/>
                  </a:cubicBezTo>
                  <a:cubicBezTo>
                    <a:pt x="13043" y="5085"/>
                    <a:pt x="11975" y="5418"/>
                    <a:pt x="10975" y="5852"/>
                  </a:cubicBezTo>
                  <a:cubicBezTo>
                    <a:pt x="8973" y="6719"/>
                    <a:pt x="7105" y="7953"/>
                    <a:pt x="5471" y="9421"/>
                  </a:cubicBezTo>
                  <a:cubicBezTo>
                    <a:pt x="2635" y="12090"/>
                    <a:pt x="200" y="16059"/>
                    <a:pt x="0" y="20029"/>
                  </a:cubicBezTo>
                  <a:cubicBezTo>
                    <a:pt x="467" y="19528"/>
                    <a:pt x="868" y="19862"/>
                    <a:pt x="1101" y="19128"/>
                  </a:cubicBezTo>
                  <a:cubicBezTo>
                    <a:pt x="1335" y="18461"/>
                    <a:pt x="1601" y="17794"/>
                    <a:pt x="1935" y="17160"/>
                  </a:cubicBezTo>
                  <a:cubicBezTo>
                    <a:pt x="2635" y="15859"/>
                    <a:pt x="3503" y="14658"/>
                    <a:pt x="4403" y="13491"/>
                  </a:cubicBezTo>
                  <a:cubicBezTo>
                    <a:pt x="6171" y="11222"/>
                    <a:pt x="8373" y="9254"/>
                    <a:pt x="11008" y="8087"/>
                  </a:cubicBezTo>
                  <a:cubicBezTo>
                    <a:pt x="12409" y="7453"/>
                    <a:pt x="13944" y="7086"/>
                    <a:pt x="15511" y="6986"/>
                  </a:cubicBezTo>
                  <a:cubicBezTo>
                    <a:pt x="15733" y="6975"/>
                    <a:pt x="15955" y="6970"/>
                    <a:pt x="16177" y="6970"/>
                  </a:cubicBezTo>
                  <a:cubicBezTo>
                    <a:pt x="18693" y="6970"/>
                    <a:pt x="21213" y="7656"/>
                    <a:pt x="23450" y="8821"/>
                  </a:cubicBezTo>
                  <a:cubicBezTo>
                    <a:pt x="25952" y="10155"/>
                    <a:pt x="27753" y="11990"/>
                    <a:pt x="29488" y="14158"/>
                  </a:cubicBezTo>
                  <a:cubicBezTo>
                    <a:pt x="28888" y="12690"/>
                    <a:pt x="28287" y="11222"/>
                    <a:pt x="27420" y="9921"/>
                  </a:cubicBezTo>
                  <a:cubicBezTo>
                    <a:pt x="27020" y="9254"/>
                    <a:pt x="26519" y="8620"/>
                    <a:pt x="25952" y="8087"/>
                  </a:cubicBezTo>
                  <a:cubicBezTo>
                    <a:pt x="25735" y="7870"/>
                    <a:pt x="24657" y="6935"/>
                    <a:pt x="24236" y="6935"/>
                  </a:cubicBezTo>
                  <a:cubicBezTo>
                    <a:pt x="24203" y="6935"/>
                    <a:pt x="24175" y="6941"/>
                    <a:pt x="24151" y="6953"/>
                  </a:cubicBezTo>
                  <a:cubicBezTo>
                    <a:pt x="24718" y="6652"/>
                    <a:pt x="25352" y="6552"/>
                    <a:pt x="25885" y="6219"/>
                  </a:cubicBezTo>
                  <a:cubicBezTo>
                    <a:pt x="26486" y="5818"/>
                    <a:pt x="26986" y="5185"/>
                    <a:pt x="27453" y="4651"/>
                  </a:cubicBezTo>
                  <a:cubicBezTo>
                    <a:pt x="27520" y="4584"/>
                    <a:pt x="27587" y="4518"/>
                    <a:pt x="27587" y="4417"/>
                  </a:cubicBezTo>
                  <a:cubicBezTo>
                    <a:pt x="27553" y="4351"/>
                    <a:pt x="27520" y="4284"/>
                    <a:pt x="27453" y="4251"/>
                  </a:cubicBezTo>
                  <a:cubicBezTo>
                    <a:pt x="26586" y="3550"/>
                    <a:pt x="25485" y="3150"/>
                    <a:pt x="24384" y="3150"/>
                  </a:cubicBezTo>
                  <a:cubicBezTo>
                    <a:pt x="23284" y="3183"/>
                    <a:pt x="22183" y="3584"/>
                    <a:pt x="21315" y="4284"/>
                  </a:cubicBezTo>
                  <a:cubicBezTo>
                    <a:pt x="20882" y="3350"/>
                    <a:pt x="20215" y="2783"/>
                    <a:pt x="19548" y="2049"/>
                  </a:cubicBezTo>
                  <a:cubicBezTo>
                    <a:pt x="18980" y="1449"/>
                    <a:pt x="18347" y="982"/>
                    <a:pt x="17680" y="515"/>
                  </a:cubicBezTo>
                  <a:cubicBezTo>
                    <a:pt x="17313" y="281"/>
                    <a:pt x="16912" y="14"/>
                    <a:pt x="16479" y="14"/>
                  </a:cubicBezTo>
                  <a:cubicBezTo>
                    <a:pt x="16459" y="5"/>
                    <a:pt x="16437" y="0"/>
                    <a:pt x="16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8"/>
            <p:cNvSpPr/>
            <p:nvPr/>
          </p:nvSpPr>
          <p:spPr>
            <a:xfrm>
              <a:off x="3673625" y="2194525"/>
              <a:ext cx="397800" cy="219300"/>
            </a:xfrm>
            <a:custGeom>
              <a:avLst/>
              <a:gdLst/>
              <a:ahLst/>
              <a:cxnLst/>
              <a:rect l="l" t="t" r="r" b="b"/>
              <a:pathLst>
                <a:path w="15912" h="8772" extrusionOk="0">
                  <a:moveTo>
                    <a:pt x="15912" y="0"/>
                  </a:moveTo>
                  <a:lnTo>
                    <a:pt x="15912" y="0"/>
                  </a:lnTo>
                  <a:cubicBezTo>
                    <a:pt x="12943" y="2368"/>
                    <a:pt x="10108" y="4737"/>
                    <a:pt x="6405" y="6004"/>
                  </a:cubicBezTo>
                  <a:cubicBezTo>
                    <a:pt x="4237" y="6705"/>
                    <a:pt x="2135" y="7739"/>
                    <a:pt x="1" y="8740"/>
                  </a:cubicBezTo>
                  <a:cubicBezTo>
                    <a:pt x="253" y="8761"/>
                    <a:pt x="508" y="8771"/>
                    <a:pt x="763" y="8771"/>
                  </a:cubicBezTo>
                  <a:cubicBezTo>
                    <a:pt x="4107" y="8771"/>
                    <a:pt x="7595" y="7013"/>
                    <a:pt x="10074" y="5371"/>
                  </a:cubicBezTo>
                  <a:cubicBezTo>
                    <a:pt x="12343" y="3903"/>
                    <a:pt x="14311" y="2102"/>
                    <a:pt x="15912" y="0"/>
                  </a:cubicBezTo>
                  <a:close/>
                </a:path>
              </a:pathLst>
            </a:custGeom>
            <a:solidFill>
              <a:srgbClr val="F7B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8"/>
            <p:cNvSpPr/>
            <p:nvPr/>
          </p:nvSpPr>
          <p:spPr>
            <a:xfrm>
              <a:off x="3519350" y="2162825"/>
              <a:ext cx="708025" cy="781450"/>
            </a:xfrm>
            <a:custGeom>
              <a:avLst/>
              <a:gdLst/>
              <a:ahLst/>
              <a:cxnLst/>
              <a:rect l="l" t="t" r="r" b="b"/>
              <a:pathLst>
                <a:path w="28321" h="31258" extrusionOk="0">
                  <a:moveTo>
                    <a:pt x="23717" y="0"/>
                  </a:moveTo>
                  <a:cubicBezTo>
                    <a:pt x="23584" y="134"/>
                    <a:pt x="23451" y="234"/>
                    <a:pt x="23284" y="334"/>
                  </a:cubicBezTo>
                  <a:cubicBezTo>
                    <a:pt x="21549" y="2969"/>
                    <a:pt x="19214" y="5238"/>
                    <a:pt x="16479" y="7005"/>
                  </a:cubicBezTo>
                  <a:cubicBezTo>
                    <a:pt x="13944" y="8673"/>
                    <a:pt x="10408" y="10441"/>
                    <a:pt x="6972" y="10441"/>
                  </a:cubicBezTo>
                  <a:cubicBezTo>
                    <a:pt x="6472" y="10441"/>
                    <a:pt x="5971" y="10408"/>
                    <a:pt x="5471" y="10308"/>
                  </a:cubicBezTo>
                  <a:cubicBezTo>
                    <a:pt x="5371" y="10375"/>
                    <a:pt x="5271" y="10408"/>
                    <a:pt x="5171" y="10441"/>
                  </a:cubicBezTo>
                  <a:cubicBezTo>
                    <a:pt x="5104" y="9674"/>
                    <a:pt x="4804" y="9174"/>
                    <a:pt x="4337" y="8507"/>
                  </a:cubicBezTo>
                  <a:cubicBezTo>
                    <a:pt x="3937" y="7906"/>
                    <a:pt x="3436" y="7272"/>
                    <a:pt x="2736" y="7172"/>
                  </a:cubicBezTo>
                  <a:cubicBezTo>
                    <a:pt x="2652" y="7156"/>
                    <a:pt x="2568" y="7149"/>
                    <a:pt x="2484" y="7149"/>
                  </a:cubicBezTo>
                  <a:cubicBezTo>
                    <a:pt x="2037" y="7149"/>
                    <a:pt x="1605" y="7363"/>
                    <a:pt x="1268" y="7673"/>
                  </a:cubicBezTo>
                  <a:cubicBezTo>
                    <a:pt x="901" y="8073"/>
                    <a:pt x="668" y="8573"/>
                    <a:pt x="501" y="9074"/>
                  </a:cubicBezTo>
                  <a:cubicBezTo>
                    <a:pt x="1" y="10608"/>
                    <a:pt x="34" y="12309"/>
                    <a:pt x="668" y="13810"/>
                  </a:cubicBezTo>
                  <a:cubicBezTo>
                    <a:pt x="968" y="14578"/>
                    <a:pt x="1435" y="15278"/>
                    <a:pt x="2035" y="15878"/>
                  </a:cubicBezTo>
                  <a:cubicBezTo>
                    <a:pt x="2536" y="16446"/>
                    <a:pt x="3136" y="16879"/>
                    <a:pt x="3770" y="17246"/>
                  </a:cubicBezTo>
                  <a:cubicBezTo>
                    <a:pt x="4237" y="20015"/>
                    <a:pt x="5104" y="22783"/>
                    <a:pt x="5438" y="25519"/>
                  </a:cubicBezTo>
                  <a:cubicBezTo>
                    <a:pt x="7406" y="27987"/>
                    <a:pt x="10108" y="29989"/>
                    <a:pt x="12743" y="30856"/>
                  </a:cubicBezTo>
                  <a:cubicBezTo>
                    <a:pt x="13410" y="31056"/>
                    <a:pt x="14111" y="31223"/>
                    <a:pt x="14811" y="31256"/>
                  </a:cubicBezTo>
                  <a:cubicBezTo>
                    <a:pt x="14851" y="31257"/>
                    <a:pt x="14890" y="31258"/>
                    <a:pt x="14930" y="31258"/>
                  </a:cubicBezTo>
                  <a:cubicBezTo>
                    <a:pt x="17798" y="31258"/>
                    <a:pt x="20876" y="28895"/>
                    <a:pt x="22817" y="27020"/>
                  </a:cubicBezTo>
                  <a:cubicBezTo>
                    <a:pt x="24952" y="24952"/>
                    <a:pt x="26553" y="22216"/>
                    <a:pt x="27687" y="19281"/>
                  </a:cubicBezTo>
                  <a:cubicBezTo>
                    <a:pt x="27954" y="17646"/>
                    <a:pt x="28154" y="16012"/>
                    <a:pt x="28187" y="14344"/>
                  </a:cubicBezTo>
                  <a:cubicBezTo>
                    <a:pt x="28254" y="12676"/>
                    <a:pt x="28321" y="10541"/>
                    <a:pt x="28054" y="8440"/>
                  </a:cubicBezTo>
                  <a:cubicBezTo>
                    <a:pt x="27654" y="5137"/>
                    <a:pt x="25619" y="2669"/>
                    <a:pt x="23717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8"/>
            <p:cNvSpPr/>
            <p:nvPr/>
          </p:nvSpPr>
          <p:spPr>
            <a:xfrm>
              <a:off x="3962175" y="2538100"/>
              <a:ext cx="51725" cy="99250"/>
            </a:xfrm>
            <a:custGeom>
              <a:avLst/>
              <a:gdLst/>
              <a:ahLst/>
              <a:cxnLst/>
              <a:rect l="l" t="t" r="r" b="b"/>
              <a:pathLst>
                <a:path w="2069" h="3970" fill="none" extrusionOk="0">
                  <a:moveTo>
                    <a:pt x="0" y="3870"/>
                  </a:moveTo>
                  <a:cubicBezTo>
                    <a:pt x="501" y="3936"/>
                    <a:pt x="1201" y="3970"/>
                    <a:pt x="1601" y="3703"/>
                  </a:cubicBezTo>
                  <a:cubicBezTo>
                    <a:pt x="2068" y="3336"/>
                    <a:pt x="1701" y="3002"/>
                    <a:pt x="1468" y="2635"/>
                  </a:cubicBezTo>
                  <a:cubicBezTo>
                    <a:pt x="1001" y="1835"/>
                    <a:pt x="1068" y="867"/>
                    <a:pt x="1234" y="0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8"/>
            <p:cNvSpPr/>
            <p:nvPr/>
          </p:nvSpPr>
          <p:spPr>
            <a:xfrm>
              <a:off x="4099150" y="2434025"/>
              <a:ext cx="76525" cy="94150"/>
            </a:xfrm>
            <a:custGeom>
              <a:avLst/>
              <a:gdLst/>
              <a:ahLst/>
              <a:cxnLst/>
              <a:rect l="l" t="t" r="r" b="b"/>
              <a:pathLst>
                <a:path w="3061" h="3766" extrusionOk="0">
                  <a:moveTo>
                    <a:pt x="1806" y="1"/>
                  </a:moveTo>
                  <a:cubicBezTo>
                    <a:pt x="1133" y="1"/>
                    <a:pt x="562" y="785"/>
                    <a:pt x="359" y="1395"/>
                  </a:cubicBezTo>
                  <a:cubicBezTo>
                    <a:pt x="1" y="2469"/>
                    <a:pt x="437" y="3765"/>
                    <a:pt x="1698" y="3765"/>
                  </a:cubicBezTo>
                  <a:cubicBezTo>
                    <a:pt x="1729" y="3765"/>
                    <a:pt x="1761" y="3765"/>
                    <a:pt x="1793" y="3763"/>
                  </a:cubicBezTo>
                  <a:cubicBezTo>
                    <a:pt x="2460" y="3696"/>
                    <a:pt x="2827" y="2762"/>
                    <a:pt x="2927" y="2195"/>
                  </a:cubicBezTo>
                  <a:cubicBezTo>
                    <a:pt x="3061" y="1528"/>
                    <a:pt x="2994" y="727"/>
                    <a:pt x="2460" y="260"/>
                  </a:cubicBezTo>
                  <a:cubicBezTo>
                    <a:pt x="2238" y="78"/>
                    <a:pt x="2017" y="1"/>
                    <a:pt x="18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8"/>
            <p:cNvSpPr/>
            <p:nvPr/>
          </p:nvSpPr>
          <p:spPr>
            <a:xfrm>
              <a:off x="3817075" y="2393650"/>
              <a:ext cx="75900" cy="94500"/>
            </a:xfrm>
            <a:custGeom>
              <a:avLst/>
              <a:gdLst/>
              <a:ahLst/>
              <a:cxnLst/>
              <a:rect l="l" t="t" r="r" b="b"/>
              <a:pathLst>
                <a:path w="3036" h="3780" extrusionOk="0">
                  <a:moveTo>
                    <a:pt x="1659" y="1"/>
                  </a:moveTo>
                  <a:cubicBezTo>
                    <a:pt x="1002" y="1"/>
                    <a:pt x="428" y="801"/>
                    <a:pt x="200" y="1408"/>
                  </a:cubicBezTo>
                  <a:cubicBezTo>
                    <a:pt x="67" y="1909"/>
                    <a:pt x="0" y="2476"/>
                    <a:pt x="234" y="2943"/>
                  </a:cubicBezTo>
                  <a:cubicBezTo>
                    <a:pt x="434" y="3376"/>
                    <a:pt x="901" y="3743"/>
                    <a:pt x="1401" y="3777"/>
                  </a:cubicBezTo>
                  <a:cubicBezTo>
                    <a:pt x="1423" y="3778"/>
                    <a:pt x="1445" y="3779"/>
                    <a:pt x="1467" y="3779"/>
                  </a:cubicBezTo>
                  <a:cubicBezTo>
                    <a:pt x="1872" y="3779"/>
                    <a:pt x="2214" y="3491"/>
                    <a:pt x="2435" y="3143"/>
                  </a:cubicBezTo>
                  <a:cubicBezTo>
                    <a:pt x="2869" y="2442"/>
                    <a:pt x="3036" y="1408"/>
                    <a:pt x="2635" y="675"/>
                  </a:cubicBezTo>
                  <a:cubicBezTo>
                    <a:pt x="2535" y="508"/>
                    <a:pt x="2435" y="374"/>
                    <a:pt x="2302" y="274"/>
                  </a:cubicBezTo>
                  <a:cubicBezTo>
                    <a:pt x="2085" y="81"/>
                    <a:pt x="1868" y="1"/>
                    <a:pt x="16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8"/>
            <p:cNvSpPr/>
            <p:nvPr/>
          </p:nvSpPr>
          <p:spPr>
            <a:xfrm>
              <a:off x="3804550" y="2312775"/>
              <a:ext cx="125125" cy="52025"/>
            </a:xfrm>
            <a:custGeom>
              <a:avLst/>
              <a:gdLst/>
              <a:ahLst/>
              <a:cxnLst/>
              <a:rect l="l" t="t" r="r" b="b"/>
              <a:pathLst>
                <a:path w="5005" h="2081" extrusionOk="0">
                  <a:moveTo>
                    <a:pt x="2456" y="0"/>
                  </a:moveTo>
                  <a:cubicBezTo>
                    <a:pt x="2395" y="0"/>
                    <a:pt x="2333" y="2"/>
                    <a:pt x="2269" y="7"/>
                  </a:cubicBezTo>
                  <a:cubicBezTo>
                    <a:pt x="1602" y="73"/>
                    <a:pt x="334" y="440"/>
                    <a:pt x="34" y="1141"/>
                  </a:cubicBezTo>
                  <a:cubicBezTo>
                    <a:pt x="1" y="1174"/>
                    <a:pt x="1" y="1241"/>
                    <a:pt x="1" y="1274"/>
                  </a:cubicBezTo>
                  <a:cubicBezTo>
                    <a:pt x="34" y="1408"/>
                    <a:pt x="201" y="1408"/>
                    <a:pt x="301" y="1408"/>
                  </a:cubicBezTo>
                  <a:cubicBezTo>
                    <a:pt x="868" y="1341"/>
                    <a:pt x="1368" y="1174"/>
                    <a:pt x="1902" y="1174"/>
                  </a:cubicBezTo>
                  <a:cubicBezTo>
                    <a:pt x="2703" y="1174"/>
                    <a:pt x="3436" y="1541"/>
                    <a:pt x="4104" y="1941"/>
                  </a:cubicBezTo>
                  <a:cubicBezTo>
                    <a:pt x="4231" y="1996"/>
                    <a:pt x="4449" y="2081"/>
                    <a:pt x="4636" y="2081"/>
                  </a:cubicBezTo>
                  <a:cubicBezTo>
                    <a:pt x="4791" y="2081"/>
                    <a:pt x="4926" y="2023"/>
                    <a:pt x="4971" y="1841"/>
                  </a:cubicBezTo>
                  <a:cubicBezTo>
                    <a:pt x="5004" y="1608"/>
                    <a:pt x="4737" y="1241"/>
                    <a:pt x="4571" y="1108"/>
                  </a:cubicBezTo>
                  <a:cubicBezTo>
                    <a:pt x="3946" y="452"/>
                    <a:pt x="3350" y="0"/>
                    <a:pt x="24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8"/>
            <p:cNvSpPr/>
            <p:nvPr/>
          </p:nvSpPr>
          <p:spPr>
            <a:xfrm>
              <a:off x="4089750" y="2352800"/>
              <a:ext cx="125125" cy="52375"/>
            </a:xfrm>
            <a:custGeom>
              <a:avLst/>
              <a:gdLst/>
              <a:ahLst/>
              <a:cxnLst/>
              <a:rect l="l" t="t" r="r" b="b"/>
              <a:pathLst>
                <a:path w="5005" h="2095" extrusionOk="0">
                  <a:moveTo>
                    <a:pt x="2446" y="1"/>
                  </a:moveTo>
                  <a:cubicBezTo>
                    <a:pt x="2388" y="1"/>
                    <a:pt x="2329" y="3"/>
                    <a:pt x="2269" y="7"/>
                  </a:cubicBezTo>
                  <a:cubicBezTo>
                    <a:pt x="1602" y="74"/>
                    <a:pt x="334" y="441"/>
                    <a:pt x="34" y="1141"/>
                  </a:cubicBezTo>
                  <a:cubicBezTo>
                    <a:pt x="1" y="1174"/>
                    <a:pt x="1" y="1241"/>
                    <a:pt x="1" y="1274"/>
                  </a:cubicBezTo>
                  <a:cubicBezTo>
                    <a:pt x="26" y="1376"/>
                    <a:pt x="130" y="1420"/>
                    <a:pt x="237" y="1420"/>
                  </a:cubicBezTo>
                  <a:cubicBezTo>
                    <a:pt x="270" y="1420"/>
                    <a:pt x="303" y="1416"/>
                    <a:pt x="334" y="1408"/>
                  </a:cubicBezTo>
                  <a:cubicBezTo>
                    <a:pt x="868" y="1341"/>
                    <a:pt x="1368" y="1174"/>
                    <a:pt x="1936" y="1174"/>
                  </a:cubicBezTo>
                  <a:cubicBezTo>
                    <a:pt x="2703" y="1208"/>
                    <a:pt x="3437" y="1541"/>
                    <a:pt x="4104" y="1942"/>
                  </a:cubicBezTo>
                  <a:cubicBezTo>
                    <a:pt x="4234" y="1997"/>
                    <a:pt x="4457" y="2095"/>
                    <a:pt x="4647" y="2095"/>
                  </a:cubicBezTo>
                  <a:cubicBezTo>
                    <a:pt x="4798" y="2095"/>
                    <a:pt x="4927" y="2033"/>
                    <a:pt x="4971" y="1842"/>
                  </a:cubicBezTo>
                  <a:cubicBezTo>
                    <a:pt x="5004" y="1608"/>
                    <a:pt x="4738" y="1241"/>
                    <a:pt x="4571" y="1108"/>
                  </a:cubicBezTo>
                  <a:cubicBezTo>
                    <a:pt x="3975" y="481"/>
                    <a:pt x="3350" y="1"/>
                    <a:pt x="2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8"/>
            <p:cNvSpPr/>
            <p:nvPr/>
          </p:nvSpPr>
          <p:spPr>
            <a:xfrm>
              <a:off x="3717000" y="2548000"/>
              <a:ext cx="102600" cy="60475"/>
            </a:xfrm>
            <a:custGeom>
              <a:avLst/>
              <a:gdLst/>
              <a:ahLst/>
              <a:cxnLst/>
              <a:rect l="l" t="t" r="r" b="b"/>
              <a:pathLst>
                <a:path w="4104" h="2419" extrusionOk="0">
                  <a:moveTo>
                    <a:pt x="2125" y="1"/>
                  </a:moveTo>
                  <a:cubicBezTo>
                    <a:pt x="1173" y="1"/>
                    <a:pt x="1" y="809"/>
                    <a:pt x="867" y="1772"/>
                  </a:cubicBezTo>
                  <a:cubicBezTo>
                    <a:pt x="1218" y="2211"/>
                    <a:pt x="1799" y="2419"/>
                    <a:pt x="2364" y="2419"/>
                  </a:cubicBezTo>
                  <a:cubicBezTo>
                    <a:pt x="2444" y="2419"/>
                    <a:pt x="2523" y="2414"/>
                    <a:pt x="2602" y="2406"/>
                  </a:cubicBezTo>
                  <a:cubicBezTo>
                    <a:pt x="3102" y="2373"/>
                    <a:pt x="3603" y="2173"/>
                    <a:pt x="3903" y="1772"/>
                  </a:cubicBezTo>
                  <a:cubicBezTo>
                    <a:pt x="3970" y="1672"/>
                    <a:pt x="4036" y="1539"/>
                    <a:pt x="4036" y="1439"/>
                  </a:cubicBezTo>
                  <a:cubicBezTo>
                    <a:pt x="4103" y="1139"/>
                    <a:pt x="3936" y="872"/>
                    <a:pt x="3736" y="672"/>
                  </a:cubicBezTo>
                  <a:cubicBezTo>
                    <a:pt x="3336" y="271"/>
                    <a:pt x="2802" y="38"/>
                    <a:pt x="2235" y="4"/>
                  </a:cubicBezTo>
                  <a:cubicBezTo>
                    <a:pt x="2199" y="2"/>
                    <a:pt x="2162" y="1"/>
                    <a:pt x="2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8"/>
            <p:cNvSpPr/>
            <p:nvPr/>
          </p:nvSpPr>
          <p:spPr>
            <a:xfrm>
              <a:off x="4105575" y="2596375"/>
              <a:ext cx="102625" cy="60475"/>
            </a:xfrm>
            <a:custGeom>
              <a:avLst/>
              <a:gdLst/>
              <a:ahLst/>
              <a:cxnLst/>
              <a:rect l="l" t="t" r="r" b="b"/>
              <a:pathLst>
                <a:path w="4105" h="2419" extrusionOk="0">
                  <a:moveTo>
                    <a:pt x="2126" y="0"/>
                  </a:moveTo>
                  <a:cubicBezTo>
                    <a:pt x="1174" y="0"/>
                    <a:pt x="1" y="809"/>
                    <a:pt x="836" y="1772"/>
                  </a:cubicBezTo>
                  <a:cubicBezTo>
                    <a:pt x="1215" y="2210"/>
                    <a:pt x="1800" y="2418"/>
                    <a:pt x="2365" y="2418"/>
                  </a:cubicBezTo>
                  <a:cubicBezTo>
                    <a:pt x="2445" y="2418"/>
                    <a:pt x="2525" y="2414"/>
                    <a:pt x="2603" y="2406"/>
                  </a:cubicBezTo>
                  <a:cubicBezTo>
                    <a:pt x="3104" y="2373"/>
                    <a:pt x="3604" y="2172"/>
                    <a:pt x="3904" y="1772"/>
                  </a:cubicBezTo>
                  <a:cubicBezTo>
                    <a:pt x="3971" y="1672"/>
                    <a:pt x="4038" y="1572"/>
                    <a:pt x="4038" y="1439"/>
                  </a:cubicBezTo>
                  <a:cubicBezTo>
                    <a:pt x="4105" y="1172"/>
                    <a:pt x="3938" y="871"/>
                    <a:pt x="3738" y="671"/>
                  </a:cubicBezTo>
                  <a:cubicBezTo>
                    <a:pt x="3337" y="271"/>
                    <a:pt x="2804" y="38"/>
                    <a:pt x="2237" y="4"/>
                  </a:cubicBezTo>
                  <a:cubicBezTo>
                    <a:pt x="2200" y="2"/>
                    <a:pt x="2163" y="0"/>
                    <a:pt x="21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8"/>
            <p:cNvSpPr/>
            <p:nvPr/>
          </p:nvSpPr>
          <p:spPr>
            <a:xfrm>
              <a:off x="3837900" y="2699875"/>
              <a:ext cx="143475" cy="65900"/>
            </a:xfrm>
            <a:custGeom>
              <a:avLst/>
              <a:gdLst/>
              <a:ahLst/>
              <a:cxnLst/>
              <a:rect l="l" t="t" r="r" b="b"/>
              <a:pathLst>
                <a:path w="5739" h="2636" fill="none" extrusionOk="0">
                  <a:moveTo>
                    <a:pt x="1" y="0"/>
                  </a:moveTo>
                  <a:cubicBezTo>
                    <a:pt x="34" y="868"/>
                    <a:pt x="601" y="1702"/>
                    <a:pt x="1369" y="2135"/>
                  </a:cubicBezTo>
                  <a:cubicBezTo>
                    <a:pt x="2102" y="2569"/>
                    <a:pt x="3036" y="2636"/>
                    <a:pt x="3904" y="2469"/>
                  </a:cubicBezTo>
                  <a:cubicBezTo>
                    <a:pt x="4638" y="2335"/>
                    <a:pt x="5338" y="2002"/>
                    <a:pt x="5738" y="1368"/>
                  </a:cubicBezTo>
                </a:path>
              </a:pathLst>
            </a:custGeom>
            <a:solidFill>
              <a:schemeClr val="accent6"/>
            </a:solidFill>
            <a:ln w="15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8"/>
            <p:cNvSpPr/>
            <p:nvPr/>
          </p:nvSpPr>
          <p:spPr>
            <a:xfrm>
              <a:off x="3993850" y="1964350"/>
              <a:ext cx="109275" cy="84250"/>
            </a:xfrm>
            <a:custGeom>
              <a:avLst/>
              <a:gdLst/>
              <a:ahLst/>
              <a:cxnLst/>
              <a:rect l="l" t="t" r="r" b="b"/>
              <a:pathLst>
                <a:path w="4371" h="3370" fill="none" extrusionOk="0">
                  <a:moveTo>
                    <a:pt x="1" y="367"/>
                  </a:moveTo>
                  <a:cubicBezTo>
                    <a:pt x="201" y="968"/>
                    <a:pt x="635" y="1435"/>
                    <a:pt x="1102" y="1835"/>
                  </a:cubicBezTo>
                  <a:cubicBezTo>
                    <a:pt x="1769" y="2369"/>
                    <a:pt x="2469" y="2836"/>
                    <a:pt x="3270" y="3069"/>
                  </a:cubicBezTo>
                  <a:cubicBezTo>
                    <a:pt x="4371" y="3370"/>
                    <a:pt x="3970" y="634"/>
                    <a:pt x="3803" y="0"/>
                  </a:cubicBezTo>
                </a:path>
              </a:pathLst>
            </a:custGeom>
            <a:noFill/>
            <a:ln w="9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8"/>
            <p:cNvSpPr/>
            <p:nvPr/>
          </p:nvSpPr>
          <p:spPr>
            <a:xfrm>
              <a:off x="4094750" y="2021050"/>
              <a:ext cx="70075" cy="11700"/>
            </a:xfrm>
            <a:custGeom>
              <a:avLst/>
              <a:gdLst/>
              <a:ahLst/>
              <a:cxnLst/>
              <a:rect l="l" t="t" r="r" b="b"/>
              <a:pathLst>
                <a:path w="2803" h="468" fill="none" extrusionOk="0">
                  <a:moveTo>
                    <a:pt x="1" y="134"/>
                  </a:moveTo>
                  <a:cubicBezTo>
                    <a:pt x="902" y="468"/>
                    <a:pt x="1936" y="401"/>
                    <a:pt x="2803" y="1"/>
                  </a:cubicBezTo>
                </a:path>
              </a:pathLst>
            </a:custGeom>
            <a:noFill/>
            <a:ln w="917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8"/>
            <p:cNvSpPr/>
            <p:nvPr/>
          </p:nvSpPr>
          <p:spPr>
            <a:xfrm>
              <a:off x="2632875" y="4192850"/>
              <a:ext cx="1314300" cy="323325"/>
            </a:xfrm>
            <a:custGeom>
              <a:avLst/>
              <a:gdLst/>
              <a:ahLst/>
              <a:cxnLst/>
              <a:rect l="l" t="t" r="r" b="b"/>
              <a:pathLst>
                <a:path w="52572" h="12933" extrusionOk="0">
                  <a:moveTo>
                    <a:pt x="22505" y="1"/>
                  </a:moveTo>
                  <a:cubicBezTo>
                    <a:pt x="18559" y="1"/>
                    <a:pt x="14613" y="119"/>
                    <a:pt x="10675" y="458"/>
                  </a:cubicBezTo>
                  <a:cubicBezTo>
                    <a:pt x="8240" y="658"/>
                    <a:pt x="5572" y="1025"/>
                    <a:pt x="3537" y="2526"/>
                  </a:cubicBezTo>
                  <a:cubicBezTo>
                    <a:pt x="2336" y="3427"/>
                    <a:pt x="601" y="4694"/>
                    <a:pt x="301" y="6229"/>
                  </a:cubicBezTo>
                  <a:cubicBezTo>
                    <a:pt x="1" y="7963"/>
                    <a:pt x="1168" y="10098"/>
                    <a:pt x="2503" y="11132"/>
                  </a:cubicBezTo>
                  <a:cubicBezTo>
                    <a:pt x="4171" y="12400"/>
                    <a:pt x="6806" y="12533"/>
                    <a:pt x="8841" y="12767"/>
                  </a:cubicBezTo>
                  <a:cubicBezTo>
                    <a:pt x="9883" y="12887"/>
                    <a:pt x="10936" y="12932"/>
                    <a:pt x="11991" y="12932"/>
                  </a:cubicBezTo>
                  <a:cubicBezTo>
                    <a:pt x="14145" y="12932"/>
                    <a:pt x="16310" y="12745"/>
                    <a:pt x="18414" y="12633"/>
                  </a:cubicBezTo>
                  <a:cubicBezTo>
                    <a:pt x="23551" y="12400"/>
                    <a:pt x="28688" y="12133"/>
                    <a:pt x="33758" y="11432"/>
                  </a:cubicBezTo>
                  <a:cubicBezTo>
                    <a:pt x="37127" y="10965"/>
                    <a:pt x="40163" y="10131"/>
                    <a:pt x="43232" y="8764"/>
                  </a:cubicBezTo>
                  <a:cubicBezTo>
                    <a:pt x="46000" y="7496"/>
                    <a:pt x="48936" y="7696"/>
                    <a:pt x="51404" y="5662"/>
                  </a:cubicBezTo>
                  <a:cubicBezTo>
                    <a:pt x="51805" y="5328"/>
                    <a:pt x="52205" y="4928"/>
                    <a:pt x="52338" y="4427"/>
                  </a:cubicBezTo>
                  <a:cubicBezTo>
                    <a:pt x="52572" y="3660"/>
                    <a:pt x="52138" y="2826"/>
                    <a:pt x="51504" y="2326"/>
                  </a:cubicBezTo>
                  <a:cubicBezTo>
                    <a:pt x="50871" y="1859"/>
                    <a:pt x="50070" y="1659"/>
                    <a:pt x="49303" y="1492"/>
                  </a:cubicBezTo>
                  <a:cubicBezTo>
                    <a:pt x="45033" y="625"/>
                    <a:pt x="40663" y="458"/>
                    <a:pt x="36327" y="324"/>
                  </a:cubicBezTo>
                  <a:cubicBezTo>
                    <a:pt x="31726" y="163"/>
                    <a:pt x="27115" y="1"/>
                    <a:pt x="22505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8"/>
            <p:cNvSpPr/>
            <p:nvPr/>
          </p:nvSpPr>
          <p:spPr>
            <a:xfrm>
              <a:off x="2657900" y="4401450"/>
              <a:ext cx="910675" cy="114725"/>
            </a:xfrm>
            <a:custGeom>
              <a:avLst/>
              <a:gdLst/>
              <a:ahLst/>
              <a:cxnLst/>
              <a:rect l="l" t="t" r="r" b="b"/>
              <a:pathLst>
                <a:path w="36427" h="4589" extrusionOk="0">
                  <a:moveTo>
                    <a:pt x="2984" y="0"/>
                  </a:moveTo>
                  <a:cubicBezTo>
                    <a:pt x="2713" y="0"/>
                    <a:pt x="2441" y="16"/>
                    <a:pt x="2169" y="53"/>
                  </a:cubicBezTo>
                  <a:cubicBezTo>
                    <a:pt x="1368" y="153"/>
                    <a:pt x="568" y="487"/>
                    <a:pt x="1" y="1020"/>
                  </a:cubicBezTo>
                  <a:cubicBezTo>
                    <a:pt x="401" y="1721"/>
                    <a:pt x="935" y="2355"/>
                    <a:pt x="1502" y="2788"/>
                  </a:cubicBezTo>
                  <a:cubicBezTo>
                    <a:pt x="3170" y="4056"/>
                    <a:pt x="5805" y="4189"/>
                    <a:pt x="7840" y="4423"/>
                  </a:cubicBezTo>
                  <a:cubicBezTo>
                    <a:pt x="8882" y="4543"/>
                    <a:pt x="9935" y="4588"/>
                    <a:pt x="10990" y="4588"/>
                  </a:cubicBezTo>
                  <a:cubicBezTo>
                    <a:pt x="13144" y="4588"/>
                    <a:pt x="15309" y="4401"/>
                    <a:pt x="17413" y="4289"/>
                  </a:cubicBezTo>
                  <a:cubicBezTo>
                    <a:pt x="22550" y="4056"/>
                    <a:pt x="27687" y="3789"/>
                    <a:pt x="32757" y="3088"/>
                  </a:cubicBezTo>
                  <a:cubicBezTo>
                    <a:pt x="34025" y="2922"/>
                    <a:pt x="35226" y="2688"/>
                    <a:pt x="36427" y="2388"/>
                  </a:cubicBezTo>
                  <a:cubicBezTo>
                    <a:pt x="36360" y="2154"/>
                    <a:pt x="36226" y="1888"/>
                    <a:pt x="36026" y="1687"/>
                  </a:cubicBezTo>
                  <a:cubicBezTo>
                    <a:pt x="35659" y="1287"/>
                    <a:pt x="35159" y="1054"/>
                    <a:pt x="34625" y="853"/>
                  </a:cubicBezTo>
                  <a:cubicBezTo>
                    <a:pt x="33394" y="432"/>
                    <a:pt x="32109" y="294"/>
                    <a:pt x="30802" y="294"/>
                  </a:cubicBezTo>
                  <a:cubicBezTo>
                    <a:pt x="29417" y="294"/>
                    <a:pt x="28010" y="449"/>
                    <a:pt x="26620" y="587"/>
                  </a:cubicBezTo>
                  <a:cubicBezTo>
                    <a:pt x="23167" y="954"/>
                    <a:pt x="19681" y="1195"/>
                    <a:pt x="16204" y="1195"/>
                  </a:cubicBezTo>
                  <a:cubicBezTo>
                    <a:pt x="12726" y="1195"/>
                    <a:pt x="9257" y="954"/>
                    <a:pt x="5838" y="353"/>
                  </a:cubicBezTo>
                  <a:cubicBezTo>
                    <a:pt x="4902" y="197"/>
                    <a:pt x="3945" y="0"/>
                    <a:pt x="2984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8"/>
            <p:cNvSpPr/>
            <p:nvPr/>
          </p:nvSpPr>
          <p:spPr>
            <a:xfrm>
              <a:off x="4392475" y="4523200"/>
              <a:ext cx="728050" cy="227325"/>
            </a:xfrm>
            <a:custGeom>
              <a:avLst/>
              <a:gdLst/>
              <a:ahLst/>
              <a:cxnLst/>
              <a:rect l="l" t="t" r="r" b="b"/>
              <a:pathLst>
                <a:path w="29122" h="9093" extrusionOk="0">
                  <a:moveTo>
                    <a:pt x="23527" y="0"/>
                  </a:moveTo>
                  <a:cubicBezTo>
                    <a:pt x="22058" y="0"/>
                    <a:pt x="20580" y="132"/>
                    <a:pt x="19114" y="287"/>
                  </a:cubicBezTo>
                  <a:cubicBezTo>
                    <a:pt x="15578" y="654"/>
                    <a:pt x="11976" y="1121"/>
                    <a:pt x="8573" y="2121"/>
                  </a:cubicBezTo>
                  <a:cubicBezTo>
                    <a:pt x="6372" y="2755"/>
                    <a:pt x="4170" y="3489"/>
                    <a:pt x="2302" y="4690"/>
                  </a:cubicBezTo>
                  <a:cubicBezTo>
                    <a:pt x="334" y="5957"/>
                    <a:pt x="0" y="6758"/>
                    <a:pt x="34" y="9093"/>
                  </a:cubicBezTo>
                  <a:cubicBezTo>
                    <a:pt x="2669" y="8693"/>
                    <a:pt x="2602" y="8759"/>
                    <a:pt x="5238" y="8326"/>
                  </a:cubicBezTo>
                  <a:cubicBezTo>
                    <a:pt x="7873" y="7892"/>
                    <a:pt x="10475" y="7492"/>
                    <a:pt x="13076" y="7091"/>
                  </a:cubicBezTo>
                  <a:cubicBezTo>
                    <a:pt x="18213" y="6258"/>
                    <a:pt x="23317" y="5457"/>
                    <a:pt x="28454" y="4623"/>
                  </a:cubicBezTo>
                  <a:cubicBezTo>
                    <a:pt x="28688" y="4590"/>
                    <a:pt x="28921" y="4556"/>
                    <a:pt x="29021" y="4390"/>
                  </a:cubicBezTo>
                  <a:cubicBezTo>
                    <a:pt x="29121" y="4223"/>
                    <a:pt x="29055" y="4023"/>
                    <a:pt x="28988" y="3822"/>
                  </a:cubicBezTo>
                  <a:cubicBezTo>
                    <a:pt x="28588" y="2922"/>
                    <a:pt x="28221" y="1988"/>
                    <a:pt x="27820" y="1087"/>
                  </a:cubicBezTo>
                  <a:cubicBezTo>
                    <a:pt x="27754" y="887"/>
                    <a:pt x="27654" y="687"/>
                    <a:pt x="27487" y="520"/>
                  </a:cubicBezTo>
                  <a:cubicBezTo>
                    <a:pt x="27287" y="353"/>
                    <a:pt x="26986" y="287"/>
                    <a:pt x="26720" y="253"/>
                  </a:cubicBezTo>
                  <a:cubicBezTo>
                    <a:pt x="25665" y="70"/>
                    <a:pt x="24598" y="0"/>
                    <a:pt x="23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8"/>
            <p:cNvSpPr/>
            <p:nvPr/>
          </p:nvSpPr>
          <p:spPr>
            <a:xfrm>
              <a:off x="5084625" y="4542850"/>
              <a:ext cx="5050" cy="7550"/>
            </a:xfrm>
            <a:custGeom>
              <a:avLst/>
              <a:gdLst/>
              <a:ahLst/>
              <a:cxnLst/>
              <a:rect l="l" t="t" r="r" b="b"/>
              <a:pathLst>
                <a:path w="202" h="302" extrusionOk="0">
                  <a:moveTo>
                    <a:pt x="1" y="1"/>
                  </a:moveTo>
                  <a:lnTo>
                    <a:pt x="1" y="1"/>
                  </a:lnTo>
                  <a:cubicBezTo>
                    <a:pt x="68" y="101"/>
                    <a:pt x="101" y="201"/>
                    <a:pt x="134" y="301"/>
                  </a:cubicBezTo>
                  <a:lnTo>
                    <a:pt x="201" y="301"/>
                  </a:lnTo>
                  <a:cubicBezTo>
                    <a:pt x="168" y="201"/>
                    <a:pt x="101" y="101"/>
                    <a:pt x="1" y="1"/>
                  </a:cubicBezTo>
                  <a:close/>
                </a:path>
              </a:pathLst>
            </a:custGeom>
            <a:solidFill>
              <a:srgbClr val="EDE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8"/>
            <p:cNvSpPr/>
            <p:nvPr/>
          </p:nvSpPr>
          <p:spPr>
            <a:xfrm>
              <a:off x="3628600" y="4250150"/>
              <a:ext cx="1431050" cy="452850"/>
            </a:xfrm>
            <a:custGeom>
              <a:avLst/>
              <a:gdLst/>
              <a:ahLst/>
              <a:cxnLst/>
              <a:rect l="l" t="t" r="r" b="b"/>
              <a:pathLst>
                <a:path w="57242" h="18114" extrusionOk="0">
                  <a:moveTo>
                    <a:pt x="13176" y="1"/>
                  </a:moveTo>
                  <a:cubicBezTo>
                    <a:pt x="10308" y="1"/>
                    <a:pt x="7406" y="34"/>
                    <a:pt x="4570" y="367"/>
                  </a:cubicBezTo>
                  <a:cubicBezTo>
                    <a:pt x="2936" y="568"/>
                    <a:pt x="1268" y="868"/>
                    <a:pt x="0" y="1735"/>
                  </a:cubicBezTo>
                  <a:cubicBezTo>
                    <a:pt x="1134" y="2102"/>
                    <a:pt x="2202" y="2636"/>
                    <a:pt x="3269" y="3203"/>
                  </a:cubicBezTo>
                  <a:cubicBezTo>
                    <a:pt x="7539" y="5371"/>
                    <a:pt x="11775" y="7573"/>
                    <a:pt x="16045" y="9774"/>
                  </a:cubicBezTo>
                  <a:cubicBezTo>
                    <a:pt x="17079" y="10308"/>
                    <a:pt x="18113" y="10842"/>
                    <a:pt x="19147" y="11375"/>
                  </a:cubicBezTo>
                  <a:cubicBezTo>
                    <a:pt x="19881" y="11776"/>
                    <a:pt x="20648" y="12176"/>
                    <a:pt x="21382" y="12543"/>
                  </a:cubicBezTo>
                  <a:cubicBezTo>
                    <a:pt x="23584" y="13677"/>
                    <a:pt x="25785" y="14744"/>
                    <a:pt x="27954" y="15845"/>
                  </a:cubicBezTo>
                  <a:cubicBezTo>
                    <a:pt x="28654" y="16212"/>
                    <a:pt x="30155" y="16713"/>
                    <a:pt x="30522" y="17413"/>
                  </a:cubicBezTo>
                  <a:cubicBezTo>
                    <a:pt x="30622" y="17580"/>
                    <a:pt x="30656" y="17813"/>
                    <a:pt x="30656" y="18114"/>
                  </a:cubicBezTo>
                  <a:cubicBezTo>
                    <a:pt x="30689" y="18114"/>
                    <a:pt x="30689" y="18080"/>
                    <a:pt x="30722" y="18080"/>
                  </a:cubicBezTo>
                  <a:cubicBezTo>
                    <a:pt x="30956" y="17079"/>
                    <a:pt x="31556" y="16446"/>
                    <a:pt x="32857" y="15612"/>
                  </a:cubicBezTo>
                  <a:cubicBezTo>
                    <a:pt x="34725" y="14411"/>
                    <a:pt x="36927" y="13677"/>
                    <a:pt x="39128" y="13043"/>
                  </a:cubicBezTo>
                  <a:cubicBezTo>
                    <a:pt x="42531" y="12043"/>
                    <a:pt x="46133" y="11576"/>
                    <a:pt x="49669" y="11209"/>
                  </a:cubicBezTo>
                  <a:cubicBezTo>
                    <a:pt x="51135" y="11054"/>
                    <a:pt x="52613" y="10922"/>
                    <a:pt x="54075" y="10922"/>
                  </a:cubicBezTo>
                  <a:cubicBezTo>
                    <a:pt x="55142" y="10922"/>
                    <a:pt x="56200" y="10992"/>
                    <a:pt x="57241" y="11175"/>
                  </a:cubicBezTo>
                  <a:cubicBezTo>
                    <a:pt x="56841" y="11008"/>
                    <a:pt x="56407" y="10875"/>
                    <a:pt x="56174" y="10775"/>
                  </a:cubicBezTo>
                  <a:cubicBezTo>
                    <a:pt x="55140" y="10341"/>
                    <a:pt x="54106" y="9908"/>
                    <a:pt x="53105" y="9474"/>
                  </a:cubicBezTo>
                  <a:cubicBezTo>
                    <a:pt x="51037" y="8607"/>
                    <a:pt x="48969" y="7739"/>
                    <a:pt x="46900" y="6905"/>
                  </a:cubicBezTo>
                  <a:cubicBezTo>
                    <a:pt x="42731" y="5238"/>
                    <a:pt x="38561" y="3603"/>
                    <a:pt x="34358" y="2069"/>
                  </a:cubicBezTo>
                  <a:cubicBezTo>
                    <a:pt x="32757" y="1468"/>
                    <a:pt x="31156" y="901"/>
                    <a:pt x="29455" y="568"/>
                  </a:cubicBezTo>
                  <a:cubicBezTo>
                    <a:pt x="27753" y="267"/>
                    <a:pt x="25986" y="201"/>
                    <a:pt x="24251" y="134"/>
                  </a:cubicBezTo>
                  <a:cubicBezTo>
                    <a:pt x="20582" y="34"/>
                    <a:pt x="16879" y="1"/>
                    <a:pt x="131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8"/>
            <p:cNvSpPr/>
            <p:nvPr/>
          </p:nvSpPr>
          <p:spPr>
            <a:xfrm>
              <a:off x="2895575" y="4270850"/>
              <a:ext cx="1500250" cy="628875"/>
            </a:xfrm>
            <a:custGeom>
              <a:avLst/>
              <a:gdLst/>
              <a:ahLst/>
              <a:cxnLst/>
              <a:rect l="l" t="t" r="r" b="b"/>
              <a:pathLst>
                <a:path w="60010" h="25155" extrusionOk="0">
                  <a:moveTo>
                    <a:pt x="21034" y="1"/>
                  </a:moveTo>
                  <a:cubicBezTo>
                    <a:pt x="18378" y="1"/>
                    <a:pt x="15719" y="225"/>
                    <a:pt x="13110" y="674"/>
                  </a:cubicBezTo>
                  <a:cubicBezTo>
                    <a:pt x="10975" y="1041"/>
                    <a:pt x="8873" y="1574"/>
                    <a:pt x="6839" y="2241"/>
                  </a:cubicBezTo>
                  <a:cubicBezTo>
                    <a:pt x="4871" y="2875"/>
                    <a:pt x="2802" y="3376"/>
                    <a:pt x="901" y="4176"/>
                  </a:cubicBezTo>
                  <a:cubicBezTo>
                    <a:pt x="334" y="4410"/>
                    <a:pt x="201" y="7679"/>
                    <a:pt x="67" y="8279"/>
                  </a:cubicBezTo>
                  <a:cubicBezTo>
                    <a:pt x="34" y="8379"/>
                    <a:pt x="0" y="8446"/>
                    <a:pt x="34" y="8546"/>
                  </a:cubicBezTo>
                  <a:cubicBezTo>
                    <a:pt x="67" y="8646"/>
                    <a:pt x="134" y="8713"/>
                    <a:pt x="234" y="8813"/>
                  </a:cubicBezTo>
                  <a:cubicBezTo>
                    <a:pt x="2936" y="11415"/>
                    <a:pt x="5771" y="13816"/>
                    <a:pt x="8740" y="16218"/>
                  </a:cubicBezTo>
                  <a:cubicBezTo>
                    <a:pt x="10942" y="18019"/>
                    <a:pt x="13010" y="19887"/>
                    <a:pt x="15278" y="21622"/>
                  </a:cubicBezTo>
                  <a:cubicBezTo>
                    <a:pt x="16937" y="22874"/>
                    <a:pt x="19360" y="25155"/>
                    <a:pt x="21720" y="25155"/>
                  </a:cubicBezTo>
                  <a:cubicBezTo>
                    <a:pt x="21875" y="25155"/>
                    <a:pt x="22029" y="25145"/>
                    <a:pt x="22183" y="25124"/>
                  </a:cubicBezTo>
                  <a:cubicBezTo>
                    <a:pt x="27287" y="24457"/>
                    <a:pt x="59910" y="19487"/>
                    <a:pt x="59910" y="19187"/>
                  </a:cubicBezTo>
                  <a:cubicBezTo>
                    <a:pt x="59876" y="18486"/>
                    <a:pt x="59910" y="17953"/>
                    <a:pt x="60010" y="17452"/>
                  </a:cubicBezTo>
                  <a:cubicBezTo>
                    <a:pt x="60010" y="17119"/>
                    <a:pt x="59943" y="16785"/>
                    <a:pt x="59843" y="16585"/>
                  </a:cubicBezTo>
                  <a:cubicBezTo>
                    <a:pt x="59476" y="15885"/>
                    <a:pt x="57975" y="15384"/>
                    <a:pt x="57275" y="15017"/>
                  </a:cubicBezTo>
                  <a:cubicBezTo>
                    <a:pt x="55106" y="13916"/>
                    <a:pt x="52905" y="12849"/>
                    <a:pt x="50703" y="11715"/>
                  </a:cubicBezTo>
                  <a:cubicBezTo>
                    <a:pt x="44666" y="8613"/>
                    <a:pt x="38628" y="5477"/>
                    <a:pt x="32590" y="2375"/>
                  </a:cubicBezTo>
                  <a:cubicBezTo>
                    <a:pt x="31490" y="1774"/>
                    <a:pt x="30355" y="1207"/>
                    <a:pt x="29121" y="840"/>
                  </a:cubicBezTo>
                  <a:cubicBezTo>
                    <a:pt x="28120" y="540"/>
                    <a:pt x="27120" y="373"/>
                    <a:pt x="26086" y="273"/>
                  </a:cubicBezTo>
                  <a:cubicBezTo>
                    <a:pt x="24412" y="92"/>
                    <a:pt x="22724" y="1"/>
                    <a:pt x="21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8"/>
            <p:cNvSpPr/>
            <p:nvPr/>
          </p:nvSpPr>
          <p:spPr>
            <a:xfrm>
              <a:off x="2895575" y="4386925"/>
              <a:ext cx="1500250" cy="512800"/>
            </a:xfrm>
            <a:custGeom>
              <a:avLst/>
              <a:gdLst/>
              <a:ahLst/>
              <a:cxnLst/>
              <a:rect l="l" t="t" r="r" b="b"/>
              <a:pathLst>
                <a:path w="60010" h="20512" extrusionOk="0">
                  <a:moveTo>
                    <a:pt x="601" y="0"/>
                  </a:moveTo>
                  <a:cubicBezTo>
                    <a:pt x="301" y="1001"/>
                    <a:pt x="167" y="3169"/>
                    <a:pt x="67" y="3636"/>
                  </a:cubicBezTo>
                  <a:cubicBezTo>
                    <a:pt x="34" y="3736"/>
                    <a:pt x="0" y="3803"/>
                    <a:pt x="34" y="3903"/>
                  </a:cubicBezTo>
                  <a:cubicBezTo>
                    <a:pt x="67" y="4003"/>
                    <a:pt x="134" y="4070"/>
                    <a:pt x="234" y="4170"/>
                  </a:cubicBezTo>
                  <a:cubicBezTo>
                    <a:pt x="2936" y="6772"/>
                    <a:pt x="5771" y="9173"/>
                    <a:pt x="8740" y="11575"/>
                  </a:cubicBezTo>
                  <a:cubicBezTo>
                    <a:pt x="10942" y="13376"/>
                    <a:pt x="13010" y="15244"/>
                    <a:pt x="15278" y="16979"/>
                  </a:cubicBezTo>
                  <a:cubicBezTo>
                    <a:pt x="16937" y="18231"/>
                    <a:pt x="19360" y="20512"/>
                    <a:pt x="21720" y="20512"/>
                  </a:cubicBezTo>
                  <a:cubicBezTo>
                    <a:pt x="21875" y="20512"/>
                    <a:pt x="22029" y="20502"/>
                    <a:pt x="22183" y="20481"/>
                  </a:cubicBezTo>
                  <a:cubicBezTo>
                    <a:pt x="27287" y="19814"/>
                    <a:pt x="59910" y="14844"/>
                    <a:pt x="59910" y="14544"/>
                  </a:cubicBezTo>
                  <a:cubicBezTo>
                    <a:pt x="59876" y="13843"/>
                    <a:pt x="59910" y="13310"/>
                    <a:pt x="60010" y="12809"/>
                  </a:cubicBezTo>
                  <a:cubicBezTo>
                    <a:pt x="60010" y="12809"/>
                    <a:pt x="60010" y="12776"/>
                    <a:pt x="60010" y="12743"/>
                  </a:cubicBezTo>
                  <a:cubicBezTo>
                    <a:pt x="59359" y="12434"/>
                    <a:pt x="58638" y="12355"/>
                    <a:pt x="57905" y="12355"/>
                  </a:cubicBezTo>
                  <a:cubicBezTo>
                    <a:pt x="57211" y="12355"/>
                    <a:pt x="56506" y="12426"/>
                    <a:pt x="55840" y="12442"/>
                  </a:cubicBezTo>
                  <a:cubicBezTo>
                    <a:pt x="54239" y="12476"/>
                    <a:pt x="52671" y="12509"/>
                    <a:pt x="51070" y="12542"/>
                  </a:cubicBezTo>
                  <a:cubicBezTo>
                    <a:pt x="47868" y="12609"/>
                    <a:pt x="44666" y="12743"/>
                    <a:pt x="41497" y="13110"/>
                  </a:cubicBezTo>
                  <a:cubicBezTo>
                    <a:pt x="38695" y="13443"/>
                    <a:pt x="32557" y="14677"/>
                    <a:pt x="29755" y="15078"/>
                  </a:cubicBezTo>
                  <a:cubicBezTo>
                    <a:pt x="28554" y="15278"/>
                    <a:pt x="27287" y="15344"/>
                    <a:pt x="26119" y="15711"/>
                  </a:cubicBezTo>
                  <a:cubicBezTo>
                    <a:pt x="24818" y="16112"/>
                    <a:pt x="23484" y="16545"/>
                    <a:pt x="22150" y="16846"/>
                  </a:cubicBezTo>
                  <a:cubicBezTo>
                    <a:pt x="21857" y="16921"/>
                    <a:pt x="21615" y="16959"/>
                    <a:pt x="21404" y="16959"/>
                  </a:cubicBezTo>
                  <a:cubicBezTo>
                    <a:pt x="20868" y="16959"/>
                    <a:pt x="20526" y="16714"/>
                    <a:pt x="20048" y="16212"/>
                  </a:cubicBezTo>
                  <a:cubicBezTo>
                    <a:pt x="19314" y="15478"/>
                    <a:pt x="18280" y="14844"/>
                    <a:pt x="17446" y="14177"/>
                  </a:cubicBezTo>
                  <a:cubicBezTo>
                    <a:pt x="15645" y="12809"/>
                    <a:pt x="13877" y="11442"/>
                    <a:pt x="12176" y="9974"/>
                  </a:cubicBezTo>
                  <a:cubicBezTo>
                    <a:pt x="9774" y="7973"/>
                    <a:pt x="6972" y="5137"/>
                    <a:pt x="4504" y="3236"/>
                  </a:cubicBezTo>
                  <a:cubicBezTo>
                    <a:pt x="3670" y="2602"/>
                    <a:pt x="2836" y="1901"/>
                    <a:pt x="2035" y="1201"/>
                  </a:cubicBezTo>
                  <a:cubicBezTo>
                    <a:pt x="1602" y="834"/>
                    <a:pt x="1068" y="500"/>
                    <a:pt x="701" y="100"/>
                  </a:cubicBezTo>
                  <a:cubicBezTo>
                    <a:pt x="668" y="67"/>
                    <a:pt x="634" y="33"/>
                    <a:pt x="6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8"/>
            <p:cNvSpPr/>
            <p:nvPr/>
          </p:nvSpPr>
          <p:spPr>
            <a:xfrm>
              <a:off x="2911425" y="4385250"/>
              <a:ext cx="1485250" cy="429500"/>
            </a:xfrm>
            <a:custGeom>
              <a:avLst/>
              <a:gdLst/>
              <a:ahLst/>
              <a:cxnLst/>
              <a:rect l="l" t="t" r="r" b="b"/>
              <a:pathLst>
                <a:path w="59410" h="17180" fill="none" extrusionOk="0">
                  <a:moveTo>
                    <a:pt x="59409" y="12676"/>
                  </a:moveTo>
                  <a:cubicBezTo>
                    <a:pt x="44198" y="10741"/>
                    <a:pt x="20115" y="17179"/>
                    <a:pt x="20115" y="17179"/>
                  </a:cubicBezTo>
                  <a:lnTo>
                    <a:pt x="0" y="0"/>
                  </a:ln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8"/>
            <p:cNvSpPr/>
            <p:nvPr/>
          </p:nvSpPr>
          <p:spPr>
            <a:xfrm>
              <a:off x="3414275" y="4814725"/>
              <a:ext cx="25" cy="80925"/>
            </a:xfrm>
            <a:custGeom>
              <a:avLst/>
              <a:gdLst/>
              <a:ahLst/>
              <a:cxnLst/>
              <a:rect l="l" t="t" r="r" b="b"/>
              <a:pathLst>
                <a:path w="1" h="3237" fill="none" extrusionOk="0">
                  <a:moveTo>
                    <a:pt x="1" y="3236"/>
                  </a:moveTo>
                  <a:lnTo>
                    <a:pt x="1" y="0"/>
                  </a:ln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8"/>
            <p:cNvSpPr/>
            <p:nvPr/>
          </p:nvSpPr>
          <p:spPr>
            <a:xfrm>
              <a:off x="4395800" y="4500325"/>
              <a:ext cx="683850" cy="202675"/>
            </a:xfrm>
            <a:custGeom>
              <a:avLst/>
              <a:gdLst/>
              <a:ahLst/>
              <a:cxnLst/>
              <a:rect l="l" t="t" r="r" b="b"/>
              <a:pathLst>
                <a:path w="27354" h="8107" fill="none" extrusionOk="0">
                  <a:moveTo>
                    <a:pt x="1" y="8107"/>
                  </a:moveTo>
                  <a:cubicBezTo>
                    <a:pt x="1" y="8107"/>
                    <a:pt x="501" y="5772"/>
                    <a:pt x="5471" y="4004"/>
                  </a:cubicBezTo>
                  <a:cubicBezTo>
                    <a:pt x="11309" y="1902"/>
                    <a:pt x="24785" y="1"/>
                    <a:pt x="27354" y="143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8"/>
            <p:cNvSpPr/>
            <p:nvPr/>
          </p:nvSpPr>
          <p:spPr>
            <a:xfrm>
              <a:off x="3628600" y="4293525"/>
              <a:ext cx="773075" cy="455350"/>
            </a:xfrm>
            <a:custGeom>
              <a:avLst/>
              <a:gdLst/>
              <a:ahLst/>
              <a:cxnLst/>
              <a:rect l="l" t="t" r="r" b="b"/>
              <a:pathLst>
                <a:path w="30923" h="18214" fill="none" extrusionOk="0">
                  <a:moveTo>
                    <a:pt x="0" y="0"/>
                  </a:moveTo>
                  <a:cubicBezTo>
                    <a:pt x="0" y="0"/>
                    <a:pt x="3970" y="1668"/>
                    <a:pt x="9307" y="4570"/>
                  </a:cubicBezTo>
                  <a:cubicBezTo>
                    <a:pt x="13543" y="6872"/>
                    <a:pt x="18514" y="9374"/>
                    <a:pt x="22550" y="11408"/>
                  </a:cubicBezTo>
                  <a:cubicBezTo>
                    <a:pt x="26486" y="13376"/>
                    <a:pt x="29555" y="14844"/>
                    <a:pt x="29755" y="14978"/>
                  </a:cubicBezTo>
                  <a:cubicBezTo>
                    <a:pt x="29755" y="14978"/>
                    <a:pt x="30689" y="15378"/>
                    <a:pt x="30722" y="16345"/>
                  </a:cubicBezTo>
                  <a:lnTo>
                    <a:pt x="30922" y="18213"/>
                  </a:lnTo>
                </a:path>
              </a:pathLst>
            </a:custGeom>
            <a:noFill/>
            <a:ln w="83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8"/>
            <p:cNvSpPr/>
            <p:nvPr/>
          </p:nvSpPr>
          <p:spPr>
            <a:xfrm>
              <a:off x="3430125" y="4626250"/>
              <a:ext cx="887325" cy="150125"/>
            </a:xfrm>
            <a:custGeom>
              <a:avLst/>
              <a:gdLst/>
              <a:ahLst/>
              <a:cxnLst/>
              <a:rect l="l" t="t" r="r" b="b"/>
              <a:pathLst>
                <a:path w="35493" h="6005" fill="none" extrusionOk="0">
                  <a:moveTo>
                    <a:pt x="0" y="6005"/>
                  </a:moveTo>
                  <a:cubicBezTo>
                    <a:pt x="0" y="6005"/>
                    <a:pt x="20648" y="1"/>
                    <a:pt x="35492" y="1568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8"/>
            <p:cNvSpPr/>
            <p:nvPr/>
          </p:nvSpPr>
          <p:spPr>
            <a:xfrm>
              <a:off x="3335875" y="4564550"/>
              <a:ext cx="887325" cy="150950"/>
            </a:xfrm>
            <a:custGeom>
              <a:avLst/>
              <a:gdLst/>
              <a:ahLst/>
              <a:cxnLst/>
              <a:rect l="l" t="t" r="r" b="b"/>
              <a:pathLst>
                <a:path w="35493" h="6038" fill="none" extrusionOk="0">
                  <a:moveTo>
                    <a:pt x="1" y="6038"/>
                  </a:moveTo>
                  <a:cubicBezTo>
                    <a:pt x="1" y="6038"/>
                    <a:pt x="20616" y="0"/>
                    <a:pt x="35493" y="1601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8"/>
            <p:cNvSpPr/>
            <p:nvPr/>
          </p:nvSpPr>
          <p:spPr>
            <a:xfrm>
              <a:off x="3257500" y="4505325"/>
              <a:ext cx="843950" cy="141800"/>
            </a:xfrm>
            <a:custGeom>
              <a:avLst/>
              <a:gdLst/>
              <a:ahLst/>
              <a:cxnLst/>
              <a:rect l="l" t="t" r="r" b="b"/>
              <a:pathLst>
                <a:path w="33758" h="5672" fill="none" extrusionOk="0">
                  <a:moveTo>
                    <a:pt x="0" y="5672"/>
                  </a:moveTo>
                  <a:cubicBezTo>
                    <a:pt x="0" y="5672"/>
                    <a:pt x="18881" y="1"/>
                    <a:pt x="33758" y="1602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8"/>
            <p:cNvSpPr/>
            <p:nvPr/>
          </p:nvSpPr>
          <p:spPr>
            <a:xfrm>
              <a:off x="3178275" y="4457800"/>
              <a:ext cx="796425" cy="123450"/>
            </a:xfrm>
            <a:custGeom>
              <a:avLst/>
              <a:gdLst/>
              <a:ahLst/>
              <a:cxnLst/>
              <a:rect l="l" t="t" r="r" b="b"/>
              <a:pathLst>
                <a:path w="31857" h="4938" fill="none" extrusionOk="0">
                  <a:moveTo>
                    <a:pt x="0" y="4937"/>
                  </a:moveTo>
                  <a:cubicBezTo>
                    <a:pt x="0" y="4937"/>
                    <a:pt x="17313" y="0"/>
                    <a:pt x="31857" y="768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48"/>
            <p:cNvSpPr/>
            <p:nvPr/>
          </p:nvSpPr>
          <p:spPr>
            <a:xfrm>
              <a:off x="3106550" y="4407775"/>
              <a:ext cx="743900" cy="108425"/>
            </a:xfrm>
            <a:custGeom>
              <a:avLst/>
              <a:gdLst/>
              <a:ahLst/>
              <a:cxnLst/>
              <a:rect l="l" t="t" r="r" b="b"/>
              <a:pathLst>
                <a:path w="29756" h="4337" fill="none" extrusionOk="0">
                  <a:moveTo>
                    <a:pt x="1" y="4337"/>
                  </a:moveTo>
                  <a:cubicBezTo>
                    <a:pt x="1" y="4337"/>
                    <a:pt x="15178" y="0"/>
                    <a:pt x="29755" y="267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48"/>
            <p:cNvSpPr/>
            <p:nvPr/>
          </p:nvSpPr>
          <p:spPr>
            <a:xfrm>
              <a:off x="3016500" y="4343550"/>
              <a:ext cx="718875" cy="100100"/>
            </a:xfrm>
            <a:custGeom>
              <a:avLst/>
              <a:gdLst/>
              <a:ahLst/>
              <a:cxnLst/>
              <a:rect l="l" t="t" r="r" b="b"/>
              <a:pathLst>
                <a:path w="28755" h="4004" fill="none" extrusionOk="0">
                  <a:moveTo>
                    <a:pt x="0" y="4003"/>
                  </a:moveTo>
                  <a:cubicBezTo>
                    <a:pt x="0" y="4003"/>
                    <a:pt x="14377" y="1"/>
                    <a:pt x="28754" y="501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8"/>
            <p:cNvSpPr/>
            <p:nvPr/>
          </p:nvSpPr>
          <p:spPr>
            <a:xfrm>
              <a:off x="2948100" y="4293525"/>
              <a:ext cx="687200" cy="93425"/>
            </a:xfrm>
            <a:custGeom>
              <a:avLst/>
              <a:gdLst/>
              <a:ahLst/>
              <a:cxnLst/>
              <a:rect l="l" t="t" r="r" b="b"/>
              <a:pathLst>
                <a:path w="27488" h="3737" fill="none" extrusionOk="0">
                  <a:moveTo>
                    <a:pt x="1" y="3736"/>
                  </a:moveTo>
                  <a:cubicBezTo>
                    <a:pt x="1" y="3736"/>
                    <a:pt x="12943" y="0"/>
                    <a:pt x="27487" y="434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8"/>
            <p:cNvSpPr/>
            <p:nvPr/>
          </p:nvSpPr>
          <p:spPr>
            <a:xfrm>
              <a:off x="3691975" y="4250150"/>
              <a:ext cx="692175" cy="51725"/>
            </a:xfrm>
            <a:custGeom>
              <a:avLst/>
              <a:gdLst/>
              <a:ahLst/>
              <a:cxnLst/>
              <a:rect l="l" t="t" r="r" b="b"/>
              <a:pathLst>
                <a:path w="27687" h="2069" fill="none" extrusionOk="0">
                  <a:moveTo>
                    <a:pt x="0" y="2069"/>
                  </a:moveTo>
                  <a:cubicBezTo>
                    <a:pt x="0" y="2069"/>
                    <a:pt x="13410" y="1"/>
                    <a:pt x="27687" y="1135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8"/>
            <p:cNvSpPr/>
            <p:nvPr/>
          </p:nvSpPr>
          <p:spPr>
            <a:xfrm>
              <a:off x="3772875" y="4290175"/>
              <a:ext cx="673000" cy="55900"/>
            </a:xfrm>
            <a:custGeom>
              <a:avLst/>
              <a:gdLst/>
              <a:ahLst/>
              <a:cxnLst/>
              <a:rect l="l" t="t" r="r" b="b"/>
              <a:pathLst>
                <a:path w="26920" h="2236" fill="none" extrusionOk="0">
                  <a:moveTo>
                    <a:pt x="0" y="2236"/>
                  </a:moveTo>
                  <a:cubicBezTo>
                    <a:pt x="0" y="2236"/>
                    <a:pt x="13476" y="1"/>
                    <a:pt x="26919" y="468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8"/>
            <p:cNvSpPr/>
            <p:nvPr/>
          </p:nvSpPr>
          <p:spPr>
            <a:xfrm>
              <a:off x="3873775" y="4333550"/>
              <a:ext cx="658000" cy="65900"/>
            </a:xfrm>
            <a:custGeom>
              <a:avLst/>
              <a:gdLst/>
              <a:ahLst/>
              <a:cxnLst/>
              <a:rect l="l" t="t" r="r" b="b"/>
              <a:pathLst>
                <a:path w="26320" h="2636" fill="none" extrusionOk="0">
                  <a:moveTo>
                    <a:pt x="0" y="2635"/>
                  </a:moveTo>
                  <a:cubicBezTo>
                    <a:pt x="0" y="2635"/>
                    <a:pt x="13677" y="0"/>
                    <a:pt x="26319" y="0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8"/>
            <p:cNvSpPr/>
            <p:nvPr/>
          </p:nvSpPr>
          <p:spPr>
            <a:xfrm>
              <a:off x="3964675" y="4365225"/>
              <a:ext cx="628800" cy="70075"/>
            </a:xfrm>
            <a:custGeom>
              <a:avLst/>
              <a:gdLst/>
              <a:ahLst/>
              <a:cxnLst/>
              <a:rect l="l" t="t" r="r" b="b"/>
              <a:pathLst>
                <a:path w="25152" h="2803" fill="none" extrusionOk="0">
                  <a:moveTo>
                    <a:pt x="0" y="2803"/>
                  </a:moveTo>
                  <a:cubicBezTo>
                    <a:pt x="0" y="2803"/>
                    <a:pt x="12009" y="434"/>
                    <a:pt x="25152" y="1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8"/>
            <p:cNvSpPr/>
            <p:nvPr/>
          </p:nvSpPr>
          <p:spPr>
            <a:xfrm>
              <a:off x="4038050" y="4386925"/>
              <a:ext cx="653825" cy="96750"/>
            </a:xfrm>
            <a:custGeom>
              <a:avLst/>
              <a:gdLst/>
              <a:ahLst/>
              <a:cxnLst/>
              <a:rect l="l" t="t" r="r" b="b"/>
              <a:pathLst>
                <a:path w="26153" h="3870" fill="none" extrusionOk="0">
                  <a:moveTo>
                    <a:pt x="1" y="3870"/>
                  </a:moveTo>
                  <a:cubicBezTo>
                    <a:pt x="1" y="3870"/>
                    <a:pt x="13844" y="500"/>
                    <a:pt x="26153" y="0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8"/>
            <p:cNvSpPr/>
            <p:nvPr/>
          </p:nvSpPr>
          <p:spPr>
            <a:xfrm>
              <a:off x="4153125" y="4435275"/>
              <a:ext cx="627975" cy="95925"/>
            </a:xfrm>
            <a:custGeom>
              <a:avLst/>
              <a:gdLst/>
              <a:ahLst/>
              <a:cxnLst/>
              <a:rect l="l" t="t" r="r" b="b"/>
              <a:pathLst>
                <a:path w="25119" h="3837" fill="none" extrusionOk="0">
                  <a:moveTo>
                    <a:pt x="1" y="3837"/>
                  </a:moveTo>
                  <a:cubicBezTo>
                    <a:pt x="1" y="3837"/>
                    <a:pt x="14511" y="334"/>
                    <a:pt x="25119" y="1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8"/>
            <p:cNvSpPr/>
            <p:nvPr/>
          </p:nvSpPr>
          <p:spPr>
            <a:xfrm>
              <a:off x="4247375" y="4465300"/>
              <a:ext cx="626300" cy="108450"/>
            </a:xfrm>
            <a:custGeom>
              <a:avLst/>
              <a:gdLst/>
              <a:ahLst/>
              <a:cxnLst/>
              <a:rect l="l" t="t" r="r" b="b"/>
              <a:pathLst>
                <a:path w="25052" h="4338" fill="none" extrusionOk="0">
                  <a:moveTo>
                    <a:pt x="0" y="4337"/>
                  </a:moveTo>
                  <a:cubicBezTo>
                    <a:pt x="0" y="4337"/>
                    <a:pt x="13677" y="268"/>
                    <a:pt x="25052" y="1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48"/>
            <p:cNvSpPr/>
            <p:nvPr/>
          </p:nvSpPr>
          <p:spPr>
            <a:xfrm>
              <a:off x="4334100" y="4495325"/>
              <a:ext cx="612125" cy="120100"/>
            </a:xfrm>
            <a:custGeom>
              <a:avLst/>
              <a:gdLst/>
              <a:ahLst/>
              <a:cxnLst/>
              <a:rect l="l" t="t" r="r" b="b"/>
              <a:pathLst>
                <a:path w="24485" h="4804" fill="none" extrusionOk="0">
                  <a:moveTo>
                    <a:pt x="0" y="4804"/>
                  </a:moveTo>
                  <a:cubicBezTo>
                    <a:pt x="0" y="4804"/>
                    <a:pt x="13744" y="401"/>
                    <a:pt x="24485" y="1"/>
                  </a:cubicBezTo>
                </a:path>
              </a:pathLst>
            </a:custGeom>
            <a:noFill/>
            <a:ln w="3325" cap="flat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8"/>
            <p:cNvSpPr/>
            <p:nvPr/>
          </p:nvSpPr>
          <p:spPr>
            <a:xfrm>
              <a:off x="4445000" y="4132175"/>
              <a:ext cx="220200" cy="272275"/>
            </a:xfrm>
            <a:custGeom>
              <a:avLst/>
              <a:gdLst/>
              <a:ahLst/>
              <a:cxnLst/>
              <a:rect l="l" t="t" r="r" b="b"/>
              <a:pathLst>
                <a:path w="8808" h="10891" extrusionOk="0">
                  <a:moveTo>
                    <a:pt x="5761" y="1"/>
                  </a:moveTo>
                  <a:cubicBezTo>
                    <a:pt x="4453" y="1"/>
                    <a:pt x="3577" y="706"/>
                    <a:pt x="2870" y="1751"/>
                  </a:cubicBezTo>
                  <a:cubicBezTo>
                    <a:pt x="2036" y="2985"/>
                    <a:pt x="1269" y="4253"/>
                    <a:pt x="735" y="5620"/>
                  </a:cubicBezTo>
                  <a:cubicBezTo>
                    <a:pt x="435" y="6454"/>
                    <a:pt x="134" y="7321"/>
                    <a:pt x="68" y="8222"/>
                  </a:cubicBezTo>
                  <a:cubicBezTo>
                    <a:pt x="1" y="9089"/>
                    <a:pt x="168" y="10023"/>
                    <a:pt x="668" y="10757"/>
                  </a:cubicBezTo>
                  <a:cubicBezTo>
                    <a:pt x="701" y="10824"/>
                    <a:pt x="768" y="10891"/>
                    <a:pt x="835" y="10891"/>
                  </a:cubicBezTo>
                  <a:cubicBezTo>
                    <a:pt x="902" y="10891"/>
                    <a:pt x="968" y="10857"/>
                    <a:pt x="1002" y="10824"/>
                  </a:cubicBezTo>
                  <a:cubicBezTo>
                    <a:pt x="1769" y="10190"/>
                    <a:pt x="2203" y="9123"/>
                    <a:pt x="2736" y="8322"/>
                  </a:cubicBezTo>
                  <a:cubicBezTo>
                    <a:pt x="3337" y="7455"/>
                    <a:pt x="4104" y="6754"/>
                    <a:pt x="4838" y="6020"/>
                  </a:cubicBezTo>
                  <a:cubicBezTo>
                    <a:pt x="5271" y="5587"/>
                    <a:pt x="5738" y="5187"/>
                    <a:pt x="6072" y="4686"/>
                  </a:cubicBezTo>
                  <a:cubicBezTo>
                    <a:pt x="6172" y="4553"/>
                    <a:pt x="6205" y="4386"/>
                    <a:pt x="6272" y="4253"/>
                  </a:cubicBezTo>
                  <a:cubicBezTo>
                    <a:pt x="6339" y="4052"/>
                    <a:pt x="6372" y="3886"/>
                    <a:pt x="6439" y="3685"/>
                  </a:cubicBezTo>
                  <a:cubicBezTo>
                    <a:pt x="6839" y="2785"/>
                    <a:pt x="7907" y="2018"/>
                    <a:pt x="8674" y="1484"/>
                  </a:cubicBezTo>
                  <a:cubicBezTo>
                    <a:pt x="8741" y="1417"/>
                    <a:pt x="8807" y="1350"/>
                    <a:pt x="8807" y="1284"/>
                  </a:cubicBezTo>
                  <a:cubicBezTo>
                    <a:pt x="8807" y="1217"/>
                    <a:pt x="8741" y="1184"/>
                    <a:pt x="8707" y="1150"/>
                  </a:cubicBezTo>
                  <a:cubicBezTo>
                    <a:pt x="7940" y="550"/>
                    <a:pt x="7039" y="83"/>
                    <a:pt x="6105" y="16"/>
                  </a:cubicBezTo>
                  <a:cubicBezTo>
                    <a:pt x="5987" y="6"/>
                    <a:pt x="5873" y="1"/>
                    <a:pt x="5761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8"/>
            <p:cNvSpPr/>
            <p:nvPr/>
          </p:nvSpPr>
          <p:spPr>
            <a:xfrm>
              <a:off x="4404975" y="3873950"/>
              <a:ext cx="400325" cy="635600"/>
            </a:xfrm>
            <a:custGeom>
              <a:avLst/>
              <a:gdLst/>
              <a:ahLst/>
              <a:cxnLst/>
              <a:rect l="l" t="t" r="r" b="b"/>
              <a:pathLst>
                <a:path w="16013" h="25424" extrusionOk="0">
                  <a:moveTo>
                    <a:pt x="14939" y="0"/>
                  </a:moveTo>
                  <a:cubicBezTo>
                    <a:pt x="14622" y="0"/>
                    <a:pt x="14239" y="232"/>
                    <a:pt x="14011" y="638"/>
                  </a:cubicBezTo>
                  <a:lnTo>
                    <a:pt x="768" y="22387"/>
                  </a:lnTo>
                  <a:cubicBezTo>
                    <a:pt x="668" y="22487"/>
                    <a:pt x="635" y="22621"/>
                    <a:pt x="568" y="22754"/>
                  </a:cubicBezTo>
                  <a:cubicBezTo>
                    <a:pt x="401" y="23388"/>
                    <a:pt x="1" y="25356"/>
                    <a:pt x="68" y="25423"/>
                  </a:cubicBezTo>
                  <a:cubicBezTo>
                    <a:pt x="68" y="25423"/>
                    <a:pt x="70" y="25423"/>
                    <a:pt x="71" y="25423"/>
                  </a:cubicBezTo>
                  <a:cubicBezTo>
                    <a:pt x="176" y="25423"/>
                    <a:pt x="1741" y="24183"/>
                    <a:pt x="2202" y="23755"/>
                  </a:cubicBezTo>
                  <a:cubicBezTo>
                    <a:pt x="2302" y="23655"/>
                    <a:pt x="2369" y="23555"/>
                    <a:pt x="2469" y="23421"/>
                  </a:cubicBezTo>
                  <a:lnTo>
                    <a:pt x="15712" y="1672"/>
                  </a:lnTo>
                  <a:cubicBezTo>
                    <a:pt x="16012" y="1139"/>
                    <a:pt x="15979" y="538"/>
                    <a:pt x="15645" y="338"/>
                  </a:cubicBezTo>
                  <a:lnTo>
                    <a:pt x="15212" y="71"/>
                  </a:lnTo>
                  <a:cubicBezTo>
                    <a:pt x="15132" y="23"/>
                    <a:pt x="15038" y="0"/>
                    <a:pt x="149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48"/>
            <p:cNvSpPr/>
            <p:nvPr/>
          </p:nvSpPr>
          <p:spPr>
            <a:xfrm>
              <a:off x="4445850" y="4304325"/>
              <a:ext cx="54800" cy="104250"/>
            </a:xfrm>
            <a:custGeom>
              <a:avLst/>
              <a:gdLst/>
              <a:ahLst/>
              <a:cxnLst/>
              <a:rect l="l" t="t" r="r" b="b"/>
              <a:pathLst>
                <a:path w="2192" h="4170" extrusionOk="0">
                  <a:moveTo>
                    <a:pt x="1057" y="0"/>
                  </a:moveTo>
                  <a:cubicBezTo>
                    <a:pt x="951" y="0"/>
                    <a:pt x="833" y="32"/>
                    <a:pt x="701" y="102"/>
                  </a:cubicBezTo>
                  <a:cubicBezTo>
                    <a:pt x="334" y="302"/>
                    <a:pt x="167" y="802"/>
                    <a:pt x="100" y="1203"/>
                  </a:cubicBezTo>
                  <a:cubicBezTo>
                    <a:pt x="34" y="1436"/>
                    <a:pt x="0" y="1703"/>
                    <a:pt x="0" y="1970"/>
                  </a:cubicBezTo>
                  <a:cubicBezTo>
                    <a:pt x="0" y="2537"/>
                    <a:pt x="167" y="3137"/>
                    <a:pt x="401" y="3671"/>
                  </a:cubicBezTo>
                  <a:cubicBezTo>
                    <a:pt x="434" y="3738"/>
                    <a:pt x="467" y="3804"/>
                    <a:pt x="501" y="3838"/>
                  </a:cubicBezTo>
                  <a:cubicBezTo>
                    <a:pt x="567" y="3905"/>
                    <a:pt x="634" y="3938"/>
                    <a:pt x="701" y="3971"/>
                  </a:cubicBezTo>
                  <a:cubicBezTo>
                    <a:pt x="834" y="4038"/>
                    <a:pt x="1001" y="4105"/>
                    <a:pt x="1168" y="4138"/>
                  </a:cubicBezTo>
                  <a:cubicBezTo>
                    <a:pt x="1243" y="4160"/>
                    <a:pt x="1313" y="4170"/>
                    <a:pt x="1377" y="4170"/>
                  </a:cubicBezTo>
                  <a:cubicBezTo>
                    <a:pt x="2116" y="4170"/>
                    <a:pt x="2191" y="2858"/>
                    <a:pt x="2068" y="2337"/>
                  </a:cubicBezTo>
                  <a:cubicBezTo>
                    <a:pt x="1951" y="1806"/>
                    <a:pt x="1859" y="0"/>
                    <a:pt x="1057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8"/>
            <p:cNvSpPr/>
            <p:nvPr/>
          </p:nvSpPr>
          <p:spPr>
            <a:xfrm>
              <a:off x="4475025" y="4128400"/>
              <a:ext cx="386150" cy="377400"/>
            </a:xfrm>
            <a:custGeom>
              <a:avLst/>
              <a:gdLst/>
              <a:ahLst/>
              <a:cxnLst/>
              <a:rect l="l" t="t" r="r" b="b"/>
              <a:pathLst>
                <a:path w="15446" h="15096" extrusionOk="0">
                  <a:moveTo>
                    <a:pt x="7773" y="0"/>
                  </a:moveTo>
                  <a:cubicBezTo>
                    <a:pt x="7740" y="34"/>
                    <a:pt x="7706" y="67"/>
                    <a:pt x="7706" y="100"/>
                  </a:cubicBezTo>
                  <a:cubicBezTo>
                    <a:pt x="6972" y="1235"/>
                    <a:pt x="6405" y="2402"/>
                    <a:pt x="5371" y="3269"/>
                  </a:cubicBezTo>
                  <a:cubicBezTo>
                    <a:pt x="4404" y="4103"/>
                    <a:pt x="3270" y="4770"/>
                    <a:pt x="2036" y="5071"/>
                  </a:cubicBezTo>
                  <a:cubicBezTo>
                    <a:pt x="1368" y="5271"/>
                    <a:pt x="535" y="5338"/>
                    <a:pt x="201" y="6038"/>
                  </a:cubicBezTo>
                  <a:cubicBezTo>
                    <a:pt x="34" y="6372"/>
                    <a:pt x="1" y="6705"/>
                    <a:pt x="34" y="7039"/>
                  </a:cubicBezTo>
                  <a:cubicBezTo>
                    <a:pt x="68" y="7239"/>
                    <a:pt x="101" y="7472"/>
                    <a:pt x="234" y="7606"/>
                  </a:cubicBezTo>
                  <a:cubicBezTo>
                    <a:pt x="501" y="7906"/>
                    <a:pt x="901" y="7939"/>
                    <a:pt x="1268" y="7973"/>
                  </a:cubicBezTo>
                  <a:cubicBezTo>
                    <a:pt x="935" y="8173"/>
                    <a:pt x="668" y="8573"/>
                    <a:pt x="535" y="8940"/>
                  </a:cubicBezTo>
                  <a:cubicBezTo>
                    <a:pt x="334" y="9440"/>
                    <a:pt x="334" y="10074"/>
                    <a:pt x="668" y="10541"/>
                  </a:cubicBezTo>
                  <a:cubicBezTo>
                    <a:pt x="1035" y="11042"/>
                    <a:pt x="1735" y="11175"/>
                    <a:pt x="2369" y="11275"/>
                  </a:cubicBezTo>
                  <a:cubicBezTo>
                    <a:pt x="2136" y="11575"/>
                    <a:pt x="2102" y="12042"/>
                    <a:pt x="2269" y="12376"/>
                  </a:cubicBezTo>
                  <a:cubicBezTo>
                    <a:pt x="2536" y="12943"/>
                    <a:pt x="3170" y="13143"/>
                    <a:pt x="3737" y="13343"/>
                  </a:cubicBezTo>
                  <a:cubicBezTo>
                    <a:pt x="3703" y="13744"/>
                    <a:pt x="3670" y="14211"/>
                    <a:pt x="4004" y="14444"/>
                  </a:cubicBezTo>
                  <a:cubicBezTo>
                    <a:pt x="4104" y="14544"/>
                    <a:pt x="4237" y="14577"/>
                    <a:pt x="4337" y="14611"/>
                  </a:cubicBezTo>
                  <a:cubicBezTo>
                    <a:pt x="5524" y="14983"/>
                    <a:pt x="6793" y="15096"/>
                    <a:pt x="8040" y="15096"/>
                  </a:cubicBezTo>
                  <a:cubicBezTo>
                    <a:pt x="8581" y="15096"/>
                    <a:pt x="9117" y="15075"/>
                    <a:pt x="9641" y="15044"/>
                  </a:cubicBezTo>
                  <a:cubicBezTo>
                    <a:pt x="10241" y="15011"/>
                    <a:pt x="10842" y="14944"/>
                    <a:pt x="11409" y="14744"/>
                  </a:cubicBezTo>
                  <a:cubicBezTo>
                    <a:pt x="11609" y="14644"/>
                    <a:pt x="11809" y="14577"/>
                    <a:pt x="12009" y="14477"/>
                  </a:cubicBezTo>
                  <a:cubicBezTo>
                    <a:pt x="12310" y="14311"/>
                    <a:pt x="12610" y="14144"/>
                    <a:pt x="12910" y="13944"/>
                  </a:cubicBezTo>
                  <a:cubicBezTo>
                    <a:pt x="13577" y="13543"/>
                    <a:pt x="14411" y="13176"/>
                    <a:pt x="14978" y="12676"/>
                  </a:cubicBezTo>
                  <a:cubicBezTo>
                    <a:pt x="15445" y="12309"/>
                    <a:pt x="15378" y="11308"/>
                    <a:pt x="15412" y="10708"/>
                  </a:cubicBezTo>
                  <a:cubicBezTo>
                    <a:pt x="15445" y="9907"/>
                    <a:pt x="15378" y="9107"/>
                    <a:pt x="15278" y="8306"/>
                  </a:cubicBezTo>
                  <a:cubicBezTo>
                    <a:pt x="15212" y="7939"/>
                    <a:pt x="15145" y="7539"/>
                    <a:pt x="15078" y="7172"/>
                  </a:cubicBezTo>
                  <a:cubicBezTo>
                    <a:pt x="15012" y="6872"/>
                    <a:pt x="14778" y="6338"/>
                    <a:pt x="14811" y="6038"/>
                  </a:cubicBezTo>
                  <a:cubicBezTo>
                    <a:pt x="14311" y="3937"/>
                    <a:pt x="12476" y="2369"/>
                    <a:pt x="10842" y="1034"/>
                  </a:cubicBezTo>
                  <a:cubicBezTo>
                    <a:pt x="10442" y="701"/>
                    <a:pt x="9975" y="334"/>
                    <a:pt x="9474" y="234"/>
                  </a:cubicBezTo>
                  <a:cubicBezTo>
                    <a:pt x="8941" y="134"/>
                    <a:pt x="8440" y="0"/>
                    <a:pt x="7906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8"/>
            <p:cNvSpPr/>
            <p:nvPr/>
          </p:nvSpPr>
          <p:spPr>
            <a:xfrm>
              <a:off x="4508400" y="4208450"/>
              <a:ext cx="202650" cy="119275"/>
            </a:xfrm>
            <a:custGeom>
              <a:avLst/>
              <a:gdLst/>
              <a:ahLst/>
              <a:cxnLst/>
              <a:rect l="l" t="t" r="r" b="b"/>
              <a:pathLst>
                <a:path w="8106" h="4771" fill="none" extrusionOk="0">
                  <a:moveTo>
                    <a:pt x="0" y="4771"/>
                  </a:moveTo>
                  <a:cubicBezTo>
                    <a:pt x="1901" y="4370"/>
                    <a:pt x="4537" y="3603"/>
                    <a:pt x="6038" y="2369"/>
                  </a:cubicBezTo>
                  <a:cubicBezTo>
                    <a:pt x="6872" y="1702"/>
                    <a:pt x="7505" y="835"/>
                    <a:pt x="8106" y="1"/>
                  </a:cubicBezTo>
                </a:path>
              </a:pathLst>
            </a:custGeom>
            <a:noFill/>
            <a:ln w="9525" cap="rnd" cmpd="sng">
              <a:solidFill>
                <a:srgbClr val="ED7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48"/>
            <p:cNvSpPr/>
            <p:nvPr/>
          </p:nvSpPr>
          <p:spPr>
            <a:xfrm>
              <a:off x="4531750" y="4278500"/>
              <a:ext cx="224350" cy="131800"/>
            </a:xfrm>
            <a:custGeom>
              <a:avLst/>
              <a:gdLst/>
              <a:ahLst/>
              <a:cxnLst/>
              <a:rect l="l" t="t" r="r" b="b"/>
              <a:pathLst>
                <a:path w="8974" h="5272" fill="none" extrusionOk="0">
                  <a:moveTo>
                    <a:pt x="0" y="5238"/>
                  </a:moveTo>
                  <a:cubicBezTo>
                    <a:pt x="1201" y="5271"/>
                    <a:pt x="2635" y="4971"/>
                    <a:pt x="3703" y="4471"/>
                  </a:cubicBezTo>
                  <a:cubicBezTo>
                    <a:pt x="5838" y="3470"/>
                    <a:pt x="7472" y="1735"/>
                    <a:pt x="8973" y="1"/>
                  </a:cubicBezTo>
                </a:path>
              </a:pathLst>
            </a:custGeom>
            <a:noFill/>
            <a:ln w="9525" cap="rnd" cmpd="sng">
              <a:solidFill>
                <a:srgbClr val="ED7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48"/>
            <p:cNvSpPr/>
            <p:nvPr/>
          </p:nvSpPr>
          <p:spPr>
            <a:xfrm>
              <a:off x="4567600" y="4376075"/>
              <a:ext cx="219350" cy="83425"/>
            </a:xfrm>
            <a:custGeom>
              <a:avLst/>
              <a:gdLst/>
              <a:ahLst/>
              <a:cxnLst/>
              <a:rect l="l" t="t" r="r" b="b"/>
              <a:pathLst>
                <a:path w="8774" h="3337" fill="none" extrusionOk="0">
                  <a:moveTo>
                    <a:pt x="0" y="3169"/>
                  </a:moveTo>
                  <a:cubicBezTo>
                    <a:pt x="768" y="3203"/>
                    <a:pt x="2135" y="3336"/>
                    <a:pt x="2903" y="3269"/>
                  </a:cubicBezTo>
                  <a:cubicBezTo>
                    <a:pt x="5171" y="3003"/>
                    <a:pt x="7206" y="1668"/>
                    <a:pt x="8773" y="0"/>
                  </a:cubicBezTo>
                </a:path>
              </a:pathLst>
            </a:custGeom>
            <a:noFill/>
            <a:ln w="9525" cap="rnd" cmpd="sng">
              <a:solidFill>
                <a:srgbClr val="ED7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8"/>
            <p:cNvSpPr/>
            <p:nvPr/>
          </p:nvSpPr>
          <p:spPr>
            <a:xfrm>
              <a:off x="3663625" y="2810800"/>
              <a:ext cx="298575" cy="198500"/>
            </a:xfrm>
            <a:custGeom>
              <a:avLst/>
              <a:gdLst/>
              <a:ahLst/>
              <a:cxnLst/>
              <a:rect l="l" t="t" r="r" b="b"/>
              <a:pathLst>
                <a:path w="11943" h="7940" fill="none" extrusionOk="0">
                  <a:moveTo>
                    <a:pt x="0" y="0"/>
                  </a:moveTo>
                  <a:cubicBezTo>
                    <a:pt x="0" y="0"/>
                    <a:pt x="7172" y="7939"/>
                    <a:pt x="11942" y="4670"/>
                  </a:cubicBezTo>
                </a:path>
              </a:pathLst>
            </a:custGeom>
            <a:noFill/>
            <a:ln w="10850" cap="rnd" cmpd="sng">
              <a:solidFill>
                <a:srgbClr val="F2A07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48"/>
            <p:cNvSpPr/>
            <p:nvPr/>
          </p:nvSpPr>
          <p:spPr>
            <a:xfrm>
              <a:off x="4672675" y="4128400"/>
              <a:ext cx="218525" cy="318575"/>
            </a:xfrm>
            <a:custGeom>
              <a:avLst/>
              <a:gdLst/>
              <a:ahLst/>
              <a:cxnLst/>
              <a:rect l="l" t="t" r="r" b="b"/>
              <a:pathLst>
                <a:path w="8741" h="12743" fill="none" extrusionOk="0">
                  <a:moveTo>
                    <a:pt x="0" y="0"/>
                  </a:moveTo>
                  <a:cubicBezTo>
                    <a:pt x="0" y="0"/>
                    <a:pt x="8740" y="567"/>
                    <a:pt x="7506" y="12743"/>
                  </a:cubicBez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48"/>
            <p:cNvSpPr/>
            <p:nvPr/>
          </p:nvSpPr>
          <p:spPr>
            <a:xfrm>
              <a:off x="4446675" y="4125050"/>
              <a:ext cx="153475" cy="301075"/>
            </a:xfrm>
            <a:custGeom>
              <a:avLst/>
              <a:gdLst/>
              <a:ahLst/>
              <a:cxnLst/>
              <a:rect l="l" t="t" r="r" b="b"/>
              <a:pathLst>
                <a:path w="6139" h="12043" fill="none" extrusionOk="0">
                  <a:moveTo>
                    <a:pt x="1935" y="10842"/>
                  </a:moveTo>
                  <a:cubicBezTo>
                    <a:pt x="1935" y="10842"/>
                    <a:pt x="234" y="12043"/>
                    <a:pt x="67" y="9675"/>
                  </a:cubicBezTo>
                  <a:cubicBezTo>
                    <a:pt x="67" y="9675"/>
                    <a:pt x="1" y="8674"/>
                    <a:pt x="368" y="7173"/>
                  </a:cubicBezTo>
                  <a:cubicBezTo>
                    <a:pt x="1135" y="4271"/>
                    <a:pt x="2936" y="1"/>
                    <a:pt x="6138" y="134"/>
                  </a:cubicBez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8"/>
            <p:cNvSpPr/>
            <p:nvPr/>
          </p:nvSpPr>
          <p:spPr>
            <a:xfrm>
              <a:off x="2864725" y="4190950"/>
              <a:ext cx="125100" cy="19200"/>
            </a:xfrm>
            <a:custGeom>
              <a:avLst/>
              <a:gdLst/>
              <a:ahLst/>
              <a:cxnLst/>
              <a:rect l="l" t="t" r="r" b="b"/>
              <a:pathLst>
                <a:path w="5004" h="768" fill="none" extrusionOk="0">
                  <a:moveTo>
                    <a:pt x="5004" y="134"/>
                  </a:moveTo>
                  <a:cubicBezTo>
                    <a:pt x="3303" y="0"/>
                    <a:pt x="1601" y="234"/>
                    <a:pt x="0" y="767"/>
                  </a:cubicBezTo>
                </a:path>
              </a:pathLst>
            </a:custGeom>
            <a:noFill/>
            <a:ln w="10850" cap="rnd" cmpd="sng">
              <a:solidFill>
                <a:srgbClr val="F2A07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48"/>
            <p:cNvSpPr/>
            <p:nvPr/>
          </p:nvSpPr>
          <p:spPr>
            <a:xfrm>
              <a:off x="3419275" y="4686300"/>
              <a:ext cx="981575" cy="174325"/>
            </a:xfrm>
            <a:custGeom>
              <a:avLst/>
              <a:gdLst/>
              <a:ahLst/>
              <a:cxnLst/>
              <a:rect l="l" t="t" r="r" b="b"/>
              <a:pathLst>
                <a:path w="39263" h="6973" fill="none" extrusionOk="0">
                  <a:moveTo>
                    <a:pt x="39262" y="734"/>
                  </a:moveTo>
                  <a:cubicBezTo>
                    <a:pt x="34392" y="0"/>
                    <a:pt x="29388" y="501"/>
                    <a:pt x="24518" y="1068"/>
                  </a:cubicBezTo>
                  <a:cubicBezTo>
                    <a:pt x="19481" y="1602"/>
                    <a:pt x="14478" y="2502"/>
                    <a:pt x="9541" y="3670"/>
                  </a:cubicBezTo>
                  <a:cubicBezTo>
                    <a:pt x="6272" y="4470"/>
                    <a:pt x="3003" y="5404"/>
                    <a:pt x="1" y="6972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48"/>
            <p:cNvSpPr/>
            <p:nvPr/>
          </p:nvSpPr>
          <p:spPr>
            <a:xfrm>
              <a:off x="4399150" y="4527025"/>
              <a:ext cx="668000" cy="175975"/>
            </a:xfrm>
            <a:custGeom>
              <a:avLst/>
              <a:gdLst/>
              <a:ahLst/>
              <a:cxnLst/>
              <a:rect l="l" t="t" r="r" b="b"/>
              <a:pathLst>
                <a:path w="26720" h="7039" fill="none" extrusionOk="0">
                  <a:moveTo>
                    <a:pt x="0" y="7039"/>
                  </a:moveTo>
                  <a:cubicBezTo>
                    <a:pt x="1034" y="6205"/>
                    <a:pt x="2202" y="5638"/>
                    <a:pt x="3403" y="5104"/>
                  </a:cubicBezTo>
                  <a:cubicBezTo>
                    <a:pt x="11142" y="1635"/>
                    <a:pt x="18313" y="0"/>
                    <a:pt x="26719" y="1101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8"/>
            <p:cNvSpPr/>
            <p:nvPr/>
          </p:nvSpPr>
          <p:spPr>
            <a:xfrm>
              <a:off x="4397475" y="4556200"/>
              <a:ext cx="693025" cy="163475"/>
            </a:xfrm>
            <a:custGeom>
              <a:avLst/>
              <a:gdLst/>
              <a:ahLst/>
              <a:cxnLst/>
              <a:rect l="l" t="t" r="r" b="b"/>
              <a:pathLst>
                <a:path w="27721" h="6539" fill="none" extrusionOk="0">
                  <a:moveTo>
                    <a:pt x="1" y="6539"/>
                  </a:moveTo>
                  <a:cubicBezTo>
                    <a:pt x="8774" y="2836"/>
                    <a:pt x="18314" y="1"/>
                    <a:pt x="27720" y="1335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48"/>
            <p:cNvSpPr/>
            <p:nvPr/>
          </p:nvSpPr>
          <p:spPr>
            <a:xfrm>
              <a:off x="4403325" y="4615425"/>
              <a:ext cx="705525" cy="113425"/>
            </a:xfrm>
            <a:custGeom>
              <a:avLst/>
              <a:gdLst/>
              <a:ahLst/>
              <a:cxnLst/>
              <a:rect l="l" t="t" r="r" b="b"/>
              <a:pathLst>
                <a:path w="28221" h="4537" fill="none" extrusionOk="0">
                  <a:moveTo>
                    <a:pt x="0" y="4537"/>
                  </a:moveTo>
                  <a:cubicBezTo>
                    <a:pt x="8873" y="2335"/>
                    <a:pt x="19080" y="667"/>
                    <a:pt x="28220" y="0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48"/>
            <p:cNvSpPr/>
            <p:nvPr/>
          </p:nvSpPr>
          <p:spPr>
            <a:xfrm>
              <a:off x="3436800" y="4719650"/>
              <a:ext cx="952375" cy="165975"/>
            </a:xfrm>
            <a:custGeom>
              <a:avLst/>
              <a:gdLst/>
              <a:ahLst/>
              <a:cxnLst/>
              <a:rect l="l" t="t" r="r" b="b"/>
              <a:pathLst>
                <a:path w="38095" h="6639" fill="none" extrusionOk="0">
                  <a:moveTo>
                    <a:pt x="38094" y="1"/>
                  </a:moveTo>
                  <a:cubicBezTo>
                    <a:pt x="30022" y="67"/>
                    <a:pt x="21849" y="134"/>
                    <a:pt x="14010" y="2102"/>
                  </a:cubicBezTo>
                  <a:cubicBezTo>
                    <a:pt x="11308" y="2803"/>
                    <a:pt x="8673" y="3703"/>
                    <a:pt x="6038" y="4571"/>
                  </a:cubicBezTo>
                  <a:cubicBezTo>
                    <a:pt x="4036" y="5271"/>
                    <a:pt x="2035" y="5938"/>
                    <a:pt x="0" y="6639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8"/>
            <p:cNvSpPr/>
            <p:nvPr/>
          </p:nvSpPr>
          <p:spPr>
            <a:xfrm>
              <a:off x="3436800" y="4734675"/>
              <a:ext cx="945700" cy="150950"/>
            </a:xfrm>
            <a:custGeom>
              <a:avLst/>
              <a:gdLst/>
              <a:ahLst/>
              <a:cxnLst/>
              <a:rect l="l" t="t" r="r" b="b"/>
              <a:pathLst>
                <a:path w="37828" h="6038" fill="none" extrusionOk="0">
                  <a:moveTo>
                    <a:pt x="37827" y="0"/>
                  </a:moveTo>
                  <a:cubicBezTo>
                    <a:pt x="34191" y="134"/>
                    <a:pt x="30555" y="300"/>
                    <a:pt x="26953" y="834"/>
                  </a:cubicBezTo>
                  <a:cubicBezTo>
                    <a:pt x="23550" y="1334"/>
                    <a:pt x="18113" y="1801"/>
                    <a:pt x="14777" y="2635"/>
                  </a:cubicBezTo>
                  <a:cubicBezTo>
                    <a:pt x="10741" y="3636"/>
                    <a:pt x="4136" y="5571"/>
                    <a:pt x="0" y="6038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8"/>
            <p:cNvSpPr/>
            <p:nvPr/>
          </p:nvSpPr>
          <p:spPr>
            <a:xfrm>
              <a:off x="2921425" y="4429450"/>
              <a:ext cx="477025" cy="410325"/>
            </a:xfrm>
            <a:custGeom>
              <a:avLst/>
              <a:gdLst/>
              <a:ahLst/>
              <a:cxnLst/>
              <a:rect l="l" t="t" r="r" b="b"/>
              <a:pathLst>
                <a:path w="19081" h="16413" fill="none" extrusionOk="0">
                  <a:moveTo>
                    <a:pt x="0" y="0"/>
                  </a:moveTo>
                  <a:cubicBezTo>
                    <a:pt x="6372" y="5471"/>
                    <a:pt x="12710" y="10942"/>
                    <a:pt x="19081" y="16412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8"/>
            <p:cNvSpPr/>
            <p:nvPr/>
          </p:nvSpPr>
          <p:spPr>
            <a:xfrm>
              <a:off x="2940600" y="4495325"/>
              <a:ext cx="457850" cy="374450"/>
            </a:xfrm>
            <a:custGeom>
              <a:avLst/>
              <a:gdLst/>
              <a:ahLst/>
              <a:cxnLst/>
              <a:rect l="l" t="t" r="r" b="b"/>
              <a:pathLst>
                <a:path w="18314" h="14978" fill="none" extrusionOk="0">
                  <a:moveTo>
                    <a:pt x="1" y="1"/>
                  </a:moveTo>
                  <a:cubicBezTo>
                    <a:pt x="2636" y="2669"/>
                    <a:pt x="5571" y="5004"/>
                    <a:pt x="8507" y="7339"/>
                  </a:cubicBezTo>
                  <a:cubicBezTo>
                    <a:pt x="11742" y="9941"/>
                    <a:pt x="14978" y="12510"/>
                    <a:pt x="18314" y="14978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8"/>
            <p:cNvSpPr/>
            <p:nvPr/>
          </p:nvSpPr>
          <p:spPr>
            <a:xfrm>
              <a:off x="3617875" y="3104625"/>
              <a:ext cx="199225" cy="62275"/>
            </a:xfrm>
            <a:custGeom>
              <a:avLst/>
              <a:gdLst/>
              <a:ahLst/>
              <a:cxnLst/>
              <a:rect l="l" t="t" r="r" b="b"/>
              <a:pathLst>
                <a:path w="7969" h="2491" extrusionOk="0">
                  <a:moveTo>
                    <a:pt x="624" y="1"/>
                  </a:moveTo>
                  <a:cubicBezTo>
                    <a:pt x="233" y="1"/>
                    <a:pt x="0" y="246"/>
                    <a:pt x="429" y="589"/>
                  </a:cubicBezTo>
                  <a:cubicBezTo>
                    <a:pt x="896" y="923"/>
                    <a:pt x="1463" y="1190"/>
                    <a:pt x="1964" y="1423"/>
                  </a:cubicBezTo>
                  <a:cubicBezTo>
                    <a:pt x="2798" y="1790"/>
                    <a:pt x="3698" y="2024"/>
                    <a:pt x="4599" y="2157"/>
                  </a:cubicBezTo>
                  <a:cubicBezTo>
                    <a:pt x="5400" y="2257"/>
                    <a:pt x="6133" y="2491"/>
                    <a:pt x="7001" y="2491"/>
                  </a:cubicBezTo>
                  <a:cubicBezTo>
                    <a:pt x="7268" y="2491"/>
                    <a:pt x="7534" y="2491"/>
                    <a:pt x="7801" y="2357"/>
                  </a:cubicBezTo>
                  <a:cubicBezTo>
                    <a:pt x="7835" y="2324"/>
                    <a:pt x="7868" y="2290"/>
                    <a:pt x="7901" y="2257"/>
                  </a:cubicBezTo>
                  <a:cubicBezTo>
                    <a:pt x="7968" y="2157"/>
                    <a:pt x="7901" y="2024"/>
                    <a:pt x="7835" y="1957"/>
                  </a:cubicBezTo>
                  <a:cubicBezTo>
                    <a:pt x="7735" y="1890"/>
                    <a:pt x="7601" y="1857"/>
                    <a:pt x="7501" y="1823"/>
                  </a:cubicBezTo>
                  <a:cubicBezTo>
                    <a:pt x="6300" y="1623"/>
                    <a:pt x="5066" y="1390"/>
                    <a:pt x="3898" y="1023"/>
                  </a:cubicBezTo>
                  <a:cubicBezTo>
                    <a:pt x="3065" y="723"/>
                    <a:pt x="2264" y="356"/>
                    <a:pt x="1397" y="156"/>
                  </a:cubicBezTo>
                  <a:cubicBezTo>
                    <a:pt x="1197" y="89"/>
                    <a:pt x="1030" y="55"/>
                    <a:pt x="830" y="22"/>
                  </a:cubicBezTo>
                  <a:cubicBezTo>
                    <a:pt x="758" y="8"/>
                    <a:pt x="689" y="1"/>
                    <a:pt x="624" y="1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8"/>
            <p:cNvSpPr/>
            <p:nvPr/>
          </p:nvSpPr>
          <p:spPr>
            <a:xfrm>
              <a:off x="3905450" y="3103775"/>
              <a:ext cx="163475" cy="57950"/>
            </a:xfrm>
            <a:custGeom>
              <a:avLst/>
              <a:gdLst/>
              <a:ahLst/>
              <a:cxnLst/>
              <a:rect l="l" t="t" r="r" b="b"/>
              <a:pathLst>
                <a:path w="6539" h="2318" extrusionOk="0">
                  <a:moveTo>
                    <a:pt x="5642" y="1"/>
                  </a:moveTo>
                  <a:cubicBezTo>
                    <a:pt x="5593" y="1"/>
                    <a:pt x="5546" y="9"/>
                    <a:pt x="5505" y="23"/>
                  </a:cubicBezTo>
                  <a:cubicBezTo>
                    <a:pt x="5271" y="89"/>
                    <a:pt x="5071" y="190"/>
                    <a:pt x="4871" y="323"/>
                  </a:cubicBezTo>
                  <a:cubicBezTo>
                    <a:pt x="4638" y="456"/>
                    <a:pt x="4404" y="623"/>
                    <a:pt x="4171" y="757"/>
                  </a:cubicBezTo>
                  <a:cubicBezTo>
                    <a:pt x="3337" y="1224"/>
                    <a:pt x="2369" y="1357"/>
                    <a:pt x="1402" y="1524"/>
                  </a:cubicBezTo>
                  <a:cubicBezTo>
                    <a:pt x="1035" y="1591"/>
                    <a:pt x="635" y="1657"/>
                    <a:pt x="268" y="1791"/>
                  </a:cubicBezTo>
                  <a:cubicBezTo>
                    <a:pt x="134" y="1824"/>
                    <a:pt x="1" y="1924"/>
                    <a:pt x="68" y="2058"/>
                  </a:cubicBezTo>
                  <a:cubicBezTo>
                    <a:pt x="68" y="2091"/>
                    <a:pt x="101" y="2124"/>
                    <a:pt x="134" y="2158"/>
                  </a:cubicBezTo>
                  <a:cubicBezTo>
                    <a:pt x="316" y="2279"/>
                    <a:pt x="552" y="2317"/>
                    <a:pt x="796" y="2317"/>
                  </a:cubicBezTo>
                  <a:cubicBezTo>
                    <a:pt x="1091" y="2317"/>
                    <a:pt x="1398" y="2261"/>
                    <a:pt x="1635" y="2224"/>
                  </a:cubicBezTo>
                  <a:cubicBezTo>
                    <a:pt x="2403" y="2124"/>
                    <a:pt x="3203" y="1957"/>
                    <a:pt x="3937" y="1657"/>
                  </a:cubicBezTo>
                  <a:cubicBezTo>
                    <a:pt x="4171" y="1557"/>
                    <a:pt x="6539" y="456"/>
                    <a:pt x="5838" y="56"/>
                  </a:cubicBezTo>
                  <a:cubicBezTo>
                    <a:pt x="5780" y="17"/>
                    <a:pt x="5710" y="1"/>
                    <a:pt x="5642" y="1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8"/>
            <p:cNvSpPr/>
            <p:nvPr/>
          </p:nvSpPr>
          <p:spPr>
            <a:xfrm>
              <a:off x="3706975" y="2136150"/>
              <a:ext cx="336950" cy="246025"/>
            </a:xfrm>
            <a:custGeom>
              <a:avLst/>
              <a:gdLst/>
              <a:ahLst/>
              <a:cxnLst/>
              <a:rect l="l" t="t" r="r" b="b"/>
              <a:pathLst>
                <a:path w="13478" h="9841" fill="none" extrusionOk="0">
                  <a:moveTo>
                    <a:pt x="13477" y="0"/>
                  </a:moveTo>
                  <a:cubicBezTo>
                    <a:pt x="10242" y="4637"/>
                    <a:pt x="5405" y="8173"/>
                    <a:pt x="1" y="984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8"/>
            <p:cNvSpPr/>
            <p:nvPr/>
          </p:nvSpPr>
          <p:spPr>
            <a:xfrm>
              <a:off x="3683625" y="2179500"/>
              <a:ext cx="215200" cy="170150"/>
            </a:xfrm>
            <a:custGeom>
              <a:avLst/>
              <a:gdLst/>
              <a:ahLst/>
              <a:cxnLst/>
              <a:rect l="l" t="t" r="r" b="b"/>
              <a:pathLst>
                <a:path w="8608" h="6806" fill="none" extrusionOk="0">
                  <a:moveTo>
                    <a:pt x="8607" y="1"/>
                  </a:moveTo>
                  <a:cubicBezTo>
                    <a:pt x="6339" y="2903"/>
                    <a:pt x="3370" y="5271"/>
                    <a:pt x="1" y="680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8"/>
            <p:cNvSpPr/>
            <p:nvPr/>
          </p:nvSpPr>
          <p:spPr>
            <a:xfrm>
              <a:off x="3666125" y="2230375"/>
              <a:ext cx="95100" cy="96750"/>
            </a:xfrm>
            <a:custGeom>
              <a:avLst/>
              <a:gdLst/>
              <a:ahLst/>
              <a:cxnLst/>
              <a:rect l="l" t="t" r="r" b="b"/>
              <a:pathLst>
                <a:path w="3804" h="3870" fill="none" extrusionOk="0">
                  <a:moveTo>
                    <a:pt x="3803" y="0"/>
                  </a:moveTo>
                  <a:cubicBezTo>
                    <a:pt x="3403" y="634"/>
                    <a:pt x="2869" y="1135"/>
                    <a:pt x="2335" y="1635"/>
                  </a:cubicBezTo>
                  <a:cubicBezTo>
                    <a:pt x="1568" y="2402"/>
                    <a:pt x="768" y="3136"/>
                    <a:pt x="0" y="387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8"/>
            <p:cNvSpPr/>
            <p:nvPr/>
          </p:nvSpPr>
          <p:spPr>
            <a:xfrm>
              <a:off x="3671125" y="2079425"/>
              <a:ext cx="229350" cy="161825"/>
            </a:xfrm>
            <a:custGeom>
              <a:avLst/>
              <a:gdLst/>
              <a:ahLst/>
              <a:cxnLst/>
              <a:rect l="l" t="t" r="r" b="b"/>
              <a:pathLst>
                <a:path w="9174" h="6473" fill="none" extrusionOk="0">
                  <a:moveTo>
                    <a:pt x="1" y="6472"/>
                  </a:moveTo>
                  <a:cubicBezTo>
                    <a:pt x="2069" y="3236"/>
                    <a:pt x="5438" y="868"/>
                    <a:pt x="9174" y="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8"/>
            <p:cNvSpPr/>
            <p:nvPr/>
          </p:nvSpPr>
          <p:spPr>
            <a:xfrm>
              <a:off x="3926300" y="2083600"/>
              <a:ext cx="77600" cy="82575"/>
            </a:xfrm>
            <a:custGeom>
              <a:avLst/>
              <a:gdLst/>
              <a:ahLst/>
              <a:cxnLst/>
              <a:rect l="l" t="t" r="r" b="b"/>
              <a:pathLst>
                <a:path w="3104" h="3303" fill="none" extrusionOk="0">
                  <a:moveTo>
                    <a:pt x="1" y="3303"/>
                  </a:moveTo>
                  <a:cubicBezTo>
                    <a:pt x="1068" y="2235"/>
                    <a:pt x="2102" y="1135"/>
                    <a:pt x="3103" y="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8"/>
            <p:cNvSpPr/>
            <p:nvPr/>
          </p:nvSpPr>
          <p:spPr>
            <a:xfrm>
              <a:off x="4234025" y="2639000"/>
              <a:ext cx="86750" cy="446175"/>
            </a:xfrm>
            <a:custGeom>
              <a:avLst/>
              <a:gdLst/>
              <a:ahLst/>
              <a:cxnLst/>
              <a:rect l="l" t="t" r="r" b="b"/>
              <a:pathLst>
                <a:path w="3470" h="17847" fill="none" extrusionOk="0">
                  <a:moveTo>
                    <a:pt x="1268" y="0"/>
                  </a:moveTo>
                  <a:cubicBezTo>
                    <a:pt x="1" y="5704"/>
                    <a:pt x="1" y="12376"/>
                    <a:pt x="3470" y="17847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8"/>
            <p:cNvSpPr/>
            <p:nvPr/>
          </p:nvSpPr>
          <p:spPr>
            <a:xfrm>
              <a:off x="4179825" y="2824975"/>
              <a:ext cx="65075" cy="217675"/>
            </a:xfrm>
            <a:custGeom>
              <a:avLst/>
              <a:gdLst/>
              <a:ahLst/>
              <a:cxnLst/>
              <a:rect l="l" t="t" r="r" b="b"/>
              <a:pathLst>
                <a:path w="2603" h="8707" fill="none" extrusionOk="0">
                  <a:moveTo>
                    <a:pt x="167" y="0"/>
                  </a:moveTo>
                  <a:cubicBezTo>
                    <a:pt x="0" y="3069"/>
                    <a:pt x="901" y="6171"/>
                    <a:pt x="2602" y="8706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8"/>
            <p:cNvSpPr/>
            <p:nvPr/>
          </p:nvSpPr>
          <p:spPr>
            <a:xfrm>
              <a:off x="4102275" y="2882500"/>
              <a:ext cx="40875" cy="132625"/>
            </a:xfrm>
            <a:custGeom>
              <a:avLst/>
              <a:gdLst/>
              <a:ahLst/>
              <a:cxnLst/>
              <a:rect l="l" t="t" r="r" b="b"/>
              <a:pathLst>
                <a:path w="1635" h="5305" fill="none" extrusionOk="0">
                  <a:moveTo>
                    <a:pt x="200" y="1"/>
                  </a:moveTo>
                  <a:cubicBezTo>
                    <a:pt x="0" y="1869"/>
                    <a:pt x="834" y="3637"/>
                    <a:pt x="1635" y="530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8"/>
            <p:cNvSpPr/>
            <p:nvPr/>
          </p:nvSpPr>
          <p:spPr>
            <a:xfrm>
              <a:off x="4218175" y="2180325"/>
              <a:ext cx="99275" cy="346125"/>
            </a:xfrm>
            <a:custGeom>
              <a:avLst/>
              <a:gdLst/>
              <a:ahLst/>
              <a:cxnLst/>
              <a:rect l="l" t="t" r="r" b="b"/>
              <a:pathLst>
                <a:path w="3971" h="13845" fill="none" extrusionOk="0">
                  <a:moveTo>
                    <a:pt x="1" y="1"/>
                  </a:moveTo>
                  <a:cubicBezTo>
                    <a:pt x="1735" y="1469"/>
                    <a:pt x="2636" y="4204"/>
                    <a:pt x="3203" y="6372"/>
                  </a:cubicBezTo>
                  <a:cubicBezTo>
                    <a:pt x="3804" y="8774"/>
                    <a:pt x="3970" y="11342"/>
                    <a:pt x="3570" y="13844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8"/>
            <p:cNvSpPr/>
            <p:nvPr/>
          </p:nvSpPr>
          <p:spPr>
            <a:xfrm>
              <a:off x="3096550" y="2296250"/>
              <a:ext cx="391125" cy="736400"/>
            </a:xfrm>
            <a:custGeom>
              <a:avLst/>
              <a:gdLst/>
              <a:ahLst/>
              <a:cxnLst/>
              <a:rect l="l" t="t" r="r" b="b"/>
              <a:pathLst>
                <a:path w="15645" h="29456" fill="none" extrusionOk="0">
                  <a:moveTo>
                    <a:pt x="15245" y="1"/>
                  </a:moveTo>
                  <a:cubicBezTo>
                    <a:pt x="15645" y="4671"/>
                    <a:pt x="14244" y="9607"/>
                    <a:pt x="10875" y="12843"/>
                  </a:cubicBezTo>
                  <a:cubicBezTo>
                    <a:pt x="8940" y="14711"/>
                    <a:pt x="6472" y="15979"/>
                    <a:pt x="4504" y="17847"/>
                  </a:cubicBezTo>
                  <a:cubicBezTo>
                    <a:pt x="1468" y="20782"/>
                    <a:pt x="0" y="25185"/>
                    <a:pt x="134" y="2945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8"/>
            <p:cNvSpPr/>
            <p:nvPr/>
          </p:nvSpPr>
          <p:spPr>
            <a:xfrm>
              <a:off x="3500175" y="1943500"/>
              <a:ext cx="291050" cy="286900"/>
            </a:xfrm>
            <a:custGeom>
              <a:avLst/>
              <a:gdLst/>
              <a:ahLst/>
              <a:cxnLst/>
              <a:rect l="l" t="t" r="r" b="b"/>
              <a:pathLst>
                <a:path w="11642" h="11476" fill="none" extrusionOk="0">
                  <a:moveTo>
                    <a:pt x="11642" y="1"/>
                  </a:moveTo>
                  <a:cubicBezTo>
                    <a:pt x="8973" y="634"/>
                    <a:pt x="6505" y="2002"/>
                    <a:pt x="4470" y="3837"/>
                  </a:cubicBezTo>
                  <a:cubicBezTo>
                    <a:pt x="3469" y="4771"/>
                    <a:pt x="2602" y="5805"/>
                    <a:pt x="1835" y="6939"/>
                  </a:cubicBezTo>
                  <a:cubicBezTo>
                    <a:pt x="934" y="8240"/>
                    <a:pt x="501" y="9941"/>
                    <a:pt x="0" y="1147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8"/>
            <p:cNvSpPr/>
            <p:nvPr/>
          </p:nvSpPr>
          <p:spPr>
            <a:xfrm>
              <a:off x="3562725" y="2019400"/>
              <a:ext cx="139275" cy="150125"/>
            </a:xfrm>
            <a:custGeom>
              <a:avLst/>
              <a:gdLst/>
              <a:ahLst/>
              <a:cxnLst/>
              <a:rect l="l" t="t" r="r" b="b"/>
              <a:pathLst>
                <a:path w="5571" h="6005" fill="none" extrusionOk="0">
                  <a:moveTo>
                    <a:pt x="5571" y="0"/>
                  </a:moveTo>
                  <a:cubicBezTo>
                    <a:pt x="3169" y="1401"/>
                    <a:pt x="1201" y="3503"/>
                    <a:pt x="0" y="6004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8"/>
            <p:cNvSpPr/>
            <p:nvPr/>
          </p:nvSpPr>
          <p:spPr>
            <a:xfrm>
              <a:off x="2795500" y="3347000"/>
              <a:ext cx="76750" cy="321100"/>
            </a:xfrm>
            <a:custGeom>
              <a:avLst/>
              <a:gdLst/>
              <a:ahLst/>
              <a:cxnLst/>
              <a:rect l="l" t="t" r="r" b="b"/>
              <a:pathLst>
                <a:path w="3070" h="12844" fill="none" extrusionOk="0">
                  <a:moveTo>
                    <a:pt x="1735" y="12843"/>
                  </a:moveTo>
                  <a:cubicBezTo>
                    <a:pt x="534" y="10875"/>
                    <a:pt x="1" y="8507"/>
                    <a:pt x="234" y="6205"/>
                  </a:cubicBezTo>
                  <a:cubicBezTo>
                    <a:pt x="468" y="3903"/>
                    <a:pt x="1502" y="1669"/>
                    <a:pt x="3069" y="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8"/>
            <p:cNvSpPr/>
            <p:nvPr/>
          </p:nvSpPr>
          <p:spPr>
            <a:xfrm>
              <a:off x="2971450" y="2557275"/>
              <a:ext cx="542925" cy="858975"/>
            </a:xfrm>
            <a:custGeom>
              <a:avLst/>
              <a:gdLst/>
              <a:ahLst/>
              <a:cxnLst/>
              <a:rect l="l" t="t" r="r" b="b"/>
              <a:pathLst>
                <a:path w="21717" h="34359" fill="none" extrusionOk="0">
                  <a:moveTo>
                    <a:pt x="1" y="34358"/>
                  </a:moveTo>
                  <a:cubicBezTo>
                    <a:pt x="601" y="29855"/>
                    <a:pt x="3704" y="26086"/>
                    <a:pt x="7106" y="23050"/>
                  </a:cubicBezTo>
                  <a:cubicBezTo>
                    <a:pt x="10475" y="20015"/>
                    <a:pt x="14311" y="17380"/>
                    <a:pt x="17080" y="13777"/>
                  </a:cubicBezTo>
                  <a:cubicBezTo>
                    <a:pt x="20082" y="9874"/>
                    <a:pt x="21716" y="4937"/>
                    <a:pt x="21583" y="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8"/>
            <p:cNvSpPr/>
            <p:nvPr/>
          </p:nvSpPr>
          <p:spPr>
            <a:xfrm>
              <a:off x="4189825" y="2206200"/>
              <a:ext cx="60075" cy="161800"/>
            </a:xfrm>
            <a:custGeom>
              <a:avLst/>
              <a:gdLst/>
              <a:ahLst/>
              <a:cxnLst/>
              <a:rect l="l" t="t" r="r" b="b"/>
              <a:pathLst>
                <a:path w="2403" h="6472" fill="none" extrusionOk="0">
                  <a:moveTo>
                    <a:pt x="1" y="0"/>
                  </a:moveTo>
                  <a:cubicBezTo>
                    <a:pt x="1335" y="1901"/>
                    <a:pt x="2169" y="4170"/>
                    <a:pt x="2402" y="647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8"/>
            <p:cNvSpPr/>
            <p:nvPr/>
          </p:nvSpPr>
          <p:spPr>
            <a:xfrm>
              <a:off x="3573550" y="2381325"/>
              <a:ext cx="50075" cy="160125"/>
            </a:xfrm>
            <a:custGeom>
              <a:avLst/>
              <a:gdLst/>
              <a:ahLst/>
              <a:cxnLst/>
              <a:rect l="l" t="t" r="r" b="b"/>
              <a:pathLst>
                <a:path w="2003" h="6405" fill="none" extrusionOk="0">
                  <a:moveTo>
                    <a:pt x="1068" y="6405"/>
                  </a:moveTo>
                  <a:cubicBezTo>
                    <a:pt x="801" y="6071"/>
                    <a:pt x="701" y="5571"/>
                    <a:pt x="801" y="5137"/>
                  </a:cubicBezTo>
                  <a:cubicBezTo>
                    <a:pt x="868" y="4703"/>
                    <a:pt x="1168" y="4336"/>
                    <a:pt x="1569" y="4136"/>
                  </a:cubicBezTo>
                  <a:cubicBezTo>
                    <a:pt x="1669" y="4103"/>
                    <a:pt x="1735" y="4070"/>
                    <a:pt x="1802" y="4003"/>
                  </a:cubicBezTo>
                  <a:cubicBezTo>
                    <a:pt x="1869" y="3903"/>
                    <a:pt x="1869" y="3803"/>
                    <a:pt x="1869" y="3703"/>
                  </a:cubicBezTo>
                  <a:cubicBezTo>
                    <a:pt x="1935" y="2902"/>
                    <a:pt x="2002" y="2102"/>
                    <a:pt x="1735" y="1368"/>
                  </a:cubicBezTo>
                  <a:cubicBezTo>
                    <a:pt x="1468" y="634"/>
                    <a:pt x="768" y="0"/>
                    <a:pt x="1" y="100"/>
                  </a:cubicBezTo>
                </a:path>
              </a:pathLst>
            </a:custGeom>
            <a:noFill/>
            <a:ln w="10850" cap="rnd" cmpd="sng">
              <a:solidFill>
                <a:srgbClr val="F2A07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8"/>
            <p:cNvSpPr/>
            <p:nvPr/>
          </p:nvSpPr>
          <p:spPr>
            <a:xfrm>
              <a:off x="3566875" y="2445525"/>
              <a:ext cx="50900" cy="36725"/>
            </a:xfrm>
            <a:custGeom>
              <a:avLst/>
              <a:gdLst/>
              <a:ahLst/>
              <a:cxnLst/>
              <a:rect l="l" t="t" r="r" b="b"/>
              <a:pathLst>
                <a:path w="2036" h="1469" fill="none" extrusionOk="0">
                  <a:moveTo>
                    <a:pt x="1" y="67"/>
                  </a:moveTo>
                  <a:cubicBezTo>
                    <a:pt x="468" y="1"/>
                    <a:pt x="935" y="101"/>
                    <a:pt x="1302" y="367"/>
                  </a:cubicBezTo>
                  <a:cubicBezTo>
                    <a:pt x="1669" y="634"/>
                    <a:pt x="1936" y="1035"/>
                    <a:pt x="2036" y="1468"/>
                  </a:cubicBezTo>
                </a:path>
              </a:pathLst>
            </a:custGeom>
            <a:noFill/>
            <a:ln w="10850" cap="rnd" cmpd="sng">
              <a:solidFill>
                <a:srgbClr val="F2A07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8"/>
            <p:cNvSpPr/>
            <p:nvPr/>
          </p:nvSpPr>
          <p:spPr>
            <a:xfrm>
              <a:off x="3713650" y="2312925"/>
              <a:ext cx="267725" cy="267725"/>
            </a:xfrm>
            <a:custGeom>
              <a:avLst/>
              <a:gdLst/>
              <a:ahLst/>
              <a:cxnLst/>
              <a:rect l="l" t="t" r="r" b="b"/>
              <a:pathLst>
                <a:path w="10709" h="10709" fill="none" extrusionOk="0">
                  <a:moveTo>
                    <a:pt x="10708" y="5371"/>
                  </a:moveTo>
                  <a:cubicBezTo>
                    <a:pt x="10708" y="8307"/>
                    <a:pt x="8307" y="10708"/>
                    <a:pt x="5338" y="10708"/>
                  </a:cubicBezTo>
                  <a:cubicBezTo>
                    <a:pt x="2402" y="10708"/>
                    <a:pt x="1" y="8307"/>
                    <a:pt x="1" y="5371"/>
                  </a:cubicBezTo>
                  <a:cubicBezTo>
                    <a:pt x="1" y="2402"/>
                    <a:pt x="2402" y="1"/>
                    <a:pt x="5338" y="1"/>
                  </a:cubicBezTo>
                  <a:cubicBezTo>
                    <a:pt x="8307" y="1"/>
                    <a:pt x="10708" y="2402"/>
                    <a:pt x="10708" y="5371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8"/>
            <p:cNvSpPr/>
            <p:nvPr/>
          </p:nvSpPr>
          <p:spPr>
            <a:xfrm>
              <a:off x="4033050" y="2357125"/>
              <a:ext cx="267725" cy="267725"/>
            </a:xfrm>
            <a:custGeom>
              <a:avLst/>
              <a:gdLst/>
              <a:ahLst/>
              <a:cxnLst/>
              <a:rect l="l" t="t" r="r" b="b"/>
              <a:pathLst>
                <a:path w="10709" h="10709" fill="none" extrusionOk="0">
                  <a:moveTo>
                    <a:pt x="10708" y="5338"/>
                  </a:moveTo>
                  <a:cubicBezTo>
                    <a:pt x="10708" y="8307"/>
                    <a:pt x="8306" y="10708"/>
                    <a:pt x="5371" y="10708"/>
                  </a:cubicBezTo>
                  <a:cubicBezTo>
                    <a:pt x="2402" y="10708"/>
                    <a:pt x="1" y="8307"/>
                    <a:pt x="1" y="5338"/>
                  </a:cubicBezTo>
                  <a:cubicBezTo>
                    <a:pt x="1" y="2402"/>
                    <a:pt x="2402" y="1"/>
                    <a:pt x="5371" y="1"/>
                  </a:cubicBezTo>
                  <a:cubicBezTo>
                    <a:pt x="8306" y="1"/>
                    <a:pt x="10708" y="2402"/>
                    <a:pt x="10708" y="5338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8"/>
            <p:cNvSpPr/>
            <p:nvPr/>
          </p:nvSpPr>
          <p:spPr>
            <a:xfrm>
              <a:off x="3596900" y="2347125"/>
              <a:ext cx="123450" cy="58400"/>
            </a:xfrm>
            <a:custGeom>
              <a:avLst/>
              <a:gdLst/>
              <a:ahLst/>
              <a:cxnLst/>
              <a:rect l="l" t="t" r="r" b="b"/>
              <a:pathLst>
                <a:path w="4938" h="2336" fill="none" extrusionOk="0">
                  <a:moveTo>
                    <a:pt x="4938" y="2335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48"/>
            <p:cNvSpPr/>
            <p:nvPr/>
          </p:nvSpPr>
          <p:spPr>
            <a:xfrm>
              <a:off x="3981350" y="2434675"/>
              <a:ext cx="55900" cy="22550"/>
            </a:xfrm>
            <a:custGeom>
              <a:avLst/>
              <a:gdLst/>
              <a:ahLst/>
              <a:cxnLst/>
              <a:rect l="l" t="t" r="r" b="b"/>
              <a:pathLst>
                <a:path w="2236" h="902" fill="none" extrusionOk="0">
                  <a:moveTo>
                    <a:pt x="0" y="501"/>
                  </a:moveTo>
                  <a:cubicBezTo>
                    <a:pt x="0" y="501"/>
                    <a:pt x="1568" y="1"/>
                    <a:pt x="2235" y="902"/>
                  </a:cubicBezTo>
                </a:path>
              </a:pathLst>
            </a:custGeom>
            <a:noFill/>
            <a:ln w="1085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48"/>
            <p:cNvSpPr/>
            <p:nvPr/>
          </p:nvSpPr>
          <p:spPr>
            <a:xfrm>
              <a:off x="3525200" y="3186050"/>
              <a:ext cx="20850" cy="28375"/>
            </a:xfrm>
            <a:custGeom>
              <a:avLst/>
              <a:gdLst/>
              <a:ahLst/>
              <a:cxnLst/>
              <a:rect l="l" t="t" r="r" b="b"/>
              <a:pathLst>
                <a:path w="834" h="1135" extrusionOk="0">
                  <a:moveTo>
                    <a:pt x="367" y="1"/>
                  </a:moveTo>
                  <a:lnTo>
                    <a:pt x="0" y="201"/>
                  </a:lnTo>
                  <a:lnTo>
                    <a:pt x="33" y="301"/>
                  </a:lnTo>
                  <a:cubicBezTo>
                    <a:pt x="167" y="534"/>
                    <a:pt x="300" y="801"/>
                    <a:pt x="434" y="1035"/>
                  </a:cubicBezTo>
                  <a:lnTo>
                    <a:pt x="467" y="1135"/>
                  </a:lnTo>
                  <a:lnTo>
                    <a:pt x="834" y="935"/>
                  </a:lnTo>
                  <a:lnTo>
                    <a:pt x="801" y="835"/>
                  </a:lnTo>
                  <a:cubicBezTo>
                    <a:pt x="667" y="601"/>
                    <a:pt x="534" y="368"/>
                    <a:pt x="400" y="101"/>
                  </a:cubicBezTo>
                  <a:lnTo>
                    <a:pt x="367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48"/>
            <p:cNvSpPr/>
            <p:nvPr/>
          </p:nvSpPr>
          <p:spPr>
            <a:xfrm>
              <a:off x="3568550" y="3256950"/>
              <a:ext cx="24200" cy="26700"/>
            </a:xfrm>
            <a:custGeom>
              <a:avLst/>
              <a:gdLst/>
              <a:ahLst/>
              <a:cxnLst/>
              <a:rect l="l" t="t" r="r" b="b"/>
              <a:pathLst>
                <a:path w="968" h="1068" extrusionOk="0">
                  <a:moveTo>
                    <a:pt x="334" y="0"/>
                  </a:moveTo>
                  <a:lnTo>
                    <a:pt x="1" y="267"/>
                  </a:lnTo>
                  <a:lnTo>
                    <a:pt x="67" y="334"/>
                  </a:lnTo>
                  <a:cubicBezTo>
                    <a:pt x="234" y="567"/>
                    <a:pt x="401" y="801"/>
                    <a:pt x="568" y="1001"/>
                  </a:cubicBezTo>
                  <a:lnTo>
                    <a:pt x="668" y="1068"/>
                  </a:lnTo>
                  <a:lnTo>
                    <a:pt x="968" y="801"/>
                  </a:lnTo>
                  <a:lnTo>
                    <a:pt x="901" y="734"/>
                  </a:lnTo>
                  <a:cubicBezTo>
                    <a:pt x="734" y="534"/>
                    <a:pt x="568" y="300"/>
                    <a:pt x="401" y="100"/>
                  </a:cubicBezTo>
                  <a:lnTo>
                    <a:pt x="334" y="0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48"/>
            <p:cNvSpPr/>
            <p:nvPr/>
          </p:nvSpPr>
          <p:spPr>
            <a:xfrm>
              <a:off x="3545200" y="3222750"/>
              <a:ext cx="22550" cy="27550"/>
            </a:xfrm>
            <a:custGeom>
              <a:avLst/>
              <a:gdLst/>
              <a:ahLst/>
              <a:cxnLst/>
              <a:rect l="l" t="t" r="r" b="b"/>
              <a:pathLst>
                <a:path w="902" h="1102" extrusionOk="0">
                  <a:moveTo>
                    <a:pt x="334" y="0"/>
                  </a:moveTo>
                  <a:lnTo>
                    <a:pt x="1" y="234"/>
                  </a:lnTo>
                  <a:lnTo>
                    <a:pt x="34" y="301"/>
                  </a:lnTo>
                  <a:cubicBezTo>
                    <a:pt x="201" y="568"/>
                    <a:pt x="334" y="801"/>
                    <a:pt x="501" y="1035"/>
                  </a:cubicBezTo>
                  <a:lnTo>
                    <a:pt x="568" y="1101"/>
                  </a:lnTo>
                  <a:lnTo>
                    <a:pt x="901" y="868"/>
                  </a:lnTo>
                  <a:lnTo>
                    <a:pt x="835" y="801"/>
                  </a:lnTo>
                  <a:cubicBezTo>
                    <a:pt x="701" y="568"/>
                    <a:pt x="534" y="334"/>
                    <a:pt x="401" y="101"/>
                  </a:cubicBezTo>
                  <a:lnTo>
                    <a:pt x="334" y="0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48"/>
            <p:cNvSpPr/>
            <p:nvPr/>
          </p:nvSpPr>
          <p:spPr>
            <a:xfrm>
              <a:off x="3595250" y="3288625"/>
              <a:ext cx="25875" cy="25875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300" y="1"/>
                  </a:moveTo>
                  <a:lnTo>
                    <a:pt x="0" y="301"/>
                  </a:lnTo>
                  <a:lnTo>
                    <a:pt x="100" y="368"/>
                  </a:lnTo>
                  <a:cubicBezTo>
                    <a:pt x="267" y="568"/>
                    <a:pt x="500" y="768"/>
                    <a:pt x="701" y="968"/>
                  </a:cubicBezTo>
                  <a:lnTo>
                    <a:pt x="767" y="1035"/>
                  </a:lnTo>
                  <a:lnTo>
                    <a:pt x="1034" y="701"/>
                  </a:lnTo>
                  <a:lnTo>
                    <a:pt x="967" y="634"/>
                  </a:lnTo>
                  <a:cubicBezTo>
                    <a:pt x="767" y="468"/>
                    <a:pt x="567" y="268"/>
                    <a:pt x="400" y="67"/>
                  </a:cubicBezTo>
                  <a:lnTo>
                    <a:pt x="300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48"/>
            <p:cNvSpPr/>
            <p:nvPr/>
          </p:nvSpPr>
          <p:spPr>
            <a:xfrm>
              <a:off x="3626100" y="3316150"/>
              <a:ext cx="27550" cy="24200"/>
            </a:xfrm>
            <a:custGeom>
              <a:avLst/>
              <a:gdLst/>
              <a:ahLst/>
              <a:cxnLst/>
              <a:rect l="l" t="t" r="r" b="b"/>
              <a:pathLst>
                <a:path w="1102" h="968" extrusionOk="0">
                  <a:moveTo>
                    <a:pt x="267" y="0"/>
                  </a:moveTo>
                  <a:lnTo>
                    <a:pt x="0" y="334"/>
                  </a:lnTo>
                  <a:lnTo>
                    <a:pt x="100" y="401"/>
                  </a:lnTo>
                  <a:cubicBezTo>
                    <a:pt x="300" y="568"/>
                    <a:pt x="534" y="734"/>
                    <a:pt x="767" y="901"/>
                  </a:cubicBezTo>
                  <a:lnTo>
                    <a:pt x="868" y="968"/>
                  </a:lnTo>
                  <a:lnTo>
                    <a:pt x="1101" y="634"/>
                  </a:lnTo>
                  <a:lnTo>
                    <a:pt x="1001" y="568"/>
                  </a:lnTo>
                  <a:cubicBezTo>
                    <a:pt x="801" y="401"/>
                    <a:pt x="567" y="234"/>
                    <a:pt x="367" y="67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48"/>
            <p:cNvSpPr/>
            <p:nvPr/>
          </p:nvSpPr>
          <p:spPr>
            <a:xfrm>
              <a:off x="4132300" y="3117675"/>
              <a:ext cx="12525" cy="26700"/>
            </a:xfrm>
            <a:custGeom>
              <a:avLst/>
              <a:gdLst/>
              <a:ahLst/>
              <a:cxnLst/>
              <a:rect l="l" t="t" r="r" b="b"/>
              <a:pathLst>
                <a:path w="501" h="1068" extrusionOk="0">
                  <a:moveTo>
                    <a:pt x="400" y="0"/>
                  </a:moveTo>
                  <a:lnTo>
                    <a:pt x="0" y="67"/>
                  </a:lnTo>
                  <a:lnTo>
                    <a:pt x="0" y="167"/>
                  </a:lnTo>
                  <a:cubicBezTo>
                    <a:pt x="33" y="434"/>
                    <a:pt x="67" y="701"/>
                    <a:pt x="67" y="968"/>
                  </a:cubicBezTo>
                  <a:lnTo>
                    <a:pt x="100" y="1068"/>
                  </a:lnTo>
                  <a:lnTo>
                    <a:pt x="500" y="1068"/>
                  </a:lnTo>
                  <a:lnTo>
                    <a:pt x="500" y="968"/>
                  </a:lnTo>
                  <a:cubicBezTo>
                    <a:pt x="467" y="668"/>
                    <a:pt x="467" y="401"/>
                    <a:pt x="434" y="101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48"/>
            <p:cNvSpPr/>
            <p:nvPr/>
          </p:nvSpPr>
          <p:spPr>
            <a:xfrm>
              <a:off x="3661125" y="3340325"/>
              <a:ext cx="27550" cy="21725"/>
            </a:xfrm>
            <a:custGeom>
              <a:avLst/>
              <a:gdLst/>
              <a:ahLst/>
              <a:cxnLst/>
              <a:rect l="l" t="t" r="r" b="b"/>
              <a:pathLst>
                <a:path w="1102" h="869" extrusionOk="0">
                  <a:moveTo>
                    <a:pt x="200" y="1"/>
                  </a:moveTo>
                  <a:lnTo>
                    <a:pt x="0" y="368"/>
                  </a:lnTo>
                  <a:lnTo>
                    <a:pt x="100" y="401"/>
                  </a:lnTo>
                  <a:cubicBezTo>
                    <a:pt x="334" y="535"/>
                    <a:pt x="567" y="701"/>
                    <a:pt x="834" y="801"/>
                  </a:cubicBezTo>
                  <a:lnTo>
                    <a:pt x="934" y="868"/>
                  </a:lnTo>
                  <a:lnTo>
                    <a:pt x="1101" y="501"/>
                  </a:lnTo>
                  <a:lnTo>
                    <a:pt x="1001" y="434"/>
                  </a:lnTo>
                  <a:cubicBezTo>
                    <a:pt x="767" y="334"/>
                    <a:pt x="534" y="201"/>
                    <a:pt x="300" y="34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48"/>
            <p:cNvSpPr/>
            <p:nvPr/>
          </p:nvSpPr>
          <p:spPr>
            <a:xfrm>
              <a:off x="4113950" y="3044300"/>
              <a:ext cx="15850" cy="20025"/>
            </a:xfrm>
            <a:custGeom>
              <a:avLst/>
              <a:gdLst/>
              <a:ahLst/>
              <a:cxnLst/>
              <a:rect l="l" t="t" r="r" b="b"/>
              <a:pathLst>
                <a:path w="634" h="801" extrusionOk="0">
                  <a:moveTo>
                    <a:pt x="34" y="0"/>
                  </a:moveTo>
                  <a:lnTo>
                    <a:pt x="0" y="100"/>
                  </a:lnTo>
                  <a:lnTo>
                    <a:pt x="34" y="133"/>
                  </a:lnTo>
                  <a:cubicBezTo>
                    <a:pt x="67" y="200"/>
                    <a:pt x="134" y="400"/>
                    <a:pt x="234" y="701"/>
                  </a:cubicBezTo>
                  <a:lnTo>
                    <a:pt x="267" y="801"/>
                  </a:lnTo>
                  <a:lnTo>
                    <a:pt x="634" y="667"/>
                  </a:lnTo>
                  <a:lnTo>
                    <a:pt x="601" y="567"/>
                  </a:lnTo>
                  <a:cubicBezTo>
                    <a:pt x="567" y="400"/>
                    <a:pt x="501" y="267"/>
                    <a:pt x="467" y="133"/>
                  </a:cubicBezTo>
                  <a:cubicBezTo>
                    <a:pt x="300" y="100"/>
                    <a:pt x="167" y="33"/>
                    <a:pt x="34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8"/>
            <p:cNvSpPr/>
            <p:nvPr/>
          </p:nvSpPr>
          <p:spPr>
            <a:xfrm>
              <a:off x="3698650" y="3358675"/>
              <a:ext cx="28375" cy="19200"/>
            </a:xfrm>
            <a:custGeom>
              <a:avLst/>
              <a:gdLst/>
              <a:ahLst/>
              <a:cxnLst/>
              <a:rect l="l" t="t" r="r" b="b"/>
              <a:pathLst>
                <a:path w="1135" h="768" extrusionOk="0">
                  <a:moveTo>
                    <a:pt x="167" y="1"/>
                  </a:moveTo>
                  <a:lnTo>
                    <a:pt x="0" y="401"/>
                  </a:lnTo>
                  <a:lnTo>
                    <a:pt x="100" y="434"/>
                  </a:lnTo>
                  <a:cubicBezTo>
                    <a:pt x="367" y="534"/>
                    <a:pt x="634" y="634"/>
                    <a:pt x="901" y="735"/>
                  </a:cubicBezTo>
                  <a:lnTo>
                    <a:pt x="968" y="768"/>
                  </a:lnTo>
                  <a:lnTo>
                    <a:pt x="1134" y="368"/>
                  </a:lnTo>
                  <a:lnTo>
                    <a:pt x="1034" y="334"/>
                  </a:lnTo>
                  <a:cubicBezTo>
                    <a:pt x="768" y="268"/>
                    <a:pt x="501" y="167"/>
                    <a:pt x="267" y="67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8"/>
            <p:cNvSpPr/>
            <p:nvPr/>
          </p:nvSpPr>
          <p:spPr>
            <a:xfrm>
              <a:off x="4123950" y="3075975"/>
              <a:ext cx="15875" cy="28375"/>
            </a:xfrm>
            <a:custGeom>
              <a:avLst/>
              <a:gdLst/>
              <a:ahLst/>
              <a:cxnLst/>
              <a:rect l="l" t="t" r="r" b="b"/>
              <a:pathLst>
                <a:path w="635" h="1135" extrusionOk="0">
                  <a:moveTo>
                    <a:pt x="434" y="1"/>
                  </a:moveTo>
                  <a:lnTo>
                    <a:pt x="0" y="101"/>
                  </a:lnTo>
                  <a:lnTo>
                    <a:pt x="34" y="201"/>
                  </a:lnTo>
                  <a:cubicBezTo>
                    <a:pt x="101" y="468"/>
                    <a:pt x="167" y="734"/>
                    <a:pt x="201" y="1001"/>
                  </a:cubicBezTo>
                  <a:lnTo>
                    <a:pt x="234" y="1135"/>
                  </a:lnTo>
                  <a:lnTo>
                    <a:pt x="634" y="1035"/>
                  </a:lnTo>
                  <a:lnTo>
                    <a:pt x="634" y="935"/>
                  </a:lnTo>
                  <a:cubicBezTo>
                    <a:pt x="568" y="668"/>
                    <a:pt x="501" y="401"/>
                    <a:pt x="434" y="101"/>
                  </a:cubicBezTo>
                  <a:lnTo>
                    <a:pt x="434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8"/>
            <p:cNvSpPr/>
            <p:nvPr/>
          </p:nvSpPr>
          <p:spPr>
            <a:xfrm>
              <a:off x="3508500" y="3148525"/>
              <a:ext cx="19225" cy="28375"/>
            </a:xfrm>
            <a:custGeom>
              <a:avLst/>
              <a:gdLst/>
              <a:ahLst/>
              <a:cxnLst/>
              <a:rect l="l" t="t" r="r" b="b"/>
              <a:pathLst>
                <a:path w="769" h="1135" extrusionOk="0">
                  <a:moveTo>
                    <a:pt x="401" y="1"/>
                  </a:moveTo>
                  <a:lnTo>
                    <a:pt x="1" y="134"/>
                  </a:lnTo>
                  <a:lnTo>
                    <a:pt x="34" y="234"/>
                  </a:lnTo>
                  <a:cubicBezTo>
                    <a:pt x="134" y="501"/>
                    <a:pt x="234" y="768"/>
                    <a:pt x="368" y="1035"/>
                  </a:cubicBezTo>
                  <a:lnTo>
                    <a:pt x="401" y="1135"/>
                  </a:lnTo>
                  <a:lnTo>
                    <a:pt x="768" y="968"/>
                  </a:lnTo>
                  <a:lnTo>
                    <a:pt x="735" y="868"/>
                  </a:lnTo>
                  <a:cubicBezTo>
                    <a:pt x="635" y="601"/>
                    <a:pt x="535" y="334"/>
                    <a:pt x="435" y="101"/>
                  </a:cubicBezTo>
                  <a:lnTo>
                    <a:pt x="401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8"/>
            <p:cNvSpPr/>
            <p:nvPr/>
          </p:nvSpPr>
          <p:spPr>
            <a:xfrm>
              <a:off x="3486825" y="3070150"/>
              <a:ext cx="15050" cy="26700"/>
            </a:xfrm>
            <a:custGeom>
              <a:avLst/>
              <a:gdLst/>
              <a:ahLst/>
              <a:cxnLst/>
              <a:rect l="l" t="t" r="r" b="b"/>
              <a:pathLst>
                <a:path w="602" h="1068" extrusionOk="0">
                  <a:moveTo>
                    <a:pt x="401" y="0"/>
                  </a:moveTo>
                  <a:cubicBezTo>
                    <a:pt x="267" y="67"/>
                    <a:pt x="134" y="100"/>
                    <a:pt x="1" y="167"/>
                  </a:cubicBezTo>
                  <a:cubicBezTo>
                    <a:pt x="1" y="267"/>
                    <a:pt x="67" y="534"/>
                    <a:pt x="167" y="967"/>
                  </a:cubicBezTo>
                  <a:lnTo>
                    <a:pt x="167" y="1068"/>
                  </a:lnTo>
                  <a:lnTo>
                    <a:pt x="601" y="967"/>
                  </a:lnTo>
                  <a:lnTo>
                    <a:pt x="568" y="867"/>
                  </a:lnTo>
                  <a:cubicBezTo>
                    <a:pt x="434" y="367"/>
                    <a:pt x="401" y="67"/>
                    <a:pt x="401" y="67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8"/>
            <p:cNvSpPr/>
            <p:nvPr/>
          </p:nvSpPr>
          <p:spPr>
            <a:xfrm>
              <a:off x="3495175" y="3109325"/>
              <a:ext cx="17525" cy="27550"/>
            </a:xfrm>
            <a:custGeom>
              <a:avLst/>
              <a:gdLst/>
              <a:ahLst/>
              <a:cxnLst/>
              <a:rect l="l" t="t" r="r" b="b"/>
              <a:pathLst>
                <a:path w="701" h="1102" extrusionOk="0">
                  <a:moveTo>
                    <a:pt x="400" y="1"/>
                  </a:moveTo>
                  <a:lnTo>
                    <a:pt x="0" y="101"/>
                  </a:lnTo>
                  <a:lnTo>
                    <a:pt x="34" y="201"/>
                  </a:lnTo>
                  <a:cubicBezTo>
                    <a:pt x="100" y="468"/>
                    <a:pt x="200" y="735"/>
                    <a:pt x="300" y="1002"/>
                  </a:cubicBezTo>
                  <a:lnTo>
                    <a:pt x="334" y="1102"/>
                  </a:lnTo>
                  <a:lnTo>
                    <a:pt x="701" y="968"/>
                  </a:lnTo>
                  <a:lnTo>
                    <a:pt x="701" y="868"/>
                  </a:lnTo>
                  <a:cubicBezTo>
                    <a:pt x="601" y="635"/>
                    <a:pt x="501" y="368"/>
                    <a:pt x="434" y="101"/>
                  </a:cubicBezTo>
                  <a:lnTo>
                    <a:pt x="400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8"/>
            <p:cNvSpPr/>
            <p:nvPr/>
          </p:nvSpPr>
          <p:spPr>
            <a:xfrm>
              <a:off x="4086425" y="3275275"/>
              <a:ext cx="24200" cy="27550"/>
            </a:xfrm>
            <a:custGeom>
              <a:avLst/>
              <a:gdLst/>
              <a:ahLst/>
              <a:cxnLst/>
              <a:rect l="l" t="t" r="r" b="b"/>
              <a:pathLst>
                <a:path w="968" h="1102" extrusionOk="0">
                  <a:moveTo>
                    <a:pt x="634" y="1"/>
                  </a:moveTo>
                  <a:lnTo>
                    <a:pt x="567" y="101"/>
                  </a:lnTo>
                  <a:cubicBezTo>
                    <a:pt x="401" y="335"/>
                    <a:pt x="234" y="535"/>
                    <a:pt x="67" y="735"/>
                  </a:cubicBezTo>
                  <a:lnTo>
                    <a:pt x="0" y="835"/>
                  </a:lnTo>
                  <a:lnTo>
                    <a:pt x="301" y="1102"/>
                  </a:lnTo>
                  <a:lnTo>
                    <a:pt x="401" y="1002"/>
                  </a:lnTo>
                  <a:cubicBezTo>
                    <a:pt x="567" y="802"/>
                    <a:pt x="734" y="568"/>
                    <a:pt x="901" y="335"/>
                  </a:cubicBezTo>
                  <a:lnTo>
                    <a:pt x="968" y="26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8"/>
            <p:cNvSpPr/>
            <p:nvPr/>
          </p:nvSpPr>
          <p:spPr>
            <a:xfrm>
              <a:off x="4056400" y="3306975"/>
              <a:ext cx="26700" cy="24200"/>
            </a:xfrm>
            <a:custGeom>
              <a:avLst/>
              <a:gdLst/>
              <a:ahLst/>
              <a:cxnLst/>
              <a:rect l="l" t="t" r="r" b="b"/>
              <a:pathLst>
                <a:path w="1068" h="968" extrusionOk="0">
                  <a:moveTo>
                    <a:pt x="768" y="1"/>
                  </a:moveTo>
                  <a:lnTo>
                    <a:pt x="701" y="67"/>
                  </a:lnTo>
                  <a:cubicBezTo>
                    <a:pt x="501" y="234"/>
                    <a:pt x="301" y="434"/>
                    <a:pt x="101" y="568"/>
                  </a:cubicBezTo>
                  <a:lnTo>
                    <a:pt x="1" y="634"/>
                  </a:lnTo>
                  <a:lnTo>
                    <a:pt x="267" y="968"/>
                  </a:lnTo>
                  <a:lnTo>
                    <a:pt x="334" y="901"/>
                  </a:lnTo>
                  <a:cubicBezTo>
                    <a:pt x="568" y="734"/>
                    <a:pt x="801" y="568"/>
                    <a:pt x="1001" y="367"/>
                  </a:cubicBezTo>
                  <a:lnTo>
                    <a:pt x="1068" y="301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8"/>
            <p:cNvSpPr/>
            <p:nvPr/>
          </p:nvSpPr>
          <p:spPr>
            <a:xfrm>
              <a:off x="4022200" y="3332000"/>
              <a:ext cx="27550" cy="21700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868" y="0"/>
                  </a:moveTo>
                  <a:lnTo>
                    <a:pt x="801" y="34"/>
                  </a:lnTo>
                  <a:cubicBezTo>
                    <a:pt x="568" y="200"/>
                    <a:pt x="334" y="334"/>
                    <a:pt x="68" y="467"/>
                  </a:cubicBezTo>
                  <a:lnTo>
                    <a:pt x="1" y="501"/>
                  </a:lnTo>
                  <a:lnTo>
                    <a:pt x="168" y="868"/>
                  </a:lnTo>
                  <a:lnTo>
                    <a:pt x="268" y="834"/>
                  </a:lnTo>
                  <a:cubicBezTo>
                    <a:pt x="535" y="701"/>
                    <a:pt x="768" y="534"/>
                    <a:pt x="1002" y="401"/>
                  </a:cubicBezTo>
                  <a:lnTo>
                    <a:pt x="1102" y="334"/>
                  </a:lnTo>
                  <a:lnTo>
                    <a:pt x="868" y="0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8"/>
            <p:cNvSpPr/>
            <p:nvPr/>
          </p:nvSpPr>
          <p:spPr>
            <a:xfrm>
              <a:off x="4109775" y="3239425"/>
              <a:ext cx="20875" cy="28375"/>
            </a:xfrm>
            <a:custGeom>
              <a:avLst/>
              <a:gdLst/>
              <a:ahLst/>
              <a:cxnLst/>
              <a:rect l="l" t="t" r="r" b="b"/>
              <a:pathLst>
                <a:path w="835" h="1135" extrusionOk="0">
                  <a:moveTo>
                    <a:pt x="434" y="1"/>
                  </a:moveTo>
                  <a:lnTo>
                    <a:pt x="401" y="101"/>
                  </a:lnTo>
                  <a:cubicBezTo>
                    <a:pt x="301" y="368"/>
                    <a:pt x="167" y="601"/>
                    <a:pt x="67" y="835"/>
                  </a:cubicBezTo>
                  <a:lnTo>
                    <a:pt x="0" y="935"/>
                  </a:lnTo>
                  <a:lnTo>
                    <a:pt x="367" y="1135"/>
                  </a:lnTo>
                  <a:lnTo>
                    <a:pt x="434" y="1035"/>
                  </a:lnTo>
                  <a:cubicBezTo>
                    <a:pt x="567" y="801"/>
                    <a:pt x="668" y="534"/>
                    <a:pt x="768" y="267"/>
                  </a:cubicBezTo>
                  <a:lnTo>
                    <a:pt x="834" y="167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8"/>
            <p:cNvSpPr/>
            <p:nvPr/>
          </p:nvSpPr>
          <p:spPr>
            <a:xfrm>
              <a:off x="4125625" y="3200225"/>
              <a:ext cx="15850" cy="28375"/>
            </a:xfrm>
            <a:custGeom>
              <a:avLst/>
              <a:gdLst/>
              <a:ahLst/>
              <a:cxnLst/>
              <a:rect l="l" t="t" r="r" b="b"/>
              <a:pathLst>
                <a:path w="634" h="1135" extrusionOk="0">
                  <a:moveTo>
                    <a:pt x="234" y="1"/>
                  </a:moveTo>
                  <a:lnTo>
                    <a:pt x="200" y="134"/>
                  </a:lnTo>
                  <a:cubicBezTo>
                    <a:pt x="167" y="401"/>
                    <a:pt x="100" y="668"/>
                    <a:pt x="34" y="901"/>
                  </a:cubicBezTo>
                  <a:lnTo>
                    <a:pt x="0" y="1002"/>
                  </a:lnTo>
                  <a:lnTo>
                    <a:pt x="400" y="1135"/>
                  </a:lnTo>
                  <a:lnTo>
                    <a:pt x="434" y="1035"/>
                  </a:lnTo>
                  <a:cubicBezTo>
                    <a:pt x="501" y="768"/>
                    <a:pt x="567" y="468"/>
                    <a:pt x="634" y="201"/>
                  </a:cubicBezTo>
                  <a:lnTo>
                    <a:pt x="634" y="10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8"/>
            <p:cNvSpPr/>
            <p:nvPr/>
          </p:nvSpPr>
          <p:spPr>
            <a:xfrm>
              <a:off x="3983850" y="3351175"/>
              <a:ext cx="28375" cy="19200"/>
            </a:xfrm>
            <a:custGeom>
              <a:avLst/>
              <a:gdLst/>
              <a:ahLst/>
              <a:cxnLst/>
              <a:rect l="l" t="t" r="r" b="b"/>
              <a:pathLst>
                <a:path w="1135" h="768" extrusionOk="0">
                  <a:moveTo>
                    <a:pt x="968" y="0"/>
                  </a:moveTo>
                  <a:lnTo>
                    <a:pt x="868" y="34"/>
                  </a:lnTo>
                  <a:cubicBezTo>
                    <a:pt x="634" y="134"/>
                    <a:pt x="367" y="234"/>
                    <a:pt x="101" y="334"/>
                  </a:cubicBezTo>
                  <a:lnTo>
                    <a:pt x="0" y="367"/>
                  </a:lnTo>
                  <a:lnTo>
                    <a:pt x="167" y="768"/>
                  </a:lnTo>
                  <a:lnTo>
                    <a:pt x="267" y="734"/>
                  </a:lnTo>
                  <a:cubicBezTo>
                    <a:pt x="534" y="634"/>
                    <a:pt x="801" y="534"/>
                    <a:pt x="1035" y="434"/>
                  </a:cubicBezTo>
                  <a:lnTo>
                    <a:pt x="1135" y="367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8"/>
            <p:cNvSpPr/>
            <p:nvPr/>
          </p:nvSpPr>
          <p:spPr>
            <a:xfrm>
              <a:off x="4133125" y="3160200"/>
              <a:ext cx="12525" cy="26725"/>
            </a:xfrm>
            <a:custGeom>
              <a:avLst/>
              <a:gdLst/>
              <a:ahLst/>
              <a:cxnLst/>
              <a:rect l="l" t="t" r="r" b="b"/>
              <a:pathLst>
                <a:path w="501" h="1069" extrusionOk="0">
                  <a:moveTo>
                    <a:pt x="67" y="1"/>
                  </a:moveTo>
                  <a:lnTo>
                    <a:pt x="67" y="101"/>
                  </a:lnTo>
                  <a:cubicBezTo>
                    <a:pt x="67" y="368"/>
                    <a:pt x="34" y="634"/>
                    <a:pt x="34" y="901"/>
                  </a:cubicBezTo>
                  <a:lnTo>
                    <a:pt x="0" y="1001"/>
                  </a:lnTo>
                  <a:lnTo>
                    <a:pt x="434" y="1068"/>
                  </a:lnTo>
                  <a:lnTo>
                    <a:pt x="434" y="935"/>
                  </a:lnTo>
                  <a:cubicBezTo>
                    <a:pt x="467" y="668"/>
                    <a:pt x="467" y="401"/>
                    <a:pt x="467" y="101"/>
                  </a:cubicBezTo>
                  <a:lnTo>
                    <a:pt x="501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8"/>
            <p:cNvSpPr/>
            <p:nvPr/>
          </p:nvSpPr>
          <p:spPr>
            <a:xfrm>
              <a:off x="3738675" y="3372850"/>
              <a:ext cx="27550" cy="15875"/>
            </a:xfrm>
            <a:custGeom>
              <a:avLst/>
              <a:gdLst/>
              <a:ahLst/>
              <a:cxnLst/>
              <a:rect l="l" t="t" r="r" b="b"/>
              <a:pathLst>
                <a:path w="1102" h="635" extrusionOk="0">
                  <a:moveTo>
                    <a:pt x="101" y="1"/>
                  </a:moveTo>
                  <a:lnTo>
                    <a:pt x="0" y="401"/>
                  </a:lnTo>
                  <a:lnTo>
                    <a:pt x="101" y="434"/>
                  </a:lnTo>
                  <a:cubicBezTo>
                    <a:pt x="367" y="501"/>
                    <a:pt x="634" y="568"/>
                    <a:pt x="901" y="601"/>
                  </a:cubicBezTo>
                  <a:lnTo>
                    <a:pt x="1035" y="635"/>
                  </a:lnTo>
                  <a:lnTo>
                    <a:pt x="1101" y="234"/>
                  </a:lnTo>
                  <a:lnTo>
                    <a:pt x="1001" y="201"/>
                  </a:lnTo>
                  <a:cubicBezTo>
                    <a:pt x="734" y="168"/>
                    <a:pt x="467" y="101"/>
                    <a:pt x="201" y="34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8"/>
            <p:cNvSpPr/>
            <p:nvPr/>
          </p:nvSpPr>
          <p:spPr>
            <a:xfrm>
              <a:off x="3822075" y="3384525"/>
              <a:ext cx="25875" cy="10875"/>
            </a:xfrm>
            <a:custGeom>
              <a:avLst/>
              <a:gdLst/>
              <a:ahLst/>
              <a:cxnLst/>
              <a:rect l="l" t="t" r="r" b="b"/>
              <a:pathLst>
                <a:path w="1035" h="435" extrusionOk="0">
                  <a:moveTo>
                    <a:pt x="0" y="1"/>
                  </a:moveTo>
                  <a:lnTo>
                    <a:pt x="0" y="434"/>
                  </a:lnTo>
                  <a:lnTo>
                    <a:pt x="1034" y="434"/>
                  </a:lnTo>
                  <a:lnTo>
                    <a:pt x="1034" y="1"/>
                  </a:lnTo>
                  <a:lnTo>
                    <a:pt x="934" y="1"/>
                  </a:lnTo>
                  <a:cubicBezTo>
                    <a:pt x="784" y="17"/>
                    <a:pt x="642" y="26"/>
                    <a:pt x="505" y="26"/>
                  </a:cubicBezTo>
                  <a:cubicBezTo>
                    <a:pt x="367" y="26"/>
                    <a:pt x="234" y="17"/>
                    <a:pt x="100" y="1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8"/>
            <p:cNvSpPr/>
            <p:nvPr/>
          </p:nvSpPr>
          <p:spPr>
            <a:xfrm>
              <a:off x="3779525" y="3381200"/>
              <a:ext cx="27550" cy="13375"/>
            </a:xfrm>
            <a:custGeom>
              <a:avLst/>
              <a:gdLst/>
              <a:ahLst/>
              <a:cxnLst/>
              <a:rect l="l" t="t" r="r" b="b"/>
              <a:pathLst>
                <a:path w="1102" h="535" extrusionOk="0">
                  <a:moveTo>
                    <a:pt x="68" y="0"/>
                  </a:moveTo>
                  <a:lnTo>
                    <a:pt x="1" y="401"/>
                  </a:lnTo>
                  <a:lnTo>
                    <a:pt x="101" y="434"/>
                  </a:lnTo>
                  <a:cubicBezTo>
                    <a:pt x="401" y="467"/>
                    <a:pt x="668" y="501"/>
                    <a:pt x="968" y="534"/>
                  </a:cubicBezTo>
                  <a:lnTo>
                    <a:pt x="1068" y="534"/>
                  </a:lnTo>
                  <a:lnTo>
                    <a:pt x="1102" y="100"/>
                  </a:lnTo>
                  <a:lnTo>
                    <a:pt x="1002" y="100"/>
                  </a:lnTo>
                  <a:cubicBezTo>
                    <a:pt x="701" y="67"/>
                    <a:pt x="435" y="34"/>
                    <a:pt x="168" y="0"/>
                  </a:cubicBez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8"/>
            <p:cNvSpPr/>
            <p:nvPr/>
          </p:nvSpPr>
          <p:spPr>
            <a:xfrm>
              <a:off x="3904625" y="3375350"/>
              <a:ext cx="27550" cy="14200"/>
            </a:xfrm>
            <a:custGeom>
              <a:avLst/>
              <a:gdLst/>
              <a:ahLst/>
              <a:cxnLst/>
              <a:rect l="l" t="t" r="r" b="b"/>
              <a:pathLst>
                <a:path w="1102" h="568" extrusionOk="0">
                  <a:moveTo>
                    <a:pt x="901" y="1"/>
                  </a:moveTo>
                  <a:cubicBezTo>
                    <a:pt x="634" y="68"/>
                    <a:pt x="367" y="101"/>
                    <a:pt x="101" y="168"/>
                  </a:cubicBezTo>
                  <a:lnTo>
                    <a:pt x="1" y="168"/>
                  </a:lnTo>
                  <a:lnTo>
                    <a:pt x="67" y="568"/>
                  </a:lnTo>
                  <a:lnTo>
                    <a:pt x="167" y="568"/>
                  </a:lnTo>
                  <a:cubicBezTo>
                    <a:pt x="434" y="535"/>
                    <a:pt x="701" y="468"/>
                    <a:pt x="968" y="434"/>
                  </a:cubicBezTo>
                  <a:lnTo>
                    <a:pt x="1101" y="401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8"/>
            <p:cNvSpPr/>
            <p:nvPr/>
          </p:nvSpPr>
          <p:spPr>
            <a:xfrm>
              <a:off x="3944650" y="3365350"/>
              <a:ext cx="28375" cy="16700"/>
            </a:xfrm>
            <a:custGeom>
              <a:avLst/>
              <a:gdLst/>
              <a:ahLst/>
              <a:cxnLst/>
              <a:rect l="l" t="t" r="r" b="b"/>
              <a:pathLst>
                <a:path w="1135" h="668" extrusionOk="0">
                  <a:moveTo>
                    <a:pt x="1001" y="1"/>
                  </a:moveTo>
                  <a:lnTo>
                    <a:pt x="901" y="34"/>
                  </a:lnTo>
                  <a:cubicBezTo>
                    <a:pt x="634" y="101"/>
                    <a:pt x="368" y="167"/>
                    <a:pt x="101" y="234"/>
                  </a:cubicBezTo>
                  <a:lnTo>
                    <a:pt x="1" y="267"/>
                  </a:lnTo>
                  <a:lnTo>
                    <a:pt x="101" y="668"/>
                  </a:lnTo>
                  <a:lnTo>
                    <a:pt x="201" y="634"/>
                  </a:lnTo>
                  <a:cubicBezTo>
                    <a:pt x="468" y="568"/>
                    <a:pt x="735" y="501"/>
                    <a:pt x="1035" y="434"/>
                  </a:cubicBezTo>
                  <a:lnTo>
                    <a:pt x="1135" y="401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8"/>
            <p:cNvSpPr/>
            <p:nvPr/>
          </p:nvSpPr>
          <p:spPr>
            <a:xfrm>
              <a:off x="3862925" y="3382025"/>
              <a:ext cx="27550" cy="12550"/>
            </a:xfrm>
            <a:custGeom>
              <a:avLst/>
              <a:gdLst/>
              <a:ahLst/>
              <a:cxnLst/>
              <a:rect l="l" t="t" r="r" b="b"/>
              <a:pathLst>
                <a:path w="1102" h="502" extrusionOk="0">
                  <a:moveTo>
                    <a:pt x="935" y="1"/>
                  </a:moveTo>
                  <a:cubicBezTo>
                    <a:pt x="668" y="34"/>
                    <a:pt x="401" y="67"/>
                    <a:pt x="134" y="67"/>
                  </a:cubicBezTo>
                  <a:lnTo>
                    <a:pt x="1" y="67"/>
                  </a:lnTo>
                  <a:lnTo>
                    <a:pt x="34" y="501"/>
                  </a:lnTo>
                  <a:lnTo>
                    <a:pt x="134" y="501"/>
                  </a:lnTo>
                  <a:cubicBezTo>
                    <a:pt x="434" y="468"/>
                    <a:pt x="701" y="434"/>
                    <a:pt x="1001" y="401"/>
                  </a:cubicBezTo>
                  <a:lnTo>
                    <a:pt x="1101" y="401"/>
                  </a:lnTo>
                  <a:lnTo>
                    <a:pt x="1035" y="1"/>
                  </a:lnTo>
                  <a:close/>
                </a:path>
              </a:pathLst>
            </a:custGeom>
            <a:solidFill>
              <a:srgbClr val="F0C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8"/>
            <p:cNvSpPr/>
            <p:nvPr/>
          </p:nvSpPr>
          <p:spPr>
            <a:xfrm>
              <a:off x="1832325" y="4567575"/>
              <a:ext cx="1300950" cy="355300"/>
            </a:xfrm>
            <a:custGeom>
              <a:avLst/>
              <a:gdLst/>
              <a:ahLst/>
              <a:cxnLst/>
              <a:rect l="l" t="t" r="r" b="b"/>
              <a:pathLst>
                <a:path w="52038" h="14212" extrusionOk="0">
                  <a:moveTo>
                    <a:pt x="29917" y="1"/>
                  </a:moveTo>
                  <a:cubicBezTo>
                    <a:pt x="29752" y="1"/>
                    <a:pt x="29586" y="5"/>
                    <a:pt x="29421" y="13"/>
                  </a:cubicBezTo>
                  <a:cubicBezTo>
                    <a:pt x="28687" y="13"/>
                    <a:pt x="27953" y="79"/>
                    <a:pt x="27253" y="79"/>
                  </a:cubicBezTo>
                  <a:cubicBezTo>
                    <a:pt x="25836" y="59"/>
                    <a:pt x="24419" y="51"/>
                    <a:pt x="23002" y="51"/>
                  </a:cubicBezTo>
                  <a:cubicBezTo>
                    <a:pt x="19852" y="51"/>
                    <a:pt x="16706" y="90"/>
                    <a:pt x="13576" y="113"/>
                  </a:cubicBezTo>
                  <a:cubicBezTo>
                    <a:pt x="11275" y="146"/>
                    <a:pt x="9006" y="179"/>
                    <a:pt x="6738" y="179"/>
                  </a:cubicBezTo>
                  <a:cubicBezTo>
                    <a:pt x="5571" y="179"/>
                    <a:pt x="4437" y="179"/>
                    <a:pt x="3302" y="146"/>
                  </a:cubicBezTo>
                  <a:lnTo>
                    <a:pt x="1534" y="146"/>
                  </a:lnTo>
                  <a:cubicBezTo>
                    <a:pt x="1394" y="146"/>
                    <a:pt x="918" y="182"/>
                    <a:pt x="531" y="182"/>
                  </a:cubicBezTo>
                  <a:cubicBezTo>
                    <a:pt x="272" y="182"/>
                    <a:pt x="53" y="166"/>
                    <a:pt x="0" y="113"/>
                  </a:cubicBezTo>
                  <a:lnTo>
                    <a:pt x="0" y="113"/>
                  </a:lnTo>
                  <a:cubicBezTo>
                    <a:pt x="1768" y="2114"/>
                    <a:pt x="4270" y="2815"/>
                    <a:pt x="6505" y="4149"/>
                  </a:cubicBezTo>
                  <a:cubicBezTo>
                    <a:pt x="7472" y="4749"/>
                    <a:pt x="8339" y="5550"/>
                    <a:pt x="9173" y="6284"/>
                  </a:cubicBezTo>
                  <a:cubicBezTo>
                    <a:pt x="12976" y="9620"/>
                    <a:pt x="17212" y="12688"/>
                    <a:pt x="22149" y="13756"/>
                  </a:cubicBezTo>
                  <a:cubicBezTo>
                    <a:pt x="23767" y="14094"/>
                    <a:pt x="25408" y="14211"/>
                    <a:pt x="27061" y="14211"/>
                  </a:cubicBezTo>
                  <a:cubicBezTo>
                    <a:pt x="29804" y="14211"/>
                    <a:pt x="32577" y="13889"/>
                    <a:pt x="35325" y="13722"/>
                  </a:cubicBezTo>
                  <a:cubicBezTo>
                    <a:pt x="38094" y="13556"/>
                    <a:pt x="40863" y="13522"/>
                    <a:pt x="43631" y="13356"/>
                  </a:cubicBezTo>
                  <a:cubicBezTo>
                    <a:pt x="44965" y="13289"/>
                    <a:pt x="46333" y="13189"/>
                    <a:pt x="47667" y="12989"/>
                  </a:cubicBezTo>
                  <a:cubicBezTo>
                    <a:pt x="48668" y="12855"/>
                    <a:pt x="50203" y="12822"/>
                    <a:pt x="51036" y="12088"/>
                  </a:cubicBezTo>
                  <a:cubicBezTo>
                    <a:pt x="52037" y="11221"/>
                    <a:pt x="50503" y="10820"/>
                    <a:pt x="49736" y="10420"/>
                  </a:cubicBezTo>
                  <a:cubicBezTo>
                    <a:pt x="48568" y="9753"/>
                    <a:pt x="47367" y="9086"/>
                    <a:pt x="46200" y="8419"/>
                  </a:cubicBezTo>
                  <a:cubicBezTo>
                    <a:pt x="43898" y="7084"/>
                    <a:pt x="41630" y="5717"/>
                    <a:pt x="39328" y="4416"/>
                  </a:cubicBezTo>
                  <a:cubicBezTo>
                    <a:pt x="38094" y="3682"/>
                    <a:pt x="36826" y="2948"/>
                    <a:pt x="35559" y="2281"/>
                  </a:cubicBezTo>
                  <a:cubicBezTo>
                    <a:pt x="34224" y="1580"/>
                    <a:pt x="32957" y="480"/>
                    <a:pt x="31489" y="146"/>
                  </a:cubicBezTo>
                  <a:cubicBezTo>
                    <a:pt x="30980" y="44"/>
                    <a:pt x="30450" y="1"/>
                    <a:pt x="29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8"/>
            <p:cNvSpPr/>
            <p:nvPr/>
          </p:nvSpPr>
          <p:spPr>
            <a:xfrm>
              <a:off x="2376875" y="4852250"/>
              <a:ext cx="737200" cy="174325"/>
            </a:xfrm>
            <a:custGeom>
              <a:avLst/>
              <a:gdLst/>
              <a:ahLst/>
              <a:cxnLst/>
              <a:rect l="l" t="t" r="r" b="b"/>
              <a:pathLst>
                <a:path w="29488" h="6973" extrusionOk="0">
                  <a:moveTo>
                    <a:pt x="0" y="0"/>
                  </a:moveTo>
                  <a:lnTo>
                    <a:pt x="0" y="6972"/>
                  </a:lnTo>
                  <a:lnTo>
                    <a:pt x="29488" y="6972"/>
                  </a:lnTo>
                  <a:lnTo>
                    <a:pt x="294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8"/>
            <p:cNvSpPr/>
            <p:nvPr/>
          </p:nvSpPr>
          <p:spPr>
            <a:xfrm>
              <a:off x="2376875" y="5026550"/>
              <a:ext cx="5025" cy="25"/>
            </a:xfrm>
            <a:custGeom>
              <a:avLst/>
              <a:gdLst/>
              <a:ahLst/>
              <a:cxnLst/>
              <a:rect l="l" t="t" r="r" b="b"/>
              <a:pathLst>
                <a:path w="201" h="1" extrusionOk="0">
                  <a:moveTo>
                    <a:pt x="0" y="0"/>
                  </a:moveTo>
                  <a:cubicBezTo>
                    <a:pt x="67" y="0"/>
                    <a:pt x="134" y="0"/>
                    <a:pt x="200" y="0"/>
                  </a:cubicBezTo>
                  <a:close/>
                </a:path>
              </a:pathLst>
            </a:custGeom>
            <a:solidFill>
              <a:srgbClr val="040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8"/>
            <p:cNvSpPr/>
            <p:nvPr/>
          </p:nvSpPr>
          <p:spPr>
            <a:xfrm>
              <a:off x="1828975" y="4570375"/>
              <a:ext cx="547925" cy="456200"/>
            </a:xfrm>
            <a:custGeom>
              <a:avLst/>
              <a:gdLst/>
              <a:ahLst/>
              <a:cxnLst/>
              <a:rect l="l" t="t" r="r" b="b"/>
              <a:pathLst>
                <a:path w="21917" h="18248" extrusionOk="0">
                  <a:moveTo>
                    <a:pt x="134" y="1"/>
                  </a:moveTo>
                  <a:lnTo>
                    <a:pt x="134" y="1"/>
                  </a:lnTo>
                  <a:cubicBezTo>
                    <a:pt x="134" y="1"/>
                    <a:pt x="134" y="1"/>
                    <a:pt x="135" y="1"/>
                  </a:cubicBezTo>
                  <a:lnTo>
                    <a:pt x="135" y="1"/>
                  </a:lnTo>
                  <a:cubicBezTo>
                    <a:pt x="134" y="1"/>
                    <a:pt x="134" y="1"/>
                    <a:pt x="134" y="1"/>
                  </a:cubicBezTo>
                  <a:close/>
                  <a:moveTo>
                    <a:pt x="135" y="1"/>
                  </a:moveTo>
                  <a:lnTo>
                    <a:pt x="135" y="1"/>
                  </a:lnTo>
                  <a:cubicBezTo>
                    <a:pt x="367" y="145"/>
                    <a:pt x="1" y="7173"/>
                    <a:pt x="334" y="7573"/>
                  </a:cubicBezTo>
                  <a:cubicBezTo>
                    <a:pt x="534" y="7806"/>
                    <a:pt x="835" y="7940"/>
                    <a:pt x="1101" y="8107"/>
                  </a:cubicBezTo>
                  <a:cubicBezTo>
                    <a:pt x="2903" y="9007"/>
                    <a:pt x="4704" y="9908"/>
                    <a:pt x="6472" y="10808"/>
                  </a:cubicBezTo>
                  <a:cubicBezTo>
                    <a:pt x="8006" y="11576"/>
                    <a:pt x="17413" y="16279"/>
                    <a:pt x="20248" y="17580"/>
                  </a:cubicBezTo>
                  <a:cubicBezTo>
                    <a:pt x="20849" y="17847"/>
                    <a:pt x="21449" y="18180"/>
                    <a:pt x="21916" y="18247"/>
                  </a:cubicBezTo>
                  <a:lnTo>
                    <a:pt x="21916" y="11409"/>
                  </a:lnTo>
                  <a:cubicBezTo>
                    <a:pt x="21783" y="11309"/>
                    <a:pt x="21649" y="11209"/>
                    <a:pt x="21516" y="11142"/>
                  </a:cubicBezTo>
                  <a:cubicBezTo>
                    <a:pt x="20315" y="10442"/>
                    <a:pt x="19081" y="9708"/>
                    <a:pt x="17847" y="9074"/>
                  </a:cubicBezTo>
                  <a:cubicBezTo>
                    <a:pt x="15612" y="7940"/>
                    <a:pt x="13310" y="6939"/>
                    <a:pt x="11109" y="5805"/>
                  </a:cubicBezTo>
                  <a:cubicBezTo>
                    <a:pt x="9174" y="4871"/>
                    <a:pt x="7272" y="3904"/>
                    <a:pt x="5371" y="2936"/>
                  </a:cubicBezTo>
                  <a:cubicBezTo>
                    <a:pt x="3603" y="2036"/>
                    <a:pt x="1869" y="1035"/>
                    <a:pt x="1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8"/>
            <p:cNvSpPr/>
            <p:nvPr/>
          </p:nvSpPr>
          <p:spPr>
            <a:xfrm>
              <a:off x="1840650" y="4575375"/>
              <a:ext cx="536250" cy="280225"/>
            </a:xfrm>
            <a:custGeom>
              <a:avLst/>
              <a:gdLst/>
              <a:ahLst/>
              <a:cxnLst/>
              <a:rect l="l" t="t" r="r" b="b"/>
              <a:pathLst>
                <a:path w="21450" h="11209" fill="none" extrusionOk="0">
                  <a:moveTo>
                    <a:pt x="1" y="1"/>
                  </a:moveTo>
                  <a:lnTo>
                    <a:pt x="21449" y="11209"/>
                  </a:lnTo>
                </a:path>
              </a:pathLst>
            </a:custGeom>
            <a:solidFill>
              <a:schemeClr val="accent5"/>
            </a:solidFill>
            <a:ln w="9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8"/>
            <p:cNvSpPr/>
            <p:nvPr/>
          </p:nvSpPr>
          <p:spPr>
            <a:xfrm>
              <a:off x="1870675" y="4629600"/>
              <a:ext cx="486200" cy="371950"/>
            </a:xfrm>
            <a:custGeom>
              <a:avLst/>
              <a:gdLst/>
              <a:ahLst/>
              <a:cxnLst/>
              <a:rect l="l" t="t" r="r" b="b"/>
              <a:pathLst>
                <a:path w="19448" h="14878" fill="none" extrusionOk="0">
                  <a:moveTo>
                    <a:pt x="0" y="1301"/>
                  </a:moveTo>
                  <a:cubicBezTo>
                    <a:pt x="0" y="1301"/>
                    <a:pt x="34" y="0"/>
                    <a:pt x="1068" y="400"/>
                  </a:cubicBezTo>
                  <a:lnTo>
                    <a:pt x="18447" y="9507"/>
                  </a:lnTo>
                  <a:cubicBezTo>
                    <a:pt x="18447" y="9507"/>
                    <a:pt x="19448" y="9840"/>
                    <a:pt x="19414" y="10708"/>
                  </a:cubicBezTo>
                  <a:lnTo>
                    <a:pt x="19414" y="14010"/>
                  </a:lnTo>
                  <a:cubicBezTo>
                    <a:pt x="19414" y="14010"/>
                    <a:pt x="19414" y="14877"/>
                    <a:pt x="18113" y="14310"/>
                  </a:cubicBezTo>
                  <a:lnTo>
                    <a:pt x="934" y="5604"/>
                  </a:lnTo>
                  <a:cubicBezTo>
                    <a:pt x="934" y="5604"/>
                    <a:pt x="167" y="5437"/>
                    <a:pt x="0" y="4637"/>
                  </a:cubicBezTo>
                  <a:close/>
                </a:path>
              </a:pathLst>
            </a:custGeom>
            <a:solidFill>
              <a:schemeClr val="accent5"/>
            </a:solidFill>
            <a:ln w="9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8"/>
            <p:cNvSpPr/>
            <p:nvPr/>
          </p:nvSpPr>
          <p:spPr>
            <a:xfrm>
              <a:off x="2397725" y="4877275"/>
              <a:ext cx="708850" cy="11700"/>
            </a:xfrm>
            <a:custGeom>
              <a:avLst/>
              <a:gdLst/>
              <a:ahLst/>
              <a:cxnLst/>
              <a:rect l="l" t="t" r="r" b="b"/>
              <a:pathLst>
                <a:path w="28354" h="468" fill="none" extrusionOk="0">
                  <a:moveTo>
                    <a:pt x="0" y="234"/>
                  </a:moveTo>
                  <a:cubicBezTo>
                    <a:pt x="5571" y="467"/>
                    <a:pt x="10641" y="300"/>
                    <a:pt x="16212" y="167"/>
                  </a:cubicBezTo>
                  <a:cubicBezTo>
                    <a:pt x="18413" y="100"/>
                    <a:pt x="20615" y="0"/>
                    <a:pt x="22816" y="67"/>
                  </a:cubicBezTo>
                  <a:cubicBezTo>
                    <a:pt x="24684" y="134"/>
                    <a:pt x="26519" y="300"/>
                    <a:pt x="28354" y="467"/>
                  </a:cubicBezTo>
                </a:path>
              </a:pathLst>
            </a:custGeom>
            <a:solidFill>
              <a:schemeClr val="accent5"/>
            </a:solidFill>
            <a:ln w="9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8"/>
            <p:cNvSpPr/>
            <p:nvPr/>
          </p:nvSpPr>
          <p:spPr>
            <a:xfrm>
              <a:off x="2389375" y="4912300"/>
              <a:ext cx="698850" cy="14200"/>
            </a:xfrm>
            <a:custGeom>
              <a:avLst/>
              <a:gdLst/>
              <a:ahLst/>
              <a:cxnLst/>
              <a:rect l="l" t="t" r="r" b="b"/>
              <a:pathLst>
                <a:path w="27954" h="568" fill="none" extrusionOk="0">
                  <a:moveTo>
                    <a:pt x="1" y="267"/>
                  </a:moveTo>
                  <a:cubicBezTo>
                    <a:pt x="2436" y="567"/>
                    <a:pt x="4904" y="367"/>
                    <a:pt x="7373" y="234"/>
                  </a:cubicBezTo>
                  <a:cubicBezTo>
                    <a:pt x="10275" y="67"/>
                    <a:pt x="13177" y="67"/>
                    <a:pt x="16079" y="67"/>
                  </a:cubicBezTo>
                  <a:cubicBezTo>
                    <a:pt x="20015" y="34"/>
                    <a:pt x="23984" y="34"/>
                    <a:pt x="27954" y="0"/>
                  </a:cubicBezTo>
                </a:path>
              </a:pathLst>
            </a:custGeom>
            <a:solidFill>
              <a:schemeClr val="accent5"/>
            </a:solidFill>
            <a:ln w="9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8"/>
            <p:cNvSpPr/>
            <p:nvPr/>
          </p:nvSpPr>
          <p:spPr>
            <a:xfrm>
              <a:off x="2396050" y="4940650"/>
              <a:ext cx="663000" cy="15025"/>
            </a:xfrm>
            <a:custGeom>
              <a:avLst/>
              <a:gdLst/>
              <a:ahLst/>
              <a:cxnLst/>
              <a:rect l="l" t="t" r="r" b="b"/>
              <a:pathLst>
                <a:path w="26520" h="601" fill="none" extrusionOk="0">
                  <a:moveTo>
                    <a:pt x="0" y="367"/>
                  </a:moveTo>
                  <a:cubicBezTo>
                    <a:pt x="5504" y="601"/>
                    <a:pt x="11008" y="0"/>
                    <a:pt x="16512" y="100"/>
                  </a:cubicBezTo>
                  <a:cubicBezTo>
                    <a:pt x="19848" y="167"/>
                    <a:pt x="23184" y="501"/>
                    <a:pt x="26519" y="301"/>
                  </a:cubicBezTo>
                </a:path>
              </a:pathLst>
            </a:custGeom>
            <a:solidFill>
              <a:schemeClr val="accent5"/>
            </a:solidFill>
            <a:ln w="9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8"/>
            <p:cNvSpPr/>
            <p:nvPr/>
          </p:nvSpPr>
          <p:spPr>
            <a:xfrm>
              <a:off x="2397725" y="4964000"/>
              <a:ext cx="703850" cy="18375"/>
            </a:xfrm>
            <a:custGeom>
              <a:avLst/>
              <a:gdLst/>
              <a:ahLst/>
              <a:cxnLst/>
              <a:rect l="l" t="t" r="r" b="b"/>
              <a:pathLst>
                <a:path w="28154" h="735" fill="none" extrusionOk="0">
                  <a:moveTo>
                    <a:pt x="0" y="634"/>
                  </a:moveTo>
                  <a:cubicBezTo>
                    <a:pt x="9540" y="0"/>
                    <a:pt x="18613" y="0"/>
                    <a:pt x="28154" y="734"/>
                  </a:cubicBezTo>
                </a:path>
              </a:pathLst>
            </a:custGeom>
            <a:solidFill>
              <a:schemeClr val="accent5"/>
            </a:solidFill>
            <a:ln w="9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8"/>
            <p:cNvSpPr/>
            <p:nvPr/>
          </p:nvSpPr>
          <p:spPr>
            <a:xfrm>
              <a:off x="2397725" y="4997350"/>
              <a:ext cx="703850" cy="11700"/>
            </a:xfrm>
            <a:custGeom>
              <a:avLst/>
              <a:gdLst/>
              <a:ahLst/>
              <a:cxnLst/>
              <a:rect l="l" t="t" r="r" b="b"/>
              <a:pathLst>
                <a:path w="28154" h="468" fill="none" extrusionOk="0">
                  <a:moveTo>
                    <a:pt x="0" y="368"/>
                  </a:moveTo>
                  <a:cubicBezTo>
                    <a:pt x="9107" y="1"/>
                    <a:pt x="19047" y="167"/>
                    <a:pt x="28154" y="468"/>
                  </a:cubicBezTo>
                </a:path>
              </a:pathLst>
            </a:custGeom>
            <a:solidFill>
              <a:schemeClr val="accent5"/>
            </a:solidFill>
            <a:ln w="9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8"/>
            <p:cNvSpPr/>
            <p:nvPr/>
          </p:nvSpPr>
          <p:spPr>
            <a:xfrm>
              <a:off x="2005775" y="4364100"/>
              <a:ext cx="1133325" cy="355100"/>
            </a:xfrm>
            <a:custGeom>
              <a:avLst/>
              <a:gdLst/>
              <a:ahLst/>
              <a:cxnLst/>
              <a:rect l="l" t="t" r="r" b="b"/>
              <a:pathLst>
                <a:path w="45333" h="14204" extrusionOk="0">
                  <a:moveTo>
                    <a:pt x="26044" y="0"/>
                  </a:moveTo>
                  <a:cubicBezTo>
                    <a:pt x="25902" y="0"/>
                    <a:pt x="25760" y="5"/>
                    <a:pt x="25619" y="12"/>
                  </a:cubicBezTo>
                  <a:cubicBezTo>
                    <a:pt x="25112" y="12"/>
                    <a:pt x="24605" y="55"/>
                    <a:pt x="24098" y="55"/>
                  </a:cubicBezTo>
                  <a:cubicBezTo>
                    <a:pt x="23971" y="55"/>
                    <a:pt x="23844" y="53"/>
                    <a:pt x="23717" y="46"/>
                  </a:cubicBezTo>
                  <a:cubicBezTo>
                    <a:pt x="22654" y="37"/>
                    <a:pt x="21590" y="33"/>
                    <a:pt x="20526" y="33"/>
                  </a:cubicBezTo>
                  <a:cubicBezTo>
                    <a:pt x="17620" y="33"/>
                    <a:pt x="14715" y="64"/>
                    <a:pt x="11809" y="113"/>
                  </a:cubicBezTo>
                  <a:cubicBezTo>
                    <a:pt x="9841" y="146"/>
                    <a:pt x="7839" y="146"/>
                    <a:pt x="5871" y="179"/>
                  </a:cubicBezTo>
                  <a:cubicBezTo>
                    <a:pt x="4870" y="179"/>
                    <a:pt x="3870" y="179"/>
                    <a:pt x="2869" y="146"/>
                  </a:cubicBezTo>
                  <a:lnTo>
                    <a:pt x="1335" y="146"/>
                  </a:lnTo>
                  <a:cubicBezTo>
                    <a:pt x="1311" y="142"/>
                    <a:pt x="1276" y="140"/>
                    <a:pt x="1233" y="140"/>
                  </a:cubicBezTo>
                  <a:cubicBezTo>
                    <a:pt x="1038" y="140"/>
                    <a:pt x="671" y="173"/>
                    <a:pt x="386" y="173"/>
                  </a:cubicBezTo>
                  <a:cubicBezTo>
                    <a:pt x="199" y="173"/>
                    <a:pt x="47" y="159"/>
                    <a:pt x="0" y="113"/>
                  </a:cubicBezTo>
                  <a:lnTo>
                    <a:pt x="0" y="113"/>
                  </a:lnTo>
                  <a:cubicBezTo>
                    <a:pt x="1535" y="2114"/>
                    <a:pt x="3703" y="2781"/>
                    <a:pt x="5638" y="4149"/>
                  </a:cubicBezTo>
                  <a:cubicBezTo>
                    <a:pt x="6505" y="4749"/>
                    <a:pt x="7239" y="5516"/>
                    <a:pt x="8006" y="6284"/>
                  </a:cubicBezTo>
                  <a:cubicBezTo>
                    <a:pt x="11308" y="9619"/>
                    <a:pt x="15011" y="12688"/>
                    <a:pt x="19281" y="13722"/>
                  </a:cubicBezTo>
                  <a:cubicBezTo>
                    <a:pt x="20714" y="14081"/>
                    <a:pt x="22172" y="14203"/>
                    <a:pt x="23641" y="14203"/>
                  </a:cubicBezTo>
                  <a:cubicBezTo>
                    <a:pt x="26002" y="14203"/>
                    <a:pt x="28391" y="13887"/>
                    <a:pt x="30756" y="13722"/>
                  </a:cubicBezTo>
                  <a:cubicBezTo>
                    <a:pt x="33157" y="13522"/>
                    <a:pt x="35592" y="13522"/>
                    <a:pt x="37994" y="13355"/>
                  </a:cubicBezTo>
                  <a:cubicBezTo>
                    <a:pt x="39162" y="13289"/>
                    <a:pt x="40362" y="13155"/>
                    <a:pt x="41530" y="12988"/>
                  </a:cubicBezTo>
                  <a:cubicBezTo>
                    <a:pt x="42397" y="12822"/>
                    <a:pt x="43732" y="12788"/>
                    <a:pt x="44432" y="12088"/>
                  </a:cubicBezTo>
                  <a:cubicBezTo>
                    <a:pt x="45333" y="11221"/>
                    <a:pt x="43965" y="10820"/>
                    <a:pt x="43331" y="10420"/>
                  </a:cubicBezTo>
                  <a:cubicBezTo>
                    <a:pt x="42297" y="9753"/>
                    <a:pt x="41263" y="9086"/>
                    <a:pt x="40229" y="8419"/>
                  </a:cubicBezTo>
                  <a:cubicBezTo>
                    <a:pt x="38261" y="7084"/>
                    <a:pt x="36260" y="5717"/>
                    <a:pt x="34258" y="4382"/>
                  </a:cubicBezTo>
                  <a:cubicBezTo>
                    <a:pt x="33157" y="3682"/>
                    <a:pt x="32090" y="2948"/>
                    <a:pt x="30956" y="2281"/>
                  </a:cubicBezTo>
                  <a:cubicBezTo>
                    <a:pt x="29822" y="1580"/>
                    <a:pt x="28687" y="479"/>
                    <a:pt x="27420" y="146"/>
                  </a:cubicBezTo>
                  <a:cubicBezTo>
                    <a:pt x="26961" y="44"/>
                    <a:pt x="26503" y="0"/>
                    <a:pt x="260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8"/>
            <p:cNvSpPr/>
            <p:nvPr/>
          </p:nvSpPr>
          <p:spPr>
            <a:xfrm>
              <a:off x="2481950" y="4822225"/>
              <a:ext cx="4200" cy="650"/>
            </a:xfrm>
            <a:custGeom>
              <a:avLst/>
              <a:gdLst/>
              <a:ahLst/>
              <a:cxnLst/>
              <a:rect l="l" t="t" r="r" b="b"/>
              <a:pathLst>
                <a:path w="168" h="26" extrusionOk="0">
                  <a:moveTo>
                    <a:pt x="0" y="1"/>
                  </a:moveTo>
                  <a:cubicBezTo>
                    <a:pt x="17" y="17"/>
                    <a:pt x="42" y="26"/>
                    <a:pt x="71" y="26"/>
                  </a:cubicBezTo>
                  <a:cubicBezTo>
                    <a:pt x="100" y="26"/>
                    <a:pt x="134" y="17"/>
                    <a:pt x="167" y="1"/>
                  </a:cubicBezTo>
                  <a:close/>
                </a:path>
              </a:pathLst>
            </a:custGeom>
            <a:solidFill>
              <a:srgbClr val="040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8"/>
            <p:cNvSpPr/>
            <p:nvPr/>
          </p:nvSpPr>
          <p:spPr>
            <a:xfrm>
              <a:off x="1966575" y="4367725"/>
              <a:ext cx="514550" cy="454525"/>
            </a:xfrm>
            <a:custGeom>
              <a:avLst/>
              <a:gdLst/>
              <a:ahLst/>
              <a:cxnLst/>
              <a:rect l="l" t="t" r="r" b="b"/>
              <a:pathLst>
                <a:path w="20582" h="18181" extrusionOk="0">
                  <a:moveTo>
                    <a:pt x="1635" y="1"/>
                  </a:moveTo>
                  <a:cubicBezTo>
                    <a:pt x="1301" y="68"/>
                    <a:pt x="901" y="1102"/>
                    <a:pt x="768" y="1402"/>
                  </a:cubicBezTo>
                  <a:cubicBezTo>
                    <a:pt x="267" y="2736"/>
                    <a:pt x="1" y="4337"/>
                    <a:pt x="501" y="5705"/>
                  </a:cubicBezTo>
                  <a:cubicBezTo>
                    <a:pt x="901" y="6706"/>
                    <a:pt x="1568" y="7540"/>
                    <a:pt x="2436" y="8040"/>
                  </a:cubicBezTo>
                  <a:lnTo>
                    <a:pt x="7106" y="10775"/>
                  </a:lnTo>
                  <a:cubicBezTo>
                    <a:pt x="8440" y="11509"/>
                    <a:pt x="16679" y="16246"/>
                    <a:pt x="19148" y="17547"/>
                  </a:cubicBezTo>
                  <a:cubicBezTo>
                    <a:pt x="19681" y="17814"/>
                    <a:pt x="20182" y="18147"/>
                    <a:pt x="20582" y="18181"/>
                  </a:cubicBezTo>
                  <a:lnTo>
                    <a:pt x="20582" y="11376"/>
                  </a:lnTo>
                  <a:cubicBezTo>
                    <a:pt x="20482" y="11276"/>
                    <a:pt x="20382" y="11176"/>
                    <a:pt x="20248" y="11109"/>
                  </a:cubicBezTo>
                  <a:cubicBezTo>
                    <a:pt x="19181" y="10375"/>
                    <a:pt x="18147" y="9675"/>
                    <a:pt x="17013" y="9041"/>
                  </a:cubicBezTo>
                  <a:cubicBezTo>
                    <a:pt x="15078" y="7907"/>
                    <a:pt x="13077" y="6906"/>
                    <a:pt x="11142" y="5772"/>
                  </a:cubicBezTo>
                  <a:cubicBezTo>
                    <a:pt x="9474" y="4804"/>
                    <a:pt x="7806" y="3870"/>
                    <a:pt x="6138" y="2903"/>
                  </a:cubicBezTo>
                  <a:cubicBezTo>
                    <a:pt x="5104" y="2303"/>
                    <a:pt x="4070" y="1635"/>
                    <a:pt x="3069" y="968"/>
                  </a:cubicBezTo>
                  <a:cubicBezTo>
                    <a:pt x="2836" y="801"/>
                    <a:pt x="2569" y="635"/>
                    <a:pt x="2336" y="468"/>
                  </a:cubicBezTo>
                  <a:cubicBezTo>
                    <a:pt x="2169" y="368"/>
                    <a:pt x="1802" y="1"/>
                    <a:pt x="16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8"/>
            <p:cNvSpPr/>
            <p:nvPr/>
          </p:nvSpPr>
          <p:spPr>
            <a:xfrm>
              <a:off x="2427750" y="4646925"/>
              <a:ext cx="697175" cy="176075"/>
            </a:xfrm>
            <a:custGeom>
              <a:avLst/>
              <a:gdLst/>
              <a:ahLst/>
              <a:cxnLst/>
              <a:rect l="l" t="t" r="r" b="b"/>
              <a:pathLst>
                <a:path w="27887" h="7043" extrusionOk="0">
                  <a:moveTo>
                    <a:pt x="2213" y="1"/>
                  </a:moveTo>
                  <a:cubicBezTo>
                    <a:pt x="1363" y="1"/>
                    <a:pt x="620" y="984"/>
                    <a:pt x="334" y="1876"/>
                  </a:cubicBezTo>
                  <a:cubicBezTo>
                    <a:pt x="0" y="2810"/>
                    <a:pt x="33" y="3910"/>
                    <a:pt x="334" y="4878"/>
                  </a:cubicBezTo>
                  <a:cubicBezTo>
                    <a:pt x="667" y="5945"/>
                    <a:pt x="1368" y="6979"/>
                    <a:pt x="2435" y="7013"/>
                  </a:cubicBezTo>
                  <a:cubicBezTo>
                    <a:pt x="2535" y="7024"/>
                    <a:pt x="2635" y="7027"/>
                    <a:pt x="2735" y="7027"/>
                  </a:cubicBezTo>
                  <a:cubicBezTo>
                    <a:pt x="2935" y="7027"/>
                    <a:pt x="3136" y="7013"/>
                    <a:pt x="3336" y="7013"/>
                  </a:cubicBezTo>
                  <a:lnTo>
                    <a:pt x="26652" y="7013"/>
                  </a:lnTo>
                  <a:cubicBezTo>
                    <a:pt x="26853" y="7013"/>
                    <a:pt x="27067" y="7042"/>
                    <a:pt x="27278" y="7042"/>
                  </a:cubicBezTo>
                  <a:cubicBezTo>
                    <a:pt x="27383" y="7042"/>
                    <a:pt x="27486" y="7035"/>
                    <a:pt x="27586" y="7013"/>
                  </a:cubicBezTo>
                  <a:cubicBezTo>
                    <a:pt x="27720" y="7013"/>
                    <a:pt x="27820" y="6979"/>
                    <a:pt x="27853" y="6946"/>
                  </a:cubicBezTo>
                  <a:cubicBezTo>
                    <a:pt x="27887" y="6913"/>
                    <a:pt x="27820" y="6812"/>
                    <a:pt x="27686" y="6579"/>
                  </a:cubicBezTo>
                  <a:cubicBezTo>
                    <a:pt x="27186" y="5612"/>
                    <a:pt x="27086" y="4411"/>
                    <a:pt x="27153" y="3310"/>
                  </a:cubicBezTo>
                  <a:cubicBezTo>
                    <a:pt x="27186" y="2643"/>
                    <a:pt x="27286" y="1976"/>
                    <a:pt x="27453" y="1342"/>
                  </a:cubicBezTo>
                  <a:cubicBezTo>
                    <a:pt x="27520" y="1008"/>
                    <a:pt x="27686" y="708"/>
                    <a:pt x="27787" y="408"/>
                  </a:cubicBezTo>
                  <a:cubicBezTo>
                    <a:pt x="27871" y="97"/>
                    <a:pt x="27860" y="74"/>
                    <a:pt x="27653" y="74"/>
                  </a:cubicBezTo>
                  <a:cubicBezTo>
                    <a:pt x="27615" y="74"/>
                    <a:pt x="27571" y="74"/>
                    <a:pt x="27520" y="74"/>
                  </a:cubicBezTo>
                  <a:lnTo>
                    <a:pt x="3436" y="74"/>
                  </a:lnTo>
                  <a:cubicBezTo>
                    <a:pt x="3069" y="74"/>
                    <a:pt x="2702" y="74"/>
                    <a:pt x="2335" y="8"/>
                  </a:cubicBezTo>
                  <a:cubicBezTo>
                    <a:pt x="2294" y="3"/>
                    <a:pt x="2254" y="1"/>
                    <a:pt x="22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8"/>
            <p:cNvSpPr/>
            <p:nvPr/>
          </p:nvSpPr>
          <p:spPr>
            <a:xfrm>
              <a:off x="2000775" y="4414425"/>
              <a:ext cx="33375" cy="120125"/>
            </a:xfrm>
            <a:custGeom>
              <a:avLst/>
              <a:gdLst/>
              <a:ahLst/>
              <a:cxnLst/>
              <a:rect l="l" t="t" r="r" b="b"/>
              <a:pathLst>
                <a:path w="1335" h="4805" fill="none" extrusionOk="0">
                  <a:moveTo>
                    <a:pt x="667" y="4804"/>
                  </a:moveTo>
                  <a:cubicBezTo>
                    <a:pt x="200" y="4037"/>
                    <a:pt x="0" y="3136"/>
                    <a:pt x="134" y="2269"/>
                  </a:cubicBezTo>
                  <a:cubicBezTo>
                    <a:pt x="267" y="1402"/>
                    <a:pt x="701" y="601"/>
                    <a:pt x="1334" y="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8"/>
            <p:cNvSpPr/>
            <p:nvPr/>
          </p:nvSpPr>
          <p:spPr>
            <a:xfrm>
              <a:off x="2032450" y="4432775"/>
              <a:ext cx="35050" cy="117625"/>
            </a:xfrm>
            <a:custGeom>
              <a:avLst/>
              <a:gdLst/>
              <a:ahLst/>
              <a:cxnLst/>
              <a:rect l="l" t="t" r="r" b="b"/>
              <a:pathLst>
                <a:path w="1402" h="4705" fill="none" extrusionOk="0">
                  <a:moveTo>
                    <a:pt x="735" y="4704"/>
                  </a:moveTo>
                  <a:cubicBezTo>
                    <a:pt x="501" y="4437"/>
                    <a:pt x="368" y="4104"/>
                    <a:pt x="268" y="3770"/>
                  </a:cubicBezTo>
                  <a:cubicBezTo>
                    <a:pt x="67" y="3070"/>
                    <a:pt x="1" y="2336"/>
                    <a:pt x="168" y="1669"/>
                  </a:cubicBezTo>
                  <a:cubicBezTo>
                    <a:pt x="368" y="968"/>
                    <a:pt x="768" y="334"/>
                    <a:pt x="1402" y="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8"/>
            <p:cNvSpPr/>
            <p:nvPr/>
          </p:nvSpPr>
          <p:spPr>
            <a:xfrm>
              <a:off x="2391875" y="4646275"/>
              <a:ext cx="31725" cy="120950"/>
            </a:xfrm>
            <a:custGeom>
              <a:avLst/>
              <a:gdLst/>
              <a:ahLst/>
              <a:cxnLst/>
              <a:rect l="l" t="t" r="r" b="b"/>
              <a:pathLst>
                <a:path w="1269" h="4838" fill="none" extrusionOk="0">
                  <a:moveTo>
                    <a:pt x="601" y="4837"/>
                  </a:moveTo>
                  <a:cubicBezTo>
                    <a:pt x="167" y="4070"/>
                    <a:pt x="1" y="3169"/>
                    <a:pt x="134" y="2302"/>
                  </a:cubicBezTo>
                  <a:cubicBezTo>
                    <a:pt x="234" y="1435"/>
                    <a:pt x="634" y="634"/>
                    <a:pt x="1268" y="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8"/>
            <p:cNvSpPr/>
            <p:nvPr/>
          </p:nvSpPr>
          <p:spPr>
            <a:xfrm>
              <a:off x="2351025" y="4617925"/>
              <a:ext cx="34200" cy="125100"/>
            </a:xfrm>
            <a:custGeom>
              <a:avLst/>
              <a:gdLst/>
              <a:ahLst/>
              <a:cxnLst/>
              <a:rect l="l" t="t" r="r" b="b"/>
              <a:pathLst>
                <a:path w="1368" h="5004" fill="none" extrusionOk="0">
                  <a:moveTo>
                    <a:pt x="567" y="5004"/>
                  </a:moveTo>
                  <a:cubicBezTo>
                    <a:pt x="434" y="4870"/>
                    <a:pt x="334" y="4670"/>
                    <a:pt x="267" y="4470"/>
                  </a:cubicBezTo>
                  <a:cubicBezTo>
                    <a:pt x="0" y="3736"/>
                    <a:pt x="34" y="2902"/>
                    <a:pt x="267" y="2102"/>
                  </a:cubicBezTo>
                  <a:cubicBezTo>
                    <a:pt x="467" y="1334"/>
                    <a:pt x="867" y="634"/>
                    <a:pt x="1368" y="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8"/>
            <p:cNvSpPr/>
            <p:nvPr/>
          </p:nvSpPr>
          <p:spPr>
            <a:xfrm>
              <a:off x="2471100" y="4664625"/>
              <a:ext cx="586275" cy="8350"/>
            </a:xfrm>
            <a:custGeom>
              <a:avLst/>
              <a:gdLst/>
              <a:ahLst/>
              <a:cxnLst/>
              <a:rect l="l" t="t" r="r" b="b"/>
              <a:pathLst>
                <a:path w="23451" h="334" fill="none" extrusionOk="0">
                  <a:moveTo>
                    <a:pt x="1" y="334"/>
                  </a:moveTo>
                  <a:cubicBezTo>
                    <a:pt x="7806" y="100"/>
                    <a:pt x="15612" y="0"/>
                    <a:pt x="23451" y="33"/>
                  </a:cubicBezTo>
                </a:path>
              </a:pathLst>
            </a:custGeom>
            <a:noFill/>
            <a:ln w="83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8"/>
            <p:cNvSpPr/>
            <p:nvPr/>
          </p:nvSpPr>
          <p:spPr>
            <a:xfrm>
              <a:off x="2464425" y="4676300"/>
              <a:ext cx="630475" cy="21700"/>
            </a:xfrm>
            <a:custGeom>
              <a:avLst/>
              <a:gdLst/>
              <a:ahLst/>
              <a:cxnLst/>
              <a:rect l="l" t="t" r="r" b="b"/>
              <a:pathLst>
                <a:path w="25219" h="868" fill="none" extrusionOk="0">
                  <a:moveTo>
                    <a:pt x="1" y="867"/>
                  </a:moveTo>
                  <a:cubicBezTo>
                    <a:pt x="8373" y="0"/>
                    <a:pt x="16813" y="200"/>
                    <a:pt x="25219" y="434"/>
                  </a:cubicBezTo>
                </a:path>
              </a:pathLst>
            </a:custGeom>
            <a:noFill/>
            <a:ln w="83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8"/>
            <p:cNvSpPr/>
            <p:nvPr/>
          </p:nvSpPr>
          <p:spPr>
            <a:xfrm>
              <a:off x="2439425" y="4714650"/>
              <a:ext cx="629625" cy="8375"/>
            </a:xfrm>
            <a:custGeom>
              <a:avLst/>
              <a:gdLst/>
              <a:ahLst/>
              <a:cxnLst/>
              <a:rect l="l" t="t" r="r" b="b"/>
              <a:pathLst>
                <a:path w="25185" h="335" fill="none" extrusionOk="0">
                  <a:moveTo>
                    <a:pt x="0" y="334"/>
                  </a:moveTo>
                  <a:cubicBezTo>
                    <a:pt x="8406" y="67"/>
                    <a:pt x="16779" y="1"/>
                    <a:pt x="25185" y="167"/>
                  </a:cubicBezTo>
                </a:path>
              </a:pathLst>
            </a:custGeom>
            <a:noFill/>
            <a:ln w="83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8"/>
            <p:cNvSpPr/>
            <p:nvPr/>
          </p:nvSpPr>
          <p:spPr>
            <a:xfrm>
              <a:off x="2455250" y="4743000"/>
              <a:ext cx="617150" cy="4200"/>
            </a:xfrm>
            <a:custGeom>
              <a:avLst/>
              <a:gdLst/>
              <a:ahLst/>
              <a:cxnLst/>
              <a:rect l="l" t="t" r="r" b="b"/>
              <a:pathLst>
                <a:path w="24686" h="168" fill="none" extrusionOk="0">
                  <a:moveTo>
                    <a:pt x="1" y="1"/>
                  </a:moveTo>
                  <a:cubicBezTo>
                    <a:pt x="8240" y="67"/>
                    <a:pt x="16446" y="134"/>
                    <a:pt x="24685" y="167"/>
                  </a:cubicBezTo>
                </a:path>
              </a:pathLst>
            </a:custGeom>
            <a:noFill/>
            <a:ln w="83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8"/>
            <p:cNvSpPr/>
            <p:nvPr/>
          </p:nvSpPr>
          <p:spPr>
            <a:xfrm>
              <a:off x="2471100" y="4766350"/>
              <a:ext cx="607125" cy="21700"/>
            </a:xfrm>
            <a:custGeom>
              <a:avLst/>
              <a:gdLst/>
              <a:ahLst/>
              <a:cxnLst/>
              <a:rect l="l" t="t" r="r" b="b"/>
              <a:pathLst>
                <a:path w="24285" h="868" fill="none" extrusionOk="0">
                  <a:moveTo>
                    <a:pt x="1" y="634"/>
                  </a:moveTo>
                  <a:cubicBezTo>
                    <a:pt x="8106" y="868"/>
                    <a:pt x="16212" y="1"/>
                    <a:pt x="24285" y="634"/>
                  </a:cubicBezTo>
                </a:path>
              </a:pathLst>
            </a:custGeom>
            <a:noFill/>
            <a:ln w="83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8"/>
            <p:cNvSpPr/>
            <p:nvPr/>
          </p:nvSpPr>
          <p:spPr>
            <a:xfrm>
              <a:off x="2499450" y="4798875"/>
              <a:ext cx="590450" cy="6700"/>
            </a:xfrm>
            <a:custGeom>
              <a:avLst/>
              <a:gdLst/>
              <a:ahLst/>
              <a:cxnLst/>
              <a:rect l="l" t="t" r="r" b="b"/>
              <a:pathLst>
                <a:path w="23618" h="268" fill="none" extrusionOk="0">
                  <a:moveTo>
                    <a:pt x="1" y="267"/>
                  </a:moveTo>
                  <a:cubicBezTo>
                    <a:pt x="7873" y="34"/>
                    <a:pt x="15745" y="1"/>
                    <a:pt x="23618" y="167"/>
                  </a:cubicBezTo>
                </a:path>
              </a:pathLst>
            </a:custGeom>
            <a:noFill/>
            <a:ln w="83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8"/>
            <p:cNvSpPr/>
            <p:nvPr/>
          </p:nvSpPr>
          <p:spPr>
            <a:xfrm>
              <a:off x="5644200" y="4550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close/>
                </a:path>
              </a:pathLst>
            </a:custGeom>
            <a:noFill/>
            <a:ln w="10850" cap="flat" cmpd="sng">
              <a:solidFill>
                <a:srgbClr val="3D5277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8"/>
            <p:cNvSpPr/>
            <p:nvPr/>
          </p:nvSpPr>
          <p:spPr>
            <a:xfrm>
              <a:off x="4907850" y="3662325"/>
              <a:ext cx="286050" cy="446925"/>
            </a:xfrm>
            <a:custGeom>
              <a:avLst/>
              <a:gdLst/>
              <a:ahLst/>
              <a:cxnLst/>
              <a:rect l="l" t="t" r="r" b="b"/>
              <a:pathLst>
                <a:path w="11442" h="17877" extrusionOk="0">
                  <a:moveTo>
                    <a:pt x="5313" y="0"/>
                  </a:moveTo>
                  <a:cubicBezTo>
                    <a:pt x="4222" y="0"/>
                    <a:pt x="3201" y="947"/>
                    <a:pt x="2635" y="1965"/>
                  </a:cubicBezTo>
                  <a:cubicBezTo>
                    <a:pt x="801" y="5067"/>
                    <a:pt x="0" y="10438"/>
                    <a:pt x="2002" y="13606"/>
                  </a:cubicBezTo>
                  <a:cubicBezTo>
                    <a:pt x="3036" y="15274"/>
                    <a:pt x="4837" y="16275"/>
                    <a:pt x="6705" y="16742"/>
                  </a:cubicBezTo>
                  <a:cubicBezTo>
                    <a:pt x="8206" y="17109"/>
                    <a:pt x="9841" y="17676"/>
                    <a:pt x="11442" y="17876"/>
                  </a:cubicBezTo>
                  <a:cubicBezTo>
                    <a:pt x="11375" y="16875"/>
                    <a:pt x="11342" y="15908"/>
                    <a:pt x="11308" y="14941"/>
                  </a:cubicBezTo>
                  <a:cubicBezTo>
                    <a:pt x="11242" y="13473"/>
                    <a:pt x="11242" y="11972"/>
                    <a:pt x="11275" y="10504"/>
                  </a:cubicBezTo>
                  <a:cubicBezTo>
                    <a:pt x="11008" y="10404"/>
                    <a:pt x="10741" y="10304"/>
                    <a:pt x="10441" y="10237"/>
                  </a:cubicBezTo>
                  <a:cubicBezTo>
                    <a:pt x="9674" y="10071"/>
                    <a:pt x="8673" y="10171"/>
                    <a:pt x="8106" y="9504"/>
                  </a:cubicBezTo>
                  <a:cubicBezTo>
                    <a:pt x="7906" y="9270"/>
                    <a:pt x="7839" y="8936"/>
                    <a:pt x="7772" y="8636"/>
                  </a:cubicBezTo>
                  <a:cubicBezTo>
                    <a:pt x="7339" y="6735"/>
                    <a:pt x="7872" y="4900"/>
                    <a:pt x="7639" y="2999"/>
                  </a:cubicBezTo>
                  <a:cubicBezTo>
                    <a:pt x="7572" y="2398"/>
                    <a:pt x="7439" y="1765"/>
                    <a:pt x="7139" y="1231"/>
                  </a:cubicBezTo>
                  <a:cubicBezTo>
                    <a:pt x="6872" y="697"/>
                    <a:pt x="6471" y="264"/>
                    <a:pt x="5904" y="97"/>
                  </a:cubicBezTo>
                  <a:cubicBezTo>
                    <a:pt x="5707" y="31"/>
                    <a:pt x="5509" y="0"/>
                    <a:pt x="5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8"/>
            <p:cNvSpPr/>
            <p:nvPr/>
          </p:nvSpPr>
          <p:spPr>
            <a:xfrm>
              <a:off x="4957875" y="3662175"/>
              <a:ext cx="233525" cy="389825"/>
            </a:xfrm>
            <a:custGeom>
              <a:avLst/>
              <a:gdLst/>
              <a:ahLst/>
              <a:cxnLst/>
              <a:rect l="l" t="t" r="r" b="b"/>
              <a:pathLst>
                <a:path w="9341" h="15593" extrusionOk="0">
                  <a:moveTo>
                    <a:pt x="3308" y="0"/>
                  </a:moveTo>
                  <a:cubicBezTo>
                    <a:pt x="2472" y="0"/>
                    <a:pt x="1661" y="576"/>
                    <a:pt x="1068" y="1304"/>
                  </a:cubicBezTo>
                  <a:cubicBezTo>
                    <a:pt x="935" y="1704"/>
                    <a:pt x="801" y="2104"/>
                    <a:pt x="701" y="2538"/>
                  </a:cubicBezTo>
                  <a:cubicBezTo>
                    <a:pt x="267" y="4406"/>
                    <a:pt x="1" y="7008"/>
                    <a:pt x="501" y="8842"/>
                  </a:cubicBezTo>
                  <a:cubicBezTo>
                    <a:pt x="1001" y="10644"/>
                    <a:pt x="2536" y="12412"/>
                    <a:pt x="3903" y="13612"/>
                  </a:cubicBezTo>
                  <a:cubicBezTo>
                    <a:pt x="5186" y="14724"/>
                    <a:pt x="6834" y="15592"/>
                    <a:pt x="8494" y="15592"/>
                  </a:cubicBezTo>
                  <a:cubicBezTo>
                    <a:pt x="8776" y="15592"/>
                    <a:pt x="9059" y="15567"/>
                    <a:pt x="9341" y="15514"/>
                  </a:cubicBezTo>
                  <a:cubicBezTo>
                    <a:pt x="9307" y="15347"/>
                    <a:pt x="9307" y="15147"/>
                    <a:pt x="9307" y="14947"/>
                  </a:cubicBezTo>
                  <a:cubicBezTo>
                    <a:pt x="9274" y="13979"/>
                    <a:pt x="9241" y="13012"/>
                    <a:pt x="9274" y="12045"/>
                  </a:cubicBezTo>
                  <a:cubicBezTo>
                    <a:pt x="8740" y="11978"/>
                    <a:pt x="8173" y="11945"/>
                    <a:pt x="7639" y="11845"/>
                  </a:cubicBezTo>
                  <a:cubicBezTo>
                    <a:pt x="5238" y="11311"/>
                    <a:pt x="3637" y="8909"/>
                    <a:pt x="3303" y="6474"/>
                  </a:cubicBezTo>
                  <a:cubicBezTo>
                    <a:pt x="3003" y="4306"/>
                    <a:pt x="3837" y="2271"/>
                    <a:pt x="4170" y="203"/>
                  </a:cubicBezTo>
                  <a:cubicBezTo>
                    <a:pt x="4070" y="170"/>
                    <a:pt x="4003" y="136"/>
                    <a:pt x="3903" y="103"/>
                  </a:cubicBezTo>
                  <a:cubicBezTo>
                    <a:pt x="3705" y="32"/>
                    <a:pt x="3506" y="0"/>
                    <a:pt x="3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8"/>
            <p:cNvSpPr/>
            <p:nvPr/>
          </p:nvSpPr>
          <p:spPr>
            <a:xfrm>
              <a:off x="5554975" y="3410025"/>
              <a:ext cx="204325" cy="428200"/>
            </a:xfrm>
            <a:custGeom>
              <a:avLst/>
              <a:gdLst/>
              <a:ahLst/>
              <a:cxnLst/>
              <a:rect l="l" t="t" r="r" b="b"/>
              <a:pathLst>
                <a:path w="8173" h="17128" extrusionOk="0">
                  <a:moveTo>
                    <a:pt x="3319" y="0"/>
                  </a:moveTo>
                  <a:cubicBezTo>
                    <a:pt x="2463" y="0"/>
                    <a:pt x="1612" y="401"/>
                    <a:pt x="1268" y="1182"/>
                  </a:cubicBezTo>
                  <a:cubicBezTo>
                    <a:pt x="801" y="2350"/>
                    <a:pt x="1635" y="3584"/>
                    <a:pt x="2135" y="4785"/>
                  </a:cubicBezTo>
                  <a:cubicBezTo>
                    <a:pt x="2869" y="6620"/>
                    <a:pt x="2769" y="10055"/>
                    <a:pt x="1201" y="11490"/>
                  </a:cubicBezTo>
                  <a:cubicBezTo>
                    <a:pt x="834" y="11790"/>
                    <a:pt x="434" y="11990"/>
                    <a:pt x="0" y="12124"/>
                  </a:cubicBezTo>
                  <a:cubicBezTo>
                    <a:pt x="100" y="12757"/>
                    <a:pt x="167" y="13358"/>
                    <a:pt x="234" y="13825"/>
                  </a:cubicBezTo>
                  <a:cubicBezTo>
                    <a:pt x="434" y="14926"/>
                    <a:pt x="601" y="16026"/>
                    <a:pt x="734" y="17127"/>
                  </a:cubicBezTo>
                  <a:cubicBezTo>
                    <a:pt x="3136" y="17127"/>
                    <a:pt x="5638" y="15759"/>
                    <a:pt x="7039" y="13791"/>
                  </a:cubicBezTo>
                  <a:cubicBezTo>
                    <a:pt x="7672" y="12857"/>
                    <a:pt x="8073" y="11823"/>
                    <a:pt x="8106" y="10689"/>
                  </a:cubicBezTo>
                  <a:cubicBezTo>
                    <a:pt x="8173" y="8054"/>
                    <a:pt x="7806" y="5419"/>
                    <a:pt x="6738" y="2984"/>
                  </a:cubicBezTo>
                  <a:cubicBezTo>
                    <a:pt x="6238" y="1883"/>
                    <a:pt x="5538" y="782"/>
                    <a:pt x="4437" y="248"/>
                  </a:cubicBezTo>
                  <a:cubicBezTo>
                    <a:pt x="4094" y="82"/>
                    <a:pt x="3706" y="0"/>
                    <a:pt x="3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8"/>
            <p:cNvSpPr/>
            <p:nvPr/>
          </p:nvSpPr>
          <p:spPr>
            <a:xfrm>
              <a:off x="5561650" y="3410375"/>
              <a:ext cx="161800" cy="402825"/>
            </a:xfrm>
            <a:custGeom>
              <a:avLst/>
              <a:gdLst/>
              <a:ahLst/>
              <a:cxnLst/>
              <a:rect l="l" t="t" r="r" b="b"/>
              <a:pathLst>
                <a:path w="6472" h="16113" extrusionOk="0">
                  <a:moveTo>
                    <a:pt x="2869" y="1"/>
                  </a:moveTo>
                  <a:cubicBezTo>
                    <a:pt x="2102" y="34"/>
                    <a:pt x="1401" y="401"/>
                    <a:pt x="1068" y="1068"/>
                  </a:cubicBezTo>
                  <a:cubicBezTo>
                    <a:pt x="2902" y="3804"/>
                    <a:pt x="4136" y="7773"/>
                    <a:pt x="3002" y="10942"/>
                  </a:cubicBezTo>
                  <a:cubicBezTo>
                    <a:pt x="2502" y="12310"/>
                    <a:pt x="1368" y="13511"/>
                    <a:pt x="0" y="13877"/>
                  </a:cubicBezTo>
                  <a:cubicBezTo>
                    <a:pt x="134" y="14611"/>
                    <a:pt x="234" y="15345"/>
                    <a:pt x="334" y="16112"/>
                  </a:cubicBezTo>
                  <a:cubicBezTo>
                    <a:pt x="1234" y="15946"/>
                    <a:pt x="2135" y="15579"/>
                    <a:pt x="3036" y="15245"/>
                  </a:cubicBezTo>
                  <a:cubicBezTo>
                    <a:pt x="4470" y="14645"/>
                    <a:pt x="5371" y="13210"/>
                    <a:pt x="5871" y="11743"/>
                  </a:cubicBezTo>
                  <a:cubicBezTo>
                    <a:pt x="5938" y="11542"/>
                    <a:pt x="6004" y="11309"/>
                    <a:pt x="6071" y="11109"/>
                  </a:cubicBezTo>
                  <a:cubicBezTo>
                    <a:pt x="6471" y="9508"/>
                    <a:pt x="6438" y="7806"/>
                    <a:pt x="6071" y="6172"/>
                  </a:cubicBezTo>
                  <a:cubicBezTo>
                    <a:pt x="5571" y="3837"/>
                    <a:pt x="4537" y="1602"/>
                    <a:pt x="2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8"/>
            <p:cNvSpPr/>
            <p:nvPr/>
          </p:nvSpPr>
          <p:spPr>
            <a:xfrm>
              <a:off x="5097150" y="4268400"/>
              <a:ext cx="606275" cy="576850"/>
            </a:xfrm>
            <a:custGeom>
              <a:avLst/>
              <a:gdLst/>
              <a:ahLst/>
              <a:cxnLst/>
              <a:rect l="l" t="t" r="r" b="b"/>
              <a:pathLst>
                <a:path w="24251" h="23074" extrusionOk="0">
                  <a:moveTo>
                    <a:pt x="13590" y="0"/>
                  </a:moveTo>
                  <a:cubicBezTo>
                    <a:pt x="11556" y="0"/>
                    <a:pt x="9522" y="134"/>
                    <a:pt x="7506" y="405"/>
                  </a:cubicBezTo>
                  <a:cubicBezTo>
                    <a:pt x="6071" y="605"/>
                    <a:pt x="4036" y="638"/>
                    <a:pt x="2869" y="1539"/>
                  </a:cubicBezTo>
                  <a:cubicBezTo>
                    <a:pt x="1701" y="2406"/>
                    <a:pt x="968" y="3774"/>
                    <a:pt x="734" y="5175"/>
                  </a:cubicBezTo>
                  <a:cubicBezTo>
                    <a:pt x="0" y="9511"/>
                    <a:pt x="467" y="14882"/>
                    <a:pt x="3169" y="18484"/>
                  </a:cubicBezTo>
                  <a:cubicBezTo>
                    <a:pt x="5236" y="21250"/>
                    <a:pt x="8686" y="23074"/>
                    <a:pt x="12134" y="23074"/>
                  </a:cubicBezTo>
                  <a:cubicBezTo>
                    <a:pt x="12471" y="23074"/>
                    <a:pt x="12808" y="23056"/>
                    <a:pt x="13143" y="23021"/>
                  </a:cubicBezTo>
                  <a:cubicBezTo>
                    <a:pt x="16245" y="22654"/>
                    <a:pt x="19514" y="21687"/>
                    <a:pt x="21516" y="19318"/>
                  </a:cubicBezTo>
                  <a:cubicBezTo>
                    <a:pt x="23450" y="17017"/>
                    <a:pt x="24084" y="14115"/>
                    <a:pt x="24184" y="11179"/>
                  </a:cubicBezTo>
                  <a:cubicBezTo>
                    <a:pt x="24251" y="8811"/>
                    <a:pt x="24117" y="6442"/>
                    <a:pt x="23751" y="4107"/>
                  </a:cubicBezTo>
                  <a:cubicBezTo>
                    <a:pt x="23751" y="4041"/>
                    <a:pt x="23751" y="3974"/>
                    <a:pt x="23717" y="3907"/>
                  </a:cubicBezTo>
                  <a:cubicBezTo>
                    <a:pt x="23650" y="3373"/>
                    <a:pt x="23550" y="2840"/>
                    <a:pt x="23284" y="2373"/>
                  </a:cubicBezTo>
                  <a:cubicBezTo>
                    <a:pt x="22516" y="972"/>
                    <a:pt x="20915" y="571"/>
                    <a:pt x="19481" y="371"/>
                  </a:cubicBezTo>
                  <a:cubicBezTo>
                    <a:pt x="17528" y="125"/>
                    <a:pt x="15559" y="0"/>
                    <a:pt x="1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8"/>
            <p:cNvSpPr/>
            <p:nvPr/>
          </p:nvSpPr>
          <p:spPr>
            <a:xfrm>
              <a:off x="5185550" y="3423925"/>
              <a:ext cx="415300" cy="1006275"/>
            </a:xfrm>
            <a:custGeom>
              <a:avLst/>
              <a:gdLst/>
              <a:ahLst/>
              <a:cxnLst/>
              <a:rect l="l" t="t" r="r" b="b"/>
              <a:pathLst>
                <a:path w="16612" h="40251" extrusionOk="0">
                  <a:moveTo>
                    <a:pt x="8242" y="0"/>
                  </a:moveTo>
                  <a:cubicBezTo>
                    <a:pt x="8078" y="0"/>
                    <a:pt x="7911" y="9"/>
                    <a:pt x="7739" y="26"/>
                  </a:cubicBezTo>
                  <a:cubicBezTo>
                    <a:pt x="7038" y="93"/>
                    <a:pt x="6371" y="393"/>
                    <a:pt x="5804" y="760"/>
                  </a:cubicBezTo>
                  <a:cubicBezTo>
                    <a:pt x="3036" y="2594"/>
                    <a:pt x="1968" y="6097"/>
                    <a:pt x="1334" y="9333"/>
                  </a:cubicBezTo>
                  <a:cubicBezTo>
                    <a:pt x="367" y="14303"/>
                    <a:pt x="0" y="19406"/>
                    <a:pt x="200" y="24477"/>
                  </a:cubicBezTo>
                  <a:cubicBezTo>
                    <a:pt x="367" y="28913"/>
                    <a:pt x="701" y="33883"/>
                    <a:pt x="2102" y="38086"/>
                  </a:cubicBezTo>
                  <a:cubicBezTo>
                    <a:pt x="2202" y="38387"/>
                    <a:pt x="2302" y="38687"/>
                    <a:pt x="2535" y="38887"/>
                  </a:cubicBezTo>
                  <a:cubicBezTo>
                    <a:pt x="2702" y="39020"/>
                    <a:pt x="2902" y="39087"/>
                    <a:pt x="3102" y="39154"/>
                  </a:cubicBezTo>
                  <a:cubicBezTo>
                    <a:pt x="4522" y="39563"/>
                    <a:pt x="7697" y="40250"/>
                    <a:pt x="10482" y="40250"/>
                  </a:cubicBezTo>
                  <a:cubicBezTo>
                    <a:pt x="11557" y="40250"/>
                    <a:pt x="12574" y="40148"/>
                    <a:pt x="13410" y="39888"/>
                  </a:cubicBezTo>
                  <a:cubicBezTo>
                    <a:pt x="14611" y="39521"/>
                    <a:pt x="15444" y="38854"/>
                    <a:pt x="15578" y="37686"/>
                  </a:cubicBezTo>
                  <a:cubicBezTo>
                    <a:pt x="16612" y="29580"/>
                    <a:pt x="16412" y="21308"/>
                    <a:pt x="15011" y="13269"/>
                  </a:cubicBezTo>
                  <a:cubicBezTo>
                    <a:pt x="14395" y="9608"/>
                    <a:pt x="13748" y="0"/>
                    <a:pt x="8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8"/>
            <p:cNvSpPr/>
            <p:nvPr/>
          </p:nvSpPr>
          <p:spPr>
            <a:xfrm>
              <a:off x="5389025" y="3423700"/>
              <a:ext cx="177650" cy="1006600"/>
            </a:xfrm>
            <a:custGeom>
              <a:avLst/>
              <a:gdLst/>
              <a:ahLst/>
              <a:cxnLst/>
              <a:rect l="l" t="t" r="r" b="b"/>
              <a:pathLst>
                <a:path w="7106" h="40264" extrusionOk="0">
                  <a:moveTo>
                    <a:pt x="93" y="1"/>
                  </a:moveTo>
                  <a:cubicBezTo>
                    <a:pt x="62" y="1"/>
                    <a:pt x="31" y="1"/>
                    <a:pt x="0" y="2"/>
                  </a:cubicBezTo>
                  <a:cubicBezTo>
                    <a:pt x="300" y="2236"/>
                    <a:pt x="801" y="4438"/>
                    <a:pt x="1101" y="6673"/>
                  </a:cubicBezTo>
                  <a:cubicBezTo>
                    <a:pt x="1535" y="10242"/>
                    <a:pt x="1868" y="13845"/>
                    <a:pt x="2135" y="17447"/>
                  </a:cubicBezTo>
                  <a:cubicBezTo>
                    <a:pt x="2535" y="23185"/>
                    <a:pt x="2736" y="28922"/>
                    <a:pt x="2702" y="34693"/>
                  </a:cubicBezTo>
                  <a:cubicBezTo>
                    <a:pt x="2702" y="35494"/>
                    <a:pt x="2335" y="38329"/>
                    <a:pt x="2535" y="40264"/>
                  </a:cubicBezTo>
                  <a:cubicBezTo>
                    <a:pt x="3536" y="40230"/>
                    <a:pt x="4503" y="40130"/>
                    <a:pt x="5271" y="39897"/>
                  </a:cubicBezTo>
                  <a:cubicBezTo>
                    <a:pt x="5337" y="39863"/>
                    <a:pt x="5404" y="39830"/>
                    <a:pt x="5471" y="39830"/>
                  </a:cubicBezTo>
                  <a:cubicBezTo>
                    <a:pt x="5904" y="38462"/>
                    <a:pt x="6138" y="36895"/>
                    <a:pt x="6205" y="36328"/>
                  </a:cubicBezTo>
                  <a:cubicBezTo>
                    <a:pt x="7105" y="29156"/>
                    <a:pt x="7105" y="21851"/>
                    <a:pt x="6271" y="14679"/>
                  </a:cubicBezTo>
                  <a:cubicBezTo>
                    <a:pt x="5838" y="11110"/>
                    <a:pt x="5204" y="7540"/>
                    <a:pt x="4337" y="4071"/>
                  </a:cubicBezTo>
                  <a:cubicBezTo>
                    <a:pt x="4170" y="3404"/>
                    <a:pt x="4003" y="2770"/>
                    <a:pt x="3836" y="2136"/>
                  </a:cubicBezTo>
                  <a:cubicBezTo>
                    <a:pt x="2920" y="860"/>
                    <a:pt x="1714" y="1"/>
                    <a:pt x="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8"/>
            <p:cNvSpPr/>
            <p:nvPr/>
          </p:nvSpPr>
          <p:spPr>
            <a:xfrm>
              <a:off x="5238075" y="3423725"/>
              <a:ext cx="162650" cy="1004075"/>
            </a:xfrm>
            <a:custGeom>
              <a:avLst/>
              <a:gdLst/>
              <a:ahLst/>
              <a:cxnLst/>
              <a:rect l="l" t="t" r="r" b="b"/>
              <a:pathLst>
                <a:path w="6506" h="40163" extrusionOk="0">
                  <a:moveTo>
                    <a:pt x="6005" y="1"/>
                  </a:moveTo>
                  <a:cubicBezTo>
                    <a:pt x="5905" y="1"/>
                    <a:pt x="5771" y="1"/>
                    <a:pt x="5638" y="34"/>
                  </a:cubicBezTo>
                  <a:cubicBezTo>
                    <a:pt x="4937" y="101"/>
                    <a:pt x="4270" y="401"/>
                    <a:pt x="3703" y="768"/>
                  </a:cubicBezTo>
                  <a:cubicBezTo>
                    <a:pt x="3136" y="1135"/>
                    <a:pt x="2669" y="1568"/>
                    <a:pt x="2236" y="2069"/>
                  </a:cubicBezTo>
                  <a:cubicBezTo>
                    <a:pt x="2102" y="2702"/>
                    <a:pt x="1969" y="3370"/>
                    <a:pt x="1835" y="4003"/>
                  </a:cubicBezTo>
                  <a:cubicBezTo>
                    <a:pt x="1168" y="7573"/>
                    <a:pt x="734" y="11142"/>
                    <a:pt x="468" y="14744"/>
                  </a:cubicBezTo>
                  <a:cubicBezTo>
                    <a:pt x="1" y="21983"/>
                    <a:pt x="401" y="29255"/>
                    <a:pt x="1668" y="36360"/>
                  </a:cubicBezTo>
                  <a:cubicBezTo>
                    <a:pt x="1869" y="37427"/>
                    <a:pt x="2102" y="38528"/>
                    <a:pt x="2502" y="39529"/>
                  </a:cubicBezTo>
                  <a:cubicBezTo>
                    <a:pt x="3637" y="39796"/>
                    <a:pt x="5071" y="40029"/>
                    <a:pt x="6505" y="40163"/>
                  </a:cubicBezTo>
                  <a:cubicBezTo>
                    <a:pt x="6505" y="39829"/>
                    <a:pt x="6439" y="39429"/>
                    <a:pt x="6405" y="39095"/>
                  </a:cubicBezTo>
                  <a:cubicBezTo>
                    <a:pt x="6172" y="37261"/>
                    <a:pt x="5905" y="35459"/>
                    <a:pt x="5638" y="33625"/>
                  </a:cubicBezTo>
                  <a:cubicBezTo>
                    <a:pt x="5271" y="30756"/>
                    <a:pt x="4871" y="27854"/>
                    <a:pt x="4671" y="24918"/>
                  </a:cubicBezTo>
                  <a:cubicBezTo>
                    <a:pt x="4337" y="20115"/>
                    <a:pt x="4537" y="15278"/>
                    <a:pt x="4971" y="10475"/>
                  </a:cubicBezTo>
                  <a:cubicBezTo>
                    <a:pt x="5304" y="6972"/>
                    <a:pt x="5838" y="3503"/>
                    <a:pt x="60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8"/>
            <p:cNvSpPr/>
            <p:nvPr/>
          </p:nvSpPr>
          <p:spPr>
            <a:xfrm>
              <a:off x="5037100" y="3663900"/>
              <a:ext cx="26700" cy="25050"/>
            </a:xfrm>
            <a:custGeom>
              <a:avLst/>
              <a:gdLst/>
              <a:ahLst/>
              <a:cxnLst/>
              <a:rect l="l" t="t" r="r" b="b"/>
              <a:pathLst>
                <a:path w="1068" h="1002" fill="none" extrusionOk="0">
                  <a:moveTo>
                    <a:pt x="1" y="0"/>
                  </a:moveTo>
                  <a:cubicBezTo>
                    <a:pt x="367" y="334"/>
                    <a:pt x="734" y="634"/>
                    <a:pt x="1068" y="10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8"/>
            <p:cNvSpPr/>
            <p:nvPr/>
          </p:nvSpPr>
          <p:spPr>
            <a:xfrm>
              <a:off x="5039600" y="3662225"/>
              <a:ext cx="20050" cy="28375"/>
            </a:xfrm>
            <a:custGeom>
              <a:avLst/>
              <a:gdLst/>
              <a:ahLst/>
              <a:cxnLst/>
              <a:rect l="l" t="t" r="r" b="b"/>
              <a:pathLst>
                <a:path w="802" h="1135" fill="none" extrusionOk="0">
                  <a:moveTo>
                    <a:pt x="801" y="1"/>
                  </a:moveTo>
                  <a:cubicBezTo>
                    <a:pt x="501" y="368"/>
                    <a:pt x="234" y="735"/>
                    <a:pt x="1" y="11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8"/>
            <p:cNvSpPr/>
            <p:nvPr/>
          </p:nvSpPr>
          <p:spPr>
            <a:xfrm>
              <a:off x="5073800" y="3808175"/>
              <a:ext cx="27550" cy="24200"/>
            </a:xfrm>
            <a:custGeom>
              <a:avLst/>
              <a:gdLst/>
              <a:ahLst/>
              <a:cxnLst/>
              <a:rect l="l" t="t" r="r" b="b"/>
              <a:pathLst>
                <a:path w="1102" h="968" fill="none" extrusionOk="0">
                  <a:moveTo>
                    <a:pt x="0" y="0"/>
                  </a:moveTo>
                  <a:cubicBezTo>
                    <a:pt x="367" y="300"/>
                    <a:pt x="734" y="634"/>
                    <a:pt x="1101" y="9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8"/>
            <p:cNvSpPr/>
            <p:nvPr/>
          </p:nvSpPr>
          <p:spPr>
            <a:xfrm>
              <a:off x="5076300" y="3806500"/>
              <a:ext cx="20025" cy="27550"/>
            </a:xfrm>
            <a:custGeom>
              <a:avLst/>
              <a:gdLst/>
              <a:ahLst/>
              <a:cxnLst/>
              <a:rect l="l" t="t" r="r" b="b"/>
              <a:pathLst>
                <a:path w="801" h="1102" fill="none" extrusionOk="0">
                  <a:moveTo>
                    <a:pt x="801" y="1"/>
                  </a:moveTo>
                  <a:cubicBezTo>
                    <a:pt x="501" y="367"/>
                    <a:pt x="234" y="734"/>
                    <a:pt x="0" y="11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8"/>
            <p:cNvSpPr/>
            <p:nvPr/>
          </p:nvSpPr>
          <p:spPr>
            <a:xfrm>
              <a:off x="5139675" y="4009975"/>
              <a:ext cx="26700" cy="24225"/>
            </a:xfrm>
            <a:custGeom>
              <a:avLst/>
              <a:gdLst/>
              <a:ahLst/>
              <a:cxnLst/>
              <a:rect l="l" t="t" r="r" b="b"/>
              <a:pathLst>
                <a:path w="1068" h="969" fill="none" extrusionOk="0">
                  <a:moveTo>
                    <a:pt x="0" y="1"/>
                  </a:moveTo>
                  <a:cubicBezTo>
                    <a:pt x="367" y="301"/>
                    <a:pt x="734" y="634"/>
                    <a:pt x="1068" y="9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8"/>
            <p:cNvSpPr/>
            <p:nvPr/>
          </p:nvSpPr>
          <p:spPr>
            <a:xfrm>
              <a:off x="5142175" y="4008300"/>
              <a:ext cx="20050" cy="27550"/>
            </a:xfrm>
            <a:custGeom>
              <a:avLst/>
              <a:gdLst/>
              <a:ahLst/>
              <a:cxnLst/>
              <a:rect l="l" t="t" r="r" b="b"/>
              <a:pathLst>
                <a:path w="802" h="1102" fill="none" extrusionOk="0">
                  <a:moveTo>
                    <a:pt x="801" y="1"/>
                  </a:moveTo>
                  <a:cubicBezTo>
                    <a:pt x="501" y="368"/>
                    <a:pt x="234" y="735"/>
                    <a:pt x="1" y="1102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8"/>
            <p:cNvSpPr/>
            <p:nvPr/>
          </p:nvSpPr>
          <p:spPr>
            <a:xfrm>
              <a:off x="5233900" y="4021650"/>
              <a:ext cx="15050" cy="33375"/>
            </a:xfrm>
            <a:custGeom>
              <a:avLst/>
              <a:gdLst/>
              <a:ahLst/>
              <a:cxnLst/>
              <a:rect l="l" t="t" r="r" b="b"/>
              <a:pathLst>
                <a:path w="602" h="1335" fill="none" extrusionOk="0">
                  <a:moveTo>
                    <a:pt x="601" y="1"/>
                  </a:moveTo>
                  <a:cubicBezTo>
                    <a:pt x="434" y="468"/>
                    <a:pt x="234" y="901"/>
                    <a:pt x="1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8"/>
            <p:cNvSpPr/>
            <p:nvPr/>
          </p:nvSpPr>
          <p:spPr>
            <a:xfrm>
              <a:off x="5224725" y="4031650"/>
              <a:ext cx="32550" cy="10875"/>
            </a:xfrm>
            <a:custGeom>
              <a:avLst/>
              <a:gdLst/>
              <a:ahLst/>
              <a:cxnLst/>
              <a:rect l="l" t="t" r="r" b="b"/>
              <a:pathLst>
                <a:path w="1302" h="435" fill="none" extrusionOk="0">
                  <a:moveTo>
                    <a:pt x="1302" y="435"/>
                  </a:moveTo>
                  <a:cubicBezTo>
                    <a:pt x="868" y="268"/>
                    <a:pt x="435" y="134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8"/>
            <p:cNvSpPr/>
            <p:nvPr/>
          </p:nvSpPr>
          <p:spPr>
            <a:xfrm>
              <a:off x="5340650" y="4224300"/>
              <a:ext cx="15025" cy="33375"/>
            </a:xfrm>
            <a:custGeom>
              <a:avLst/>
              <a:gdLst/>
              <a:ahLst/>
              <a:cxnLst/>
              <a:rect l="l" t="t" r="r" b="b"/>
              <a:pathLst>
                <a:path w="601" h="1335" fill="none" extrusionOk="0">
                  <a:moveTo>
                    <a:pt x="601" y="0"/>
                  </a:moveTo>
                  <a:cubicBezTo>
                    <a:pt x="434" y="467"/>
                    <a:pt x="234" y="901"/>
                    <a:pt x="1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8"/>
            <p:cNvSpPr/>
            <p:nvPr/>
          </p:nvSpPr>
          <p:spPr>
            <a:xfrm>
              <a:off x="5331475" y="4235150"/>
              <a:ext cx="33375" cy="10025"/>
            </a:xfrm>
            <a:custGeom>
              <a:avLst/>
              <a:gdLst/>
              <a:ahLst/>
              <a:cxnLst/>
              <a:rect l="l" t="t" r="r" b="b"/>
              <a:pathLst>
                <a:path w="1335" h="401" fill="none" extrusionOk="0">
                  <a:moveTo>
                    <a:pt x="1335" y="400"/>
                  </a:moveTo>
                  <a:cubicBezTo>
                    <a:pt x="901" y="234"/>
                    <a:pt x="434" y="100"/>
                    <a:pt x="1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8"/>
            <p:cNvSpPr/>
            <p:nvPr/>
          </p:nvSpPr>
          <p:spPr>
            <a:xfrm>
              <a:off x="5422375" y="4140075"/>
              <a:ext cx="15025" cy="33375"/>
            </a:xfrm>
            <a:custGeom>
              <a:avLst/>
              <a:gdLst/>
              <a:ahLst/>
              <a:cxnLst/>
              <a:rect l="l" t="t" r="r" b="b"/>
              <a:pathLst>
                <a:path w="601" h="1335" fill="none" extrusionOk="0">
                  <a:moveTo>
                    <a:pt x="601" y="0"/>
                  </a:moveTo>
                  <a:cubicBezTo>
                    <a:pt x="434" y="467"/>
                    <a:pt x="234" y="901"/>
                    <a:pt x="1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8"/>
            <p:cNvSpPr/>
            <p:nvPr/>
          </p:nvSpPr>
          <p:spPr>
            <a:xfrm>
              <a:off x="5413200" y="4150075"/>
              <a:ext cx="33375" cy="10875"/>
            </a:xfrm>
            <a:custGeom>
              <a:avLst/>
              <a:gdLst/>
              <a:ahLst/>
              <a:cxnLst/>
              <a:rect l="l" t="t" r="r" b="b"/>
              <a:pathLst>
                <a:path w="1335" h="435" fill="none" extrusionOk="0">
                  <a:moveTo>
                    <a:pt x="1335" y="434"/>
                  </a:moveTo>
                  <a:cubicBezTo>
                    <a:pt x="901" y="268"/>
                    <a:pt x="468" y="134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8"/>
            <p:cNvSpPr/>
            <p:nvPr/>
          </p:nvSpPr>
          <p:spPr>
            <a:xfrm>
              <a:off x="5587500" y="4072525"/>
              <a:ext cx="15025" cy="33375"/>
            </a:xfrm>
            <a:custGeom>
              <a:avLst/>
              <a:gdLst/>
              <a:ahLst/>
              <a:cxnLst/>
              <a:rect l="l" t="t" r="r" b="b"/>
              <a:pathLst>
                <a:path w="601" h="1335" fill="none" extrusionOk="0">
                  <a:moveTo>
                    <a:pt x="601" y="0"/>
                  </a:moveTo>
                  <a:cubicBezTo>
                    <a:pt x="401" y="434"/>
                    <a:pt x="200" y="901"/>
                    <a:pt x="0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8"/>
            <p:cNvSpPr/>
            <p:nvPr/>
          </p:nvSpPr>
          <p:spPr>
            <a:xfrm>
              <a:off x="5577475" y="4082525"/>
              <a:ext cx="33400" cy="10050"/>
            </a:xfrm>
            <a:custGeom>
              <a:avLst/>
              <a:gdLst/>
              <a:ahLst/>
              <a:cxnLst/>
              <a:rect l="l" t="t" r="r" b="b"/>
              <a:pathLst>
                <a:path w="1336" h="402" fill="none" extrusionOk="0">
                  <a:moveTo>
                    <a:pt x="1335" y="401"/>
                  </a:moveTo>
                  <a:cubicBezTo>
                    <a:pt x="902" y="268"/>
                    <a:pt x="468" y="134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48"/>
            <p:cNvSpPr/>
            <p:nvPr/>
          </p:nvSpPr>
          <p:spPr>
            <a:xfrm>
              <a:off x="5272275" y="3832350"/>
              <a:ext cx="15025" cy="33375"/>
            </a:xfrm>
            <a:custGeom>
              <a:avLst/>
              <a:gdLst/>
              <a:ahLst/>
              <a:cxnLst/>
              <a:rect l="l" t="t" r="r" b="b"/>
              <a:pathLst>
                <a:path w="601" h="1335" fill="none" extrusionOk="0">
                  <a:moveTo>
                    <a:pt x="601" y="1"/>
                  </a:moveTo>
                  <a:cubicBezTo>
                    <a:pt x="401" y="434"/>
                    <a:pt x="200" y="901"/>
                    <a:pt x="0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48"/>
            <p:cNvSpPr/>
            <p:nvPr/>
          </p:nvSpPr>
          <p:spPr>
            <a:xfrm>
              <a:off x="5263100" y="3842350"/>
              <a:ext cx="32550" cy="10050"/>
            </a:xfrm>
            <a:custGeom>
              <a:avLst/>
              <a:gdLst/>
              <a:ahLst/>
              <a:cxnLst/>
              <a:rect l="l" t="t" r="r" b="b"/>
              <a:pathLst>
                <a:path w="1302" h="402" fill="none" extrusionOk="0">
                  <a:moveTo>
                    <a:pt x="1301" y="401"/>
                  </a:moveTo>
                  <a:cubicBezTo>
                    <a:pt x="868" y="268"/>
                    <a:pt x="434" y="134"/>
                    <a:pt x="0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8"/>
            <p:cNvSpPr/>
            <p:nvPr/>
          </p:nvSpPr>
          <p:spPr>
            <a:xfrm>
              <a:off x="5316475" y="4096700"/>
              <a:ext cx="15025" cy="33400"/>
            </a:xfrm>
            <a:custGeom>
              <a:avLst/>
              <a:gdLst/>
              <a:ahLst/>
              <a:cxnLst/>
              <a:rect l="l" t="t" r="r" b="b"/>
              <a:pathLst>
                <a:path w="601" h="1336" fill="none" extrusionOk="0">
                  <a:moveTo>
                    <a:pt x="601" y="1"/>
                  </a:moveTo>
                  <a:cubicBezTo>
                    <a:pt x="434" y="434"/>
                    <a:pt x="234" y="901"/>
                    <a:pt x="0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8"/>
            <p:cNvSpPr/>
            <p:nvPr/>
          </p:nvSpPr>
          <p:spPr>
            <a:xfrm>
              <a:off x="5307300" y="4106725"/>
              <a:ext cx="32550" cy="10025"/>
            </a:xfrm>
            <a:custGeom>
              <a:avLst/>
              <a:gdLst/>
              <a:ahLst/>
              <a:cxnLst/>
              <a:rect l="l" t="t" r="r" b="b"/>
              <a:pathLst>
                <a:path w="1302" h="401" fill="none" extrusionOk="0">
                  <a:moveTo>
                    <a:pt x="1301" y="400"/>
                  </a:moveTo>
                  <a:cubicBezTo>
                    <a:pt x="868" y="267"/>
                    <a:pt x="434" y="134"/>
                    <a:pt x="0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8"/>
            <p:cNvSpPr/>
            <p:nvPr/>
          </p:nvSpPr>
          <p:spPr>
            <a:xfrm>
              <a:off x="5506600" y="4030000"/>
              <a:ext cx="15050" cy="33375"/>
            </a:xfrm>
            <a:custGeom>
              <a:avLst/>
              <a:gdLst/>
              <a:ahLst/>
              <a:cxnLst/>
              <a:rect l="l" t="t" r="r" b="b"/>
              <a:pathLst>
                <a:path w="602" h="1335" fill="none" extrusionOk="0">
                  <a:moveTo>
                    <a:pt x="601" y="0"/>
                  </a:moveTo>
                  <a:cubicBezTo>
                    <a:pt x="401" y="467"/>
                    <a:pt x="201" y="901"/>
                    <a:pt x="1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8"/>
            <p:cNvSpPr/>
            <p:nvPr/>
          </p:nvSpPr>
          <p:spPr>
            <a:xfrm>
              <a:off x="5497425" y="4040000"/>
              <a:ext cx="32550" cy="10875"/>
            </a:xfrm>
            <a:custGeom>
              <a:avLst/>
              <a:gdLst/>
              <a:ahLst/>
              <a:cxnLst/>
              <a:rect l="l" t="t" r="r" b="b"/>
              <a:pathLst>
                <a:path w="1302" h="435" fill="none" extrusionOk="0">
                  <a:moveTo>
                    <a:pt x="1302" y="434"/>
                  </a:moveTo>
                  <a:cubicBezTo>
                    <a:pt x="868" y="267"/>
                    <a:pt x="434" y="134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8"/>
            <p:cNvSpPr/>
            <p:nvPr/>
          </p:nvSpPr>
          <p:spPr>
            <a:xfrm>
              <a:off x="5460725" y="4304350"/>
              <a:ext cx="15050" cy="33400"/>
            </a:xfrm>
            <a:custGeom>
              <a:avLst/>
              <a:gdLst/>
              <a:ahLst/>
              <a:cxnLst/>
              <a:rect l="l" t="t" r="r" b="b"/>
              <a:pathLst>
                <a:path w="602" h="1336" fill="none" extrusionOk="0">
                  <a:moveTo>
                    <a:pt x="601" y="1"/>
                  </a:moveTo>
                  <a:cubicBezTo>
                    <a:pt x="435" y="434"/>
                    <a:pt x="234" y="901"/>
                    <a:pt x="1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8"/>
            <p:cNvSpPr/>
            <p:nvPr/>
          </p:nvSpPr>
          <p:spPr>
            <a:xfrm>
              <a:off x="5451575" y="4314375"/>
              <a:ext cx="32525" cy="10025"/>
            </a:xfrm>
            <a:custGeom>
              <a:avLst/>
              <a:gdLst/>
              <a:ahLst/>
              <a:cxnLst/>
              <a:rect l="l" t="t" r="r" b="b"/>
              <a:pathLst>
                <a:path w="1301" h="401" fill="none" extrusionOk="0">
                  <a:moveTo>
                    <a:pt x="1301" y="400"/>
                  </a:moveTo>
                  <a:cubicBezTo>
                    <a:pt x="867" y="267"/>
                    <a:pt x="434" y="133"/>
                    <a:pt x="0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8"/>
            <p:cNvSpPr/>
            <p:nvPr/>
          </p:nvSpPr>
          <p:spPr>
            <a:xfrm>
              <a:off x="5185550" y="3767300"/>
              <a:ext cx="30025" cy="20875"/>
            </a:xfrm>
            <a:custGeom>
              <a:avLst/>
              <a:gdLst/>
              <a:ahLst/>
              <a:cxnLst/>
              <a:rect l="l" t="t" r="r" b="b"/>
              <a:pathLst>
                <a:path w="1201" h="835" fill="none" extrusionOk="0">
                  <a:moveTo>
                    <a:pt x="1201" y="835"/>
                  </a:moveTo>
                  <a:cubicBezTo>
                    <a:pt x="801" y="568"/>
                    <a:pt x="400" y="301"/>
                    <a:pt x="0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8"/>
            <p:cNvSpPr/>
            <p:nvPr/>
          </p:nvSpPr>
          <p:spPr>
            <a:xfrm>
              <a:off x="5193875" y="3762300"/>
              <a:ext cx="15875" cy="30050"/>
            </a:xfrm>
            <a:custGeom>
              <a:avLst/>
              <a:gdLst/>
              <a:ahLst/>
              <a:cxnLst/>
              <a:rect l="l" t="t" r="r" b="b"/>
              <a:pathLst>
                <a:path w="635" h="1202" fill="none" extrusionOk="0">
                  <a:moveTo>
                    <a:pt x="1" y="1201"/>
                  </a:moveTo>
                  <a:cubicBezTo>
                    <a:pt x="234" y="801"/>
                    <a:pt x="434" y="401"/>
                    <a:pt x="634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8"/>
            <p:cNvSpPr/>
            <p:nvPr/>
          </p:nvSpPr>
          <p:spPr>
            <a:xfrm>
              <a:off x="5268100" y="3648900"/>
              <a:ext cx="30050" cy="20850"/>
            </a:xfrm>
            <a:custGeom>
              <a:avLst/>
              <a:gdLst/>
              <a:ahLst/>
              <a:cxnLst/>
              <a:rect l="l" t="t" r="r" b="b"/>
              <a:pathLst>
                <a:path w="1202" h="834" fill="none" extrusionOk="0">
                  <a:moveTo>
                    <a:pt x="1201" y="834"/>
                  </a:moveTo>
                  <a:cubicBezTo>
                    <a:pt x="768" y="600"/>
                    <a:pt x="367" y="300"/>
                    <a:pt x="0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8"/>
            <p:cNvSpPr/>
            <p:nvPr/>
          </p:nvSpPr>
          <p:spPr>
            <a:xfrm>
              <a:off x="5275600" y="3643875"/>
              <a:ext cx="16700" cy="30900"/>
            </a:xfrm>
            <a:custGeom>
              <a:avLst/>
              <a:gdLst/>
              <a:ahLst/>
              <a:cxnLst/>
              <a:rect l="l" t="t" r="r" b="b"/>
              <a:pathLst>
                <a:path w="668" h="1236" fill="none" extrusionOk="0">
                  <a:moveTo>
                    <a:pt x="1" y="1235"/>
                  </a:moveTo>
                  <a:cubicBezTo>
                    <a:pt x="234" y="835"/>
                    <a:pt x="468" y="435"/>
                    <a:pt x="668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8"/>
            <p:cNvSpPr/>
            <p:nvPr/>
          </p:nvSpPr>
          <p:spPr>
            <a:xfrm>
              <a:off x="5293950" y="3736450"/>
              <a:ext cx="30050" cy="21700"/>
            </a:xfrm>
            <a:custGeom>
              <a:avLst/>
              <a:gdLst/>
              <a:ahLst/>
              <a:cxnLst/>
              <a:rect l="l" t="t" r="r" b="b"/>
              <a:pathLst>
                <a:path w="1202" h="868" fill="none" extrusionOk="0">
                  <a:moveTo>
                    <a:pt x="1201" y="868"/>
                  </a:moveTo>
                  <a:cubicBezTo>
                    <a:pt x="801" y="601"/>
                    <a:pt x="401" y="301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8"/>
            <p:cNvSpPr/>
            <p:nvPr/>
          </p:nvSpPr>
          <p:spPr>
            <a:xfrm>
              <a:off x="5302300" y="3732275"/>
              <a:ext cx="15850" cy="30050"/>
            </a:xfrm>
            <a:custGeom>
              <a:avLst/>
              <a:gdLst/>
              <a:ahLst/>
              <a:cxnLst/>
              <a:rect l="l" t="t" r="r" b="b"/>
              <a:pathLst>
                <a:path w="634" h="1202" fill="none" extrusionOk="0">
                  <a:moveTo>
                    <a:pt x="0" y="1202"/>
                  </a:moveTo>
                  <a:cubicBezTo>
                    <a:pt x="234" y="801"/>
                    <a:pt x="434" y="401"/>
                    <a:pt x="634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8"/>
            <p:cNvSpPr/>
            <p:nvPr/>
          </p:nvSpPr>
          <p:spPr>
            <a:xfrm>
              <a:off x="5152175" y="4084200"/>
              <a:ext cx="26725" cy="24200"/>
            </a:xfrm>
            <a:custGeom>
              <a:avLst/>
              <a:gdLst/>
              <a:ahLst/>
              <a:cxnLst/>
              <a:rect l="l" t="t" r="r" b="b"/>
              <a:pathLst>
                <a:path w="1069" h="968" fill="none" extrusionOk="0">
                  <a:moveTo>
                    <a:pt x="1" y="0"/>
                  </a:moveTo>
                  <a:cubicBezTo>
                    <a:pt x="368" y="301"/>
                    <a:pt x="735" y="634"/>
                    <a:pt x="1068" y="9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8"/>
            <p:cNvSpPr/>
            <p:nvPr/>
          </p:nvSpPr>
          <p:spPr>
            <a:xfrm>
              <a:off x="5154675" y="4082525"/>
              <a:ext cx="20050" cy="27550"/>
            </a:xfrm>
            <a:custGeom>
              <a:avLst/>
              <a:gdLst/>
              <a:ahLst/>
              <a:cxnLst/>
              <a:rect l="l" t="t" r="r" b="b"/>
              <a:pathLst>
                <a:path w="802" h="1102" fill="none" extrusionOk="0">
                  <a:moveTo>
                    <a:pt x="801" y="1"/>
                  </a:moveTo>
                  <a:cubicBezTo>
                    <a:pt x="501" y="368"/>
                    <a:pt x="234" y="735"/>
                    <a:pt x="1" y="1102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8"/>
            <p:cNvSpPr/>
            <p:nvPr/>
          </p:nvSpPr>
          <p:spPr>
            <a:xfrm>
              <a:off x="5298125" y="4370225"/>
              <a:ext cx="27550" cy="25050"/>
            </a:xfrm>
            <a:custGeom>
              <a:avLst/>
              <a:gdLst/>
              <a:ahLst/>
              <a:cxnLst/>
              <a:rect l="l" t="t" r="r" b="b"/>
              <a:pathLst>
                <a:path w="1102" h="1002" fill="none" extrusionOk="0">
                  <a:moveTo>
                    <a:pt x="0" y="1"/>
                  </a:moveTo>
                  <a:cubicBezTo>
                    <a:pt x="401" y="301"/>
                    <a:pt x="734" y="635"/>
                    <a:pt x="1101" y="1002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8"/>
            <p:cNvSpPr/>
            <p:nvPr/>
          </p:nvSpPr>
          <p:spPr>
            <a:xfrm>
              <a:off x="5300625" y="4368575"/>
              <a:ext cx="20025" cy="28375"/>
            </a:xfrm>
            <a:custGeom>
              <a:avLst/>
              <a:gdLst/>
              <a:ahLst/>
              <a:cxnLst/>
              <a:rect l="l" t="t" r="r" b="b"/>
              <a:pathLst>
                <a:path w="801" h="1135" fill="none" extrusionOk="0">
                  <a:moveTo>
                    <a:pt x="801" y="0"/>
                  </a:moveTo>
                  <a:cubicBezTo>
                    <a:pt x="534" y="367"/>
                    <a:pt x="267" y="734"/>
                    <a:pt x="0" y="11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8"/>
            <p:cNvSpPr/>
            <p:nvPr/>
          </p:nvSpPr>
          <p:spPr>
            <a:xfrm>
              <a:off x="5185550" y="4173425"/>
              <a:ext cx="26700" cy="25050"/>
            </a:xfrm>
            <a:custGeom>
              <a:avLst/>
              <a:gdLst/>
              <a:ahLst/>
              <a:cxnLst/>
              <a:rect l="l" t="t" r="r" b="b"/>
              <a:pathLst>
                <a:path w="1068" h="1002" fill="none" extrusionOk="0">
                  <a:moveTo>
                    <a:pt x="0" y="1"/>
                  </a:moveTo>
                  <a:cubicBezTo>
                    <a:pt x="367" y="301"/>
                    <a:pt x="734" y="634"/>
                    <a:pt x="1068" y="10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8"/>
            <p:cNvSpPr/>
            <p:nvPr/>
          </p:nvSpPr>
          <p:spPr>
            <a:xfrm>
              <a:off x="5188050" y="4171750"/>
              <a:ext cx="20025" cy="28400"/>
            </a:xfrm>
            <a:custGeom>
              <a:avLst/>
              <a:gdLst/>
              <a:ahLst/>
              <a:cxnLst/>
              <a:rect l="l" t="t" r="r" b="b"/>
              <a:pathLst>
                <a:path w="801" h="1136" fill="none" extrusionOk="0">
                  <a:moveTo>
                    <a:pt x="801" y="1"/>
                  </a:moveTo>
                  <a:cubicBezTo>
                    <a:pt x="501" y="368"/>
                    <a:pt x="234" y="735"/>
                    <a:pt x="0" y="11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8"/>
            <p:cNvSpPr/>
            <p:nvPr/>
          </p:nvSpPr>
          <p:spPr>
            <a:xfrm>
              <a:off x="5412375" y="4360225"/>
              <a:ext cx="27550" cy="24225"/>
            </a:xfrm>
            <a:custGeom>
              <a:avLst/>
              <a:gdLst/>
              <a:ahLst/>
              <a:cxnLst/>
              <a:rect l="l" t="t" r="r" b="b"/>
              <a:pathLst>
                <a:path w="1102" h="969" fill="none" extrusionOk="0">
                  <a:moveTo>
                    <a:pt x="0" y="1"/>
                  </a:moveTo>
                  <a:cubicBezTo>
                    <a:pt x="401" y="301"/>
                    <a:pt x="734" y="634"/>
                    <a:pt x="1101" y="9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8"/>
            <p:cNvSpPr/>
            <p:nvPr/>
          </p:nvSpPr>
          <p:spPr>
            <a:xfrm>
              <a:off x="5414875" y="4358550"/>
              <a:ext cx="20025" cy="27550"/>
            </a:xfrm>
            <a:custGeom>
              <a:avLst/>
              <a:gdLst/>
              <a:ahLst/>
              <a:cxnLst/>
              <a:rect l="l" t="t" r="r" b="b"/>
              <a:pathLst>
                <a:path w="801" h="1102" fill="none" extrusionOk="0">
                  <a:moveTo>
                    <a:pt x="801" y="1"/>
                  </a:moveTo>
                  <a:cubicBezTo>
                    <a:pt x="534" y="368"/>
                    <a:pt x="267" y="735"/>
                    <a:pt x="0" y="1102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8"/>
            <p:cNvSpPr/>
            <p:nvPr/>
          </p:nvSpPr>
          <p:spPr>
            <a:xfrm>
              <a:off x="5261425" y="4154250"/>
              <a:ext cx="10025" cy="35050"/>
            </a:xfrm>
            <a:custGeom>
              <a:avLst/>
              <a:gdLst/>
              <a:ahLst/>
              <a:cxnLst/>
              <a:rect l="l" t="t" r="r" b="b"/>
              <a:pathLst>
                <a:path w="401" h="1402" fill="none" extrusionOk="0">
                  <a:moveTo>
                    <a:pt x="401" y="0"/>
                  </a:moveTo>
                  <a:cubicBezTo>
                    <a:pt x="301" y="467"/>
                    <a:pt x="167" y="934"/>
                    <a:pt x="1" y="14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8"/>
            <p:cNvSpPr/>
            <p:nvPr/>
          </p:nvSpPr>
          <p:spPr>
            <a:xfrm>
              <a:off x="5248925" y="4167600"/>
              <a:ext cx="34200" cy="5850"/>
            </a:xfrm>
            <a:custGeom>
              <a:avLst/>
              <a:gdLst/>
              <a:ahLst/>
              <a:cxnLst/>
              <a:rect l="l" t="t" r="r" b="b"/>
              <a:pathLst>
                <a:path w="1368" h="234" fill="none" extrusionOk="0">
                  <a:moveTo>
                    <a:pt x="1368" y="234"/>
                  </a:moveTo>
                  <a:cubicBezTo>
                    <a:pt x="901" y="134"/>
                    <a:pt x="467" y="67"/>
                    <a:pt x="0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8"/>
            <p:cNvSpPr/>
            <p:nvPr/>
          </p:nvSpPr>
          <p:spPr>
            <a:xfrm>
              <a:off x="5206400" y="4256000"/>
              <a:ext cx="12525" cy="34200"/>
            </a:xfrm>
            <a:custGeom>
              <a:avLst/>
              <a:gdLst/>
              <a:ahLst/>
              <a:cxnLst/>
              <a:rect l="l" t="t" r="r" b="b"/>
              <a:pathLst>
                <a:path w="501" h="1368" fill="none" extrusionOk="0">
                  <a:moveTo>
                    <a:pt x="500" y="0"/>
                  </a:moveTo>
                  <a:cubicBezTo>
                    <a:pt x="367" y="467"/>
                    <a:pt x="167" y="901"/>
                    <a:pt x="0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8"/>
            <p:cNvSpPr/>
            <p:nvPr/>
          </p:nvSpPr>
          <p:spPr>
            <a:xfrm>
              <a:off x="5195550" y="4267675"/>
              <a:ext cx="33375" cy="8350"/>
            </a:xfrm>
            <a:custGeom>
              <a:avLst/>
              <a:gdLst/>
              <a:ahLst/>
              <a:cxnLst/>
              <a:rect l="l" t="t" r="r" b="b"/>
              <a:pathLst>
                <a:path w="1335" h="334" fill="none" extrusionOk="0">
                  <a:moveTo>
                    <a:pt x="1335" y="334"/>
                  </a:moveTo>
                  <a:cubicBezTo>
                    <a:pt x="901" y="200"/>
                    <a:pt x="434" y="100"/>
                    <a:pt x="0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8"/>
            <p:cNvSpPr/>
            <p:nvPr/>
          </p:nvSpPr>
          <p:spPr>
            <a:xfrm>
              <a:off x="4990400" y="3907400"/>
              <a:ext cx="26700" cy="25050"/>
            </a:xfrm>
            <a:custGeom>
              <a:avLst/>
              <a:gdLst/>
              <a:ahLst/>
              <a:cxnLst/>
              <a:rect l="l" t="t" r="r" b="b"/>
              <a:pathLst>
                <a:path w="1068" h="1002" fill="none" extrusionOk="0">
                  <a:moveTo>
                    <a:pt x="1" y="1"/>
                  </a:moveTo>
                  <a:cubicBezTo>
                    <a:pt x="367" y="301"/>
                    <a:pt x="734" y="635"/>
                    <a:pt x="1068" y="10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8"/>
            <p:cNvSpPr/>
            <p:nvPr/>
          </p:nvSpPr>
          <p:spPr>
            <a:xfrm>
              <a:off x="4992900" y="3905750"/>
              <a:ext cx="20050" cy="28375"/>
            </a:xfrm>
            <a:custGeom>
              <a:avLst/>
              <a:gdLst/>
              <a:ahLst/>
              <a:cxnLst/>
              <a:rect l="l" t="t" r="r" b="b"/>
              <a:pathLst>
                <a:path w="802" h="1135" fill="none" extrusionOk="0">
                  <a:moveTo>
                    <a:pt x="801" y="0"/>
                  </a:moveTo>
                  <a:cubicBezTo>
                    <a:pt x="501" y="367"/>
                    <a:pt x="234" y="734"/>
                    <a:pt x="1" y="11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8"/>
            <p:cNvSpPr/>
            <p:nvPr/>
          </p:nvSpPr>
          <p:spPr>
            <a:xfrm>
              <a:off x="5097150" y="3885725"/>
              <a:ext cx="27550" cy="25050"/>
            </a:xfrm>
            <a:custGeom>
              <a:avLst/>
              <a:gdLst/>
              <a:ahLst/>
              <a:cxnLst/>
              <a:rect l="l" t="t" r="r" b="b"/>
              <a:pathLst>
                <a:path w="1102" h="1002" fill="none" extrusionOk="0">
                  <a:moveTo>
                    <a:pt x="0" y="0"/>
                  </a:moveTo>
                  <a:cubicBezTo>
                    <a:pt x="401" y="301"/>
                    <a:pt x="734" y="634"/>
                    <a:pt x="1101" y="10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8"/>
            <p:cNvSpPr/>
            <p:nvPr/>
          </p:nvSpPr>
          <p:spPr>
            <a:xfrm>
              <a:off x="5099650" y="3884050"/>
              <a:ext cx="20025" cy="28375"/>
            </a:xfrm>
            <a:custGeom>
              <a:avLst/>
              <a:gdLst/>
              <a:ahLst/>
              <a:cxnLst/>
              <a:rect l="l" t="t" r="r" b="b"/>
              <a:pathLst>
                <a:path w="801" h="1135" fill="none" extrusionOk="0">
                  <a:moveTo>
                    <a:pt x="801" y="1"/>
                  </a:moveTo>
                  <a:cubicBezTo>
                    <a:pt x="534" y="368"/>
                    <a:pt x="267" y="735"/>
                    <a:pt x="0" y="11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8"/>
            <p:cNvSpPr/>
            <p:nvPr/>
          </p:nvSpPr>
          <p:spPr>
            <a:xfrm>
              <a:off x="5175525" y="3939925"/>
              <a:ext cx="27550" cy="24225"/>
            </a:xfrm>
            <a:custGeom>
              <a:avLst/>
              <a:gdLst/>
              <a:ahLst/>
              <a:cxnLst/>
              <a:rect l="l" t="t" r="r" b="b"/>
              <a:pathLst>
                <a:path w="1102" h="969" fill="none" extrusionOk="0">
                  <a:moveTo>
                    <a:pt x="1" y="1"/>
                  </a:moveTo>
                  <a:cubicBezTo>
                    <a:pt x="368" y="301"/>
                    <a:pt x="735" y="634"/>
                    <a:pt x="1102" y="9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8"/>
            <p:cNvSpPr/>
            <p:nvPr/>
          </p:nvSpPr>
          <p:spPr>
            <a:xfrm>
              <a:off x="5178025" y="3937425"/>
              <a:ext cx="20050" cy="28375"/>
            </a:xfrm>
            <a:custGeom>
              <a:avLst/>
              <a:gdLst/>
              <a:ahLst/>
              <a:cxnLst/>
              <a:rect l="l" t="t" r="r" b="b"/>
              <a:pathLst>
                <a:path w="802" h="1135" fill="none" extrusionOk="0">
                  <a:moveTo>
                    <a:pt x="801" y="1"/>
                  </a:moveTo>
                  <a:cubicBezTo>
                    <a:pt x="501" y="368"/>
                    <a:pt x="234" y="768"/>
                    <a:pt x="1" y="11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8"/>
            <p:cNvSpPr/>
            <p:nvPr/>
          </p:nvSpPr>
          <p:spPr>
            <a:xfrm>
              <a:off x="5184700" y="3841525"/>
              <a:ext cx="11700" cy="35050"/>
            </a:xfrm>
            <a:custGeom>
              <a:avLst/>
              <a:gdLst/>
              <a:ahLst/>
              <a:cxnLst/>
              <a:rect l="l" t="t" r="r" b="b"/>
              <a:pathLst>
                <a:path w="468" h="1402" fill="none" extrusionOk="0">
                  <a:moveTo>
                    <a:pt x="468" y="1"/>
                  </a:moveTo>
                  <a:cubicBezTo>
                    <a:pt x="334" y="468"/>
                    <a:pt x="201" y="935"/>
                    <a:pt x="1" y="1402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8"/>
            <p:cNvSpPr/>
            <p:nvPr/>
          </p:nvSpPr>
          <p:spPr>
            <a:xfrm>
              <a:off x="5173025" y="3854875"/>
              <a:ext cx="34225" cy="6700"/>
            </a:xfrm>
            <a:custGeom>
              <a:avLst/>
              <a:gdLst/>
              <a:ahLst/>
              <a:cxnLst/>
              <a:rect l="l" t="t" r="r" b="b"/>
              <a:pathLst>
                <a:path w="1369" h="268" fill="none" extrusionOk="0">
                  <a:moveTo>
                    <a:pt x="1368" y="267"/>
                  </a:moveTo>
                  <a:cubicBezTo>
                    <a:pt x="935" y="167"/>
                    <a:pt x="468" y="67"/>
                    <a:pt x="1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8"/>
            <p:cNvSpPr/>
            <p:nvPr/>
          </p:nvSpPr>
          <p:spPr>
            <a:xfrm>
              <a:off x="5202225" y="3679750"/>
              <a:ext cx="10850" cy="35050"/>
            </a:xfrm>
            <a:custGeom>
              <a:avLst/>
              <a:gdLst/>
              <a:ahLst/>
              <a:cxnLst/>
              <a:rect l="l" t="t" r="r" b="b"/>
              <a:pathLst>
                <a:path w="434" h="1402" fill="none" extrusionOk="0">
                  <a:moveTo>
                    <a:pt x="434" y="0"/>
                  </a:moveTo>
                  <a:cubicBezTo>
                    <a:pt x="334" y="467"/>
                    <a:pt x="167" y="934"/>
                    <a:pt x="0" y="14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8"/>
            <p:cNvSpPr/>
            <p:nvPr/>
          </p:nvSpPr>
          <p:spPr>
            <a:xfrm>
              <a:off x="5190550" y="3692250"/>
              <a:ext cx="33375" cy="6700"/>
            </a:xfrm>
            <a:custGeom>
              <a:avLst/>
              <a:gdLst/>
              <a:ahLst/>
              <a:cxnLst/>
              <a:rect l="l" t="t" r="r" b="b"/>
              <a:pathLst>
                <a:path w="1335" h="268" fill="none" extrusionOk="0">
                  <a:moveTo>
                    <a:pt x="1335" y="267"/>
                  </a:moveTo>
                  <a:cubicBezTo>
                    <a:pt x="901" y="167"/>
                    <a:pt x="434" y="101"/>
                    <a:pt x="0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8"/>
            <p:cNvSpPr/>
            <p:nvPr/>
          </p:nvSpPr>
          <p:spPr>
            <a:xfrm>
              <a:off x="5362325" y="3896575"/>
              <a:ext cx="10875" cy="35050"/>
            </a:xfrm>
            <a:custGeom>
              <a:avLst/>
              <a:gdLst/>
              <a:ahLst/>
              <a:cxnLst/>
              <a:rect l="l" t="t" r="r" b="b"/>
              <a:pathLst>
                <a:path w="435" h="1402" fill="none" extrusionOk="0">
                  <a:moveTo>
                    <a:pt x="434" y="0"/>
                  </a:moveTo>
                  <a:cubicBezTo>
                    <a:pt x="334" y="467"/>
                    <a:pt x="168" y="934"/>
                    <a:pt x="1" y="14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8"/>
            <p:cNvSpPr/>
            <p:nvPr/>
          </p:nvSpPr>
          <p:spPr>
            <a:xfrm>
              <a:off x="5350650" y="3909900"/>
              <a:ext cx="33400" cy="6700"/>
            </a:xfrm>
            <a:custGeom>
              <a:avLst/>
              <a:gdLst/>
              <a:ahLst/>
              <a:cxnLst/>
              <a:rect l="l" t="t" r="r" b="b"/>
              <a:pathLst>
                <a:path w="1336" h="268" fill="none" extrusionOk="0">
                  <a:moveTo>
                    <a:pt x="1335" y="268"/>
                  </a:moveTo>
                  <a:cubicBezTo>
                    <a:pt x="901" y="134"/>
                    <a:pt x="434" y="68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48"/>
            <p:cNvSpPr/>
            <p:nvPr/>
          </p:nvSpPr>
          <p:spPr>
            <a:xfrm>
              <a:off x="5484925" y="3876550"/>
              <a:ext cx="20025" cy="30875"/>
            </a:xfrm>
            <a:custGeom>
              <a:avLst/>
              <a:gdLst/>
              <a:ahLst/>
              <a:cxnLst/>
              <a:rect l="l" t="t" r="r" b="b"/>
              <a:pathLst>
                <a:path w="801" h="1235" fill="none" extrusionOk="0">
                  <a:moveTo>
                    <a:pt x="0" y="1"/>
                  </a:moveTo>
                  <a:cubicBezTo>
                    <a:pt x="301" y="401"/>
                    <a:pt x="567" y="834"/>
                    <a:pt x="801" y="12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48"/>
            <p:cNvSpPr/>
            <p:nvPr/>
          </p:nvSpPr>
          <p:spPr>
            <a:xfrm>
              <a:off x="5480750" y="3880725"/>
              <a:ext cx="26700" cy="22525"/>
            </a:xfrm>
            <a:custGeom>
              <a:avLst/>
              <a:gdLst/>
              <a:ahLst/>
              <a:cxnLst/>
              <a:rect l="l" t="t" r="r" b="b"/>
              <a:pathLst>
                <a:path w="1068" h="901" fill="none" extrusionOk="0">
                  <a:moveTo>
                    <a:pt x="1068" y="0"/>
                  </a:moveTo>
                  <a:cubicBezTo>
                    <a:pt x="701" y="301"/>
                    <a:pt x="334" y="567"/>
                    <a:pt x="1" y="9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48"/>
            <p:cNvSpPr/>
            <p:nvPr/>
          </p:nvSpPr>
          <p:spPr>
            <a:xfrm>
              <a:off x="5384850" y="4009975"/>
              <a:ext cx="11700" cy="35050"/>
            </a:xfrm>
            <a:custGeom>
              <a:avLst/>
              <a:gdLst/>
              <a:ahLst/>
              <a:cxnLst/>
              <a:rect l="l" t="t" r="r" b="b"/>
              <a:pathLst>
                <a:path w="468" h="1402" fill="none" extrusionOk="0">
                  <a:moveTo>
                    <a:pt x="467" y="1"/>
                  </a:moveTo>
                  <a:cubicBezTo>
                    <a:pt x="334" y="501"/>
                    <a:pt x="201" y="968"/>
                    <a:pt x="0" y="1402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48"/>
            <p:cNvSpPr/>
            <p:nvPr/>
          </p:nvSpPr>
          <p:spPr>
            <a:xfrm>
              <a:off x="5373175" y="4023325"/>
              <a:ext cx="34225" cy="6700"/>
            </a:xfrm>
            <a:custGeom>
              <a:avLst/>
              <a:gdLst/>
              <a:ahLst/>
              <a:cxnLst/>
              <a:rect l="l" t="t" r="r" b="b"/>
              <a:pathLst>
                <a:path w="1369" h="268" fill="none" extrusionOk="0">
                  <a:moveTo>
                    <a:pt x="1368" y="267"/>
                  </a:moveTo>
                  <a:cubicBezTo>
                    <a:pt x="901" y="167"/>
                    <a:pt x="467" y="67"/>
                    <a:pt x="0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48"/>
            <p:cNvSpPr/>
            <p:nvPr/>
          </p:nvSpPr>
          <p:spPr>
            <a:xfrm>
              <a:off x="5226400" y="3598850"/>
              <a:ext cx="11700" cy="34225"/>
            </a:xfrm>
            <a:custGeom>
              <a:avLst/>
              <a:gdLst/>
              <a:ahLst/>
              <a:cxnLst/>
              <a:rect l="l" t="t" r="r" b="b"/>
              <a:pathLst>
                <a:path w="468" h="1369" fill="none" extrusionOk="0">
                  <a:moveTo>
                    <a:pt x="468" y="1"/>
                  </a:moveTo>
                  <a:cubicBezTo>
                    <a:pt x="334" y="468"/>
                    <a:pt x="167" y="935"/>
                    <a:pt x="1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48"/>
            <p:cNvSpPr/>
            <p:nvPr/>
          </p:nvSpPr>
          <p:spPr>
            <a:xfrm>
              <a:off x="5214725" y="3611350"/>
              <a:ext cx="34225" cy="6700"/>
            </a:xfrm>
            <a:custGeom>
              <a:avLst/>
              <a:gdLst/>
              <a:ahLst/>
              <a:cxnLst/>
              <a:rect l="l" t="t" r="r" b="b"/>
              <a:pathLst>
                <a:path w="1369" h="268" fill="none" extrusionOk="0">
                  <a:moveTo>
                    <a:pt x="1368" y="268"/>
                  </a:moveTo>
                  <a:cubicBezTo>
                    <a:pt x="901" y="168"/>
                    <a:pt x="468" y="68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48"/>
            <p:cNvSpPr/>
            <p:nvPr/>
          </p:nvSpPr>
          <p:spPr>
            <a:xfrm>
              <a:off x="5285600" y="4293525"/>
              <a:ext cx="27550" cy="25025"/>
            </a:xfrm>
            <a:custGeom>
              <a:avLst/>
              <a:gdLst/>
              <a:ahLst/>
              <a:cxnLst/>
              <a:rect l="l" t="t" r="r" b="b"/>
              <a:pathLst>
                <a:path w="1102" h="1001" fill="none" extrusionOk="0">
                  <a:moveTo>
                    <a:pt x="1" y="0"/>
                  </a:moveTo>
                  <a:cubicBezTo>
                    <a:pt x="401" y="300"/>
                    <a:pt x="768" y="634"/>
                    <a:pt x="1102" y="10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48"/>
            <p:cNvSpPr/>
            <p:nvPr/>
          </p:nvSpPr>
          <p:spPr>
            <a:xfrm>
              <a:off x="5288125" y="4291850"/>
              <a:ext cx="20025" cy="28375"/>
            </a:xfrm>
            <a:custGeom>
              <a:avLst/>
              <a:gdLst/>
              <a:ahLst/>
              <a:cxnLst/>
              <a:rect l="l" t="t" r="r" b="b"/>
              <a:pathLst>
                <a:path w="801" h="1135" fill="none" extrusionOk="0">
                  <a:moveTo>
                    <a:pt x="801" y="0"/>
                  </a:moveTo>
                  <a:cubicBezTo>
                    <a:pt x="534" y="367"/>
                    <a:pt x="267" y="734"/>
                    <a:pt x="0" y="11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48"/>
            <p:cNvSpPr/>
            <p:nvPr/>
          </p:nvSpPr>
          <p:spPr>
            <a:xfrm>
              <a:off x="5222225" y="4341050"/>
              <a:ext cx="27550" cy="24200"/>
            </a:xfrm>
            <a:custGeom>
              <a:avLst/>
              <a:gdLst/>
              <a:ahLst/>
              <a:cxnLst/>
              <a:rect l="l" t="t" r="r" b="b"/>
              <a:pathLst>
                <a:path w="1102" h="968" fill="none" extrusionOk="0">
                  <a:moveTo>
                    <a:pt x="1" y="0"/>
                  </a:moveTo>
                  <a:cubicBezTo>
                    <a:pt x="401" y="301"/>
                    <a:pt x="735" y="634"/>
                    <a:pt x="1102" y="9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48"/>
            <p:cNvSpPr/>
            <p:nvPr/>
          </p:nvSpPr>
          <p:spPr>
            <a:xfrm>
              <a:off x="5224725" y="4339375"/>
              <a:ext cx="20050" cy="27550"/>
            </a:xfrm>
            <a:custGeom>
              <a:avLst/>
              <a:gdLst/>
              <a:ahLst/>
              <a:cxnLst/>
              <a:rect l="l" t="t" r="r" b="b"/>
              <a:pathLst>
                <a:path w="802" h="1102" fill="none" extrusionOk="0">
                  <a:moveTo>
                    <a:pt x="801" y="1"/>
                  </a:moveTo>
                  <a:cubicBezTo>
                    <a:pt x="535" y="334"/>
                    <a:pt x="268" y="735"/>
                    <a:pt x="1" y="1102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48"/>
            <p:cNvSpPr/>
            <p:nvPr/>
          </p:nvSpPr>
          <p:spPr>
            <a:xfrm>
              <a:off x="4989575" y="3671400"/>
              <a:ext cx="3350" cy="36725"/>
            </a:xfrm>
            <a:custGeom>
              <a:avLst/>
              <a:gdLst/>
              <a:ahLst/>
              <a:cxnLst/>
              <a:rect l="l" t="t" r="r" b="b"/>
              <a:pathLst>
                <a:path w="134" h="1469" fill="none" extrusionOk="0">
                  <a:moveTo>
                    <a:pt x="134" y="1"/>
                  </a:moveTo>
                  <a:cubicBezTo>
                    <a:pt x="100" y="501"/>
                    <a:pt x="67" y="968"/>
                    <a:pt x="0" y="14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48"/>
            <p:cNvSpPr/>
            <p:nvPr/>
          </p:nvSpPr>
          <p:spPr>
            <a:xfrm>
              <a:off x="4973725" y="3688075"/>
              <a:ext cx="34225" cy="875"/>
            </a:xfrm>
            <a:custGeom>
              <a:avLst/>
              <a:gdLst/>
              <a:ahLst/>
              <a:cxnLst/>
              <a:rect l="l" t="t" r="r" b="b"/>
              <a:pathLst>
                <a:path w="1369" h="35" fill="none" extrusionOk="0">
                  <a:moveTo>
                    <a:pt x="1368" y="1"/>
                  </a:moveTo>
                  <a:cubicBezTo>
                    <a:pt x="901" y="1"/>
                    <a:pt x="434" y="1"/>
                    <a:pt x="0" y="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48"/>
            <p:cNvSpPr/>
            <p:nvPr/>
          </p:nvSpPr>
          <p:spPr>
            <a:xfrm>
              <a:off x="5029600" y="3743125"/>
              <a:ext cx="3350" cy="36725"/>
            </a:xfrm>
            <a:custGeom>
              <a:avLst/>
              <a:gdLst/>
              <a:ahLst/>
              <a:cxnLst/>
              <a:rect l="l" t="t" r="r" b="b"/>
              <a:pathLst>
                <a:path w="134" h="1469" fill="none" extrusionOk="0">
                  <a:moveTo>
                    <a:pt x="134" y="0"/>
                  </a:moveTo>
                  <a:cubicBezTo>
                    <a:pt x="100" y="501"/>
                    <a:pt x="67" y="1001"/>
                    <a:pt x="0" y="14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48"/>
            <p:cNvSpPr/>
            <p:nvPr/>
          </p:nvSpPr>
          <p:spPr>
            <a:xfrm>
              <a:off x="5012925" y="3759800"/>
              <a:ext cx="35050" cy="850"/>
            </a:xfrm>
            <a:custGeom>
              <a:avLst/>
              <a:gdLst/>
              <a:ahLst/>
              <a:cxnLst/>
              <a:rect l="l" t="t" r="r" b="b"/>
              <a:pathLst>
                <a:path w="1402" h="34" fill="none" extrusionOk="0">
                  <a:moveTo>
                    <a:pt x="1401" y="34"/>
                  </a:moveTo>
                  <a:cubicBezTo>
                    <a:pt x="934" y="1"/>
                    <a:pt x="467" y="34"/>
                    <a:pt x="0" y="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48"/>
            <p:cNvSpPr/>
            <p:nvPr/>
          </p:nvSpPr>
          <p:spPr>
            <a:xfrm>
              <a:off x="5070450" y="3914900"/>
              <a:ext cx="3375" cy="36725"/>
            </a:xfrm>
            <a:custGeom>
              <a:avLst/>
              <a:gdLst/>
              <a:ahLst/>
              <a:cxnLst/>
              <a:rect l="l" t="t" r="r" b="b"/>
              <a:pathLst>
                <a:path w="135" h="1469" fill="none" extrusionOk="0">
                  <a:moveTo>
                    <a:pt x="134" y="1"/>
                  </a:moveTo>
                  <a:cubicBezTo>
                    <a:pt x="134" y="501"/>
                    <a:pt x="68" y="968"/>
                    <a:pt x="1" y="1469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48"/>
            <p:cNvSpPr/>
            <p:nvPr/>
          </p:nvSpPr>
          <p:spPr>
            <a:xfrm>
              <a:off x="5054625" y="3931600"/>
              <a:ext cx="34200" cy="850"/>
            </a:xfrm>
            <a:custGeom>
              <a:avLst/>
              <a:gdLst/>
              <a:ahLst/>
              <a:cxnLst/>
              <a:rect l="l" t="t" r="r" b="b"/>
              <a:pathLst>
                <a:path w="1368" h="34" fill="none" extrusionOk="0">
                  <a:moveTo>
                    <a:pt x="1368" y="0"/>
                  </a:moveTo>
                  <a:cubicBezTo>
                    <a:pt x="901" y="0"/>
                    <a:pt x="467" y="0"/>
                    <a:pt x="0" y="33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48"/>
            <p:cNvSpPr/>
            <p:nvPr/>
          </p:nvSpPr>
          <p:spPr>
            <a:xfrm>
              <a:off x="4936200" y="3910750"/>
              <a:ext cx="4200" cy="36700"/>
            </a:xfrm>
            <a:custGeom>
              <a:avLst/>
              <a:gdLst/>
              <a:ahLst/>
              <a:cxnLst/>
              <a:rect l="l" t="t" r="r" b="b"/>
              <a:pathLst>
                <a:path w="168" h="1468" fill="none" extrusionOk="0">
                  <a:moveTo>
                    <a:pt x="167" y="0"/>
                  </a:moveTo>
                  <a:cubicBezTo>
                    <a:pt x="134" y="501"/>
                    <a:pt x="100" y="1001"/>
                    <a:pt x="0" y="14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48"/>
            <p:cNvSpPr/>
            <p:nvPr/>
          </p:nvSpPr>
          <p:spPr>
            <a:xfrm>
              <a:off x="4920350" y="3927425"/>
              <a:ext cx="34225" cy="1700"/>
            </a:xfrm>
            <a:custGeom>
              <a:avLst/>
              <a:gdLst/>
              <a:ahLst/>
              <a:cxnLst/>
              <a:rect l="l" t="t" r="r" b="b"/>
              <a:pathLst>
                <a:path w="1369" h="68" fill="none" extrusionOk="0">
                  <a:moveTo>
                    <a:pt x="1368" y="34"/>
                  </a:moveTo>
                  <a:cubicBezTo>
                    <a:pt x="935" y="0"/>
                    <a:pt x="468" y="34"/>
                    <a:pt x="1" y="67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48"/>
            <p:cNvSpPr/>
            <p:nvPr/>
          </p:nvSpPr>
          <p:spPr>
            <a:xfrm>
              <a:off x="4970375" y="3997475"/>
              <a:ext cx="3375" cy="35875"/>
            </a:xfrm>
            <a:custGeom>
              <a:avLst/>
              <a:gdLst/>
              <a:ahLst/>
              <a:cxnLst/>
              <a:rect l="l" t="t" r="r" b="b"/>
              <a:pathLst>
                <a:path w="135" h="1435" fill="none" extrusionOk="0">
                  <a:moveTo>
                    <a:pt x="134" y="0"/>
                  </a:moveTo>
                  <a:cubicBezTo>
                    <a:pt x="101" y="467"/>
                    <a:pt x="68" y="968"/>
                    <a:pt x="1" y="14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48"/>
            <p:cNvSpPr/>
            <p:nvPr/>
          </p:nvSpPr>
          <p:spPr>
            <a:xfrm>
              <a:off x="4953700" y="4014150"/>
              <a:ext cx="35050" cy="850"/>
            </a:xfrm>
            <a:custGeom>
              <a:avLst/>
              <a:gdLst/>
              <a:ahLst/>
              <a:cxnLst/>
              <a:rect l="l" t="t" r="r" b="b"/>
              <a:pathLst>
                <a:path w="1402" h="34" fill="none" extrusionOk="0">
                  <a:moveTo>
                    <a:pt x="1402" y="0"/>
                  </a:moveTo>
                  <a:cubicBezTo>
                    <a:pt x="935" y="0"/>
                    <a:pt x="468" y="0"/>
                    <a:pt x="1" y="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48"/>
            <p:cNvSpPr/>
            <p:nvPr/>
          </p:nvSpPr>
          <p:spPr>
            <a:xfrm>
              <a:off x="5097975" y="3718950"/>
              <a:ext cx="3375" cy="36700"/>
            </a:xfrm>
            <a:custGeom>
              <a:avLst/>
              <a:gdLst/>
              <a:ahLst/>
              <a:cxnLst/>
              <a:rect l="l" t="t" r="r" b="b"/>
              <a:pathLst>
                <a:path w="135" h="1468" fill="none" extrusionOk="0">
                  <a:moveTo>
                    <a:pt x="134" y="0"/>
                  </a:moveTo>
                  <a:cubicBezTo>
                    <a:pt x="101" y="500"/>
                    <a:pt x="67" y="967"/>
                    <a:pt x="1" y="14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48"/>
            <p:cNvSpPr/>
            <p:nvPr/>
          </p:nvSpPr>
          <p:spPr>
            <a:xfrm>
              <a:off x="5081300" y="3735625"/>
              <a:ext cx="34225" cy="850"/>
            </a:xfrm>
            <a:custGeom>
              <a:avLst/>
              <a:gdLst/>
              <a:ahLst/>
              <a:cxnLst/>
              <a:rect l="l" t="t" r="r" b="b"/>
              <a:pathLst>
                <a:path w="1369" h="34" fill="none" extrusionOk="0">
                  <a:moveTo>
                    <a:pt x="1368" y="0"/>
                  </a:moveTo>
                  <a:cubicBezTo>
                    <a:pt x="934" y="0"/>
                    <a:pt x="467" y="0"/>
                    <a:pt x="0" y="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48"/>
            <p:cNvSpPr/>
            <p:nvPr/>
          </p:nvSpPr>
          <p:spPr>
            <a:xfrm>
              <a:off x="4927025" y="3816500"/>
              <a:ext cx="25050" cy="26725"/>
            </a:xfrm>
            <a:custGeom>
              <a:avLst/>
              <a:gdLst/>
              <a:ahLst/>
              <a:cxnLst/>
              <a:rect l="l" t="t" r="r" b="b"/>
              <a:pathLst>
                <a:path w="1002" h="1069" fill="none" extrusionOk="0">
                  <a:moveTo>
                    <a:pt x="1001" y="1"/>
                  </a:moveTo>
                  <a:cubicBezTo>
                    <a:pt x="668" y="401"/>
                    <a:pt x="334" y="735"/>
                    <a:pt x="0" y="10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48"/>
            <p:cNvSpPr/>
            <p:nvPr/>
          </p:nvSpPr>
          <p:spPr>
            <a:xfrm>
              <a:off x="4925350" y="3819000"/>
              <a:ext cx="27550" cy="20050"/>
            </a:xfrm>
            <a:custGeom>
              <a:avLst/>
              <a:gdLst/>
              <a:ahLst/>
              <a:cxnLst/>
              <a:rect l="l" t="t" r="r" b="b"/>
              <a:pathLst>
                <a:path w="1102" h="802" fill="none" extrusionOk="0">
                  <a:moveTo>
                    <a:pt x="1101" y="801"/>
                  </a:moveTo>
                  <a:cubicBezTo>
                    <a:pt x="768" y="535"/>
                    <a:pt x="368" y="234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48"/>
            <p:cNvSpPr/>
            <p:nvPr/>
          </p:nvSpPr>
          <p:spPr>
            <a:xfrm>
              <a:off x="4994575" y="3819850"/>
              <a:ext cx="25050" cy="26700"/>
            </a:xfrm>
            <a:custGeom>
              <a:avLst/>
              <a:gdLst/>
              <a:ahLst/>
              <a:cxnLst/>
              <a:rect l="l" t="t" r="r" b="b"/>
              <a:pathLst>
                <a:path w="1002" h="1068" fill="none" extrusionOk="0">
                  <a:moveTo>
                    <a:pt x="1001" y="0"/>
                  </a:moveTo>
                  <a:cubicBezTo>
                    <a:pt x="667" y="367"/>
                    <a:pt x="334" y="734"/>
                    <a:pt x="0" y="10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48"/>
            <p:cNvSpPr/>
            <p:nvPr/>
          </p:nvSpPr>
          <p:spPr>
            <a:xfrm>
              <a:off x="4992900" y="3821500"/>
              <a:ext cx="28375" cy="20875"/>
            </a:xfrm>
            <a:custGeom>
              <a:avLst/>
              <a:gdLst/>
              <a:ahLst/>
              <a:cxnLst/>
              <a:rect l="l" t="t" r="r" b="b"/>
              <a:pathLst>
                <a:path w="1135" h="835" fill="none" extrusionOk="0">
                  <a:moveTo>
                    <a:pt x="1135" y="835"/>
                  </a:moveTo>
                  <a:cubicBezTo>
                    <a:pt x="768" y="535"/>
                    <a:pt x="401" y="268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48"/>
            <p:cNvSpPr/>
            <p:nvPr/>
          </p:nvSpPr>
          <p:spPr>
            <a:xfrm>
              <a:off x="5040425" y="3993300"/>
              <a:ext cx="25050" cy="26700"/>
            </a:xfrm>
            <a:custGeom>
              <a:avLst/>
              <a:gdLst/>
              <a:ahLst/>
              <a:cxnLst/>
              <a:rect l="l" t="t" r="r" b="b"/>
              <a:pathLst>
                <a:path w="1002" h="1068" fill="none" extrusionOk="0">
                  <a:moveTo>
                    <a:pt x="1002" y="1"/>
                  </a:moveTo>
                  <a:cubicBezTo>
                    <a:pt x="701" y="401"/>
                    <a:pt x="368" y="734"/>
                    <a:pt x="1" y="10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48"/>
            <p:cNvSpPr/>
            <p:nvPr/>
          </p:nvSpPr>
          <p:spPr>
            <a:xfrm>
              <a:off x="5039600" y="3995800"/>
              <a:ext cx="27550" cy="20050"/>
            </a:xfrm>
            <a:custGeom>
              <a:avLst/>
              <a:gdLst/>
              <a:ahLst/>
              <a:cxnLst/>
              <a:rect l="l" t="t" r="r" b="b"/>
              <a:pathLst>
                <a:path w="1102" h="802" fill="none" extrusionOk="0">
                  <a:moveTo>
                    <a:pt x="1101" y="801"/>
                  </a:moveTo>
                  <a:cubicBezTo>
                    <a:pt x="734" y="534"/>
                    <a:pt x="368" y="234"/>
                    <a:pt x="1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48"/>
            <p:cNvSpPr/>
            <p:nvPr/>
          </p:nvSpPr>
          <p:spPr>
            <a:xfrm>
              <a:off x="5048775" y="4067525"/>
              <a:ext cx="25050" cy="26700"/>
            </a:xfrm>
            <a:custGeom>
              <a:avLst/>
              <a:gdLst/>
              <a:ahLst/>
              <a:cxnLst/>
              <a:rect l="l" t="t" r="r" b="b"/>
              <a:pathLst>
                <a:path w="1002" h="1068" fill="none" extrusionOk="0">
                  <a:moveTo>
                    <a:pt x="1001" y="0"/>
                  </a:moveTo>
                  <a:cubicBezTo>
                    <a:pt x="701" y="367"/>
                    <a:pt x="367" y="734"/>
                    <a:pt x="1" y="10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48"/>
            <p:cNvSpPr/>
            <p:nvPr/>
          </p:nvSpPr>
          <p:spPr>
            <a:xfrm>
              <a:off x="5047950" y="4069200"/>
              <a:ext cx="27525" cy="20850"/>
            </a:xfrm>
            <a:custGeom>
              <a:avLst/>
              <a:gdLst/>
              <a:ahLst/>
              <a:cxnLst/>
              <a:rect l="l" t="t" r="r" b="b"/>
              <a:pathLst>
                <a:path w="1101" h="834" fill="none" extrusionOk="0">
                  <a:moveTo>
                    <a:pt x="1101" y="834"/>
                  </a:moveTo>
                  <a:cubicBezTo>
                    <a:pt x="734" y="534"/>
                    <a:pt x="367" y="267"/>
                    <a:pt x="0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48"/>
            <p:cNvSpPr/>
            <p:nvPr/>
          </p:nvSpPr>
          <p:spPr>
            <a:xfrm>
              <a:off x="4954550" y="3723950"/>
              <a:ext cx="3350" cy="36700"/>
            </a:xfrm>
            <a:custGeom>
              <a:avLst/>
              <a:gdLst/>
              <a:ahLst/>
              <a:cxnLst/>
              <a:rect l="l" t="t" r="r" b="b"/>
              <a:pathLst>
                <a:path w="134" h="1468" fill="none" extrusionOk="0">
                  <a:moveTo>
                    <a:pt x="134" y="0"/>
                  </a:moveTo>
                  <a:cubicBezTo>
                    <a:pt x="100" y="501"/>
                    <a:pt x="67" y="968"/>
                    <a:pt x="0" y="14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48"/>
            <p:cNvSpPr/>
            <p:nvPr/>
          </p:nvSpPr>
          <p:spPr>
            <a:xfrm>
              <a:off x="4937875" y="3740625"/>
              <a:ext cx="34200" cy="850"/>
            </a:xfrm>
            <a:custGeom>
              <a:avLst/>
              <a:gdLst/>
              <a:ahLst/>
              <a:cxnLst/>
              <a:rect l="l" t="t" r="r" b="b"/>
              <a:pathLst>
                <a:path w="1368" h="34" fill="none" extrusionOk="0">
                  <a:moveTo>
                    <a:pt x="1368" y="0"/>
                  </a:moveTo>
                  <a:cubicBezTo>
                    <a:pt x="934" y="0"/>
                    <a:pt x="467" y="0"/>
                    <a:pt x="0" y="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48"/>
            <p:cNvSpPr/>
            <p:nvPr/>
          </p:nvSpPr>
          <p:spPr>
            <a:xfrm>
              <a:off x="5588325" y="3417900"/>
              <a:ext cx="13375" cy="34200"/>
            </a:xfrm>
            <a:custGeom>
              <a:avLst/>
              <a:gdLst/>
              <a:ahLst/>
              <a:cxnLst/>
              <a:rect l="l" t="t" r="r" b="b"/>
              <a:pathLst>
                <a:path w="535" h="1368" fill="none" extrusionOk="0">
                  <a:moveTo>
                    <a:pt x="534" y="0"/>
                  </a:moveTo>
                  <a:cubicBezTo>
                    <a:pt x="334" y="434"/>
                    <a:pt x="167" y="901"/>
                    <a:pt x="1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48"/>
            <p:cNvSpPr/>
            <p:nvPr/>
          </p:nvSpPr>
          <p:spPr>
            <a:xfrm>
              <a:off x="5580825" y="3426225"/>
              <a:ext cx="30875" cy="15875"/>
            </a:xfrm>
            <a:custGeom>
              <a:avLst/>
              <a:gdLst/>
              <a:ahLst/>
              <a:cxnLst/>
              <a:rect l="l" t="t" r="r" b="b"/>
              <a:pathLst>
                <a:path w="1235" h="635" fill="none" extrusionOk="0">
                  <a:moveTo>
                    <a:pt x="0" y="1"/>
                  </a:moveTo>
                  <a:cubicBezTo>
                    <a:pt x="434" y="201"/>
                    <a:pt x="834" y="401"/>
                    <a:pt x="1235" y="6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48"/>
            <p:cNvSpPr/>
            <p:nvPr/>
          </p:nvSpPr>
          <p:spPr>
            <a:xfrm>
              <a:off x="5618350" y="3563000"/>
              <a:ext cx="13375" cy="34200"/>
            </a:xfrm>
            <a:custGeom>
              <a:avLst/>
              <a:gdLst/>
              <a:ahLst/>
              <a:cxnLst/>
              <a:rect l="l" t="t" r="r" b="b"/>
              <a:pathLst>
                <a:path w="535" h="1368" fill="none" extrusionOk="0">
                  <a:moveTo>
                    <a:pt x="534" y="0"/>
                  </a:moveTo>
                  <a:cubicBezTo>
                    <a:pt x="334" y="467"/>
                    <a:pt x="134" y="901"/>
                    <a:pt x="0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48"/>
            <p:cNvSpPr/>
            <p:nvPr/>
          </p:nvSpPr>
          <p:spPr>
            <a:xfrm>
              <a:off x="5610850" y="3571325"/>
              <a:ext cx="30050" cy="16700"/>
            </a:xfrm>
            <a:custGeom>
              <a:avLst/>
              <a:gdLst/>
              <a:ahLst/>
              <a:cxnLst/>
              <a:rect l="l" t="t" r="r" b="b"/>
              <a:pathLst>
                <a:path w="1202" h="668" fill="none" extrusionOk="0">
                  <a:moveTo>
                    <a:pt x="0" y="1"/>
                  </a:moveTo>
                  <a:cubicBezTo>
                    <a:pt x="401" y="201"/>
                    <a:pt x="801" y="434"/>
                    <a:pt x="1201" y="6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48"/>
            <p:cNvSpPr/>
            <p:nvPr/>
          </p:nvSpPr>
          <p:spPr>
            <a:xfrm>
              <a:off x="5629200" y="3812350"/>
              <a:ext cx="13350" cy="34200"/>
            </a:xfrm>
            <a:custGeom>
              <a:avLst/>
              <a:gdLst/>
              <a:ahLst/>
              <a:cxnLst/>
              <a:rect l="l" t="t" r="r" b="b"/>
              <a:pathLst>
                <a:path w="534" h="1368" fill="none" extrusionOk="0">
                  <a:moveTo>
                    <a:pt x="534" y="0"/>
                  </a:moveTo>
                  <a:cubicBezTo>
                    <a:pt x="334" y="467"/>
                    <a:pt x="167" y="901"/>
                    <a:pt x="0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48"/>
            <p:cNvSpPr/>
            <p:nvPr/>
          </p:nvSpPr>
          <p:spPr>
            <a:xfrm>
              <a:off x="5621675" y="3820675"/>
              <a:ext cx="30050" cy="16700"/>
            </a:xfrm>
            <a:custGeom>
              <a:avLst/>
              <a:gdLst/>
              <a:ahLst/>
              <a:cxnLst/>
              <a:rect l="l" t="t" r="r" b="b"/>
              <a:pathLst>
                <a:path w="1202" h="668" fill="none" extrusionOk="0">
                  <a:moveTo>
                    <a:pt x="1" y="1"/>
                  </a:moveTo>
                  <a:cubicBezTo>
                    <a:pt x="401" y="201"/>
                    <a:pt x="835" y="434"/>
                    <a:pt x="1202" y="6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8"/>
            <p:cNvSpPr/>
            <p:nvPr/>
          </p:nvSpPr>
          <p:spPr>
            <a:xfrm>
              <a:off x="5736775" y="3616375"/>
              <a:ext cx="13350" cy="34200"/>
            </a:xfrm>
            <a:custGeom>
              <a:avLst/>
              <a:gdLst/>
              <a:ahLst/>
              <a:cxnLst/>
              <a:rect l="l" t="t" r="r" b="b"/>
              <a:pathLst>
                <a:path w="534" h="1368" fill="none" extrusionOk="0">
                  <a:moveTo>
                    <a:pt x="534" y="0"/>
                  </a:moveTo>
                  <a:cubicBezTo>
                    <a:pt x="334" y="434"/>
                    <a:pt x="167" y="901"/>
                    <a:pt x="0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48"/>
            <p:cNvSpPr/>
            <p:nvPr/>
          </p:nvSpPr>
          <p:spPr>
            <a:xfrm>
              <a:off x="5729250" y="3624700"/>
              <a:ext cx="30900" cy="15875"/>
            </a:xfrm>
            <a:custGeom>
              <a:avLst/>
              <a:gdLst/>
              <a:ahLst/>
              <a:cxnLst/>
              <a:rect l="l" t="t" r="r" b="b"/>
              <a:pathLst>
                <a:path w="1236" h="635" fill="none" extrusionOk="0">
                  <a:moveTo>
                    <a:pt x="1" y="1"/>
                  </a:moveTo>
                  <a:cubicBezTo>
                    <a:pt x="435" y="201"/>
                    <a:pt x="835" y="401"/>
                    <a:pt x="1235" y="6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48"/>
            <p:cNvSpPr/>
            <p:nvPr/>
          </p:nvSpPr>
          <p:spPr>
            <a:xfrm>
              <a:off x="5601675" y="3634700"/>
              <a:ext cx="13375" cy="33400"/>
            </a:xfrm>
            <a:custGeom>
              <a:avLst/>
              <a:gdLst/>
              <a:ahLst/>
              <a:cxnLst/>
              <a:rect l="l" t="t" r="r" b="b"/>
              <a:pathLst>
                <a:path w="535" h="1336" fill="none" extrusionOk="0">
                  <a:moveTo>
                    <a:pt x="534" y="1"/>
                  </a:moveTo>
                  <a:cubicBezTo>
                    <a:pt x="334" y="435"/>
                    <a:pt x="167" y="902"/>
                    <a:pt x="0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48"/>
            <p:cNvSpPr/>
            <p:nvPr/>
          </p:nvSpPr>
          <p:spPr>
            <a:xfrm>
              <a:off x="5594175" y="3642225"/>
              <a:ext cx="30025" cy="16700"/>
            </a:xfrm>
            <a:custGeom>
              <a:avLst/>
              <a:gdLst/>
              <a:ahLst/>
              <a:cxnLst/>
              <a:rect l="l" t="t" r="r" b="b"/>
              <a:pathLst>
                <a:path w="1201" h="668" fill="none" extrusionOk="0">
                  <a:moveTo>
                    <a:pt x="0" y="0"/>
                  </a:moveTo>
                  <a:cubicBezTo>
                    <a:pt x="434" y="234"/>
                    <a:pt x="834" y="434"/>
                    <a:pt x="1201" y="667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48"/>
            <p:cNvSpPr/>
            <p:nvPr/>
          </p:nvSpPr>
          <p:spPr>
            <a:xfrm>
              <a:off x="5549975" y="3781475"/>
              <a:ext cx="13350" cy="34225"/>
            </a:xfrm>
            <a:custGeom>
              <a:avLst/>
              <a:gdLst/>
              <a:ahLst/>
              <a:cxnLst/>
              <a:rect l="l" t="t" r="r" b="b"/>
              <a:pathLst>
                <a:path w="534" h="1369" fill="none" extrusionOk="0">
                  <a:moveTo>
                    <a:pt x="534" y="1"/>
                  </a:moveTo>
                  <a:cubicBezTo>
                    <a:pt x="334" y="468"/>
                    <a:pt x="134" y="901"/>
                    <a:pt x="0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48"/>
            <p:cNvSpPr/>
            <p:nvPr/>
          </p:nvSpPr>
          <p:spPr>
            <a:xfrm>
              <a:off x="5542450" y="3789825"/>
              <a:ext cx="30050" cy="16700"/>
            </a:xfrm>
            <a:custGeom>
              <a:avLst/>
              <a:gdLst/>
              <a:ahLst/>
              <a:cxnLst/>
              <a:rect l="l" t="t" r="r" b="b"/>
              <a:pathLst>
                <a:path w="1202" h="668" fill="none" extrusionOk="0">
                  <a:moveTo>
                    <a:pt x="1" y="0"/>
                  </a:moveTo>
                  <a:cubicBezTo>
                    <a:pt x="401" y="201"/>
                    <a:pt x="802" y="434"/>
                    <a:pt x="1202" y="6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48"/>
            <p:cNvSpPr/>
            <p:nvPr/>
          </p:nvSpPr>
          <p:spPr>
            <a:xfrm>
              <a:off x="5448225" y="3558000"/>
              <a:ext cx="13375" cy="34200"/>
            </a:xfrm>
            <a:custGeom>
              <a:avLst/>
              <a:gdLst/>
              <a:ahLst/>
              <a:cxnLst/>
              <a:rect l="l" t="t" r="r" b="b"/>
              <a:pathLst>
                <a:path w="535" h="1368" fill="none" extrusionOk="0">
                  <a:moveTo>
                    <a:pt x="534" y="0"/>
                  </a:moveTo>
                  <a:cubicBezTo>
                    <a:pt x="334" y="434"/>
                    <a:pt x="134" y="901"/>
                    <a:pt x="1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8"/>
            <p:cNvSpPr/>
            <p:nvPr/>
          </p:nvSpPr>
          <p:spPr>
            <a:xfrm>
              <a:off x="5440725" y="3566325"/>
              <a:ext cx="30050" cy="15875"/>
            </a:xfrm>
            <a:custGeom>
              <a:avLst/>
              <a:gdLst/>
              <a:ahLst/>
              <a:cxnLst/>
              <a:rect l="l" t="t" r="r" b="b"/>
              <a:pathLst>
                <a:path w="1202" h="635" fill="none" extrusionOk="0">
                  <a:moveTo>
                    <a:pt x="0" y="1"/>
                  </a:moveTo>
                  <a:cubicBezTo>
                    <a:pt x="401" y="201"/>
                    <a:pt x="801" y="401"/>
                    <a:pt x="1201" y="6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8"/>
            <p:cNvSpPr/>
            <p:nvPr/>
          </p:nvSpPr>
          <p:spPr>
            <a:xfrm>
              <a:off x="5526625" y="4230975"/>
              <a:ext cx="13350" cy="34200"/>
            </a:xfrm>
            <a:custGeom>
              <a:avLst/>
              <a:gdLst/>
              <a:ahLst/>
              <a:cxnLst/>
              <a:rect l="l" t="t" r="r" b="b"/>
              <a:pathLst>
                <a:path w="534" h="1368" fill="none" extrusionOk="0">
                  <a:moveTo>
                    <a:pt x="534" y="0"/>
                  </a:moveTo>
                  <a:cubicBezTo>
                    <a:pt x="334" y="467"/>
                    <a:pt x="167" y="901"/>
                    <a:pt x="0" y="13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8"/>
            <p:cNvSpPr/>
            <p:nvPr/>
          </p:nvSpPr>
          <p:spPr>
            <a:xfrm>
              <a:off x="5519100" y="4239300"/>
              <a:ext cx="30900" cy="16725"/>
            </a:xfrm>
            <a:custGeom>
              <a:avLst/>
              <a:gdLst/>
              <a:ahLst/>
              <a:cxnLst/>
              <a:rect l="l" t="t" r="r" b="b"/>
              <a:pathLst>
                <a:path w="1236" h="669" fill="none" extrusionOk="0">
                  <a:moveTo>
                    <a:pt x="1" y="1"/>
                  </a:moveTo>
                  <a:cubicBezTo>
                    <a:pt x="435" y="201"/>
                    <a:pt x="835" y="435"/>
                    <a:pt x="1235" y="6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8"/>
            <p:cNvSpPr/>
            <p:nvPr/>
          </p:nvSpPr>
          <p:spPr>
            <a:xfrm>
              <a:off x="5584150" y="3726450"/>
              <a:ext cx="13375" cy="33375"/>
            </a:xfrm>
            <a:custGeom>
              <a:avLst/>
              <a:gdLst/>
              <a:ahLst/>
              <a:cxnLst/>
              <a:rect l="l" t="t" r="r" b="b"/>
              <a:pathLst>
                <a:path w="535" h="1335" fill="none" extrusionOk="0">
                  <a:moveTo>
                    <a:pt x="535" y="0"/>
                  </a:moveTo>
                  <a:cubicBezTo>
                    <a:pt x="334" y="434"/>
                    <a:pt x="168" y="901"/>
                    <a:pt x="1" y="13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8"/>
            <p:cNvSpPr/>
            <p:nvPr/>
          </p:nvSpPr>
          <p:spPr>
            <a:xfrm>
              <a:off x="5576650" y="3733950"/>
              <a:ext cx="30875" cy="16700"/>
            </a:xfrm>
            <a:custGeom>
              <a:avLst/>
              <a:gdLst/>
              <a:ahLst/>
              <a:cxnLst/>
              <a:rect l="l" t="t" r="r" b="b"/>
              <a:pathLst>
                <a:path w="1235" h="668" fill="none" extrusionOk="0">
                  <a:moveTo>
                    <a:pt x="1" y="0"/>
                  </a:moveTo>
                  <a:cubicBezTo>
                    <a:pt x="434" y="234"/>
                    <a:pt x="835" y="434"/>
                    <a:pt x="1235" y="6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8"/>
            <p:cNvSpPr/>
            <p:nvPr/>
          </p:nvSpPr>
          <p:spPr>
            <a:xfrm>
              <a:off x="5645025" y="3405375"/>
              <a:ext cx="18375" cy="30875"/>
            </a:xfrm>
            <a:custGeom>
              <a:avLst/>
              <a:gdLst/>
              <a:ahLst/>
              <a:cxnLst/>
              <a:rect l="l" t="t" r="r" b="b"/>
              <a:pathLst>
                <a:path w="735" h="1235" fill="none" extrusionOk="0">
                  <a:moveTo>
                    <a:pt x="1" y="1"/>
                  </a:moveTo>
                  <a:cubicBezTo>
                    <a:pt x="201" y="401"/>
                    <a:pt x="468" y="835"/>
                    <a:pt x="735" y="12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8"/>
            <p:cNvSpPr/>
            <p:nvPr/>
          </p:nvSpPr>
          <p:spPr>
            <a:xfrm>
              <a:off x="5638375" y="3412050"/>
              <a:ext cx="31700" cy="14200"/>
            </a:xfrm>
            <a:custGeom>
              <a:avLst/>
              <a:gdLst/>
              <a:ahLst/>
              <a:cxnLst/>
              <a:rect l="l" t="t" r="r" b="b"/>
              <a:pathLst>
                <a:path w="1268" h="568" fill="none" extrusionOk="0">
                  <a:moveTo>
                    <a:pt x="0" y="568"/>
                  </a:moveTo>
                  <a:cubicBezTo>
                    <a:pt x="434" y="367"/>
                    <a:pt x="834" y="201"/>
                    <a:pt x="1268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8"/>
            <p:cNvSpPr/>
            <p:nvPr/>
          </p:nvSpPr>
          <p:spPr>
            <a:xfrm>
              <a:off x="5592500" y="3477925"/>
              <a:ext cx="19200" cy="30875"/>
            </a:xfrm>
            <a:custGeom>
              <a:avLst/>
              <a:gdLst/>
              <a:ahLst/>
              <a:cxnLst/>
              <a:rect l="l" t="t" r="r" b="b"/>
              <a:pathLst>
                <a:path w="768" h="1235" fill="none" extrusionOk="0">
                  <a:moveTo>
                    <a:pt x="0" y="1"/>
                  </a:moveTo>
                  <a:cubicBezTo>
                    <a:pt x="234" y="434"/>
                    <a:pt x="467" y="835"/>
                    <a:pt x="768" y="12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8"/>
            <p:cNvSpPr/>
            <p:nvPr/>
          </p:nvSpPr>
          <p:spPr>
            <a:xfrm>
              <a:off x="5586650" y="3485425"/>
              <a:ext cx="30900" cy="14225"/>
            </a:xfrm>
            <a:custGeom>
              <a:avLst/>
              <a:gdLst/>
              <a:ahLst/>
              <a:cxnLst/>
              <a:rect l="l" t="t" r="r" b="b"/>
              <a:pathLst>
                <a:path w="1236" h="569" fill="none" extrusionOk="0">
                  <a:moveTo>
                    <a:pt x="1" y="568"/>
                  </a:moveTo>
                  <a:cubicBezTo>
                    <a:pt x="401" y="368"/>
                    <a:pt x="835" y="168"/>
                    <a:pt x="1235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8"/>
            <p:cNvSpPr/>
            <p:nvPr/>
          </p:nvSpPr>
          <p:spPr>
            <a:xfrm>
              <a:off x="5667550" y="3704750"/>
              <a:ext cx="19200" cy="31725"/>
            </a:xfrm>
            <a:custGeom>
              <a:avLst/>
              <a:gdLst/>
              <a:ahLst/>
              <a:cxnLst/>
              <a:rect l="l" t="t" r="r" b="b"/>
              <a:pathLst>
                <a:path w="768" h="1269" fill="none" extrusionOk="0">
                  <a:moveTo>
                    <a:pt x="1" y="1"/>
                  </a:moveTo>
                  <a:cubicBezTo>
                    <a:pt x="234" y="435"/>
                    <a:pt x="468" y="868"/>
                    <a:pt x="768" y="1269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8"/>
            <p:cNvSpPr/>
            <p:nvPr/>
          </p:nvSpPr>
          <p:spPr>
            <a:xfrm>
              <a:off x="5661725" y="3712275"/>
              <a:ext cx="30875" cy="14200"/>
            </a:xfrm>
            <a:custGeom>
              <a:avLst/>
              <a:gdLst/>
              <a:ahLst/>
              <a:cxnLst/>
              <a:rect l="l" t="t" r="r" b="b"/>
              <a:pathLst>
                <a:path w="1235" h="568" fill="none" extrusionOk="0">
                  <a:moveTo>
                    <a:pt x="0" y="567"/>
                  </a:moveTo>
                  <a:cubicBezTo>
                    <a:pt x="400" y="367"/>
                    <a:pt x="834" y="167"/>
                    <a:pt x="1234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48"/>
            <p:cNvSpPr/>
            <p:nvPr/>
          </p:nvSpPr>
          <p:spPr>
            <a:xfrm>
              <a:off x="5406525" y="3416225"/>
              <a:ext cx="19200" cy="31700"/>
            </a:xfrm>
            <a:custGeom>
              <a:avLst/>
              <a:gdLst/>
              <a:ahLst/>
              <a:cxnLst/>
              <a:rect l="l" t="t" r="r" b="b"/>
              <a:pathLst>
                <a:path w="768" h="1268" fill="none" extrusionOk="0">
                  <a:moveTo>
                    <a:pt x="1" y="0"/>
                  </a:moveTo>
                  <a:cubicBezTo>
                    <a:pt x="234" y="434"/>
                    <a:pt x="501" y="868"/>
                    <a:pt x="768" y="12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48"/>
            <p:cNvSpPr/>
            <p:nvPr/>
          </p:nvSpPr>
          <p:spPr>
            <a:xfrm>
              <a:off x="5400700" y="3423725"/>
              <a:ext cx="30875" cy="14200"/>
            </a:xfrm>
            <a:custGeom>
              <a:avLst/>
              <a:gdLst/>
              <a:ahLst/>
              <a:cxnLst/>
              <a:rect l="l" t="t" r="r" b="b"/>
              <a:pathLst>
                <a:path w="1235" h="568" fill="none" extrusionOk="0">
                  <a:moveTo>
                    <a:pt x="0" y="568"/>
                  </a:moveTo>
                  <a:cubicBezTo>
                    <a:pt x="401" y="367"/>
                    <a:pt x="834" y="167"/>
                    <a:pt x="1234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8"/>
            <p:cNvSpPr/>
            <p:nvPr/>
          </p:nvSpPr>
          <p:spPr>
            <a:xfrm>
              <a:off x="5512450" y="3554650"/>
              <a:ext cx="18350" cy="30875"/>
            </a:xfrm>
            <a:custGeom>
              <a:avLst/>
              <a:gdLst/>
              <a:ahLst/>
              <a:cxnLst/>
              <a:rect l="l" t="t" r="r" b="b"/>
              <a:pathLst>
                <a:path w="734" h="1235" fill="none" extrusionOk="0">
                  <a:moveTo>
                    <a:pt x="0" y="1"/>
                  </a:moveTo>
                  <a:cubicBezTo>
                    <a:pt x="234" y="401"/>
                    <a:pt x="467" y="835"/>
                    <a:pt x="734" y="12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48"/>
            <p:cNvSpPr/>
            <p:nvPr/>
          </p:nvSpPr>
          <p:spPr>
            <a:xfrm>
              <a:off x="5505775" y="3561325"/>
              <a:ext cx="31700" cy="14200"/>
            </a:xfrm>
            <a:custGeom>
              <a:avLst/>
              <a:gdLst/>
              <a:ahLst/>
              <a:cxnLst/>
              <a:rect l="l" t="t" r="r" b="b"/>
              <a:pathLst>
                <a:path w="1268" h="568" fill="none" extrusionOk="0">
                  <a:moveTo>
                    <a:pt x="0" y="568"/>
                  </a:moveTo>
                  <a:cubicBezTo>
                    <a:pt x="434" y="367"/>
                    <a:pt x="834" y="167"/>
                    <a:pt x="1268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48"/>
            <p:cNvSpPr/>
            <p:nvPr/>
          </p:nvSpPr>
          <p:spPr>
            <a:xfrm>
              <a:off x="5247250" y="3541300"/>
              <a:ext cx="19200" cy="30900"/>
            </a:xfrm>
            <a:custGeom>
              <a:avLst/>
              <a:gdLst/>
              <a:ahLst/>
              <a:cxnLst/>
              <a:rect l="l" t="t" r="r" b="b"/>
              <a:pathLst>
                <a:path w="768" h="1236" fill="none" extrusionOk="0">
                  <a:moveTo>
                    <a:pt x="1" y="1"/>
                  </a:moveTo>
                  <a:cubicBezTo>
                    <a:pt x="234" y="435"/>
                    <a:pt x="468" y="835"/>
                    <a:pt x="768" y="12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48"/>
            <p:cNvSpPr/>
            <p:nvPr/>
          </p:nvSpPr>
          <p:spPr>
            <a:xfrm>
              <a:off x="5241425" y="3548825"/>
              <a:ext cx="30875" cy="14200"/>
            </a:xfrm>
            <a:custGeom>
              <a:avLst/>
              <a:gdLst/>
              <a:ahLst/>
              <a:cxnLst/>
              <a:rect l="l" t="t" r="r" b="b"/>
              <a:pathLst>
                <a:path w="1235" h="568" fill="none" extrusionOk="0">
                  <a:moveTo>
                    <a:pt x="0" y="567"/>
                  </a:moveTo>
                  <a:cubicBezTo>
                    <a:pt x="400" y="367"/>
                    <a:pt x="801" y="167"/>
                    <a:pt x="1234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48"/>
            <p:cNvSpPr/>
            <p:nvPr/>
          </p:nvSpPr>
          <p:spPr>
            <a:xfrm>
              <a:off x="5340650" y="3535475"/>
              <a:ext cx="19200" cy="31700"/>
            </a:xfrm>
            <a:custGeom>
              <a:avLst/>
              <a:gdLst/>
              <a:ahLst/>
              <a:cxnLst/>
              <a:rect l="l" t="t" r="r" b="b"/>
              <a:pathLst>
                <a:path w="768" h="1268" fill="none" extrusionOk="0">
                  <a:moveTo>
                    <a:pt x="1" y="0"/>
                  </a:moveTo>
                  <a:cubicBezTo>
                    <a:pt x="234" y="434"/>
                    <a:pt x="501" y="868"/>
                    <a:pt x="768" y="12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48"/>
            <p:cNvSpPr/>
            <p:nvPr/>
          </p:nvSpPr>
          <p:spPr>
            <a:xfrm>
              <a:off x="5334825" y="3542975"/>
              <a:ext cx="30875" cy="14200"/>
            </a:xfrm>
            <a:custGeom>
              <a:avLst/>
              <a:gdLst/>
              <a:ahLst/>
              <a:cxnLst/>
              <a:rect l="l" t="t" r="r" b="b"/>
              <a:pathLst>
                <a:path w="1235" h="568" fill="none" extrusionOk="0">
                  <a:moveTo>
                    <a:pt x="0" y="568"/>
                  </a:moveTo>
                  <a:cubicBezTo>
                    <a:pt x="400" y="368"/>
                    <a:pt x="834" y="167"/>
                    <a:pt x="1234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48"/>
            <p:cNvSpPr/>
            <p:nvPr/>
          </p:nvSpPr>
          <p:spPr>
            <a:xfrm>
              <a:off x="5482425" y="3482100"/>
              <a:ext cx="19200" cy="31725"/>
            </a:xfrm>
            <a:custGeom>
              <a:avLst/>
              <a:gdLst/>
              <a:ahLst/>
              <a:cxnLst/>
              <a:rect l="l" t="t" r="r" b="b"/>
              <a:pathLst>
                <a:path w="768" h="1269" fill="none" extrusionOk="0">
                  <a:moveTo>
                    <a:pt x="0" y="1"/>
                  </a:moveTo>
                  <a:cubicBezTo>
                    <a:pt x="234" y="434"/>
                    <a:pt x="467" y="834"/>
                    <a:pt x="767" y="12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48"/>
            <p:cNvSpPr/>
            <p:nvPr/>
          </p:nvSpPr>
          <p:spPr>
            <a:xfrm>
              <a:off x="5476575" y="3489600"/>
              <a:ext cx="30875" cy="14200"/>
            </a:xfrm>
            <a:custGeom>
              <a:avLst/>
              <a:gdLst/>
              <a:ahLst/>
              <a:cxnLst/>
              <a:rect l="l" t="t" r="r" b="b"/>
              <a:pathLst>
                <a:path w="1235" h="568" fill="none" extrusionOk="0">
                  <a:moveTo>
                    <a:pt x="1" y="568"/>
                  </a:moveTo>
                  <a:cubicBezTo>
                    <a:pt x="401" y="368"/>
                    <a:pt x="801" y="168"/>
                    <a:pt x="1235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48"/>
            <p:cNvSpPr/>
            <p:nvPr/>
          </p:nvSpPr>
          <p:spPr>
            <a:xfrm>
              <a:off x="5371500" y="3655550"/>
              <a:ext cx="17550" cy="31725"/>
            </a:xfrm>
            <a:custGeom>
              <a:avLst/>
              <a:gdLst/>
              <a:ahLst/>
              <a:cxnLst/>
              <a:rect l="l" t="t" r="r" b="b"/>
              <a:pathLst>
                <a:path w="702" h="1269" fill="none" extrusionOk="0">
                  <a:moveTo>
                    <a:pt x="701" y="1"/>
                  </a:moveTo>
                  <a:cubicBezTo>
                    <a:pt x="434" y="401"/>
                    <a:pt x="201" y="835"/>
                    <a:pt x="1" y="12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48"/>
            <p:cNvSpPr/>
            <p:nvPr/>
          </p:nvSpPr>
          <p:spPr>
            <a:xfrm>
              <a:off x="5367325" y="3660575"/>
              <a:ext cx="27550" cy="20025"/>
            </a:xfrm>
            <a:custGeom>
              <a:avLst/>
              <a:gdLst/>
              <a:ahLst/>
              <a:cxnLst/>
              <a:rect l="l" t="t" r="r" b="b"/>
              <a:pathLst>
                <a:path w="1102" h="801" fill="none" extrusionOk="0">
                  <a:moveTo>
                    <a:pt x="1" y="0"/>
                  </a:moveTo>
                  <a:cubicBezTo>
                    <a:pt x="368" y="267"/>
                    <a:pt x="768" y="534"/>
                    <a:pt x="1102" y="8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48"/>
            <p:cNvSpPr/>
            <p:nvPr/>
          </p:nvSpPr>
          <p:spPr>
            <a:xfrm>
              <a:off x="5525775" y="3642225"/>
              <a:ext cx="19225" cy="30875"/>
            </a:xfrm>
            <a:custGeom>
              <a:avLst/>
              <a:gdLst/>
              <a:ahLst/>
              <a:cxnLst/>
              <a:rect l="l" t="t" r="r" b="b"/>
              <a:pathLst>
                <a:path w="769" h="1235" fill="none" extrusionOk="0">
                  <a:moveTo>
                    <a:pt x="1" y="0"/>
                  </a:moveTo>
                  <a:cubicBezTo>
                    <a:pt x="234" y="400"/>
                    <a:pt x="501" y="834"/>
                    <a:pt x="768" y="12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48"/>
            <p:cNvSpPr/>
            <p:nvPr/>
          </p:nvSpPr>
          <p:spPr>
            <a:xfrm>
              <a:off x="5519950" y="3648900"/>
              <a:ext cx="31700" cy="14200"/>
            </a:xfrm>
            <a:custGeom>
              <a:avLst/>
              <a:gdLst/>
              <a:ahLst/>
              <a:cxnLst/>
              <a:rect l="l" t="t" r="r" b="b"/>
              <a:pathLst>
                <a:path w="1268" h="568" fill="none" extrusionOk="0">
                  <a:moveTo>
                    <a:pt x="0" y="567"/>
                  </a:moveTo>
                  <a:cubicBezTo>
                    <a:pt x="434" y="367"/>
                    <a:pt x="834" y="200"/>
                    <a:pt x="1268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48"/>
            <p:cNvSpPr/>
            <p:nvPr/>
          </p:nvSpPr>
          <p:spPr>
            <a:xfrm>
              <a:off x="5439050" y="3762300"/>
              <a:ext cx="19200" cy="30875"/>
            </a:xfrm>
            <a:custGeom>
              <a:avLst/>
              <a:gdLst/>
              <a:ahLst/>
              <a:cxnLst/>
              <a:rect l="l" t="t" r="r" b="b"/>
              <a:pathLst>
                <a:path w="768" h="1235" fill="none" extrusionOk="0">
                  <a:moveTo>
                    <a:pt x="1" y="1"/>
                  </a:moveTo>
                  <a:cubicBezTo>
                    <a:pt x="234" y="401"/>
                    <a:pt x="501" y="835"/>
                    <a:pt x="768" y="12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48"/>
            <p:cNvSpPr/>
            <p:nvPr/>
          </p:nvSpPr>
          <p:spPr>
            <a:xfrm>
              <a:off x="5433225" y="3768975"/>
              <a:ext cx="31700" cy="14200"/>
            </a:xfrm>
            <a:custGeom>
              <a:avLst/>
              <a:gdLst/>
              <a:ahLst/>
              <a:cxnLst/>
              <a:rect l="l" t="t" r="r" b="b"/>
              <a:pathLst>
                <a:path w="1268" h="568" fill="none" extrusionOk="0">
                  <a:moveTo>
                    <a:pt x="0" y="568"/>
                  </a:moveTo>
                  <a:cubicBezTo>
                    <a:pt x="434" y="367"/>
                    <a:pt x="834" y="167"/>
                    <a:pt x="1268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48"/>
            <p:cNvSpPr/>
            <p:nvPr/>
          </p:nvSpPr>
          <p:spPr>
            <a:xfrm>
              <a:off x="5303125" y="3457075"/>
              <a:ext cx="19200" cy="31725"/>
            </a:xfrm>
            <a:custGeom>
              <a:avLst/>
              <a:gdLst/>
              <a:ahLst/>
              <a:cxnLst/>
              <a:rect l="l" t="t" r="r" b="b"/>
              <a:pathLst>
                <a:path w="768" h="1269" fill="none" extrusionOk="0">
                  <a:moveTo>
                    <a:pt x="0" y="1"/>
                  </a:moveTo>
                  <a:cubicBezTo>
                    <a:pt x="234" y="434"/>
                    <a:pt x="467" y="868"/>
                    <a:pt x="768" y="12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48"/>
            <p:cNvSpPr/>
            <p:nvPr/>
          </p:nvSpPr>
          <p:spPr>
            <a:xfrm>
              <a:off x="5297275" y="3464600"/>
              <a:ext cx="30900" cy="14200"/>
            </a:xfrm>
            <a:custGeom>
              <a:avLst/>
              <a:gdLst/>
              <a:ahLst/>
              <a:cxnLst/>
              <a:rect l="l" t="t" r="r" b="b"/>
              <a:pathLst>
                <a:path w="1236" h="568" fill="none" extrusionOk="0">
                  <a:moveTo>
                    <a:pt x="1" y="567"/>
                  </a:moveTo>
                  <a:cubicBezTo>
                    <a:pt x="401" y="367"/>
                    <a:pt x="802" y="167"/>
                    <a:pt x="1235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48"/>
            <p:cNvSpPr/>
            <p:nvPr/>
          </p:nvSpPr>
          <p:spPr>
            <a:xfrm>
              <a:off x="5706750" y="3496275"/>
              <a:ext cx="34200" cy="13375"/>
            </a:xfrm>
            <a:custGeom>
              <a:avLst/>
              <a:gdLst/>
              <a:ahLst/>
              <a:cxnLst/>
              <a:rect l="l" t="t" r="r" b="b"/>
              <a:pathLst>
                <a:path w="1368" h="535" fill="none" extrusionOk="0">
                  <a:moveTo>
                    <a:pt x="0" y="1"/>
                  </a:moveTo>
                  <a:cubicBezTo>
                    <a:pt x="467" y="201"/>
                    <a:pt x="901" y="368"/>
                    <a:pt x="1368" y="5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48"/>
            <p:cNvSpPr/>
            <p:nvPr/>
          </p:nvSpPr>
          <p:spPr>
            <a:xfrm>
              <a:off x="5715075" y="3486275"/>
              <a:ext cx="16725" cy="30875"/>
            </a:xfrm>
            <a:custGeom>
              <a:avLst/>
              <a:gdLst/>
              <a:ahLst/>
              <a:cxnLst/>
              <a:rect l="l" t="t" r="r" b="b"/>
              <a:pathLst>
                <a:path w="669" h="1235" fill="none" extrusionOk="0">
                  <a:moveTo>
                    <a:pt x="1" y="1235"/>
                  </a:moveTo>
                  <a:cubicBezTo>
                    <a:pt x="201" y="801"/>
                    <a:pt x="435" y="401"/>
                    <a:pt x="668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48"/>
            <p:cNvSpPr/>
            <p:nvPr/>
          </p:nvSpPr>
          <p:spPr>
            <a:xfrm>
              <a:off x="5712575" y="3576325"/>
              <a:ext cx="34225" cy="12550"/>
            </a:xfrm>
            <a:custGeom>
              <a:avLst/>
              <a:gdLst/>
              <a:ahLst/>
              <a:cxnLst/>
              <a:rect l="l" t="t" r="r" b="b"/>
              <a:pathLst>
                <a:path w="1369" h="502" fill="none" extrusionOk="0">
                  <a:moveTo>
                    <a:pt x="1" y="1"/>
                  </a:moveTo>
                  <a:cubicBezTo>
                    <a:pt x="434" y="168"/>
                    <a:pt x="901" y="368"/>
                    <a:pt x="1368" y="50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48"/>
            <p:cNvSpPr/>
            <p:nvPr/>
          </p:nvSpPr>
          <p:spPr>
            <a:xfrm>
              <a:off x="5720925" y="3566325"/>
              <a:ext cx="15875" cy="30050"/>
            </a:xfrm>
            <a:custGeom>
              <a:avLst/>
              <a:gdLst/>
              <a:ahLst/>
              <a:cxnLst/>
              <a:rect l="l" t="t" r="r" b="b"/>
              <a:pathLst>
                <a:path w="635" h="1202" fill="none" extrusionOk="0">
                  <a:moveTo>
                    <a:pt x="0" y="1201"/>
                  </a:moveTo>
                  <a:cubicBezTo>
                    <a:pt x="201" y="801"/>
                    <a:pt x="434" y="401"/>
                    <a:pt x="634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48"/>
            <p:cNvSpPr/>
            <p:nvPr/>
          </p:nvSpPr>
          <p:spPr>
            <a:xfrm>
              <a:off x="5725100" y="3731450"/>
              <a:ext cx="33375" cy="13375"/>
            </a:xfrm>
            <a:custGeom>
              <a:avLst/>
              <a:gdLst/>
              <a:ahLst/>
              <a:cxnLst/>
              <a:rect l="l" t="t" r="r" b="b"/>
              <a:pathLst>
                <a:path w="1335" h="535" fill="none" extrusionOk="0">
                  <a:moveTo>
                    <a:pt x="0" y="0"/>
                  </a:moveTo>
                  <a:cubicBezTo>
                    <a:pt x="434" y="201"/>
                    <a:pt x="901" y="367"/>
                    <a:pt x="1334" y="5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48"/>
            <p:cNvSpPr/>
            <p:nvPr/>
          </p:nvSpPr>
          <p:spPr>
            <a:xfrm>
              <a:off x="5733425" y="3722275"/>
              <a:ext cx="15875" cy="30050"/>
            </a:xfrm>
            <a:custGeom>
              <a:avLst/>
              <a:gdLst/>
              <a:ahLst/>
              <a:cxnLst/>
              <a:rect l="l" t="t" r="r" b="b"/>
              <a:pathLst>
                <a:path w="635" h="1202" fill="none" extrusionOk="0">
                  <a:moveTo>
                    <a:pt x="1" y="1201"/>
                  </a:moveTo>
                  <a:cubicBezTo>
                    <a:pt x="201" y="801"/>
                    <a:pt x="401" y="367"/>
                    <a:pt x="635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48"/>
            <p:cNvSpPr/>
            <p:nvPr/>
          </p:nvSpPr>
          <p:spPr>
            <a:xfrm>
              <a:off x="5573325" y="3954950"/>
              <a:ext cx="19200" cy="31700"/>
            </a:xfrm>
            <a:custGeom>
              <a:avLst/>
              <a:gdLst/>
              <a:ahLst/>
              <a:cxnLst/>
              <a:rect l="l" t="t" r="r" b="b"/>
              <a:pathLst>
                <a:path w="768" h="1268" fill="none" extrusionOk="0">
                  <a:moveTo>
                    <a:pt x="767" y="0"/>
                  </a:moveTo>
                  <a:cubicBezTo>
                    <a:pt x="501" y="400"/>
                    <a:pt x="234" y="834"/>
                    <a:pt x="0" y="1268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48"/>
            <p:cNvSpPr/>
            <p:nvPr/>
          </p:nvSpPr>
          <p:spPr>
            <a:xfrm>
              <a:off x="5570825" y="3959950"/>
              <a:ext cx="26700" cy="20875"/>
            </a:xfrm>
            <a:custGeom>
              <a:avLst/>
              <a:gdLst/>
              <a:ahLst/>
              <a:cxnLst/>
              <a:rect l="l" t="t" r="r" b="b"/>
              <a:pathLst>
                <a:path w="1068" h="835" fill="none" extrusionOk="0">
                  <a:moveTo>
                    <a:pt x="0" y="0"/>
                  </a:moveTo>
                  <a:cubicBezTo>
                    <a:pt x="367" y="267"/>
                    <a:pt x="734" y="534"/>
                    <a:pt x="1068" y="8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48"/>
            <p:cNvSpPr/>
            <p:nvPr/>
          </p:nvSpPr>
          <p:spPr>
            <a:xfrm>
              <a:off x="5563300" y="4186775"/>
              <a:ext cx="34225" cy="13375"/>
            </a:xfrm>
            <a:custGeom>
              <a:avLst/>
              <a:gdLst/>
              <a:ahLst/>
              <a:cxnLst/>
              <a:rect l="l" t="t" r="r" b="b"/>
              <a:pathLst>
                <a:path w="1369" h="535" fill="none" extrusionOk="0">
                  <a:moveTo>
                    <a:pt x="1" y="0"/>
                  </a:moveTo>
                  <a:cubicBezTo>
                    <a:pt x="435" y="201"/>
                    <a:pt x="902" y="367"/>
                    <a:pt x="1369" y="5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48"/>
            <p:cNvSpPr/>
            <p:nvPr/>
          </p:nvSpPr>
          <p:spPr>
            <a:xfrm>
              <a:off x="5571650" y="4177600"/>
              <a:ext cx="15875" cy="30050"/>
            </a:xfrm>
            <a:custGeom>
              <a:avLst/>
              <a:gdLst/>
              <a:ahLst/>
              <a:cxnLst/>
              <a:rect l="l" t="t" r="r" b="b"/>
              <a:pathLst>
                <a:path w="635" h="1202" fill="none" extrusionOk="0">
                  <a:moveTo>
                    <a:pt x="0" y="1201"/>
                  </a:moveTo>
                  <a:cubicBezTo>
                    <a:pt x="201" y="801"/>
                    <a:pt x="401" y="367"/>
                    <a:pt x="634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48"/>
            <p:cNvSpPr/>
            <p:nvPr/>
          </p:nvSpPr>
          <p:spPr>
            <a:xfrm>
              <a:off x="5539125" y="4365225"/>
              <a:ext cx="34225" cy="13375"/>
            </a:xfrm>
            <a:custGeom>
              <a:avLst/>
              <a:gdLst/>
              <a:ahLst/>
              <a:cxnLst/>
              <a:rect l="l" t="t" r="r" b="b"/>
              <a:pathLst>
                <a:path w="1369" h="535" fill="none" extrusionOk="0">
                  <a:moveTo>
                    <a:pt x="1" y="1"/>
                  </a:moveTo>
                  <a:cubicBezTo>
                    <a:pt x="468" y="201"/>
                    <a:pt x="901" y="368"/>
                    <a:pt x="1368" y="535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48"/>
            <p:cNvSpPr/>
            <p:nvPr/>
          </p:nvSpPr>
          <p:spPr>
            <a:xfrm>
              <a:off x="5548300" y="4355225"/>
              <a:ext cx="15875" cy="30875"/>
            </a:xfrm>
            <a:custGeom>
              <a:avLst/>
              <a:gdLst/>
              <a:ahLst/>
              <a:cxnLst/>
              <a:rect l="l" t="t" r="r" b="b"/>
              <a:pathLst>
                <a:path w="635" h="1235" fill="none" extrusionOk="0">
                  <a:moveTo>
                    <a:pt x="0" y="1235"/>
                  </a:moveTo>
                  <a:cubicBezTo>
                    <a:pt x="167" y="801"/>
                    <a:pt x="401" y="401"/>
                    <a:pt x="634" y="1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48"/>
            <p:cNvSpPr/>
            <p:nvPr/>
          </p:nvSpPr>
          <p:spPr>
            <a:xfrm>
              <a:off x="5699250" y="3437075"/>
              <a:ext cx="19200" cy="30875"/>
            </a:xfrm>
            <a:custGeom>
              <a:avLst/>
              <a:gdLst/>
              <a:ahLst/>
              <a:cxnLst/>
              <a:rect l="l" t="t" r="r" b="b"/>
              <a:pathLst>
                <a:path w="768" h="1235" fill="none" extrusionOk="0">
                  <a:moveTo>
                    <a:pt x="0" y="0"/>
                  </a:moveTo>
                  <a:cubicBezTo>
                    <a:pt x="234" y="434"/>
                    <a:pt x="500" y="834"/>
                    <a:pt x="767" y="1234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48"/>
            <p:cNvSpPr/>
            <p:nvPr/>
          </p:nvSpPr>
          <p:spPr>
            <a:xfrm>
              <a:off x="5693400" y="3443750"/>
              <a:ext cx="31725" cy="15025"/>
            </a:xfrm>
            <a:custGeom>
              <a:avLst/>
              <a:gdLst/>
              <a:ahLst/>
              <a:cxnLst/>
              <a:rect l="l" t="t" r="r" b="b"/>
              <a:pathLst>
                <a:path w="1269" h="601" fill="none" extrusionOk="0">
                  <a:moveTo>
                    <a:pt x="1" y="601"/>
                  </a:moveTo>
                  <a:cubicBezTo>
                    <a:pt x="401" y="367"/>
                    <a:pt x="835" y="200"/>
                    <a:pt x="1268" y="0"/>
                  </a:cubicBezTo>
                </a:path>
              </a:pathLst>
            </a:custGeom>
            <a:noFill/>
            <a:ln w="83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48"/>
            <p:cNvSpPr/>
            <p:nvPr/>
          </p:nvSpPr>
          <p:spPr>
            <a:xfrm>
              <a:off x="5168025" y="4339375"/>
              <a:ext cx="471200" cy="98425"/>
            </a:xfrm>
            <a:custGeom>
              <a:avLst/>
              <a:gdLst/>
              <a:ahLst/>
              <a:cxnLst/>
              <a:rect l="l" t="t" r="r" b="b"/>
              <a:pathLst>
                <a:path w="18848" h="3937" fill="none" extrusionOk="0">
                  <a:moveTo>
                    <a:pt x="234" y="1"/>
                  </a:moveTo>
                  <a:cubicBezTo>
                    <a:pt x="234" y="1"/>
                    <a:pt x="1" y="1869"/>
                    <a:pt x="3370" y="2669"/>
                  </a:cubicBezTo>
                  <a:cubicBezTo>
                    <a:pt x="8573" y="3937"/>
                    <a:pt x="18247" y="3904"/>
                    <a:pt x="18847" y="334"/>
                  </a:cubicBezTo>
                </a:path>
              </a:pathLst>
            </a:custGeom>
            <a:solidFill>
              <a:schemeClr val="accent3"/>
            </a:solidFill>
            <a:ln w="108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8"/>
            <p:cNvSpPr/>
            <p:nvPr/>
          </p:nvSpPr>
          <p:spPr>
            <a:xfrm>
              <a:off x="5379000" y="4513675"/>
              <a:ext cx="40075" cy="39275"/>
            </a:xfrm>
            <a:custGeom>
              <a:avLst/>
              <a:gdLst/>
              <a:ahLst/>
              <a:cxnLst/>
              <a:rect l="l" t="t" r="r" b="b"/>
              <a:pathLst>
                <a:path w="1603" h="1571" extrusionOk="0">
                  <a:moveTo>
                    <a:pt x="802" y="0"/>
                  </a:moveTo>
                  <a:cubicBezTo>
                    <a:pt x="368" y="0"/>
                    <a:pt x="1" y="334"/>
                    <a:pt x="1" y="768"/>
                  </a:cubicBezTo>
                  <a:cubicBezTo>
                    <a:pt x="1" y="1201"/>
                    <a:pt x="335" y="1568"/>
                    <a:pt x="768" y="1568"/>
                  </a:cubicBezTo>
                  <a:cubicBezTo>
                    <a:pt x="787" y="1570"/>
                    <a:pt x="805" y="1570"/>
                    <a:pt x="823" y="1570"/>
                  </a:cubicBezTo>
                  <a:cubicBezTo>
                    <a:pt x="1232" y="1570"/>
                    <a:pt x="1569" y="1216"/>
                    <a:pt x="1569" y="801"/>
                  </a:cubicBezTo>
                  <a:cubicBezTo>
                    <a:pt x="1602" y="367"/>
                    <a:pt x="1235" y="0"/>
                    <a:pt x="8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8"/>
            <p:cNvSpPr/>
            <p:nvPr/>
          </p:nvSpPr>
          <p:spPr>
            <a:xfrm>
              <a:off x="5596675" y="4491100"/>
              <a:ext cx="40050" cy="39275"/>
            </a:xfrm>
            <a:custGeom>
              <a:avLst/>
              <a:gdLst/>
              <a:ahLst/>
              <a:cxnLst/>
              <a:rect l="l" t="t" r="r" b="b"/>
              <a:pathLst>
                <a:path w="1602" h="1571" extrusionOk="0">
                  <a:moveTo>
                    <a:pt x="746" y="1"/>
                  </a:moveTo>
                  <a:cubicBezTo>
                    <a:pt x="337" y="1"/>
                    <a:pt x="0" y="355"/>
                    <a:pt x="0" y="770"/>
                  </a:cubicBezTo>
                  <a:cubicBezTo>
                    <a:pt x="0" y="1204"/>
                    <a:pt x="334" y="1571"/>
                    <a:pt x="767" y="1571"/>
                  </a:cubicBezTo>
                  <a:cubicBezTo>
                    <a:pt x="1234" y="1571"/>
                    <a:pt x="1568" y="1237"/>
                    <a:pt x="1601" y="803"/>
                  </a:cubicBezTo>
                  <a:cubicBezTo>
                    <a:pt x="1601" y="370"/>
                    <a:pt x="1234" y="3"/>
                    <a:pt x="801" y="3"/>
                  </a:cubicBezTo>
                  <a:cubicBezTo>
                    <a:pt x="782" y="1"/>
                    <a:pt x="764" y="1"/>
                    <a:pt x="7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8"/>
            <p:cNvSpPr/>
            <p:nvPr/>
          </p:nvSpPr>
          <p:spPr>
            <a:xfrm>
              <a:off x="5140500" y="4482825"/>
              <a:ext cx="40050" cy="40050"/>
            </a:xfrm>
            <a:custGeom>
              <a:avLst/>
              <a:gdLst/>
              <a:ahLst/>
              <a:cxnLst/>
              <a:rect l="l" t="t" r="r" b="b"/>
              <a:pathLst>
                <a:path w="1602" h="1602" extrusionOk="0">
                  <a:moveTo>
                    <a:pt x="801" y="0"/>
                  </a:moveTo>
                  <a:cubicBezTo>
                    <a:pt x="368" y="0"/>
                    <a:pt x="1" y="367"/>
                    <a:pt x="1" y="801"/>
                  </a:cubicBezTo>
                  <a:cubicBezTo>
                    <a:pt x="1" y="1234"/>
                    <a:pt x="334" y="1601"/>
                    <a:pt x="768" y="1601"/>
                  </a:cubicBezTo>
                  <a:cubicBezTo>
                    <a:pt x="1202" y="1601"/>
                    <a:pt x="1569" y="1268"/>
                    <a:pt x="1569" y="801"/>
                  </a:cubicBezTo>
                  <a:cubicBezTo>
                    <a:pt x="1602" y="367"/>
                    <a:pt x="1235" y="34"/>
                    <a:pt x="8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8"/>
            <p:cNvSpPr/>
            <p:nvPr/>
          </p:nvSpPr>
          <p:spPr>
            <a:xfrm>
              <a:off x="5376500" y="4638775"/>
              <a:ext cx="40075" cy="40050"/>
            </a:xfrm>
            <a:custGeom>
              <a:avLst/>
              <a:gdLst/>
              <a:ahLst/>
              <a:cxnLst/>
              <a:rect l="l" t="t" r="r" b="b"/>
              <a:pathLst>
                <a:path w="1603" h="1602" extrusionOk="0">
                  <a:moveTo>
                    <a:pt x="835" y="0"/>
                  </a:moveTo>
                  <a:cubicBezTo>
                    <a:pt x="368" y="0"/>
                    <a:pt x="34" y="334"/>
                    <a:pt x="1" y="767"/>
                  </a:cubicBezTo>
                  <a:cubicBezTo>
                    <a:pt x="1" y="1234"/>
                    <a:pt x="368" y="1568"/>
                    <a:pt x="801" y="1601"/>
                  </a:cubicBezTo>
                  <a:cubicBezTo>
                    <a:pt x="1235" y="1601"/>
                    <a:pt x="1602" y="1234"/>
                    <a:pt x="1602" y="801"/>
                  </a:cubicBezTo>
                  <a:cubicBezTo>
                    <a:pt x="1602" y="367"/>
                    <a:pt x="1268" y="0"/>
                    <a:pt x="8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8"/>
            <p:cNvSpPr/>
            <p:nvPr/>
          </p:nvSpPr>
          <p:spPr>
            <a:xfrm>
              <a:off x="5587500" y="4616250"/>
              <a:ext cx="40050" cy="39225"/>
            </a:xfrm>
            <a:custGeom>
              <a:avLst/>
              <a:gdLst/>
              <a:ahLst/>
              <a:cxnLst/>
              <a:rect l="l" t="t" r="r" b="b"/>
              <a:pathLst>
                <a:path w="1602" h="1569" extrusionOk="0">
                  <a:moveTo>
                    <a:pt x="801" y="0"/>
                  </a:moveTo>
                  <a:cubicBezTo>
                    <a:pt x="367" y="0"/>
                    <a:pt x="0" y="334"/>
                    <a:pt x="0" y="768"/>
                  </a:cubicBezTo>
                  <a:cubicBezTo>
                    <a:pt x="0" y="1201"/>
                    <a:pt x="334" y="1568"/>
                    <a:pt x="801" y="1568"/>
                  </a:cubicBezTo>
                  <a:cubicBezTo>
                    <a:pt x="1234" y="1568"/>
                    <a:pt x="1568" y="1235"/>
                    <a:pt x="1601" y="801"/>
                  </a:cubicBezTo>
                  <a:cubicBezTo>
                    <a:pt x="1601" y="367"/>
                    <a:pt x="1234" y="0"/>
                    <a:pt x="8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8"/>
            <p:cNvSpPr/>
            <p:nvPr/>
          </p:nvSpPr>
          <p:spPr>
            <a:xfrm>
              <a:off x="5149675" y="4608700"/>
              <a:ext cx="40050" cy="39250"/>
            </a:xfrm>
            <a:custGeom>
              <a:avLst/>
              <a:gdLst/>
              <a:ahLst/>
              <a:cxnLst/>
              <a:rect l="l" t="t" r="r" b="b"/>
              <a:pathLst>
                <a:path w="1602" h="1570" extrusionOk="0">
                  <a:moveTo>
                    <a:pt x="747" y="0"/>
                  </a:moveTo>
                  <a:cubicBezTo>
                    <a:pt x="337" y="0"/>
                    <a:pt x="1" y="354"/>
                    <a:pt x="1" y="769"/>
                  </a:cubicBezTo>
                  <a:cubicBezTo>
                    <a:pt x="1" y="1203"/>
                    <a:pt x="334" y="1570"/>
                    <a:pt x="768" y="1570"/>
                  </a:cubicBezTo>
                  <a:cubicBezTo>
                    <a:pt x="1202" y="1570"/>
                    <a:pt x="1569" y="1236"/>
                    <a:pt x="1602" y="803"/>
                  </a:cubicBezTo>
                  <a:cubicBezTo>
                    <a:pt x="1602" y="369"/>
                    <a:pt x="1235" y="2"/>
                    <a:pt x="801" y="2"/>
                  </a:cubicBezTo>
                  <a:cubicBezTo>
                    <a:pt x="783" y="1"/>
                    <a:pt x="765" y="0"/>
                    <a:pt x="7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8"/>
            <p:cNvSpPr/>
            <p:nvPr/>
          </p:nvSpPr>
          <p:spPr>
            <a:xfrm>
              <a:off x="5107975" y="4450975"/>
              <a:ext cx="592125" cy="69400"/>
            </a:xfrm>
            <a:custGeom>
              <a:avLst/>
              <a:gdLst/>
              <a:ahLst/>
              <a:cxnLst/>
              <a:rect l="l" t="t" r="r" b="b"/>
              <a:pathLst>
                <a:path w="23685" h="2776" extrusionOk="0">
                  <a:moveTo>
                    <a:pt x="20762" y="0"/>
                  </a:moveTo>
                  <a:cubicBezTo>
                    <a:pt x="20701" y="0"/>
                    <a:pt x="20642" y="2"/>
                    <a:pt x="20582" y="7"/>
                  </a:cubicBezTo>
                  <a:cubicBezTo>
                    <a:pt x="19682" y="7"/>
                    <a:pt x="18848" y="307"/>
                    <a:pt x="18181" y="874"/>
                  </a:cubicBezTo>
                  <a:cubicBezTo>
                    <a:pt x="17980" y="1041"/>
                    <a:pt x="17780" y="1241"/>
                    <a:pt x="17613" y="1408"/>
                  </a:cubicBezTo>
                  <a:cubicBezTo>
                    <a:pt x="17247" y="1808"/>
                    <a:pt x="16880" y="2175"/>
                    <a:pt x="16413" y="2308"/>
                  </a:cubicBezTo>
                  <a:cubicBezTo>
                    <a:pt x="16242" y="2371"/>
                    <a:pt x="16063" y="2398"/>
                    <a:pt x="15885" y="2398"/>
                  </a:cubicBezTo>
                  <a:cubicBezTo>
                    <a:pt x="15400" y="2398"/>
                    <a:pt x="14910" y="2203"/>
                    <a:pt x="14545" y="2008"/>
                  </a:cubicBezTo>
                  <a:cubicBezTo>
                    <a:pt x="14311" y="1875"/>
                    <a:pt x="14078" y="1708"/>
                    <a:pt x="13877" y="1574"/>
                  </a:cubicBezTo>
                  <a:cubicBezTo>
                    <a:pt x="13511" y="1341"/>
                    <a:pt x="13144" y="1107"/>
                    <a:pt x="12743" y="941"/>
                  </a:cubicBezTo>
                  <a:cubicBezTo>
                    <a:pt x="12239" y="717"/>
                    <a:pt x="11693" y="608"/>
                    <a:pt x="11152" y="608"/>
                  </a:cubicBezTo>
                  <a:cubicBezTo>
                    <a:pt x="10727" y="608"/>
                    <a:pt x="10305" y="675"/>
                    <a:pt x="9908" y="807"/>
                  </a:cubicBezTo>
                  <a:cubicBezTo>
                    <a:pt x="9441" y="974"/>
                    <a:pt x="8974" y="1207"/>
                    <a:pt x="8540" y="1474"/>
                  </a:cubicBezTo>
                  <a:cubicBezTo>
                    <a:pt x="7873" y="1841"/>
                    <a:pt x="7239" y="2175"/>
                    <a:pt x="6539" y="2208"/>
                  </a:cubicBezTo>
                  <a:cubicBezTo>
                    <a:pt x="6509" y="2209"/>
                    <a:pt x="6478" y="2210"/>
                    <a:pt x="6448" y="2210"/>
                  </a:cubicBezTo>
                  <a:cubicBezTo>
                    <a:pt x="5649" y="2210"/>
                    <a:pt x="4916" y="1795"/>
                    <a:pt x="4337" y="1441"/>
                  </a:cubicBezTo>
                  <a:cubicBezTo>
                    <a:pt x="4204" y="1341"/>
                    <a:pt x="4037" y="1241"/>
                    <a:pt x="3904" y="1174"/>
                  </a:cubicBezTo>
                  <a:cubicBezTo>
                    <a:pt x="3337" y="807"/>
                    <a:pt x="2803" y="440"/>
                    <a:pt x="2169" y="207"/>
                  </a:cubicBezTo>
                  <a:cubicBezTo>
                    <a:pt x="1862" y="110"/>
                    <a:pt x="1507" y="44"/>
                    <a:pt x="1147" y="44"/>
                  </a:cubicBezTo>
                  <a:cubicBezTo>
                    <a:pt x="765" y="44"/>
                    <a:pt x="378" y="118"/>
                    <a:pt x="34" y="307"/>
                  </a:cubicBezTo>
                  <a:cubicBezTo>
                    <a:pt x="1" y="474"/>
                    <a:pt x="1" y="607"/>
                    <a:pt x="1" y="774"/>
                  </a:cubicBezTo>
                  <a:cubicBezTo>
                    <a:pt x="332" y="516"/>
                    <a:pt x="734" y="421"/>
                    <a:pt x="1129" y="421"/>
                  </a:cubicBezTo>
                  <a:cubicBezTo>
                    <a:pt x="1450" y="421"/>
                    <a:pt x="1766" y="484"/>
                    <a:pt x="2036" y="574"/>
                  </a:cubicBezTo>
                  <a:cubicBezTo>
                    <a:pt x="2636" y="774"/>
                    <a:pt x="3170" y="1107"/>
                    <a:pt x="3670" y="1474"/>
                  </a:cubicBezTo>
                  <a:cubicBezTo>
                    <a:pt x="3837" y="1574"/>
                    <a:pt x="4004" y="1674"/>
                    <a:pt x="4137" y="1775"/>
                  </a:cubicBezTo>
                  <a:cubicBezTo>
                    <a:pt x="4748" y="2160"/>
                    <a:pt x="5575" y="2577"/>
                    <a:pt x="6441" y="2577"/>
                  </a:cubicBezTo>
                  <a:cubicBezTo>
                    <a:pt x="6473" y="2577"/>
                    <a:pt x="6506" y="2576"/>
                    <a:pt x="6539" y="2575"/>
                  </a:cubicBezTo>
                  <a:cubicBezTo>
                    <a:pt x="7339" y="2542"/>
                    <a:pt x="8040" y="2175"/>
                    <a:pt x="8707" y="1775"/>
                  </a:cubicBezTo>
                  <a:cubicBezTo>
                    <a:pt x="9141" y="1541"/>
                    <a:pt x="9574" y="1308"/>
                    <a:pt x="10008" y="1174"/>
                  </a:cubicBezTo>
                  <a:cubicBezTo>
                    <a:pt x="10371" y="1044"/>
                    <a:pt x="10752" y="982"/>
                    <a:pt x="11136" y="982"/>
                  </a:cubicBezTo>
                  <a:cubicBezTo>
                    <a:pt x="11635" y="982"/>
                    <a:pt x="12139" y="1086"/>
                    <a:pt x="12610" y="1274"/>
                  </a:cubicBezTo>
                  <a:cubicBezTo>
                    <a:pt x="12977" y="1441"/>
                    <a:pt x="13310" y="1641"/>
                    <a:pt x="13677" y="1875"/>
                  </a:cubicBezTo>
                  <a:cubicBezTo>
                    <a:pt x="13877" y="2041"/>
                    <a:pt x="14144" y="2175"/>
                    <a:pt x="14378" y="2308"/>
                  </a:cubicBezTo>
                  <a:cubicBezTo>
                    <a:pt x="14912" y="2609"/>
                    <a:pt x="15412" y="2742"/>
                    <a:pt x="15879" y="2775"/>
                  </a:cubicBezTo>
                  <a:cubicBezTo>
                    <a:pt x="16112" y="2775"/>
                    <a:pt x="16313" y="2742"/>
                    <a:pt x="16513" y="2675"/>
                  </a:cubicBezTo>
                  <a:cubicBezTo>
                    <a:pt x="17080" y="2508"/>
                    <a:pt x="17480" y="2075"/>
                    <a:pt x="17880" y="1674"/>
                  </a:cubicBezTo>
                  <a:cubicBezTo>
                    <a:pt x="18047" y="1508"/>
                    <a:pt x="18214" y="1308"/>
                    <a:pt x="18414" y="1174"/>
                  </a:cubicBezTo>
                  <a:cubicBezTo>
                    <a:pt x="19014" y="674"/>
                    <a:pt x="19782" y="374"/>
                    <a:pt x="20582" y="374"/>
                  </a:cubicBezTo>
                  <a:cubicBezTo>
                    <a:pt x="20983" y="374"/>
                    <a:pt x="21450" y="440"/>
                    <a:pt x="21850" y="507"/>
                  </a:cubicBezTo>
                  <a:cubicBezTo>
                    <a:pt x="22274" y="578"/>
                    <a:pt x="22716" y="649"/>
                    <a:pt x="23150" y="649"/>
                  </a:cubicBezTo>
                  <a:cubicBezTo>
                    <a:pt x="23330" y="649"/>
                    <a:pt x="23509" y="636"/>
                    <a:pt x="23684" y="607"/>
                  </a:cubicBezTo>
                  <a:cubicBezTo>
                    <a:pt x="23684" y="474"/>
                    <a:pt x="23684" y="374"/>
                    <a:pt x="23684" y="240"/>
                  </a:cubicBezTo>
                  <a:cubicBezTo>
                    <a:pt x="23518" y="269"/>
                    <a:pt x="23352" y="282"/>
                    <a:pt x="23185" y="282"/>
                  </a:cubicBezTo>
                  <a:cubicBezTo>
                    <a:pt x="22780" y="282"/>
                    <a:pt x="22365" y="211"/>
                    <a:pt x="21917" y="140"/>
                  </a:cubicBezTo>
                  <a:cubicBezTo>
                    <a:pt x="21542" y="82"/>
                    <a:pt x="21143" y="0"/>
                    <a:pt x="207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8"/>
            <p:cNvSpPr/>
            <p:nvPr/>
          </p:nvSpPr>
          <p:spPr>
            <a:xfrm>
              <a:off x="5146350" y="4658950"/>
              <a:ext cx="534575" cy="66575"/>
            </a:xfrm>
            <a:custGeom>
              <a:avLst/>
              <a:gdLst/>
              <a:ahLst/>
              <a:cxnLst/>
              <a:rect l="l" t="t" r="r" b="b"/>
              <a:pathLst>
                <a:path w="21383" h="2663" extrusionOk="0">
                  <a:moveTo>
                    <a:pt x="15270" y="1"/>
                  </a:moveTo>
                  <a:cubicBezTo>
                    <a:pt x="14868" y="1"/>
                    <a:pt x="14469" y="55"/>
                    <a:pt x="14077" y="194"/>
                  </a:cubicBezTo>
                  <a:cubicBezTo>
                    <a:pt x="13477" y="394"/>
                    <a:pt x="13010" y="761"/>
                    <a:pt x="12509" y="1128"/>
                  </a:cubicBezTo>
                  <a:cubicBezTo>
                    <a:pt x="12176" y="1395"/>
                    <a:pt x="11809" y="1661"/>
                    <a:pt x="11442" y="1862"/>
                  </a:cubicBezTo>
                  <a:cubicBezTo>
                    <a:pt x="10870" y="2135"/>
                    <a:pt x="10223" y="2279"/>
                    <a:pt x="9530" y="2279"/>
                  </a:cubicBezTo>
                  <a:cubicBezTo>
                    <a:pt x="9294" y="2279"/>
                    <a:pt x="9052" y="2262"/>
                    <a:pt x="8807" y="2229"/>
                  </a:cubicBezTo>
                  <a:cubicBezTo>
                    <a:pt x="8006" y="2128"/>
                    <a:pt x="7506" y="1828"/>
                    <a:pt x="6872" y="1495"/>
                  </a:cubicBezTo>
                  <a:cubicBezTo>
                    <a:pt x="6772" y="1428"/>
                    <a:pt x="6638" y="1328"/>
                    <a:pt x="6505" y="1261"/>
                  </a:cubicBezTo>
                  <a:cubicBezTo>
                    <a:pt x="5418" y="646"/>
                    <a:pt x="4204" y="447"/>
                    <a:pt x="3097" y="447"/>
                  </a:cubicBezTo>
                  <a:cubicBezTo>
                    <a:pt x="2405" y="447"/>
                    <a:pt x="1753" y="525"/>
                    <a:pt x="1201" y="627"/>
                  </a:cubicBezTo>
                  <a:lnTo>
                    <a:pt x="901" y="661"/>
                  </a:lnTo>
                  <a:cubicBezTo>
                    <a:pt x="601" y="727"/>
                    <a:pt x="301" y="794"/>
                    <a:pt x="0" y="794"/>
                  </a:cubicBezTo>
                  <a:cubicBezTo>
                    <a:pt x="34" y="928"/>
                    <a:pt x="100" y="1061"/>
                    <a:pt x="167" y="1161"/>
                  </a:cubicBezTo>
                  <a:cubicBezTo>
                    <a:pt x="434" y="1128"/>
                    <a:pt x="701" y="1094"/>
                    <a:pt x="968" y="1028"/>
                  </a:cubicBezTo>
                  <a:lnTo>
                    <a:pt x="1235" y="994"/>
                  </a:lnTo>
                  <a:cubicBezTo>
                    <a:pt x="1766" y="893"/>
                    <a:pt x="2383" y="821"/>
                    <a:pt x="3038" y="821"/>
                  </a:cubicBezTo>
                  <a:cubicBezTo>
                    <a:pt x="4110" y="821"/>
                    <a:pt x="5282" y="1015"/>
                    <a:pt x="6338" y="1595"/>
                  </a:cubicBezTo>
                  <a:cubicBezTo>
                    <a:pt x="6472" y="1661"/>
                    <a:pt x="6572" y="1728"/>
                    <a:pt x="6705" y="1795"/>
                  </a:cubicBezTo>
                  <a:cubicBezTo>
                    <a:pt x="7339" y="2162"/>
                    <a:pt x="7906" y="2495"/>
                    <a:pt x="8740" y="2595"/>
                  </a:cubicBezTo>
                  <a:cubicBezTo>
                    <a:pt x="8973" y="2629"/>
                    <a:pt x="9207" y="2662"/>
                    <a:pt x="9407" y="2662"/>
                  </a:cubicBezTo>
                  <a:cubicBezTo>
                    <a:pt x="10208" y="2662"/>
                    <a:pt x="10975" y="2495"/>
                    <a:pt x="11609" y="2162"/>
                  </a:cubicBezTo>
                  <a:cubicBezTo>
                    <a:pt x="12009" y="1962"/>
                    <a:pt x="12376" y="1695"/>
                    <a:pt x="12743" y="1428"/>
                  </a:cubicBezTo>
                  <a:cubicBezTo>
                    <a:pt x="13210" y="1061"/>
                    <a:pt x="13677" y="727"/>
                    <a:pt x="14177" y="561"/>
                  </a:cubicBezTo>
                  <a:cubicBezTo>
                    <a:pt x="14547" y="434"/>
                    <a:pt x="14916" y="383"/>
                    <a:pt x="15290" y="383"/>
                  </a:cubicBezTo>
                  <a:cubicBezTo>
                    <a:pt x="15996" y="383"/>
                    <a:pt x="16716" y="565"/>
                    <a:pt x="17479" y="761"/>
                  </a:cubicBezTo>
                  <a:cubicBezTo>
                    <a:pt x="18212" y="923"/>
                    <a:pt x="18988" y="1130"/>
                    <a:pt x="19754" y="1130"/>
                  </a:cubicBezTo>
                  <a:cubicBezTo>
                    <a:pt x="19931" y="1130"/>
                    <a:pt x="20107" y="1119"/>
                    <a:pt x="20281" y="1094"/>
                  </a:cubicBezTo>
                  <a:cubicBezTo>
                    <a:pt x="20615" y="1061"/>
                    <a:pt x="20915" y="994"/>
                    <a:pt x="21215" y="894"/>
                  </a:cubicBezTo>
                  <a:cubicBezTo>
                    <a:pt x="21249" y="761"/>
                    <a:pt x="21316" y="594"/>
                    <a:pt x="21382" y="427"/>
                  </a:cubicBezTo>
                  <a:lnTo>
                    <a:pt x="21382" y="427"/>
                  </a:lnTo>
                  <a:cubicBezTo>
                    <a:pt x="21015" y="594"/>
                    <a:pt x="20648" y="694"/>
                    <a:pt x="20248" y="761"/>
                  </a:cubicBezTo>
                  <a:cubicBezTo>
                    <a:pt x="20129" y="770"/>
                    <a:pt x="20009" y="774"/>
                    <a:pt x="19890" y="774"/>
                  </a:cubicBezTo>
                  <a:cubicBezTo>
                    <a:pt x="19108" y="774"/>
                    <a:pt x="18327" y="596"/>
                    <a:pt x="17546" y="394"/>
                  </a:cubicBezTo>
                  <a:cubicBezTo>
                    <a:pt x="16804" y="197"/>
                    <a:pt x="16033" y="1"/>
                    <a:pt x="152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8"/>
            <p:cNvSpPr/>
            <p:nvPr/>
          </p:nvSpPr>
          <p:spPr>
            <a:xfrm>
              <a:off x="5108825" y="4531175"/>
              <a:ext cx="592950" cy="85400"/>
            </a:xfrm>
            <a:custGeom>
              <a:avLst/>
              <a:gdLst/>
              <a:ahLst/>
              <a:cxnLst/>
              <a:rect l="l" t="t" r="r" b="b"/>
              <a:pathLst>
                <a:path w="23718" h="3416" extrusionOk="0">
                  <a:moveTo>
                    <a:pt x="0" y="1"/>
                  </a:moveTo>
                  <a:lnTo>
                    <a:pt x="0" y="1"/>
                  </a:lnTo>
                  <a:cubicBezTo>
                    <a:pt x="34" y="468"/>
                    <a:pt x="100" y="968"/>
                    <a:pt x="167" y="1469"/>
                  </a:cubicBezTo>
                  <a:cubicBezTo>
                    <a:pt x="3169" y="2703"/>
                    <a:pt x="6638" y="3337"/>
                    <a:pt x="10775" y="3403"/>
                  </a:cubicBezTo>
                  <a:cubicBezTo>
                    <a:pt x="11121" y="3411"/>
                    <a:pt x="11473" y="3415"/>
                    <a:pt x="11831" y="3415"/>
                  </a:cubicBezTo>
                  <a:cubicBezTo>
                    <a:pt x="12988" y="3415"/>
                    <a:pt x="14204" y="3372"/>
                    <a:pt x="15478" y="3270"/>
                  </a:cubicBezTo>
                  <a:cubicBezTo>
                    <a:pt x="17846" y="3103"/>
                    <a:pt x="20748" y="2736"/>
                    <a:pt x="23650" y="1836"/>
                  </a:cubicBezTo>
                  <a:cubicBezTo>
                    <a:pt x="23684" y="1469"/>
                    <a:pt x="23684" y="1068"/>
                    <a:pt x="23717" y="668"/>
                  </a:cubicBezTo>
                  <a:cubicBezTo>
                    <a:pt x="23717" y="601"/>
                    <a:pt x="23717" y="535"/>
                    <a:pt x="23717" y="468"/>
                  </a:cubicBezTo>
                  <a:cubicBezTo>
                    <a:pt x="20815" y="1469"/>
                    <a:pt x="17780" y="1836"/>
                    <a:pt x="15411" y="2002"/>
                  </a:cubicBezTo>
                  <a:cubicBezTo>
                    <a:pt x="14059" y="2100"/>
                    <a:pt x="12771" y="2150"/>
                    <a:pt x="11543" y="2150"/>
                  </a:cubicBezTo>
                  <a:cubicBezTo>
                    <a:pt x="6927" y="2150"/>
                    <a:pt x="3162" y="1450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8"/>
            <p:cNvSpPr/>
            <p:nvPr/>
          </p:nvSpPr>
          <p:spPr>
            <a:xfrm>
              <a:off x="2261775" y="3916825"/>
              <a:ext cx="351950" cy="549750"/>
            </a:xfrm>
            <a:custGeom>
              <a:avLst/>
              <a:gdLst/>
              <a:ahLst/>
              <a:cxnLst/>
              <a:rect l="l" t="t" r="r" b="b"/>
              <a:pathLst>
                <a:path w="14078" h="21990" extrusionOk="0">
                  <a:moveTo>
                    <a:pt x="7641" y="0"/>
                  </a:moveTo>
                  <a:cubicBezTo>
                    <a:pt x="7340" y="0"/>
                    <a:pt x="7038" y="9"/>
                    <a:pt x="6739" y="24"/>
                  </a:cubicBezTo>
                  <a:cubicBezTo>
                    <a:pt x="5472" y="91"/>
                    <a:pt x="4204" y="224"/>
                    <a:pt x="3003" y="558"/>
                  </a:cubicBezTo>
                  <a:cubicBezTo>
                    <a:pt x="2069" y="825"/>
                    <a:pt x="835" y="991"/>
                    <a:pt x="368" y="1959"/>
                  </a:cubicBezTo>
                  <a:cubicBezTo>
                    <a:pt x="1" y="2726"/>
                    <a:pt x="234" y="3660"/>
                    <a:pt x="301" y="4427"/>
                  </a:cubicBezTo>
                  <a:cubicBezTo>
                    <a:pt x="401" y="5695"/>
                    <a:pt x="535" y="6896"/>
                    <a:pt x="601" y="8163"/>
                  </a:cubicBezTo>
                  <a:cubicBezTo>
                    <a:pt x="935" y="13767"/>
                    <a:pt x="1235" y="14234"/>
                    <a:pt x="1569" y="19872"/>
                  </a:cubicBezTo>
                  <a:cubicBezTo>
                    <a:pt x="1569" y="20105"/>
                    <a:pt x="1602" y="20372"/>
                    <a:pt x="1702" y="20572"/>
                  </a:cubicBezTo>
                  <a:cubicBezTo>
                    <a:pt x="1802" y="20772"/>
                    <a:pt x="2002" y="20872"/>
                    <a:pt x="2203" y="20939"/>
                  </a:cubicBezTo>
                  <a:cubicBezTo>
                    <a:pt x="3704" y="21639"/>
                    <a:pt x="5405" y="21990"/>
                    <a:pt x="7110" y="21990"/>
                  </a:cubicBezTo>
                  <a:cubicBezTo>
                    <a:pt x="8816" y="21990"/>
                    <a:pt x="10525" y="21639"/>
                    <a:pt x="12043" y="20939"/>
                  </a:cubicBezTo>
                  <a:cubicBezTo>
                    <a:pt x="12243" y="20872"/>
                    <a:pt x="12443" y="20772"/>
                    <a:pt x="12543" y="20572"/>
                  </a:cubicBezTo>
                  <a:cubicBezTo>
                    <a:pt x="12643" y="20372"/>
                    <a:pt x="12677" y="20105"/>
                    <a:pt x="12677" y="19872"/>
                  </a:cubicBezTo>
                  <a:cubicBezTo>
                    <a:pt x="13010" y="14234"/>
                    <a:pt x="13310" y="13767"/>
                    <a:pt x="13644" y="8163"/>
                  </a:cubicBezTo>
                  <a:cubicBezTo>
                    <a:pt x="13711" y="6495"/>
                    <a:pt x="13978" y="4861"/>
                    <a:pt x="14044" y="3226"/>
                  </a:cubicBezTo>
                  <a:cubicBezTo>
                    <a:pt x="14078" y="2626"/>
                    <a:pt x="14011" y="2226"/>
                    <a:pt x="13878" y="1959"/>
                  </a:cubicBezTo>
                  <a:cubicBezTo>
                    <a:pt x="13310" y="925"/>
                    <a:pt x="11709" y="558"/>
                    <a:pt x="10642" y="324"/>
                  </a:cubicBezTo>
                  <a:cubicBezTo>
                    <a:pt x="9666" y="93"/>
                    <a:pt x="8651" y="0"/>
                    <a:pt x="76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8"/>
            <p:cNvSpPr/>
            <p:nvPr/>
          </p:nvSpPr>
          <p:spPr>
            <a:xfrm>
              <a:off x="2295150" y="3960875"/>
              <a:ext cx="280225" cy="53975"/>
            </a:xfrm>
            <a:custGeom>
              <a:avLst/>
              <a:gdLst/>
              <a:ahLst/>
              <a:cxnLst/>
              <a:rect l="l" t="t" r="r" b="b"/>
              <a:pathLst>
                <a:path w="11209" h="2159" extrusionOk="0">
                  <a:moveTo>
                    <a:pt x="5490" y="0"/>
                  </a:moveTo>
                  <a:cubicBezTo>
                    <a:pt x="3593" y="0"/>
                    <a:pt x="1704" y="344"/>
                    <a:pt x="0" y="1097"/>
                  </a:cubicBezTo>
                  <a:cubicBezTo>
                    <a:pt x="667" y="1531"/>
                    <a:pt x="1435" y="1865"/>
                    <a:pt x="2202" y="1998"/>
                  </a:cubicBezTo>
                  <a:cubicBezTo>
                    <a:pt x="2802" y="2098"/>
                    <a:pt x="3403" y="2098"/>
                    <a:pt x="4003" y="2131"/>
                  </a:cubicBezTo>
                  <a:cubicBezTo>
                    <a:pt x="4521" y="2145"/>
                    <a:pt x="5038" y="2159"/>
                    <a:pt x="5556" y="2159"/>
                  </a:cubicBezTo>
                  <a:cubicBezTo>
                    <a:pt x="6306" y="2159"/>
                    <a:pt x="7056" y="2130"/>
                    <a:pt x="7806" y="2031"/>
                  </a:cubicBezTo>
                  <a:cubicBezTo>
                    <a:pt x="8840" y="1931"/>
                    <a:pt x="10441" y="1765"/>
                    <a:pt x="11208" y="1031"/>
                  </a:cubicBezTo>
                  <a:cubicBezTo>
                    <a:pt x="9426" y="369"/>
                    <a:pt x="7454" y="0"/>
                    <a:pt x="54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8"/>
            <p:cNvSpPr/>
            <p:nvPr/>
          </p:nvSpPr>
          <p:spPr>
            <a:xfrm>
              <a:off x="2277625" y="3964125"/>
              <a:ext cx="323600" cy="60050"/>
            </a:xfrm>
            <a:custGeom>
              <a:avLst/>
              <a:gdLst/>
              <a:ahLst/>
              <a:cxnLst/>
              <a:rect l="l" t="t" r="r" b="b"/>
              <a:pathLst>
                <a:path w="12944" h="2402" fill="none" extrusionOk="0">
                  <a:moveTo>
                    <a:pt x="1" y="133"/>
                  </a:moveTo>
                  <a:cubicBezTo>
                    <a:pt x="1" y="133"/>
                    <a:pt x="601" y="1334"/>
                    <a:pt x="2569" y="1701"/>
                  </a:cubicBezTo>
                  <a:cubicBezTo>
                    <a:pt x="6105" y="2402"/>
                    <a:pt x="12276" y="2068"/>
                    <a:pt x="12943" y="0"/>
                  </a:cubicBezTo>
                </a:path>
              </a:pathLst>
            </a:custGeom>
            <a:noFill/>
            <a:ln w="9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8"/>
            <p:cNvSpPr/>
            <p:nvPr/>
          </p:nvSpPr>
          <p:spPr>
            <a:xfrm>
              <a:off x="2495275" y="4225325"/>
              <a:ext cx="36725" cy="35900"/>
            </a:xfrm>
            <a:custGeom>
              <a:avLst/>
              <a:gdLst/>
              <a:ahLst/>
              <a:cxnLst/>
              <a:rect l="l" t="t" r="r" b="b"/>
              <a:pathLst>
                <a:path w="1469" h="1436" extrusionOk="0">
                  <a:moveTo>
                    <a:pt x="747" y="0"/>
                  </a:moveTo>
                  <a:cubicBezTo>
                    <a:pt x="546" y="0"/>
                    <a:pt x="344" y="81"/>
                    <a:pt x="201" y="260"/>
                  </a:cubicBezTo>
                  <a:cubicBezTo>
                    <a:pt x="68" y="426"/>
                    <a:pt x="1" y="660"/>
                    <a:pt x="68" y="860"/>
                  </a:cubicBezTo>
                  <a:cubicBezTo>
                    <a:pt x="101" y="1160"/>
                    <a:pt x="368" y="1394"/>
                    <a:pt x="701" y="1427"/>
                  </a:cubicBezTo>
                  <a:cubicBezTo>
                    <a:pt x="731" y="1433"/>
                    <a:pt x="762" y="1436"/>
                    <a:pt x="793" y="1436"/>
                  </a:cubicBezTo>
                  <a:cubicBezTo>
                    <a:pt x="937" y="1436"/>
                    <a:pt x="1092" y="1376"/>
                    <a:pt x="1202" y="1294"/>
                  </a:cubicBezTo>
                  <a:cubicBezTo>
                    <a:pt x="1369" y="1160"/>
                    <a:pt x="1469" y="893"/>
                    <a:pt x="1469" y="693"/>
                  </a:cubicBezTo>
                  <a:cubicBezTo>
                    <a:pt x="1469" y="264"/>
                    <a:pt x="1109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8"/>
            <p:cNvSpPr/>
            <p:nvPr/>
          </p:nvSpPr>
          <p:spPr>
            <a:xfrm>
              <a:off x="2495275" y="4092275"/>
              <a:ext cx="36725" cy="35625"/>
            </a:xfrm>
            <a:custGeom>
              <a:avLst/>
              <a:gdLst/>
              <a:ahLst/>
              <a:cxnLst/>
              <a:rect l="l" t="t" r="r" b="b"/>
              <a:pathLst>
                <a:path w="1469" h="1425" extrusionOk="0">
                  <a:moveTo>
                    <a:pt x="749" y="0"/>
                  </a:moveTo>
                  <a:cubicBezTo>
                    <a:pt x="547" y="0"/>
                    <a:pt x="344" y="77"/>
                    <a:pt x="201" y="245"/>
                  </a:cubicBezTo>
                  <a:cubicBezTo>
                    <a:pt x="68" y="411"/>
                    <a:pt x="1" y="645"/>
                    <a:pt x="68" y="845"/>
                  </a:cubicBezTo>
                  <a:cubicBezTo>
                    <a:pt x="101" y="1145"/>
                    <a:pt x="368" y="1379"/>
                    <a:pt x="701" y="1412"/>
                  </a:cubicBezTo>
                  <a:cubicBezTo>
                    <a:pt x="741" y="1420"/>
                    <a:pt x="782" y="1424"/>
                    <a:pt x="824" y="1424"/>
                  </a:cubicBezTo>
                  <a:cubicBezTo>
                    <a:pt x="959" y="1424"/>
                    <a:pt x="1100" y="1381"/>
                    <a:pt x="1202" y="1279"/>
                  </a:cubicBezTo>
                  <a:cubicBezTo>
                    <a:pt x="1369" y="1145"/>
                    <a:pt x="1469" y="878"/>
                    <a:pt x="1469" y="678"/>
                  </a:cubicBezTo>
                  <a:cubicBezTo>
                    <a:pt x="1469" y="250"/>
                    <a:pt x="1111" y="0"/>
                    <a:pt x="7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8"/>
            <p:cNvSpPr/>
            <p:nvPr/>
          </p:nvSpPr>
          <p:spPr>
            <a:xfrm>
              <a:off x="2300150" y="4225325"/>
              <a:ext cx="36725" cy="35900"/>
            </a:xfrm>
            <a:custGeom>
              <a:avLst/>
              <a:gdLst/>
              <a:ahLst/>
              <a:cxnLst/>
              <a:rect l="l" t="t" r="r" b="b"/>
              <a:pathLst>
                <a:path w="1469" h="1436" extrusionOk="0">
                  <a:moveTo>
                    <a:pt x="746" y="0"/>
                  </a:moveTo>
                  <a:cubicBezTo>
                    <a:pt x="545" y="0"/>
                    <a:pt x="343" y="81"/>
                    <a:pt x="201" y="260"/>
                  </a:cubicBezTo>
                  <a:cubicBezTo>
                    <a:pt x="67" y="426"/>
                    <a:pt x="0" y="660"/>
                    <a:pt x="67" y="860"/>
                  </a:cubicBezTo>
                  <a:cubicBezTo>
                    <a:pt x="100" y="1160"/>
                    <a:pt x="401" y="1394"/>
                    <a:pt x="701" y="1427"/>
                  </a:cubicBezTo>
                  <a:cubicBezTo>
                    <a:pt x="730" y="1433"/>
                    <a:pt x="761" y="1436"/>
                    <a:pt x="792" y="1436"/>
                  </a:cubicBezTo>
                  <a:cubicBezTo>
                    <a:pt x="936" y="1436"/>
                    <a:pt x="1091" y="1376"/>
                    <a:pt x="1201" y="1294"/>
                  </a:cubicBezTo>
                  <a:cubicBezTo>
                    <a:pt x="1368" y="1160"/>
                    <a:pt x="1468" y="893"/>
                    <a:pt x="1468" y="693"/>
                  </a:cubicBezTo>
                  <a:cubicBezTo>
                    <a:pt x="1468" y="264"/>
                    <a:pt x="1109" y="0"/>
                    <a:pt x="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8"/>
            <p:cNvSpPr/>
            <p:nvPr/>
          </p:nvSpPr>
          <p:spPr>
            <a:xfrm>
              <a:off x="2294300" y="4092275"/>
              <a:ext cx="36725" cy="35625"/>
            </a:xfrm>
            <a:custGeom>
              <a:avLst/>
              <a:gdLst/>
              <a:ahLst/>
              <a:cxnLst/>
              <a:rect l="l" t="t" r="r" b="b"/>
              <a:pathLst>
                <a:path w="1469" h="1425" extrusionOk="0">
                  <a:moveTo>
                    <a:pt x="749" y="0"/>
                  </a:moveTo>
                  <a:cubicBezTo>
                    <a:pt x="547" y="0"/>
                    <a:pt x="344" y="77"/>
                    <a:pt x="201" y="245"/>
                  </a:cubicBezTo>
                  <a:cubicBezTo>
                    <a:pt x="68" y="411"/>
                    <a:pt x="1" y="645"/>
                    <a:pt x="34" y="845"/>
                  </a:cubicBezTo>
                  <a:cubicBezTo>
                    <a:pt x="101" y="1145"/>
                    <a:pt x="368" y="1379"/>
                    <a:pt x="668" y="1412"/>
                  </a:cubicBezTo>
                  <a:cubicBezTo>
                    <a:pt x="715" y="1420"/>
                    <a:pt x="763" y="1424"/>
                    <a:pt x="809" y="1424"/>
                  </a:cubicBezTo>
                  <a:cubicBezTo>
                    <a:pt x="959" y="1424"/>
                    <a:pt x="1100" y="1381"/>
                    <a:pt x="1202" y="1279"/>
                  </a:cubicBezTo>
                  <a:cubicBezTo>
                    <a:pt x="1369" y="1145"/>
                    <a:pt x="1469" y="878"/>
                    <a:pt x="1469" y="678"/>
                  </a:cubicBezTo>
                  <a:cubicBezTo>
                    <a:pt x="1469" y="250"/>
                    <a:pt x="1111" y="0"/>
                    <a:pt x="7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8"/>
            <p:cNvSpPr/>
            <p:nvPr/>
          </p:nvSpPr>
          <p:spPr>
            <a:xfrm>
              <a:off x="2378525" y="4180250"/>
              <a:ext cx="36725" cy="35950"/>
            </a:xfrm>
            <a:custGeom>
              <a:avLst/>
              <a:gdLst/>
              <a:ahLst/>
              <a:cxnLst/>
              <a:rect l="l" t="t" r="r" b="b"/>
              <a:pathLst>
                <a:path w="1469" h="1438" extrusionOk="0">
                  <a:moveTo>
                    <a:pt x="753" y="1"/>
                  </a:moveTo>
                  <a:cubicBezTo>
                    <a:pt x="550" y="1"/>
                    <a:pt x="345" y="81"/>
                    <a:pt x="201" y="261"/>
                  </a:cubicBezTo>
                  <a:cubicBezTo>
                    <a:pt x="68" y="428"/>
                    <a:pt x="1" y="628"/>
                    <a:pt x="34" y="862"/>
                  </a:cubicBezTo>
                  <a:cubicBezTo>
                    <a:pt x="101" y="1162"/>
                    <a:pt x="368" y="1396"/>
                    <a:pt x="668" y="1429"/>
                  </a:cubicBezTo>
                  <a:cubicBezTo>
                    <a:pt x="704" y="1435"/>
                    <a:pt x="739" y="1438"/>
                    <a:pt x="774" y="1438"/>
                  </a:cubicBezTo>
                  <a:cubicBezTo>
                    <a:pt x="937" y="1438"/>
                    <a:pt x="1092" y="1378"/>
                    <a:pt x="1202" y="1295"/>
                  </a:cubicBezTo>
                  <a:cubicBezTo>
                    <a:pt x="1369" y="1162"/>
                    <a:pt x="1469" y="895"/>
                    <a:pt x="1469" y="662"/>
                  </a:cubicBezTo>
                  <a:cubicBezTo>
                    <a:pt x="1469" y="256"/>
                    <a:pt x="1113" y="1"/>
                    <a:pt x="7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8"/>
            <p:cNvSpPr/>
            <p:nvPr/>
          </p:nvSpPr>
          <p:spPr>
            <a:xfrm>
              <a:off x="2574500" y="4167675"/>
              <a:ext cx="25050" cy="35800"/>
            </a:xfrm>
            <a:custGeom>
              <a:avLst/>
              <a:gdLst/>
              <a:ahLst/>
              <a:cxnLst/>
              <a:rect l="l" t="t" r="r" b="b"/>
              <a:pathLst>
                <a:path w="1002" h="1432" extrusionOk="0">
                  <a:moveTo>
                    <a:pt x="765" y="1"/>
                  </a:moveTo>
                  <a:cubicBezTo>
                    <a:pt x="558" y="1"/>
                    <a:pt x="345" y="72"/>
                    <a:pt x="201" y="264"/>
                  </a:cubicBezTo>
                  <a:cubicBezTo>
                    <a:pt x="68" y="431"/>
                    <a:pt x="1" y="664"/>
                    <a:pt x="68" y="864"/>
                  </a:cubicBezTo>
                  <a:cubicBezTo>
                    <a:pt x="101" y="1165"/>
                    <a:pt x="401" y="1398"/>
                    <a:pt x="701" y="1432"/>
                  </a:cubicBezTo>
                  <a:lnTo>
                    <a:pt x="902" y="1432"/>
                  </a:lnTo>
                  <a:cubicBezTo>
                    <a:pt x="935" y="998"/>
                    <a:pt x="968" y="564"/>
                    <a:pt x="1002" y="31"/>
                  </a:cubicBezTo>
                  <a:cubicBezTo>
                    <a:pt x="927" y="12"/>
                    <a:pt x="846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8"/>
            <p:cNvSpPr/>
            <p:nvPr/>
          </p:nvSpPr>
          <p:spPr>
            <a:xfrm>
              <a:off x="2582850" y="4029175"/>
              <a:ext cx="27550" cy="35875"/>
            </a:xfrm>
            <a:custGeom>
              <a:avLst/>
              <a:gdLst/>
              <a:ahLst/>
              <a:cxnLst/>
              <a:rect l="l" t="t" r="r" b="b"/>
              <a:pathLst>
                <a:path w="1102" h="1435" extrusionOk="0">
                  <a:moveTo>
                    <a:pt x="719" y="0"/>
                  </a:moveTo>
                  <a:cubicBezTo>
                    <a:pt x="513" y="0"/>
                    <a:pt x="309" y="84"/>
                    <a:pt x="167" y="267"/>
                  </a:cubicBezTo>
                  <a:cubicBezTo>
                    <a:pt x="34" y="400"/>
                    <a:pt x="0" y="634"/>
                    <a:pt x="34" y="834"/>
                  </a:cubicBezTo>
                  <a:cubicBezTo>
                    <a:pt x="101" y="1134"/>
                    <a:pt x="367" y="1401"/>
                    <a:pt x="668" y="1434"/>
                  </a:cubicBezTo>
                  <a:cubicBezTo>
                    <a:pt x="768" y="1434"/>
                    <a:pt x="868" y="1434"/>
                    <a:pt x="968" y="1401"/>
                  </a:cubicBezTo>
                  <a:cubicBezTo>
                    <a:pt x="1035" y="967"/>
                    <a:pt x="1068" y="534"/>
                    <a:pt x="1101" y="100"/>
                  </a:cubicBezTo>
                  <a:cubicBezTo>
                    <a:pt x="984" y="35"/>
                    <a:pt x="851" y="0"/>
                    <a:pt x="7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8"/>
            <p:cNvSpPr/>
            <p:nvPr/>
          </p:nvSpPr>
          <p:spPr>
            <a:xfrm>
              <a:off x="2378525" y="4046875"/>
              <a:ext cx="36725" cy="35900"/>
            </a:xfrm>
            <a:custGeom>
              <a:avLst/>
              <a:gdLst/>
              <a:ahLst/>
              <a:cxnLst/>
              <a:rect l="l" t="t" r="r" b="b"/>
              <a:pathLst>
                <a:path w="1469" h="1436" extrusionOk="0">
                  <a:moveTo>
                    <a:pt x="747" y="0"/>
                  </a:moveTo>
                  <a:cubicBezTo>
                    <a:pt x="546" y="0"/>
                    <a:pt x="344" y="81"/>
                    <a:pt x="201" y="259"/>
                  </a:cubicBezTo>
                  <a:cubicBezTo>
                    <a:pt x="68" y="426"/>
                    <a:pt x="1" y="660"/>
                    <a:pt x="34" y="860"/>
                  </a:cubicBezTo>
                  <a:cubicBezTo>
                    <a:pt x="101" y="1160"/>
                    <a:pt x="368" y="1393"/>
                    <a:pt x="668" y="1427"/>
                  </a:cubicBezTo>
                  <a:cubicBezTo>
                    <a:pt x="704" y="1433"/>
                    <a:pt x="739" y="1435"/>
                    <a:pt x="774" y="1435"/>
                  </a:cubicBezTo>
                  <a:cubicBezTo>
                    <a:pt x="937" y="1435"/>
                    <a:pt x="1092" y="1376"/>
                    <a:pt x="1202" y="1293"/>
                  </a:cubicBezTo>
                  <a:cubicBezTo>
                    <a:pt x="1369" y="1160"/>
                    <a:pt x="1469" y="893"/>
                    <a:pt x="1469" y="693"/>
                  </a:cubicBezTo>
                  <a:cubicBezTo>
                    <a:pt x="1469" y="264"/>
                    <a:pt x="1109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8"/>
            <p:cNvSpPr/>
            <p:nvPr/>
          </p:nvSpPr>
          <p:spPr>
            <a:xfrm>
              <a:off x="2272625" y="4056300"/>
              <a:ext cx="331925" cy="52100"/>
            </a:xfrm>
            <a:custGeom>
              <a:avLst/>
              <a:gdLst/>
              <a:ahLst/>
              <a:cxnLst/>
              <a:rect l="l" t="t" r="r" b="b"/>
              <a:pathLst>
                <a:path w="13277" h="2084" extrusionOk="0">
                  <a:moveTo>
                    <a:pt x="9498" y="0"/>
                  </a:moveTo>
                  <a:cubicBezTo>
                    <a:pt x="8931" y="0"/>
                    <a:pt x="8359" y="133"/>
                    <a:pt x="7840" y="383"/>
                  </a:cubicBezTo>
                  <a:cubicBezTo>
                    <a:pt x="7539" y="549"/>
                    <a:pt x="7239" y="750"/>
                    <a:pt x="6972" y="916"/>
                  </a:cubicBezTo>
                  <a:cubicBezTo>
                    <a:pt x="6572" y="1183"/>
                    <a:pt x="6238" y="1450"/>
                    <a:pt x="5805" y="1583"/>
                  </a:cubicBezTo>
                  <a:cubicBezTo>
                    <a:pt x="5566" y="1663"/>
                    <a:pt x="5304" y="1705"/>
                    <a:pt x="5042" y="1705"/>
                  </a:cubicBezTo>
                  <a:cubicBezTo>
                    <a:pt x="4754" y="1705"/>
                    <a:pt x="4465" y="1655"/>
                    <a:pt x="4204" y="1550"/>
                  </a:cubicBezTo>
                  <a:cubicBezTo>
                    <a:pt x="3870" y="1417"/>
                    <a:pt x="3570" y="1183"/>
                    <a:pt x="3236" y="983"/>
                  </a:cubicBezTo>
                  <a:cubicBezTo>
                    <a:pt x="2936" y="750"/>
                    <a:pt x="2602" y="549"/>
                    <a:pt x="2236" y="383"/>
                  </a:cubicBezTo>
                  <a:cubicBezTo>
                    <a:pt x="1905" y="241"/>
                    <a:pt x="1544" y="173"/>
                    <a:pt x="1182" y="173"/>
                  </a:cubicBezTo>
                  <a:cubicBezTo>
                    <a:pt x="777" y="173"/>
                    <a:pt x="370" y="258"/>
                    <a:pt x="1" y="416"/>
                  </a:cubicBezTo>
                  <a:cubicBezTo>
                    <a:pt x="1" y="549"/>
                    <a:pt x="34" y="683"/>
                    <a:pt x="34" y="816"/>
                  </a:cubicBezTo>
                  <a:cubicBezTo>
                    <a:pt x="397" y="644"/>
                    <a:pt x="804" y="549"/>
                    <a:pt x="1210" y="549"/>
                  </a:cubicBezTo>
                  <a:cubicBezTo>
                    <a:pt x="1514" y="549"/>
                    <a:pt x="1817" y="602"/>
                    <a:pt x="2102" y="716"/>
                  </a:cubicBezTo>
                  <a:cubicBezTo>
                    <a:pt x="2436" y="883"/>
                    <a:pt x="2703" y="1083"/>
                    <a:pt x="3003" y="1283"/>
                  </a:cubicBezTo>
                  <a:cubicBezTo>
                    <a:pt x="3336" y="1517"/>
                    <a:pt x="3670" y="1750"/>
                    <a:pt x="4070" y="1884"/>
                  </a:cubicBezTo>
                  <a:cubicBezTo>
                    <a:pt x="4370" y="2017"/>
                    <a:pt x="4704" y="2084"/>
                    <a:pt x="5071" y="2084"/>
                  </a:cubicBezTo>
                  <a:cubicBezTo>
                    <a:pt x="5371" y="2084"/>
                    <a:pt x="5638" y="2050"/>
                    <a:pt x="5938" y="1950"/>
                  </a:cubicBezTo>
                  <a:cubicBezTo>
                    <a:pt x="6405" y="1784"/>
                    <a:pt x="6805" y="1517"/>
                    <a:pt x="7172" y="1250"/>
                  </a:cubicBezTo>
                  <a:cubicBezTo>
                    <a:pt x="7439" y="1050"/>
                    <a:pt x="7739" y="850"/>
                    <a:pt x="8006" y="716"/>
                  </a:cubicBezTo>
                  <a:cubicBezTo>
                    <a:pt x="8455" y="492"/>
                    <a:pt x="8953" y="380"/>
                    <a:pt x="9456" y="380"/>
                  </a:cubicBezTo>
                  <a:cubicBezTo>
                    <a:pt x="9775" y="380"/>
                    <a:pt x="10097" y="425"/>
                    <a:pt x="10408" y="516"/>
                  </a:cubicBezTo>
                  <a:cubicBezTo>
                    <a:pt x="10875" y="649"/>
                    <a:pt x="11309" y="883"/>
                    <a:pt x="11776" y="1116"/>
                  </a:cubicBezTo>
                  <a:cubicBezTo>
                    <a:pt x="12176" y="1350"/>
                    <a:pt x="12576" y="1583"/>
                    <a:pt x="13010" y="1717"/>
                  </a:cubicBezTo>
                  <a:cubicBezTo>
                    <a:pt x="13110" y="1750"/>
                    <a:pt x="13177" y="1784"/>
                    <a:pt x="13243" y="1784"/>
                  </a:cubicBezTo>
                  <a:cubicBezTo>
                    <a:pt x="13277" y="1684"/>
                    <a:pt x="13277" y="1550"/>
                    <a:pt x="13277" y="1417"/>
                  </a:cubicBezTo>
                  <a:cubicBezTo>
                    <a:pt x="13243" y="1417"/>
                    <a:pt x="13210" y="1383"/>
                    <a:pt x="13143" y="1383"/>
                  </a:cubicBezTo>
                  <a:cubicBezTo>
                    <a:pt x="12743" y="1217"/>
                    <a:pt x="12343" y="1016"/>
                    <a:pt x="11942" y="816"/>
                  </a:cubicBezTo>
                  <a:cubicBezTo>
                    <a:pt x="11509" y="549"/>
                    <a:pt x="11042" y="283"/>
                    <a:pt x="10508" y="149"/>
                  </a:cubicBezTo>
                  <a:cubicBezTo>
                    <a:pt x="10182" y="49"/>
                    <a:pt x="9841" y="0"/>
                    <a:pt x="9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8"/>
            <p:cNvSpPr/>
            <p:nvPr/>
          </p:nvSpPr>
          <p:spPr>
            <a:xfrm>
              <a:off x="2282625" y="4190925"/>
              <a:ext cx="312750" cy="52575"/>
            </a:xfrm>
            <a:custGeom>
              <a:avLst/>
              <a:gdLst/>
              <a:ahLst/>
              <a:cxnLst/>
              <a:rect l="l" t="t" r="r" b="b"/>
              <a:pathLst>
                <a:path w="12510" h="2103" extrusionOk="0">
                  <a:moveTo>
                    <a:pt x="9087" y="0"/>
                  </a:moveTo>
                  <a:cubicBezTo>
                    <a:pt x="8523" y="0"/>
                    <a:pt x="7956" y="120"/>
                    <a:pt x="7440" y="368"/>
                  </a:cubicBezTo>
                  <a:cubicBezTo>
                    <a:pt x="7139" y="535"/>
                    <a:pt x="6839" y="735"/>
                    <a:pt x="6572" y="935"/>
                  </a:cubicBezTo>
                  <a:cubicBezTo>
                    <a:pt x="6172" y="1202"/>
                    <a:pt x="5838" y="1436"/>
                    <a:pt x="5405" y="1602"/>
                  </a:cubicBezTo>
                  <a:cubicBezTo>
                    <a:pt x="5188" y="1674"/>
                    <a:pt x="4953" y="1709"/>
                    <a:pt x="4716" y="1709"/>
                  </a:cubicBezTo>
                  <a:cubicBezTo>
                    <a:pt x="4404" y="1709"/>
                    <a:pt x="4088" y="1649"/>
                    <a:pt x="3804" y="1536"/>
                  </a:cubicBezTo>
                  <a:cubicBezTo>
                    <a:pt x="3470" y="1402"/>
                    <a:pt x="3170" y="1202"/>
                    <a:pt x="2836" y="969"/>
                  </a:cubicBezTo>
                  <a:cubicBezTo>
                    <a:pt x="2536" y="768"/>
                    <a:pt x="2202" y="535"/>
                    <a:pt x="1836" y="401"/>
                  </a:cubicBezTo>
                  <a:cubicBezTo>
                    <a:pt x="1519" y="252"/>
                    <a:pt x="1171" y="187"/>
                    <a:pt x="821" y="187"/>
                  </a:cubicBezTo>
                  <a:cubicBezTo>
                    <a:pt x="544" y="187"/>
                    <a:pt x="266" y="228"/>
                    <a:pt x="1" y="301"/>
                  </a:cubicBezTo>
                  <a:cubicBezTo>
                    <a:pt x="1" y="435"/>
                    <a:pt x="1" y="535"/>
                    <a:pt x="34" y="668"/>
                  </a:cubicBezTo>
                  <a:cubicBezTo>
                    <a:pt x="279" y="592"/>
                    <a:pt x="537" y="551"/>
                    <a:pt x="797" y="551"/>
                  </a:cubicBezTo>
                  <a:cubicBezTo>
                    <a:pt x="1104" y="551"/>
                    <a:pt x="1413" y="608"/>
                    <a:pt x="1702" y="735"/>
                  </a:cubicBezTo>
                  <a:cubicBezTo>
                    <a:pt x="2036" y="868"/>
                    <a:pt x="2303" y="1069"/>
                    <a:pt x="2603" y="1302"/>
                  </a:cubicBezTo>
                  <a:cubicBezTo>
                    <a:pt x="2936" y="1502"/>
                    <a:pt x="3270" y="1736"/>
                    <a:pt x="3670" y="1903"/>
                  </a:cubicBezTo>
                  <a:cubicBezTo>
                    <a:pt x="3970" y="2036"/>
                    <a:pt x="4304" y="2103"/>
                    <a:pt x="4671" y="2103"/>
                  </a:cubicBezTo>
                  <a:cubicBezTo>
                    <a:pt x="4971" y="2103"/>
                    <a:pt x="5271" y="2036"/>
                    <a:pt x="5538" y="1936"/>
                  </a:cubicBezTo>
                  <a:cubicBezTo>
                    <a:pt x="6005" y="1802"/>
                    <a:pt x="6405" y="1502"/>
                    <a:pt x="6772" y="1235"/>
                  </a:cubicBezTo>
                  <a:cubicBezTo>
                    <a:pt x="7039" y="1069"/>
                    <a:pt x="7339" y="868"/>
                    <a:pt x="7606" y="735"/>
                  </a:cubicBezTo>
                  <a:cubicBezTo>
                    <a:pt x="8074" y="501"/>
                    <a:pt x="8595" y="376"/>
                    <a:pt x="9119" y="376"/>
                  </a:cubicBezTo>
                  <a:cubicBezTo>
                    <a:pt x="9418" y="376"/>
                    <a:pt x="9717" y="417"/>
                    <a:pt x="10008" y="502"/>
                  </a:cubicBezTo>
                  <a:cubicBezTo>
                    <a:pt x="10475" y="635"/>
                    <a:pt x="10909" y="868"/>
                    <a:pt x="11376" y="1135"/>
                  </a:cubicBezTo>
                  <a:cubicBezTo>
                    <a:pt x="11709" y="1335"/>
                    <a:pt x="12076" y="1536"/>
                    <a:pt x="12476" y="1669"/>
                  </a:cubicBezTo>
                  <a:cubicBezTo>
                    <a:pt x="12476" y="1536"/>
                    <a:pt x="12476" y="1402"/>
                    <a:pt x="12510" y="1269"/>
                  </a:cubicBezTo>
                  <a:cubicBezTo>
                    <a:pt x="12176" y="1135"/>
                    <a:pt x="11876" y="969"/>
                    <a:pt x="11542" y="802"/>
                  </a:cubicBezTo>
                  <a:cubicBezTo>
                    <a:pt x="11109" y="568"/>
                    <a:pt x="10642" y="301"/>
                    <a:pt x="10108" y="135"/>
                  </a:cubicBezTo>
                  <a:cubicBezTo>
                    <a:pt x="9778" y="46"/>
                    <a:pt x="9433" y="0"/>
                    <a:pt x="90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8"/>
            <p:cNvSpPr/>
            <p:nvPr/>
          </p:nvSpPr>
          <p:spPr>
            <a:xfrm>
              <a:off x="2289300" y="4268500"/>
              <a:ext cx="301075" cy="27550"/>
            </a:xfrm>
            <a:custGeom>
              <a:avLst/>
              <a:gdLst/>
              <a:ahLst/>
              <a:cxnLst/>
              <a:rect l="l" t="t" r="r" b="b"/>
              <a:pathLst>
                <a:path w="12043" h="1102" extrusionOk="0">
                  <a:moveTo>
                    <a:pt x="1" y="0"/>
                  </a:moveTo>
                  <a:cubicBezTo>
                    <a:pt x="1" y="100"/>
                    <a:pt x="1" y="234"/>
                    <a:pt x="34" y="367"/>
                  </a:cubicBezTo>
                  <a:cubicBezTo>
                    <a:pt x="2069" y="868"/>
                    <a:pt x="4170" y="1101"/>
                    <a:pt x="6272" y="1101"/>
                  </a:cubicBezTo>
                  <a:cubicBezTo>
                    <a:pt x="8173" y="1101"/>
                    <a:pt x="10108" y="901"/>
                    <a:pt x="12009" y="501"/>
                  </a:cubicBezTo>
                  <a:cubicBezTo>
                    <a:pt x="12009" y="367"/>
                    <a:pt x="12043" y="234"/>
                    <a:pt x="12043" y="100"/>
                  </a:cubicBezTo>
                  <a:lnTo>
                    <a:pt x="12043" y="100"/>
                  </a:lnTo>
                  <a:cubicBezTo>
                    <a:pt x="10131" y="518"/>
                    <a:pt x="8182" y="727"/>
                    <a:pt x="6234" y="727"/>
                  </a:cubicBezTo>
                  <a:cubicBezTo>
                    <a:pt x="4136" y="727"/>
                    <a:pt x="2042" y="48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8"/>
            <p:cNvSpPr/>
            <p:nvPr/>
          </p:nvSpPr>
          <p:spPr>
            <a:xfrm>
              <a:off x="2277625" y="4125900"/>
              <a:ext cx="324425" cy="30875"/>
            </a:xfrm>
            <a:custGeom>
              <a:avLst/>
              <a:gdLst/>
              <a:ahLst/>
              <a:cxnLst/>
              <a:rect l="l" t="t" r="r" b="b"/>
              <a:pathLst>
                <a:path w="12977" h="1235" extrusionOk="0">
                  <a:moveTo>
                    <a:pt x="1" y="0"/>
                  </a:moveTo>
                  <a:cubicBezTo>
                    <a:pt x="1" y="134"/>
                    <a:pt x="1" y="267"/>
                    <a:pt x="1" y="401"/>
                  </a:cubicBezTo>
                  <a:cubicBezTo>
                    <a:pt x="2202" y="968"/>
                    <a:pt x="4471" y="1235"/>
                    <a:pt x="6739" y="1235"/>
                  </a:cubicBezTo>
                  <a:cubicBezTo>
                    <a:pt x="8807" y="1235"/>
                    <a:pt x="10909" y="1001"/>
                    <a:pt x="12943" y="501"/>
                  </a:cubicBezTo>
                  <a:cubicBezTo>
                    <a:pt x="12977" y="401"/>
                    <a:pt x="12977" y="267"/>
                    <a:pt x="12977" y="134"/>
                  </a:cubicBezTo>
                  <a:lnTo>
                    <a:pt x="12977" y="134"/>
                  </a:lnTo>
                  <a:cubicBezTo>
                    <a:pt x="10927" y="614"/>
                    <a:pt x="8830" y="856"/>
                    <a:pt x="6736" y="856"/>
                  </a:cubicBezTo>
                  <a:cubicBezTo>
                    <a:pt x="4468" y="856"/>
                    <a:pt x="2203" y="573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14DC9600-6EAC-F0F9-66C2-067B944A87ED}"/>
              </a:ext>
            </a:extLst>
          </p:cNvPr>
          <p:cNvSpPr txBox="1">
            <a:spLocks/>
          </p:cNvSpPr>
          <p:nvPr/>
        </p:nvSpPr>
        <p:spPr>
          <a:xfrm>
            <a:off x="671249" y="1312302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880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LUYỆN</a:t>
            </a:r>
            <a:r>
              <a:rPr lang="en-US" sz="880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80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TẬP</a:t>
            </a:r>
            <a:endParaRPr lang="en-US" sz="8800" dirty="0">
              <a:solidFill>
                <a:srgbClr val="277C74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766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7" name="Google Shape;3527;p56"/>
          <p:cNvGrpSpPr/>
          <p:nvPr/>
        </p:nvGrpSpPr>
        <p:grpSpPr>
          <a:xfrm rot="1039888">
            <a:off x="350842" y="454773"/>
            <a:ext cx="1032829" cy="722298"/>
            <a:chOff x="1143214" y="547371"/>
            <a:chExt cx="1032826" cy="722296"/>
          </a:xfrm>
        </p:grpSpPr>
        <p:sp>
          <p:nvSpPr>
            <p:cNvPr id="3528" name="Google Shape;3528;p56"/>
            <p:cNvSpPr/>
            <p:nvPr/>
          </p:nvSpPr>
          <p:spPr>
            <a:xfrm>
              <a:off x="1143214" y="614234"/>
              <a:ext cx="990352" cy="655433"/>
            </a:xfrm>
            <a:custGeom>
              <a:avLst/>
              <a:gdLst/>
              <a:ahLst/>
              <a:cxnLst/>
              <a:rect l="l" t="t" r="r" b="b"/>
              <a:pathLst>
                <a:path w="37400" h="24752" extrusionOk="0">
                  <a:moveTo>
                    <a:pt x="1582" y="0"/>
                  </a:moveTo>
                  <a:lnTo>
                    <a:pt x="1" y="2572"/>
                  </a:lnTo>
                  <a:lnTo>
                    <a:pt x="35818" y="24752"/>
                  </a:lnTo>
                  <a:lnTo>
                    <a:pt x="37399" y="22204"/>
                  </a:lnTo>
                  <a:lnTo>
                    <a:pt x="1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56"/>
            <p:cNvSpPr/>
            <p:nvPr/>
          </p:nvSpPr>
          <p:spPr>
            <a:xfrm>
              <a:off x="1185715" y="547371"/>
              <a:ext cx="990326" cy="659193"/>
            </a:xfrm>
            <a:custGeom>
              <a:avLst/>
              <a:gdLst/>
              <a:ahLst/>
              <a:cxnLst/>
              <a:rect l="l" t="t" r="r" b="b"/>
              <a:pathLst>
                <a:path w="37399" h="24894" extrusionOk="0">
                  <a:moveTo>
                    <a:pt x="1581" y="1"/>
                  </a:moveTo>
                  <a:lnTo>
                    <a:pt x="0" y="2549"/>
                  </a:lnTo>
                  <a:lnTo>
                    <a:pt x="35818" y="24894"/>
                  </a:lnTo>
                  <a:lnTo>
                    <a:pt x="37399" y="22322"/>
                  </a:lnTo>
                  <a:lnTo>
                    <a:pt x="15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56"/>
            <p:cNvSpPr/>
            <p:nvPr/>
          </p:nvSpPr>
          <p:spPr>
            <a:xfrm>
              <a:off x="2031073" y="1082830"/>
              <a:ext cx="47505" cy="68769"/>
            </a:xfrm>
            <a:custGeom>
              <a:avLst/>
              <a:gdLst/>
              <a:ahLst/>
              <a:cxnLst/>
              <a:rect l="l" t="t" r="r" b="b"/>
              <a:pathLst>
                <a:path w="1794" h="2597" extrusionOk="0">
                  <a:moveTo>
                    <a:pt x="1464" y="1"/>
                  </a:moveTo>
                  <a:lnTo>
                    <a:pt x="1" y="2384"/>
                  </a:lnTo>
                  <a:lnTo>
                    <a:pt x="331" y="2596"/>
                  </a:lnTo>
                  <a:lnTo>
                    <a:pt x="1794" y="213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56"/>
            <p:cNvSpPr/>
            <p:nvPr/>
          </p:nvSpPr>
          <p:spPr>
            <a:xfrm>
              <a:off x="1977980" y="105033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87" y="1"/>
                  </a:moveTo>
                  <a:lnTo>
                    <a:pt x="0" y="2361"/>
                  </a:lnTo>
                  <a:lnTo>
                    <a:pt x="330" y="2573"/>
                  </a:lnTo>
                  <a:lnTo>
                    <a:pt x="1793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6"/>
            <p:cNvSpPr/>
            <p:nvPr/>
          </p:nvSpPr>
          <p:spPr>
            <a:xfrm>
              <a:off x="1924860" y="101723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84"/>
                  </a:lnTo>
                  <a:lnTo>
                    <a:pt x="331" y="2572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6"/>
            <p:cNvSpPr/>
            <p:nvPr/>
          </p:nvSpPr>
          <p:spPr>
            <a:xfrm>
              <a:off x="1395015" y="688590"/>
              <a:ext cx="47505" cy="68742"/>
            </a:xfrm>
            <a:custGeom>
              <a:avLst/>
              <a:gdLst/>
              <a:ahLst/>
              <a:cxnLst/>
              <a:rect l="l" t="t" r="r" b="b"/>
              <a:pathLst>
                <a:path w="1794" h="2596" extrusionOk="0">
                  <a:moveTo>
                    <a:pt x="1464" y="0"/>
                  </a:moveTo>
                  <a:lnTo>
                    <a:pt x="1" y="2383"/>
                  </a:lnTo>
                  <a:lnTo>
                    <a:pt x="307" y="2596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6"/>
            <p:cNvSpPr/>
            <p:nvPr/>
          </p:nvSpPr>
          <p:spPr>
            <a:xfrm>
              <a:off x="1341287" y="65797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0"/>
                  </a:moveTo>
                  <a:lnTo>
                    <a:pt x="1" y="2360"/>
                  </a:lnTo>
                  <a:lnTo>
                    <a:pt x="307" y="2572"/>
                  </a:lnTo>
                  <a:lnTo>
                    <a:pt x="1794" y="18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6"/>
            <p:cNvSpPr/>
            <p:nvPr/>
          </p:nvSpPr>
          <p:spPr>
            <a:xfrm>
              <a:off x="1288803" y="622972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1"/>
                  </a:moveTo>
                  <a:lnTo>
                    <a:pt x="1" y="2384"/>
                  </a:lnTo>
                  <a:lnTo>
                    <a:pt x="331" y="2573"/>
                  </a:lnTo>
                  <a:lnTo>
                    <a:pt x="1794" y="213"/>
                  </a:lnTo>
                  <a:lnTo>
                    <a:pt x="14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6"/>
            <p:cNvSpPr/>
            <p:nvPr/>
          </p:nvSpPr>
          <p:spPr>
            <a:xfrm>
              <a:off x="1606831" y="822290"/>
              <a:ext cx="48141" cy="68769"/>
            </a:xfrm>
            <a:custGeom>
              <a:avLst/>
              <a:gdLst/>
              <a:ahLst/>
              <a:cxnLst/>
              <a:rect l="l" t="t" r="r" b="b"/>
              <a:pathLst>
                <a:path w="1818" h="2597" extrusionOk="0">
                  <a:moveTo>
                    <a:pt x="1487" y="1"/>
                  </a:moveTo>
                  <a:lnTo>
                    <a:pt x="0" y="2384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6"/>
            <p:cNvSpPr/>
            <p:nvPr/>
          </p:nvSpPr>
          <p:spPr>
            <a:xfrm>
              <a:off x="1553712" y="787309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83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6"/>
            <p:cNvSpPr/>
            <p:nvPr/>
          </p:nvSpPr>
          <p:spPr>
            <a:xfrm>
              <a:off x="1500619" y="75481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60"/>
                  </a:lnTo>
                  <a:lnTo>
                    <a:pt x="331" y="2572"/>
                  </a:lnTo>
                  <a:lnTo>
                    <a:pt x="1817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6"/>
            <p:cNvSpPr/>
            <p:nvPr/>
          </p:nvSpPr>
          <p:spPr>
            <a:xfrm>
              <a:off x="1819892" y="954135"/>
              <a:ext cx="48141" cy="68742"/>
            </a:xfrm>
            <a:custGeom>
              <a:avLst/>
              <a:gdLst/>
              <a:ahLst/>
              <a:cxnLst/>
              <a:rect l="l" t="t" r="r" b="b"/>
              <a:pathLst>
                <a:path w="1818" h="2596" extrusionOk="0">
                  <a:moveTo>
                    <a:pt x="1487" y="0"/>
                  </a:moveTo>
                  <a:lnTo>
                    <a:pt x="0" y="2383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56"/>
            <p:cNvSpPr/>
            <p:nvPr/>
          </p:nvSpPr>
          <p:spPr>
            <a:xfrm>
              <a:off x="1766772" y="921644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60"/>
                  </a:lnTo>
                  <a:lnTo>
                    <a:pt x="331" y="2572"/>
                  </a:lnTo>
                  <a:lnTo>
                    <a:pt x="1794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56"/>
            <p:cNvSpPr/>
            <p:nvPr/>
          </p:nvSpPr>
          <p:spPr>
            <a:xfrm>
              <a:off x="1713044" y="886028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4" y="0"/>
                  </a:moveTo>
                  <a:lnTo>
                    <a:pt x="1" y="2384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6"/>
            <p:cNvSpPr/>
            <p:nvPr/>
          </p:nvSpPr>
          <p:spPr>
            <a:xfrm>
              <a:off x="1849259" y="987236"/>
              <a:ext cx="71867" cy="106264"/>
            </a:xfrm>
            <a:custGeom>
              <a:avLst/>
              <a:gdLst/>
              <a:ahLst/>
              <a:cxnLst/>
              <a:rect l="l" t="t" r="r" b="b"/>
              <a:pathLst>
                <a:path w="2714" h="4013" extrusionOk="0">
                  <a:moveTo>
                    <a:pt x="2384" y="1"/>
                  </a:moveTo>
                  <a:lnTo>
                    <a:pt x="0" y="3800"/>
                  </a:lnTo>
                  <a:lnTo>
                    <a:pt x="331" y="4012"/>
                  </a:lnTo>
                  <a:lnTo>
                    <a:pt x="2714" y="213"/>
                  </a:lnTo>
                  <a:lnTo>
                    <a:pt x="23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6"/>
            <p:cNvSpPr/>
            <p:nvPr/>
          </p:nvSpPr>
          <p:spPr>
            <a:xfrm>
              <a:off x="1636198" y="85290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0" y="3823"/>
                  </a:lnTo>
                  <a:lnTo>
                    <a:pt x="331" y="4012"/>
                  </a:lnTo>
                  <a:lnTo>
                    <a:pt x="2690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6"/>
            <p:cNvSpPr/>
            <p:nvPr/>
          </p:nvSpPr>
          <p:spPr>
            <a:xfrm>
              <a:off x="1424382" y="72169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1" y="3800"/>
                  </a:lnTo>
                  <a:lnTo>
                    <a:pt x="331" y="4012"/>
                  </a:lnTo>
                  <a:lnTo>
                    <a:pt x="2691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5" name="Google Shape;3545;p56"/>
          <p:cNvGrpSpPr/>
          <p:nvPr/>
        </p:nvGrpSpPr>
        <p:grpSpPr>
          <a:xfrm>
            <a:off x="7054611" y="4227841"/>
            <a:ext cx="819771" cy="865634"/>
            <a:chOff x="7088286" y="1674216"/>
            <a:chExt cx="819771" cy="865634"/>
          </a:xfrm>
        </p:grpSpPr>
        <p:grpSp>
          <p:nvGrpSpPr>
            <p:cNvPr id="3546" name="Google Shape;3546;p56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3547" name="Google Shape;3547;p56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56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56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56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56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56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56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56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56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56" name="Google Shape;3556;p56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7" name="Google Shape;3557;p56"/>
          <p:cNvGrpSpPr/>
          <p:nvPr/>
        </p:nvGrpSpPr>
        <p:grpSpPr>
          <a:xfrm rot="-1373138">
            <a:off x="1057520" y="485018"/>
            <a:ext cx="301364" cy="300410"/>
            <a:chOff x="3312562" y="901016"/>
            <a:chExt cx="301358" cy="300404"/>
          </a:xfrm>
        </p:grpSpPr>
        <p:sp>
          <p:nvSpPr>
            <p:cNvPr id="3558" name="Google Shape;3558;p56"/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56"/>
            <p:cNvSpPr/>
            <p:nvPr/>
          </p:nvSpPr>
          <p:spPr>
            <a:xfrm>
              <a:off x="3399565" y="1004276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56"/>
            <p:cNvSpPr/>
            <p:nvPr/>
          </p:nvSpPr>
          <p:spPr>
            <a:xfrm>
              <a:off x="3490179" y="901265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56"/>
            <p:cNvSpPr/>
            <p:nvPr/>
          </p:nvSpPr>
          <p:spPr>
            <a:xfrm>
              <a:off x="3340744" y="943577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56"/>
            <p:cNvSpPr/>
            <p:nvPr/>
          </p:nvSpPr>
          <p:spPr>
            <a:xfrm>
              <a:off x="3377692" y="980524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56"/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56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56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56"/>
            <p:cNvSpPr/>
            <p:nvPr/>
          </p:nvSpPr>
          <p:spPr>
            <a:xfrm>
              <a:off x="3530164" y="933942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7" name="Google Shape;3567;p56"/>
          <p:cNvGrpSpPr/>
          <p:nvPr/>
        </p:nvGrpSpPr>
        <p:grpSpPr>
          <a:xfrm rot="-899960">
            <a:off x="7709898" y="3045092"/>
            <a:ext cx="838177" cy="1491124"/>
            <a:chOff x="6731516" y="350687"/>
            <a:chExt cx="838202" cy="1491169"/>
          </a:xfrm>
        </p:grpSpPr>
        <p:sp>
          <p:nvSpPr>
            <p:cNvPr id="3568" name="Google Shape;3568;p56"/>
            <p:cNvSpPr/>
            <p:nvPr/>
          </p:nvSpPr>
          <p:spPr>
            <a:xfrm>
              <a:off x="6911475" y="988500"/>
              <a:ext cx="172675" cy="253324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56"/>
            <p:cNvSpPr/>
            <p:nvPr/>
          </p:nvSpPr>
          <p:spPr>
            <a:xfrm>
              <a:off x="6887075" y="1044873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56"/>
            <p:cNvSpPr/>
            <p:nvPr/>
          </p:nvSpPr>
          <p:spPr>
            <a:xfrm>
              <a:off x="7225056" y="902247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56"/>
            <p:cNvSpPr/>
            <p:nvPr/>
          </p:nvSpPr>
          <p:spPr>
            <a:xfrm>
              <a:off x="7288347" y="914894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56"/>
            <p:cNvSpPr/>
            <p:nvPr/>
          </p:nvSpPr>
          <p:spPr>
            <a:xfrm>
              <a:off x="6869611" y="351907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56"/>
            <p:cNvSpPr/>
            <p:nvPr/>
          </p:nvSpPr>
          <p:spPr>
            <a:xfrm>
              <a:off x="6904632" y="350687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56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56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56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56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56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56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56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56"/>
            <p:cNvSpPr/>
            <p:nvPr/>
          </p:nvSpPr>
          <p:spPr>
            <a:xfrm>
              <a:off x="7026778" y="783640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56"/>
            <p:cNvSpPr/>
            <p:nvPr/>
          </p:nvSpPr>
          <p:spPr>
            <a:xfrm>
              <a:off x="7004296" y="783402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56"/>
            <p:cNvSpPr/>
            <p:nvPr/>
          </p:nvSpPr>
          <p:spPr>
            <a:xfrm>
              <a:off x="7053020" y="795504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56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56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56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56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56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56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2FC66AC6-6A1A-CA14-842A-8C135758A188}"/>
              </a:ext>
            </a:extLst>
          </p:cNvPr>
          <p:cNvSpPr txBox="1">
            <a:spLocks/>
          </p:cNvSpPr>
          <p:nvPr/>
        </p:nvSpPr>
        <p:spPr>
          <a:xfrm>
            <a:off x="740958" y="1935320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HĐ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1: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chọn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việc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nên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endParaRPr lang="en-US" sz="3600" b="0" dirty="0">
              <a:solidFill>
                <a:srgbClr val="277C74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_ĐỒNG HỒ ĐẾM NGƯỢC 30s FINAL">
            <a:hlinkClick r:id="" action="ppaction://media"/>
            <a:extLst>
              <a:ext uri="{FF2B5EF4-FFF2-40B4-BE49-F238E27FC236}">
                <a16:creationId xmlns:a16="http://schemas.microsoft.com/office/drawing/2014/main" id="{E8A43EF0-8A91-4898-E8D8-AF3801E45D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0494"/>
            <a:ext cx="9144000" cy="516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6E313CA-53C5-D6F1-672A-38F943423F56}"/>
              </a:ext>
            </a:extLst>
          </p:cNvPr>
          <p:cNvGrpSpPr/>
          <p:nvPr/>
        </p:nvGrpSpPr>
        <p:grpSpPr>
          <a:xfrm>
            <a:off x="697407" y="550970"/>
            <a:ext cx="4437290" cy="4041559"/>
            <a:chOff x="2456429" y="944779"/>
            <a:chExt cx="4108677" cy="363293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704142F-8B89-D907-0D23-37BB47078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56429" y="944779"/>
              <a:ext cx="4108677" cy="3632935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3A2B403-B6CB-0E5B-60AB-36F099C8C4F3}"/>
                </a:ext>
              </a:extLst>
            </p:cNvPr>
            <p:cNvSpPr/>
            <p:nvPr/>
          </p:nvSpPr>
          <p:spPr>
            <a:xfrm>
              <a:off x="2456430" y="1407319"/>
              <a:ext cx="829696" cy="8786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6F13332-4725-565D-C490-E64AC510FB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8219" r="92466">
                        <a14:foregroundMark x1="8904" y1="22857" x2="8904" y2="22857"/>
                        <a14:foregroundMark x1="16438" y1="12857" x2="16438" y2="12857"/>
                        <a14:foregroundMark x1="92466" y1="22857" x2="92466" y2="22857"/>
                        <a14:foregroundMark x1="11644" y1="14286" x2="11644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543" y="183748"/>
            <a:ext cx="1173728" cy="562746"/>
          </a:xfrm>
          <a:prstGeom prst="rect">
            <a:avLst/>
          </a:prstGeom>
        </p:spPr>
      </p:pic>
      <p:sp>
        <p:nvSpPr>
          <p:cNvPr id="11" name="Google Shape;222;p19">
            <a:extLst>
              <a:ext uri="{FF2B5EF4-FFF2-40B4-BE49-F238E27FC236}">
                <a16:creationId xmlns:a16="http://schemas.microsoft.com/office/drawing/2014/main" id="{C2E53AF6-B09D-2DA6-E8C4-FF62C7A43D2C}"/>
              </a:ext>
            </a:extLst>
          </p:cNvPr>
          <p:cNvSpPr txBox="1">
            <a:spLocks/>
          </p:cNvSpPr>
          <p:nvPr/>
        </p:nvSpPr>
        <p:spPr>
          <a:xfrm>
            <a:off x="4622006" y="1749583"/>
            <a:ext cx="382458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Việc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việc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 </a:t>
            </a:r>
          </a:p>
          <a:p>
            <a:pPr algn="just"/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Vì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6E313CA-53C5-D6F1-672A-38F943423F56}"/>
              </a:ext>
            </a:extLst>
          </p:cNvPr>
          <p:cNvGrpSpPr/>
          <p:nvPr/>
        </p:nvGrpSpPr>
        <p:grpSpPr>
          <a:xfrm>
            <a:off x="697408" y="346914"/>
            <a:ext cx="3610274" cy="3038240"/>
            <a:chOff x="2456429" y="944779"/>
            <a:chExt cx="4108677" cy="363293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704142F-8B89-D907-0D23-37BB47078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56429" y="944779"/>
              <a:ext cx="4108677" cy="3632935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3A2B403-B6CB-0E5B-60AB-36F099C8C4F3}"/>
                </a:ext>
              </a:extLst>
            </p:cNvPr>
            <p:cNvSpPr/>
            <p:nvPr/>
          </p:nvSpPr>
          <p:spPr>
            <a:xfrm>
              <a:off x="2456430" y="1407319"/>
              <a:ext cx="829696" cy="8786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6F13332-4725-565D-C490-E64AC510FB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8219" r="92466">
                        <a14:foregroundMark x1="8904" y1="22857" x2="8904" y2="22857"/>
                        <a14:foregroundMark x1="16438" y1="12857" x2="16438" y2="12857"/>
                        <a14:foregroundMark x1="92466" y1="22857" x2="92466" y2="22857"/>
                        <a14:foregroundMark x1="11644" y1="14286" x2="11644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543" y="183748"/>
            <a:ext cx="1173728" cy="562746"/>
          </a:xfrm>
          <a:prstGeom prst="rect">
            <a:avLst/>
          </a:prstGeom>
        </p:spPr>
      </p:pic>
      <p:sp>
        <p:nvSpPr>
          <p:cNvPr id="11" name="Google Shape;222;p19">
            <a:extLst>
              <a:ext uri="{FF2B5EF4-FFF2-40B4-BE49-F238E27FC236}">
                <a16:creationId xmlns:a16="http://schemas.microsoft.com/office/drawing/2014/main" id="{C2E53AF6-B09D-2DA6-E8C4-FF62C7A43D2C}"/>
              </a:ext>
            </a:extLst>
          </p:cNvPr>
          <p:cNvSpPr txBox="1">
            <a:spLocks/>
          </p:cNvSpPr>
          <p:nvPr/>
        </p:nvSpPr>
        <p:spPr>
          <a:xfrm>
            <a:off x="4043498" y="1264326"/>
            <a:ext cx="4350408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Những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việc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</a:p>
          <a:p>
            <a:pPr algn="just"/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phải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mình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nguyên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đấy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phòng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trường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hợp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sẽ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quay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  <a:p>
            <a:pPr algn="just"/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lên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cách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endParaRPr lang="en-US" sz="2200" b="0" dirty="0">
              <a:solidFill>
                <a:schemeClr val="bg2">
                  <a:lumMod val="50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2" name="Picture 1" descr="Free Like and dislike icon free png 19533420 PNG with Transparent Background">
            <a:extLst>
              <a:ext uri="{FF2B5EF4-FFF2-40B4-BE49-F238E27FC236}">
                <a16:creationId xmlns:a16="http://schemas.microsoft.com/office/drawing/2014/main" id="{A07F0671-5E4E-BC28-441F-4C8CE59AE6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7" t="18188" r="49401" b="17236"/>
          <a:stretch/>
        </p:blipFill>
        <p:spPr bwMode="auto">
          <a:xfrm>
            <a:off x="3529283" y="562318"/>
            <a:ext cx="514215" cy="5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ree Like and dislike icon free png 19533420 PNG with Transparent Background">
            <a:extLst>
              <a:ext uri="{FF2B5EF4-FFF2-40B4-BE49-F238E27FC236}">
                <a16:creationId xmlns:a16="http://schemas.microsoft.com/office/drawing/2014/main" id="{12323C21-F0EF-2FD8-8998-701169C52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7" t="18188" r="49401" b="17236"/>
          <a:stretch/>
        </p:blipFill>
        <p:spPr bwMode="auto">
          <a:xfrm>
            <a:off x="3564935" y="1704315"/>
            <a:ext cx="514215" cy="5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ree Like and dislike icon free png 19533420 PNG with Transparent Background">
            <a:extLst>
              <a:ext uri="{FF2B5EF4-FFF2-40B4-BE49-F238E27FC236}">
                <a16:creationId xmlns:a16="http://schemas.microsoft.com/office/drawing/2014/main" id="{58BEF6E1-97C1-BD31-3D7A-9BBFB0BF4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5" t="16349" r="15453" b="19074"/>
          <a:stretch/>
        </p:blipFill>
        <p:spPr bwMode="auto">
          <a:xfrm>
            <a:off x="2333897" y="2323610"/>
            <a:ext cx="473597" cy="49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22;p19">
            <a:extLst>
              <a:ext uri="{FF2B5EF4-FFF2-40B4-BE49-F238E27FC236}">
                <a16:creationId xmlns:a16="http://schemas.microsoft.com/office/drawing/2014/main" id="{BC44EA75-7DBE-2CE1-A13F-9C063626F048}"/>
              </a:ext>
            </a:extLst>
          </p:cNvPr>
          <p:cNvSpPr txBox="1">
            <a:spLocks/>
          </p:cNvSpPr>
          <p:nvPr/>
        </p:nvSpPr>
        <p:spPr>
          <a:xfrm>
            <a:off x="1778794" y="3548320"/>
            <a:ext cx="6615112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lấy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xem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200" b="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mình</a:t>
            </a:r>
            <a:endParaRPr lang="en-US" sz="2200" b="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92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A7F4011D-7F4E-F00D-01CC-662B34FAA5BD}"/>
              </a:ext>
            </a:extLst>
          </p:cNvPr>
          <p:cNvSpPr txBox="1">
            <a:spLocks/>
          </p:cNvSpPr>
          <p:nvPr/>
        </p:nvSpPr>
        <p:spPr>
          <a:xfrm>
            <a:off x="4200525" y="1725380"/>
            <a:ext cx="3986213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Khi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muốn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cách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24FAB2-FA85-6E2F-9E08-4754F8F99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219" r="92466">
                        <a14:foregroundMark x1="8904" y1="22857" x2="8904" y2="22857"/>
                        <a14:foregroundMark x1="16438" y1="12857" x2="16438" y2="12857"/>
                        <a14:foregroundMark x1="92466" y1="22857" x2="92466" y2="22857"/>
                        <a14:foregroundMark x1="11644" y1="14286" x2="11644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687" y="55160"/>
            <a:ext cx="1173728" cy="562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50C7C1-2639-3B21-2BD0-0A33EAA81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410" y="973775"/>
            <a:ext cx="2941090" cy="281955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3FC6297-670F-D1FB-DBCF-2BFBE118A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7164" y="2473859"/>
            <a:ext cx="1211782" cy="111694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75646B7-51FA-6F3F-C582-EDBE03305AE6}"/>
              </a:ext>
            </a:extLst>
          </p:cNvPr>
          <p:cNvGrpSpPr/>
          <p:nvPr/>
        </p:nvGrpSpPr>
        <p:grpSpPr>
          <a:xfrm>
            <a:off x="270057" y="1005802"/>
            <a:ext cx="2643849" cy="3719861"/>
            <a:chOff x="1571474" y="1466502"/>
            <a:chExt cx="2022490" cy="2731628"/>
          </a:xfrm>
        </p:grpSpPr>
        <p:sp>
          <p:nvSpPr>
            <p:cNvPr id="3463" name="Google Shape;3463;p53"/>
            <p:cNvSpPr/>
            <p:nvPr/>
          </p:nvSpPr>
          <p:spPr>
            <a:xfrm>
              <a:off x="2285272" y="1609684"/>
              <a:ext cx="607975" cy="553250"/>
            </a:xfrm>
            <a:custGeom>
              <a:avLst/>
              <a:gdLst/>
              <a:ahLst/>
              <a:cxnLst/>
              <a:rect l="l" t="t" r="r" b="b"/>
              <a:pathLst>
                <a:path w="24319" h="22130" extrusionOk="0">
                  <a:moveTo>
                    <a:pt x="12132" y="0"/>
                  </a:moveTo>
                  <a:cubicBezTo>
                    <a:pt x="7102" y="0"/>
                    <a:pt x="2574" y="3447"/>
                    <a:pt x="1402" y="8536"/>
                  </a:cubicBezTo>
                  <a:cubicBezTo>
                    <a:pt x="1" y="14507"/>
                    <a:pt x="3703" y="20444"/>
                    <a:pt x="9641" y="21845"/>
                  </a:cubicBezTo>
                  <a:cubicBezTo>
                    <a:pt x="10474" y="22037"/>
                    <a:pt x="11309" y="22129"/>
                    <a:pt x="12131" y="22129"/>
                  </a:cubicBezTo>
                  <a:cubicBezTo>
                    <a:pt x="17164" y="22129"/>
                    <a:pt x="21741" y="18677"/>
                    <a:pt x="22917" y="13573"/>
                  </a:cubicBezTo>
                  <a:cubicBezTo>
                    <a:pt x="24318" y="7635"/>
                    <a:pt x="20615" y="1697"/>
                    <a:pt x="14678" y="296"/>
                  </a:cubicBezTo>
                  <a:cubicBezTo>
                    <a:pt x="13824" y="96"/>
                    <a:pt x="12971" y="0"/>
                    <a:pt x="12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 dirty="0">
                  <a:solidFill>
                    <a:schemeClr val="dk2"/>
                  </a:solidFill>
                  <a:latin typeface="Amatic SC"/>
                  <a:ea typeface="Amatic SC"/>
                  <a:cs typeface="Amatic SC"/>
                  <a:sym typeface="Amatic SC"/>
                </a:rPr>
                <a:t>1</a:t>
              </a:r>
              <a:endParaRPr sz="3000" b="1" dirty="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3464" name="Google Shape;3464;p53"/>
            <p:cNvSpPr/>
            <p:nvPr/>
          </p:nvSpPr>
          <p:spPr>
            <a:xfrm>
              <a:off x="2595837" y="2413402"/>
              <a:ext cx="579600" cy="553125"/>
            </a:xfrm>
            <a:custGeom>
              <a:avLst/>
              <a:gdLst/>
              <a:ahLst/>
              <a:cxnLst/>
              <a:rect l="l" t="t" r="r" b="b"/>
              <a:pathLst>
                <a:path w="23184" h="22125" extrusionOk="0">
                  <a:moveTo>
                    <a:pt x="11583" y="0"/>
                  </a:moveTo>
                  <a:cubicBezTo>
                    <a:pt x="5969" y="0"/>
                    <a:pt x="1165" y="4291"/>
                    <a:pt x="601" y="9995"/>
                  </a:cubicBezTo>
                  <a:cubicBezTo>
                    <a:pt x="0" y="16066"/>
                    <a:pt x="4437" y="21469"/>
                    <a:pt x="10508" y="22070"/>
                  </a:cubicBezTo>
                  <a:cubicBezTo>
                    <a:pt x="10877" y="22106"/>
                    <a:pt x="11245" y="22124"/>
                    <a:pt x="11608" y="22124"/>
                  </a:cubicBezTo>
                  <a:cubicBezTo>
                    <a:pt x="17223" y="22124"/>
                    <a:pt x="22053" y="17864"/>
                    <a:pt x="22617" y="12163"/>
                  </a:cubicBezTo>
                  <a:cubicBezTo>
                    <a:pt x="23184" y="6092"/>
                    <a:pt x="18747" y="655"/>
                    <a:pt x="12676" y="54"/>
                  </a:cubicBezTo>
                  <a:cubicBezTo>
                    <a:pt x="12309" y="18"/>
                    <a:pt x="11945" y="0"/>
                    <a:pt x="11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 dirty="0">
                  <a:solidFill>
                    <a:schemeClr val="dk2"/>
                  </a:solidFill>
                  <a:latin typeface="Amatic SC"/>
                  <a:ea typeface="Amatic SC"/>
                  <a:cs typeface="Amatic SC"/>
                  <a:sym typeface="Amatic SC"/>
                </a:rPr>
                <a:t>2</a:t>
              </a:r>
              <a:endParaRPr sz="3000" b="1" dirty="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3466" name="Google Shape;3466;p53"/>
            <p:cNvSpPr/>
            <p:nvPr/>
          </p:nvSpPr>
          <p:spPr>
            <a:xfrm>
              <a:off x="3005189" y="3471659"/>
              <a:ext cx="588775" cy="552950"/>
            </a:xfrm>
            <a:custGeom>
              <a:avLst/>
              <a:gdLst/>
              <a:ahLst/>
              <a:cxnLst/>
              <a:rect l="l" t="t" r="r" b="b"/>
              <a:pathLst>
                <a:path w="23551" h="22118" extrusionOk="0">
                  <a:moveTo>
                    <a:pt x="11778" y="1"/>
                  </a:moveTo>
                  <a:cubicBezTo>
                    <a:pt x="6300" y="1"/>
                    <a:pt x="1537" y="4056"/>
                    <a:pt x="801" y="9604"/>
                  </a:cubicBezTo>
                  <a:cubicBezTo>
                    <a:pt x="0" y="15675"/>
                    <a:pt x="4270" y="21213"/>
                    <a:pt x="10341" y="22013"/>
                  </a:cubicBezTo>
                  <a:cubicBezTo>
                    <a:pt x="10848" y="22083"/>
                    <a:pt x="11352" y="22117"/>
                    <a:pt x="11850" y="22117"/>
                  </a:cubicBezTo>
                  <a:cubicBezTo>
                    <a:pt x="17281" y="22117"/>
                    <a:pt x="22017" y="18067"/>
                    <a:pt x="22750" y="12506"/>
                  </a:cubicBezTo>
                  <a:cubicBezTo>
                    <a:pt x="23550" y="6469"/>
                    <a:pt x="19281" y="898"/>
                    <a:pt x="13243" y="97"/>
                  </a:cubicBezTo>
                  <a:cubicBezTo>
                    <a:pt x="12751" y="33"/>
                    <a:pt x="12262" y="1"/>
                    <a:pt x="11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 dirty="0">
                  <a:solidFill>
                    <a:schemeClr val="dk2"/>
                  </a:solidFill>
                  <a:latin typeface="Amatic SC"/>
                  <a:ea typeface="Amatic SC"/>
                  <a:cs typeface="Amatic SC"/>
                  <a:sym typeface="Amatic SC"/>
                </a:rPr>
                <a:t>3</a:t>
              </a:r>
              <a:endParaRPr sz="3000" b="1" dirty="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grpSp>
          <p:nvGrpSpPr>
            <p:cNvPr id="3467" name="Google Shape;3467;p53"/>
            <p:cNvGrpSpPr/>
            <p:nvPr/>
          </p:nvGrpSpPr>
          <p:grpSpPr>
            <a:xfrm rot="10800000">
              <a:off x="1571474" y="1466502"/>
              <a:ext cx="1546181" cy="2731628"/>
              <a:chOff x="2914750" y="1458975"/>
              <a:chExt cx="1733775" cy="3063050"/>
            </a:xfrm>
          </p:grpSpPr>
          <p:sp>
            <p:nvSpPr>
              <p:cNvPr id="3468" name="Google Shape;3468;p53"/>
              <p:cNvSpPr/>
              <p:nvPr/>
            </p:nvSpPr>
            <p:spPr>
              <a:xfrm>
                <a:off x="2914750" y="1835925"/>
                <a:ext cx="1607850" cy="2415075"/>
              </a:xfrm>
              <a:custGeom>
                <a:avLst/>
                <a:gdLst/>
                <a:ahLst/>
                <a:cxnLst/>
                <a:rect l="l" t="t" r="r" b="b"/>
                <a:pathLst>
                  <a:path w="64314" h="96603" extrusionOk="0">
                    <a:moveTo>
                      <a:pt x="1" y="11175"/>
                    </a:moveTo>
                    <a:lnTo>
                      <a:pt x="23117" y="0"/>
                    </a:lnTo>
                    <a:lnTo>
                      <a:pt x="64313" y="85462"/>
                    </a:lnTo>
                    <a:lnTo>
                      <a:pt x="41197" y="966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53"/>
              <p:cNvSpPr/>
              <p:nvPr/>
            </p:nvSpPr>
            <p:spPr>
              <a:xfrm>
                <a:off x="2914750" y="1458975"/>
                <a:ext cx="577950" cy="656350"/>
              </a:xfrm>
              <a:custGeom>
                <a:avLst/>
                <a:gdLst/>
                <a:ahLst/>
                <a:cxnLst/>
                <a:rect l="l" t="t" r="r" b="b"/>
                <a:pathLst>
                  <a:path w="23118" h="26254" extrusionOk="0">
                    <a:moveTo>
                      <a:pt x="1602" y="1"/>
                    </a:moveTo>
                    <a:lnTo>
                      <a:pt x="1" y="26253"/>
                    </a:lnTo>
                    <a:lnTo>
                      <a:pt x="23117" y="15078"/>
                    </a:lnTo>
                    <a:lnTo>
                      <a:pt x="160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53"/>
              <p:cNvSpPr/>
              <p:nvPr/>
            </p:nvSpPr>
            <p:spPr>
              <a:xfrm>
                <a:off x="2939775" y="1458975"/>
                <a:ext cx="216850" cy="246050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9842" extrusionOk="0">
                    <a:moveTo>
                      <a:pt x="601" y="1"/>
                    </a:moveTo>
                    <a:lnTo>
                      <a:pt x="0" y="9841"/>
                    </a:lnTo>
                    <a:lnTo>
                      <a:pt x="8673" y="5672"/>
                    </a:lnTo>
                    <a:lnTo>
                      <a:pt x="60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53"/>
              <p:cNvSpPr/>
              <p:nvPr/>
            </p:nvSpPr>
            <p:spPr>
              <a:xfrm>
                <a:off x="3944650" y="3972450"/>
                <a:ext cx="703875" cy="549575"/>
              </a:xfrm>
              <a:custGeom>
                <a:avLst/>
                <a:gdLst/>
                <a:ahLst/>
                <a:cxnLst/>
                <a:rect l="l" t="t" r="r" b="b"/>
                <a:pathLst>
                  <a:path w="28155" h="21983" extrusionOk="0">
                    <a:moveTo>
                      <a:pt x="8640" y="21216"/>
                    </a:moveTo>
                    <a:lnTo>
                      <a:pt x="25819" y="12910"/>
                    </a:lnTo>
                    <a:cubicBezTo>
                      <a:pt x="27454" y="12143"/>
                      <a:pt x="28154" y="10141"/>
                      <a:pt x="27354" y="8507"/>
                    </a:cubicBezTo>
                    <a:lnTo>
                      <a:pt x="23117" y="1"/>
                    </a:lnTo>
                    <a:lnTo>
                      <a:pt x="1" y="11142"/>
                    </a:lnTo>
                    <a:lnTo>
                      <a:pt x="4204" y="19648"/>
                    </a:lnTo>
                    <a:cubicBezTo>
                      <a:pt x="5004" y="21316"/>
                      <a:pt x="6972" y="21983"/>
                      <a:pt x="8640" y="212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53"/>
              <p:cNvSpPr/>
              <p:nvPr/>
            </p:nvSpPr>
            <p:spPr>
              <a:xfrm>
                <a:off x="3890450" y="3864050"/>
                <a:ext cx="632150" cy="386950"/>
              </a:xfrm>
              <a:custGeom>
                <a:avLst/>
                <a:gdLst/>
                <a:ahLst/>
                <a:cxnLst/>
                <a:rect l="l" t="t" r="r" b="b"/>
                <a:pathLst>
                  <a:path w="25286" h="15478" extrusionOk="0">
                    <a:moveTo>
                      <a:pt x="23217" y="0"/>
                    </a:moveTo>
                    <a:lnTo>
                      <a:pt x="0" y="10975"/>
                    </a:lnTo>
                    <a:lnTo>
                      <a:pt x="2169" y="15478"/>
                    </a:lnTo>
                    <a:lnTo>
                      <a:pt x="25285" y="4337"/>
                    </a:lnTo>
                    <a:lnTo>
                      <a:pt x="2321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53"/>
              <p:cNvSpPr/>
              <p:nvPr/>
            </p:nvSpPr>
            <p:spPr>
              <a:xfrm>
                <a:off x="3080514" y="2031900"/>
                <a:ext cx="984900" cy="2012300"/>
              </a:xfrm>
              <a:custGeom>
                <a:avLst/>
                <a:gdLst/>
                <a:ahLst/>
                <a:cxnLst/>
                <a:rect l="l" t="t" r="r" b="b"/>
                <a:pathLst>
                  <a:path w="39396" h="80492" fill="none" extrusionOk="0">
                    <a:moveTo>
                      <a:pt x="1" y="0"/>
                    </a:moveTo>
                    <a:lnTo>
                      <a:pt x="39396" y="80491"/>
                    </a:ln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53"/>
              <p:cNvSpPr/>
              <p:nvPr/>
            </p:nvSpPr>
            <p:spPr>
              <a:xfrm>
                <a:off x="3313189" y="1925975"/>
                <a:ext cx="984900" cy="2012300"/>
              </a:xfrm>
              <a:custGeom>
                <a:avLst/>
                <a:gdLst/>
                <a:ahLst/>
                <a:cxnLst/>
                <a:rect l="l" t="t" r="r" b="b"/>
                <a:pathLst>
                  <a:path w="39396" h="80492" fill="none" extrusionOk="0">
                    <a:moveTo>
                      <a:pt x="1" y="1"/>
                    </a:moveTo>
                    <a:lnTo>
                      <a:pt x="39395" y="80492"/>
                    </a:ln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Google Shape;222;p19">
            <a:extLst>
              <a:ext uri="{FF2B5EF4-FFF2-40B4-BE49-F238E27FC236}">
                <a16:creationId xmlns:a16="http://schemas.microsoft.com/office/drawing/2014/main" id="{D2FA82B2-052C-36EF-2BA1-CF3F6526AC71}"/>
              </a:ext>
            </a:extLst>
          </p:cNvPr>
          <p:cNvSpPr txBox="1">
            <a:spLocks/>
          </p:cNvSpPr>
          <p:nvPr/>
        </p:nvSpPr>
        <p:spPr>
          <a:xfrm>
            <a:off x="2009288" y="831366"/>
            <a:ext cx="4944915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nếu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biết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chủ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nhân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món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8B1286-D778-8F2E-2508-C5D05AA92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4096" y="479990"/>
            <a:ext cx="1457468" cy="1631178"/>
          </a:xfrm>
          <a:prstGeom prst="rect">
            <a:avLst/>
          </a:prstGeom>
        </p:spPr>
      </p:pic>
      <p:sp>
        <p:nvSpPr>
          <p:cNvPr id="7" name="Google Shape;222;p19">
            <a:extLst>
              <a:ext uri="{FF2B5EF4-FFF2-40B4-BE49-F238E27FC236}">
                <a16:creationId xmlns:a16="http://schemas.microsoft.com/office/drawing/2014/main" id="{4A9FEBF5-2FCA-FE83-DBA3-67D0CF946661}"/>
              </a:ext>
            </a:extLst>
          </p:cNvPr>
          <p:cNvSpPr txBox="1">
            <a:spLocks/>
          </p:cNvSpPr>
          <p:nvPr/>
        </p:nvSpPr>
        <p:spPr>
          <a:xfrm>
            <a:off x="2366797" y="1791073"/>
            <a:ext cx="5057443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mang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đến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những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khả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năng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giúp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rơi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4C1923-E44D-EB3C-851D-1F978758C0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767" t="-1" b="171"/>
          <a:stretch/>
        </p:blipFill>
        <p:spPr>
          <a:xfrm>
            <a:off x="7970648" y="2135750"/>
            <a:ext cx="1060419" cy="1116947"/>
          </a:xfrm>
          <a:prstGeom prst="roundRect">
            <a:avLst/>
          </a:prstGeom>
        </p:spPr>
      </p:pic>
      <p:sp>
        <p:nvSpPr>
          <p:cNvPr id="12" name="Google Shape;222;p19">
            <a:extLst>
              <a:ext uri="{FF2B5EF4-FFF2-40B4-BE49-F238E27FC236}">
                <a16:creationId xmlns:a16="http://schemas.microsoft.com/office/drawing/2014/main" id="{4E5AD1D9-009C-8758-FEDC-0905240250ED}"/>
              </a:ext>
            </a:extLst>
          </p:cNvPr>
          <p:cNvSpPr txBox="1">
            <a:spLocks/>
          </p:cNvSpPr>
          <p:nvPr/>
        </p:nvSpPr>
        <p:spPr>
          <a:xfrm>
            <a:off x="2818010" y="3305249"/>
            <a:ext cx="418174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thể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mang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về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nhà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đưa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sẽ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giúp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cách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2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2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88D878-D42A-03D0-385D-A98778882B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201"/>
          <a:stretch/>
        </p:blipFill>
        <p:spPr>
          <a:xfrm>
            <a:off x="7047164" y="3710613"/>
            <a:ext cx="1211782" cy="12004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A9709E-2A2B-A71F-81A1-DB92059845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8219" r="92466">
                        <a14:foregroundMark x1="8904" y1="22857" x2="8904" y2="22857"/>
                        <a14:foregroundMark x1="16438" y1="12857" x2="16438" y2="12857"/>
                        <a14:foregroundMark x1="92466" y1="22857" x2="92466" y2="22857"/>
                        <a14:foregroundMark x1="11644" y1="14286" x2="11644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687" y="55160"/>
            <a:ext cx="1173728" cy="562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7" name="Google Shape;3527;p56"/>
          <p:cNvGrpSpPr/>
          <p:nvPr/>
        </p:nvGrpSpPr>
        <p:grpSpPr>
          <a:xfrm rot="1039888">
            <a:off x="350842" y="454773"/>
            <a:ext cx="1032829" cy="722298"/>
            <a:chOff x="1143214" y="547371"/>
            <a:chExt cx="1032826" cy="722296"/>
          </a:xfrm>
        </p:grpSpPr>
        <p:sp>
          <p:nvSpPr>
            <p:cNvPr id="3528" name="Google Shape;3528;p56"/>
            <p:cNvSpPr/>
            <p:nvPr/>
          </p:nvSpPr>
          <p:spPr>
            <a:xfrm>
              <a:off x="1143214" y="614234"/>
              <a:ext cx="990352" cy="655433"/>
            </a:xfrm>
            <a:custGeom>
              <a:avLst/>
              <a:gdLst/>
              <a:ahLst/>
              <a:cxnLst/>
              <a:rect l="l" t="t" r="r" b="b"/>
              <a:pathLst>
                <a:path w="37400" h="24752" extrusionOk="0">
                  <a:moveTo>
                    <a:pt x="1582" y="0"/>
                  </a:moveTo>
                  <a:lnTo>
                    <a:pt x="1" y="2572"/>
                  </a:lnTo>
                  <a:lnTo>
                    <a:pt x="35818" y="24752"/>
                  </a:lnTo>
                  <a:lnTo>
                    <a:pt x="37399" y="22204"/>
                  </a:lnTo>
                  <a:lnTo>
                    <a:pt x="1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56"/>
            <p:cNvSpPr/>
            <p:nvPr/>
          </p:nvSpPr>
          <p:spPr>
            <a:xfrm>
              <a:off x="1185715" y="547371"/>
              <a:ext cx="990326" cy="659193"/>
            </a:xfrm>
            <a:custGeom>
              <a:avLst/>
              <a:gdLst/>
              <a:ahLst/>
              <a:cxnLst/>
              <a:rect l="l" t="t" r="r" b="b"/>
              <a:pathLst>
                <a:path w="37399" h="24894" extrusionOk="0">
                  <a:moveTo>
                    <a:pt x="1581" y="1"/>
                  </a:moveTo>
                  <a:lnTo>
                    <a:pt x="0" y="2549"/>
                  </a:lnTo>
                  <a:lnTo>
                    <a:pt x="35818" y="24894"/>
                  </a:lnTo>
                  <a:lnTo>
                    <a:pt x="37399" y="22322"/>
                  </a:lnTo>
                  <a:lnTo>
                    <a:pt x="15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56"/>
            <p:cNvSpPr/>
            <p:nvPr/>
          </p:nvSpPr>
          <p:spPr>
            <a:xfrm>
              <a:off x="2031073" y="1082830"/>
              <a:ext cx="47505" cy="68769"/>
            </a:xfrm>
            <a:custGeom>
              <a:avLst/>
              <a:gdLst/>
              <a:ahLst/>
              <a:cxnLst/>
              <a:rect l="l" t="t" r="r" b="b"/>
              <a:pathLst>
                <a:path w="1794" h="2597" extrusionOk="0">
                  <a:moveTo>
                    <a:pt x="1464" y="1"/>
                  </a:moveTo>
                  <a:lnTo>
                    <a:pt x="1" y="2384"/>
                  </a:lnTo>
                  <a:lnTo>
                    <a:pt x="331" y="2596"/>
                  </a:lnTo>
                  <a:lnTo>
                    <a:pt x="1794" y="213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56"/>
            <p:cNvSpPr/>
            <p:nvPr/>
          </p:nvSpPr>
          <p:spPr>
            <a:xfrm>
              <a:off x="1977980" y="105033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87" y="1"/>
                  </a:moveTo>
                  <a:lnTo>
                    <a:pt x="0" y="2361"/>
                  </a:lnTo>
                  <a:lnTo>
                    <a:pt x="330" y="2573"/>
                  </a:lnTo>
                  <a:lnTo>
                    <a:pt x="1793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6"/>
            <p:cNvSpPr/>
            <p:nvPr/>
          </p:nvSpPr>
          <p:spPr>
            <a:xfrm>
              <a:off x="1924860" y="101723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84"/>
                  </a:lnTo>
                  <a:lnTo>
                    <a:pt x="331" y="2572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6"/>
            <p:cNvSpPr/>
            <p:nvPr/>
          </p:nvSpPr>
          <p:spPr>
            <a:xfrm>
              <a:off x="1395015" y="688590"/>
              <a:ext cx="47505" cy="68742"/>
            </a:xfrm>
            <a:custGeom>
              <a:avLst/>
              <a:gdLst/>
              <a:ahLst/>
              <a:cxnLst/>
              <a:rect l="l" t="t" r="r" b="b"/>
              <a:pathLst>
                <a:path w="1794" h="2596" extrusionOk="0">
                  <a:moveTo>
                    <a:pt x="1464" y="0"/>
                  </a:moveTo>
                  <a:lnTo>
                    <a:pt x="1" y="2383"/>
                  </a:lnTo>
                  <a:lnTo>
                    <a:pt x="307" y="2596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6"/>
            <p:cNvSpPr/>
            <p:nvPr/>
          </p:nvSpPr>
          <p:spPr>
            <a:xfrm>
              <a:off x="1341287" y="65797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0"/>
                  </a:moveTo>
                  <a:lnTo>
                    <a:pt x="1" y="2360"/>
                  </a:lnTo>
                  <a:lnTo>
                    <a:pt x="307" y="2572"/>
                  </a:lnTo>
                  <a:lnTo>
                    <a:pt x="1794" y="18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6"/>
            <p:cNvSpPr/>
            <p:nvPr/>
          </p:nvSpPr>
          <p:spPr>
            <a:xfrm>
              <a:off x="1288803" y="622972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1"/>
                  </a:moveTo>
                  <a:lnTo>
                    <a:pt x="1" y="2384"/>
                  </a:lnTo>
                  <a:lnTo>
                    <a:pt x="331" y="2573"/>
                  </a:lnTo>
                  <a:lnTo>
                    <a:pt x="1794" y="213"/>
                  </a:lnTo>
                  <a:lnTo>
                    <a:pt x="14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6"/>
            <p:cNvSpPr/>
            <p:nvPr/>
          </p:nvSpPr>
          <p:spPr>
            <a:xfrm>
              <a:off x="1606831" y="822290"/>
              <a:ext cx="48141" cy="68769"/>
            </a:xfrm>
            <a:custGeom>
              <a:avLst/>
              <a:gdLst/>
              <a:ahLst/>
              <a:cxnLst/>
              <a:rect l="l" t="t" r="r" b="b"/>
              <a:pathLst>
                <a:path w="1818" h="2597" extrusionOk="0">
                  <a:moveTo>
                    <a:pt x="1487" y="1"/>
                  </a:moveTo>
                  <a:lnTo>
                    <a:pt x="0" y="2384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6"/>
            <p:cNvSpPr/>
            <p:nvPr/>
          </p:nvSpPr>
          <p:spPr>
            <a:xfrm>
              <a:off x="1553712" y="787309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83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6"/>
            <p:cNvSpPr/>
            <p:nvPr/>
          </p:nvSpPr>
          <p:spPr>
            <a:xfrm>
              <a:off x="1500619" y="75481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60"/>
                  </a:lnTo>
                  <a:lnTo>
                    <a:pt x="331" y="2572"/>
                  </a:lnTo>
                  <a:lnTo>
                    <a:pt x="1817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6"/>
            <p:cNvSpPr/>
            <p:nvPr/>
          </p:nvSpPr>
          <p:spPr>
            <a:xfrm>
              <a:off x="1819892" y="954135"/>
              <a:ext cx="48141" cy="68742"/>
            </a:xfrm>
            <a:custGeom>
              <a:avLst/>
              <a:gdLst/>
              <a:ahLst/>
              <a:cxnLst/>
              <a:rect l="l" t="t" r="r" b="b"/>
              <a:pathLst>
                <a:path w="1818" h="2596" extrusionOk="0">
                  <a:moveTo>
                    <a:pt x="1487" y="0"/>
                  </a:moveTo>
                  <a:lnTo>
                    <a:pt x="0" y="2383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56"/>
            <p:cNvSpPr/>
            <p:nvPr/>
          </p:nvSpPr>
          <p:spPr>
            <a:xfrm>
              <a:off x="1766772" y="921644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60"/>
                  </a:lnTo>
                  <a:lnTo>
                    <a:pt x="331" y="2572"/>
                  </a:lnTo>
                  <a:lnTo>
                    <a:pt x="1794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56"/>
            <p:cNvSpPr/>
            <p:nvPr/>
          </p:nvSpPr>
          <p:spPr>
            <a:xfrm>
              <a:off x="1713044" y="886028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4" y="0"/>
                  </a:moveTo>
                  <a:lnTo>
                    <a:pt x="1" y="2384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6"/>
            <p:cNvSpPr/>
            <p:nvPr/>
          </p:nvSpPr>
          <p:spPr>
            <a:xfrm>
              <a:off x="1849259" y="987236"/>
              <a:ext cx="71867" cy="106264"/>
            </a:xfrm>
            <a:custGeom>
              <a:avLst/>
              <a:gdLst/>
              <a:ahLst/>
              <a:cxnLst/>
              <a:rect l="l" t="t" r="r" b="b"/>
              <a:pathLst>
                <a:path w="2714" h="4013" extrusionOk="0">
                  <a:moveTo>
                    <a:pt x="2384" y="1"/>
                  </a:moveTo>
                  <a:lnTo>
                    <a:pt x="0" y="3800"/>
                  </a:lnTo>
                  <a:lnTo>
                    <a:pt x="331" y="4012"/>
                  </a:lnTo>
                  <a:lnTo>
                    <a:pt x="2714" y="213"/>
                  </a:lnTo>
                  <a:lnTo>
                    <a:pt x="23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6"/>
            <p:cNvSpPr/>
            <p:nvPr/>
          </p:nvSpPr>
          <p:spPr>
            <a:xfrm>
              <a:off x="1636198" y="85290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0" y="3823"/>
                  </a:lnTo>
                  <a:lnTo>
                    <a:pt x="331" y="4012"/>
                  </a:lnTo>
                  <a:lnTo>
                    <a:pt x="2690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6"/>
            <p:cNvSpPr/>
            <p:nvPr/>
          </p:nvSpPr>
          <p:spPr>
            <a:xfrm>
              <a:off x="1424382" y="72169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1" y="3800"/>
                  </a:lnTo>
                  <a:lnTo>
                    <a:pt x="331" y="4012"/>
                  </a:lnTo>
                  <a:lnTo>
                    <a:pt x="2691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5" name="Google Shape;3545;p56"/>
          <p:cNvGrpSpPr/>
          <p:nvPr/>
        </p:nvGrpSpPr>
        <p:grpSpPr>
          <a:xfrm>
            <a:off x="7054611" y="4227841"/>
            <a:ext cx="819771" cy="865634"/>
            <a:chOff x="7088286" y="1674216"/>
            <a:chExt cx="819771" cy="865634"/>
          </a:xfrm>
        </p:grpSpPr>
        <p:grpSp>
          <p:nvGrpSpPr>
            <p:cNvPr id="3546" name="Google Shape;3546;p56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3547" name="Google Shape;3547;p56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56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56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56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56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56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56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56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56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56" name="Google Shape;3556;p56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7" name="Google Shape;3557;p56"/>
          <p:cNvGrpSpPr/>
          <p:nvPr/>
        </p:nvGrpSpPr>
        <p:grpSpPr>
          <a:xfrm rot="-1373138">
            <a:off x="1057520" y="485018"/>
            <a:ext cx="301364" cy="300410"/>
            <a:chOff x="3312562" y="901016"/>
            <a:chExt cx="301358" cy="300404"/>
          </a:xfrm>
        </p:grpSpPr>
        <p:sp>
          <p:nvSpPr>
            <p:cNvPr id="3558" name="Google Shape;3558;p56"/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56"/>
            <p:cNvSpPr/>
            <p:nvPr/>
          </p:nvSpPr>
          <p:spPr>
            <a:xfrm>
              <a:off x="3399565" y="1004276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56"/>
            <p:cNvSpPr/>
            <p:nvPr/>
          </p:nvSpPr>
          <p:spPr>
            <a:xfrm>
              <a:off x="3490179" y="901265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56"/>
            <p:cNvSpPr/>
            <p:nvPr/>
          </p:nvSpPr>
          <p:spPr>
            <a:xfrm>
              <a:off x="3340744" y="943577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56"/>
            <p:cNvSpPr/>
            <p:nvPr/>
          </p:nvSpPr>
          <p:spPr>
            <a:xfrm>
              <a:off x="3377692" y="980524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56"/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56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56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56"/>
            <p:cNvSpPr/>
            <p:nvPr/>
          </p:nvSpPr>
          <p:spPr>
            <a:xfrm>
              <a:off x="3530164" y="933942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7" name="Google Shape;3567;p56"/>
          <p:cNvGrpSpPr/>
          <p:nvPr/>
        </p:nvGrpSpPr>
        <p:grpSpPr>
          <a:xfrm rot="-899960">
            <a:off x="7709898" y="3045092"/>
            <a:ext cx="838177" cy="1491124"/>
            <a:chOff x="6731516" y="350687"/>
            <a:chExt cx="838202" cy="1491169"/>
          </a:xfrm>
        </p:grpSpPr>
        <p:sp>
          <p:nvSpPr>
            <p:cNvPr id="3568" name="Google Shape;3568;p56"/>
            <p:cNvSpPr/>
            <p:nvPr/>
          </p:nvSpPr>
          <p:spPr>
            <a:xfrm>
              <a:off x="6911475" y="988500"/>
              <a:ext cx="172675" cy="253324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56"/>
            <p:cNvSpPr/>
            <p:nvPr/>
          </p:nvSpPr>
          <p:spPr>
            <a:xfrm>
              <a:off x="6887075" y="1044873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56"/>
            <p:cNvSpPr/>
            <p:nvPr/>
          </p:nvSpPr>
          <p:spPr>
            <a:xfrm>
              <a:off x="7225056" y="902247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56"/>
            <p:cNvSpPr/>
            <p:nvPr/>
          </p:nvSpPr>
          <p:spPr>
            <a:xfrm>
              <a:off x="7288347" y="914894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56"/>
            <p:cNvSpPr/>
            <p:nvPr/>
          </p:nvSpPr>
          <p:spPr>
            <a:xfrm>
              <a:off x="6869611" y="351907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56"/>
            <p:cNvSpPr/>
            <p:nvPr/>
          </p:nvSpPr>
          <p:spPr>
            <a:xfrm>
              <a:off x="6904632" y="350687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56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56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56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56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56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56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56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56"/>
            <p:cNvSpPr/>
            <p:nvPr/>
          </p:nvSpPr>
          <p:spPr>
            <a:xfrm>
              <a:off x="7026778" y="783640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56"/>
            <p:cNvSpPr/>
            <p:nvPr/>
          </p:nvSpPr>
          <p:spPr>
            <a:xfrm>
              <a:off x="7004296" y="783402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56"/>
            <p:cNvSpPr/>
            <p:nvPr/>
          </p:nvSpPr>
          <p:spPr>
            <a:xfrm>
              <a:off x="7053020" y="795504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56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56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56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56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56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56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2FC66AC6-6A1A-CA14-842A-8C135758A188}"/>
              </a:ext>
            </a:extLst>
          </p:cNvPr>
          <p:cNvSpPr txBox="1">
            <a:spLocks/>
          </p:cNvSpPr>
          <p:nvPr/>
        </p:nvSpPr>
        <p:spPr>
          <a:xfrm>
            <a:off x="740958" y="1935320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HĐ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2: chia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sẻ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cùng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bạn</a:t>
            </a:r>
            <a:endParaRPr lang="en-US" sz="3600" b="0" dirty="0">
              <a:solidFill>
                <a:srgbClr val="277C74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358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B1932078-96BD-AAD8-10AA-EAD83B3AE2CD}"/>
              </a:ext>
            </a:extLst>
          </p:cNvPr>
          <p:cNvSpPr txBox="1">
            <a:spLocks/>
          </p:cNvSpPr>
          <p:nvPr/>
        </p:nvSpPr>
        <p:spPr>
          <a:xfrm>
            <a:off x="740958" y="1935320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Đã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bao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giờ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rơi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chưa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Lúc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đã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gì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1765A6-27AF-984F-0718-2E157456A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219" r="92466">
                        <a14:foregroundMark x1="8904" y1="22857" x2="8904" y2="22857"/>
                        <a14:foregroundMark x1="16438" y1="12857" x2="16438" y2="12857"/>
                        <a14:foregroundMark x1="92466" y1="22857" x2="92466" y2="22857"/>
                        <a14:foregroundMark x1="11644" y1="14286" x2="11644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687" y="55160"/>
            <a:ext cx="1173728" cy="56274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5" name="Google Shape;3605;p57"/>
          <p:cNvGrpSpPr/>
          <p:nvPr/>
        </p:nvGrpSpPr>
        <p:grpSpPr>
          <a:xfrm>
            <a:off x="284558" y="3144935"/>
            <a:ext cx="2505241" cy="1998565"/>
            <a:chOff x="1808975" y="1854050"/>
            <a:chExt cx="3970900" cy="3167800"/>
          </a:xfrm>
        </p:grpSpPr>
        <p:sp>
          <p:nvSpPr>
            <p:cNvPr id="3606" name="Google Shape;3606;p57"/>
            <p:cNvSpPr/>
            <p:nvPr/>
          </p:nvSpPr>
          <p:spPr>
            <a:xfrm>
              <a:off x="1808975" y="2470075"/>
              <a:ext cx="2626900" cy="2551775"/>
            </a:xfrm>
            <a:custGeom>
              <a:avLst/>
              <a:gdLst/>
              <a:ahLst/>
              <a:cxnLst/>
              <a:rect l="l" t="t" r="r" b="b"/>
              <a:pathLst>
                <a:path w="105076" h="102071" extrusionOk="0">
                  <a:moveTo>
                    <a:pt x="51929" y="1"/>
                  </a:moveTo>
                  <a:cubicBezTo>
                    <a:pt x="50765" y="1"/>
                    <a:pt x="49577" y="28"/>
                    <a:pt x="48368" y="86"/>
                  </a:cubicBezTo>
                  <a:cubicBezTo>
                    <a:pt x="41730" y="420"/>
                    <a:pt x="32457" y="2988"/>
                    <a:pt x="26419" y="5890"/>
                  </a:cubicBezTo>
                  <a:cubicBezTo>
                    <a:pt x="24151" y="6958"/>
                    <a:pt x="21716" y="8225"/>
                    <a:pt x="19481" y="9760"/>
                  </a:cubicBezTo>
                  <a:cubicBezTo>
                    <a:pt x="15344" y="12128"/>
                    <a:pt x="11942" y="16631"/>
                    <a:pt x="10074" y="20901"/>
                  </a:cubicBezTo>
                  <a:cubicBezTo>
                    <a:pt x="9107" y="23203"/>
                    <a:pt x="8673" y="25638"/>
                    <a:pt x="8606" y="28139"/>
                  </a:cubicBezTo>
                  <a:cubicBezTo>
                    <a:pt x="8506" y="31342"/>
                    <a:pt x="8706" y="34711"/>
                    <a:pt x="9073" y="37880"/>
                  </a:cubicBezTo>
                  <a:cubicBezTo>
                    <a:pt x="9774" y="44251"/>
                    <a:pt x="7972" y="50189"/>
                    <a:pt x="5637" y="55993"/>
                  </a:cubicBezTo>
                  <a:cubicBezTo>
                    <a:pt x="4570" y="58628"/>
                    <a:pt x="3236" y="61196"/>
                    <a:pt x="2135" y="63832"/>
                  </a:cubicBezTo>
                  <a:cubicBezTo>
                    <a:pt x="1034" y="66500"/>
                    <a:pt x="500" y="69436"/>
                    <a:pt x="334" y="72304"/>
                  </a:cubicBezTo>
                  <a:cubicBezTo>
                    <a:pt x="0" y="77608"/>
                    <a:pt x="2702" y="82912"/>
                    <a:pt x="6104" y="86815"/>
                  </a:cubicBezTo>
                  <a:cubicBezTo>
                    <a:pt x="9774" y="90951"/>
                    <a:pt x="14744" y="93620"/>
                    <a:pt x="19914" y="95554"/>
                  </a:cubicBezTo>
                  <a:cubicBezTo>
                    <a:pt x="25785" y="97789"/>
                    <a:pt x="31623" y="99691"/>
                    <a:pt x="37827" y="100791"/>
                  </a:cubicBezTo>
                  <a:cubicBezTo>
                    <a:pt x="42640" y="101654"/>
                    <a:pt x="47443" y="102070"/>
                    <a:pt x="52230" y="102070"/>
                  </a:cubicBezTo>
                  <a:cubicBezTo>
                    <a:pt x="59286" y="102070"/>
                    <a:pt x="66310" y="101166"/>
                    <a:pt x="73286" y="99457"/>
                  </a:cubicBezTo>
                  <a:cubicBezTo>
                    <a:pt x="84460" y="96755"/>
                    <a:pt x="96536" y="91585"/>
                    <a:pt x="101939" y="80677"/>
                  </a:cubicBezTo>
                  <a:cubicBezTo>
                    <a:pt x="104308" y="75907"/>
                    <a:pt x="105075" y="69869"/>
                    <a:pt x="104074" y="64699"/>
                  </a:cubicBezTo>
                  <a:cubicBezTo>
                    <a:pt x="102974" y="58761"/>
                    <a:pt x="99071" y="53958"/>
                    <a:pt x="97636" y="48154"/>
                  </a:cubicBezTo>
                  <a:cubicBezTo>
                    <a:pt x="96135" y="42083"/>
                    <a:pt x="96002" y="35778"/>
                    <a:pt x="94401" y="29741"/>
                  </a:cubicBezTo>
                  <a:cubicBezTo>
                    <a:pt x="92833" y="23870"/>
                    <a:pt x="91632" y="17965"/>
                    <a:pt x="88130" y="12895"/>
                  </a:cubicBezTo>
                  <a:cubicBezTo>
                    <a:pt x="84927" y="8292"/>
                    <a:pt x="79290" y="5390"/>
                    <a:pt x="74053" y="3522"/>
                  </a:cubicBezTo>
                  <a:cubicBezTo>
                    <a:pt x="69356" y="1827"/>
                    <a:pt x="61454" y="1"/>
                    <a:pt x="51929" y="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57"/>
            <p:cNvSpPr/>
            <p:nvPr/>
          </p:nvSpPr>
          <p:spPr>
            <a:xfrm>
              <a:off x="2105000" y="2482825"/>
              <a:ext cx="2120725" cy="2304575"/>
            </a:xfrm>
            <a:custGeom>
              <a:avLst/>
              <a:gdLst/>
              <a:ahLst/>
              <a:cxnLst/>
              <a:rect l="l" t="t" r="r" b="b"/>
              <a:pathLst>
                <a:path w="84829" h="92183" extrusionOk="0">
                  <a:moveTo>
                    <a:pt x="43847" y="0"/>
                  </a:moveTo>
                  <a:cubicBezTo>
                    <a:pt x="40425" y="0"/>
                    <a:pt x="36953" y="514"/>
                    <a:pt x="33725" y="1144"/>
                  </a:cubicBezTo>
                  <a:cubicBezTo>
                    <a:pt x="27587" y="2345"/>
                    <a:pt x="21716" y="4113"/>
                    <a:pt x="16212" y="7115"/>
                  </a:cubicBezTo>
                  <a:cubicBezTo>
                    <a:pt x="13811" y="8416"/>
                    <a:pt x="12476" y="9817"/>
                    <a:pt x="10875" y="11918"/>
                  </a:cubicBezTo>
                  <a:cubicBezTo>
                    <a:pt x="9808" y="13386"/>
                    <a:pt x="8674" y="14820"/>
                    <a:pt x="7873" y="16388"/>
                  </a:cubicBezTo>
                  <a:cubicBezTo>
                    <a:pt x="7373" y="17189"/>
                    <a:pt x="6939" y="18056"/>
                    <a:pt x="6572" y="18957"/>
                  </a:cubicBezTo>
                  <a:cubicBezTo>
                    <a:pt x="5938" y="20458"/>
                    <a:pt x="5705" y="22125"/>
                    <a:pt x="5004" y="23593"/>
                  </a:cubicBezTo>
                  <a:cubicBezTo>
                    <a:pt x="4304" y="25028"/>
                    <a:pt x="3136" y="26262"/>
                    <a:pt x="2269" y="27629"/>
                  </a:cubicBezTo>
                  <a:cubicBezTo>
                    <a:pt x="1002" y="29597"/>
                    <a:pt x="234" y="31932"/>
                    <a:pt x="134" y="34267"/>
                  </a:cubicBezTo>
                  <a:cubicBezTo>
                    <a:pt x="1" y="36903"/>
                    <a:pt x="1569" y="39404"/>
                    <a:pt x="2636" y="41706"/>
                  </a:cubicBezTo>
                  <a:cubicBezTo>
                    <a:pt x="5438" y="47677"/>
                    <a:pt x="6339" y="54215"/>
                    <a:pt x="6239" y="60786"/>
                  </a:cubicBezTo>
                  <a:cubicBezTo>
                    <a:pt x="6172" y="65923"/>
                    <a:pt x="5538" y="71661"/>
                    <a:pt x="9074" y="75931"/>
                  </a:cubicBezTo>
                  <a:cubicBezTo>
                    <a:pt x="9741" y="76731"/>
                    <a:pt x="10608" y="77198"/>
                    <a:pt x="11509" y="77699"/>
                  </a:cubicBezTo>
                  <a:cubicBezTo>
                    <a:pt x="13144" y="78633"/>
                    <a:pt x="13944" y="79166"/>
                    <a:pt x="14578" y="81068"/>
                  </a:cubicBezTo>
                  <a:cubicBezTo>
                    <a:pt x="14978" y="82269"/>
                    <a:pt x="15078" y="83503"/>
                    <a:pt x="15479" y="84704"/>
                  </a:cubicBezTo>
                  <a:cubicBezTo>
                    <a:pt x="15845" y="85771"/>
                    <a:pt x="16746" y="86738"/>
                    <a:pt x="17513" y="87506"/>
                  </a:cubicBezTo>
                  <a:cubicBezTo>
                    <a:pt x="19051" y="89082"/>
                    <a:pt x="20878" y="89629"/>
                    <a:pt x="22795" y="89629"/>
                  </a:cubicBezTo>
                  <a:cubicBezTo>
                    <a:pt x="25745" y="89629"/>
                    <a:pt x="28908" y="88335"/>
                    <a:pt x="31557" y="87506"/>
                  </a:cubicBezTo>
                  <a:cubicBezTo>
                    <a:pt x="33091" y="87005"/>
                    <a:pt x="34726" y="86371"/>
                    <a:pt x="36393" y="86271"/>
                  </a:cubicBezTo>
                  <a:cubicBezTo>
                    <a:pt x="36480" y="86266"/>
                    <a:pt x="36566" y="86264"/>
                    <a:pt x="36653" y="86264"/>
                  </a:cubicBezTo>
                  <a:cubicBezTo>
                    <a:pt x="38294" y="86264"/>
                    <a:pt x="39871" y="87140"/>
                    <a:pt x="41297" y="87806"/>
                  </a:cubicBezTo>
                  <a:cubicBezTo>
                    <a:pt x="44032" y="89140"/>
                    <a:pt x="46801" y="90374"/>
                    <a:pt x="49703" y="91242"/>
                  </a:cubicBezTo>
                  <a:cubicBezTo>
                    <a:pt x="51784" y="91867"/>
                    <a:pt x="53965" y="92182"/>
                    <a:pt x="56146" y="92182"/>
                  </a:cubicBezTo>
                  <a:cubicBezTo>
                    <a:pt x="59314" y="92182"/>
                    <a:pt x="62483" y="91518"/>
                    <a:pt x="65347" y="90174"/>
                  </a:cubicBezTo>
                  <a:cubicBezTo>
                    <a:pt x="67149" y="89340"/>
                    <a:pt x="68650" y="87973"/>
                    <a:pt x="69584" y="86205"/>
                  </a:cubicBezTo>
                  <a:cubicBezTo>
                    <a:pt x="70785" y="83936"/>
                    <a:pt x="69817" y="81735"/>
                    <a:pt x="69917" y="79366"/>
                  </a:cubicBezTo>
                  <a:cubicBezTo>
                    <a:pt x="70051" y="75697"/>
                    <a:pt x="74921" y="75063"/>
                    <a:pt x="77523" y="73762"/>
                  </a:cubicBezTo>
                  <a:cubicBezTo>
                    <a:pt x="79624" y="72762"/>
                    <a:pt x="81692" y="71027"/>
                    <a:pt x="82993" y="69126"/>
                  </a:cubicBezTo>
                  <a:cubicBezTo>
                    <a:pt x="84094" y="67525"/>
                    <a:pt x="84828" y="65723"/>
                    <a:pt x="84461" y="63755"/>
                  </a:cubicBezTo>
                  <a:cubicBezTo>
                    <a:pt x="83861" y="60620"/>
                    <a:pt x="81125" y="58351"/>
                    <a:pt x="80792" y="55182"/>
                  </a:cubicBezTo>
                  <a:cubicBezTo>
                    <a:pt x="80658" y="53815"/>
                    <a:pt x="82126" y="52447"/>
                    <a:pt x="82693" y="51246"/>
                  </a:cubicBezTo>
                  <a:cubicBezTo>
                    <a:pt x="83093" y="50346"/>
                    <a:pt x="83227" y="49345"/>
                    <a:pt x="83294" y="48378"/>
                  </a:cubicBezTo>
                  <a:cubicBezTo>
                    <a:pt x="83527" y="45375"/>
                    <a:pt x="81659" y="42340"/>
                    <a:pt x="80558" y="39705"/>
                  </a:cubicBezTo>
                  <a:cubicBezTo>
                    <a:pt x="78190" y="34001"/>
                    <a:pt x="76922" y="27963"/>
                    <a:pt x="74487" y="22259"/>
                  </a:cubicBezTo>
                  <a:cubicBezTo>
                    <a:pt x="72219" y="16922"/>
                    <a:pt x="69150" y="12052"/>
                    <a:pt x="64714" y="8215"/>
                  </a:cubicBezTo>
                  <a:cubicBezTo>
                    <a:pt x="60611" y="4680"/>
                    <a:pt x="55974" y="2345"/>
                    <a:pt x="50804" y="877"/>
                  </a:cubicBezTo>
                  <a:cubicBezTo>
                    <a:pt x="48575" y="248"/>
                    <a:pt x="46223" y="0"/>
                    <a:pt x="438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57"/>
            <p:cNvSpPr/>
            <p:nvPr/>
          </p:nvSpPr>
          <p:spPr>
            <a:xfrm>
              <a:off x="1932125" y="4184900"/>
              <a:ext cx="717175" cy="177400"/>
            </a:xfrm>
            <a:custGeom>
              <a:avLst/>
              <a:gdLst/>
              <a:ahLst/>
              <a:cxnLst/>
              <a:rect l="l" t="t" r="r" b="b"/>
              <a:pathLst>
                <a:path w="28687" h="7096" extrusionOk="0">
                  <a:moveTo>
                    <a:pt x="12448" y="1"/>
                  </a:moveTo>
                  <a:cubicBezTo>
                    <a:pt x="9817" y="1"/>
                    <a:pt x="7121" y="837"/>
                    <a:pt x="4814" y="1943"/>
                  </a:cubicBezTo>
                  <a:cubicBezTo>
                    <a:pt x="3380" y="2677"/>
                    <a:pt x="611" y="4245"/>
                    <a:pt x="44" y="5846"/>
                  </a:cubicBezTo>
                  <a:cubicBezTo>
                    <a:pt x="0" y="6000"/>
                    <a:pt x="130" y="6111"/>
                    <a:pt x="262" y="6111"/>
                  </a:cubicBezTo>
                  <a:cubicBezTo>
                    <a:pt x="330" y="6111"/>
                    <a:pt x="399" y="6081"/>
                    <a:pt x="445" y="6013"/>
                  </a:cubicBezTo>
                  <a:cubicBezTo>
                    <a:pt x="1545" y="4178"/>
                    <a:pt x="4414" y="2811"/>
                    <a:pt x="6315" y="2010"/>
                  </a:cubicBezTo>
                  <a:cubicBezTo>
                    <a:pt x="8358" y="1139"/>
                    <a:pt x="10618" y="728"/>
                    <a:pt x="12826" y="728"/>
                  </a:cubicBezTo>
                  <a:cubicBezTo>
                    <a:pt x="13069" y="728"/>
                    <a:pt x="13312" y="733"/>
                    <a:pt x="13554" y="743"/>
                  </a:cubicBezTo>
                  <a:cubicBezTo>
                    <a:pt x="16189" y="876"/>
                    <a:pt x="18557" y="1510"/>
                    <a:pt x="21026" y="2444"/>
                  </a:cubicBezTo>
                  <a:cubicBezTo>
                    <a:pt x="23728" y="3444"/>
                    <a:pt x="25829" y="5312"/>
                    <a:pt x="28098" y="7047"/>
                  </a:cubicBezTo>
                  <a:cubicBezTo>
                    <a:pt x="28148" y="7081"/>
                    <a:pt x="28200" y="7096"/>
                    <a:pt x="28250" y="7096"/>
                  </a:cubicBezTo>
                  <a:cubicBezTo>
                    <a:pt x="28494" y="7096"/>
                    <a:pt x="28686" y="6741"/>
                    <a:pt x="28465" y="6547"/>
                  </a:cubicBezTo>
                  <a:cubicBezTo>
                    <a:pt x="24161" y="2344"/>
                    <a:pt x="18824" y="309"/>
                    <a:pt x="12887" y="9"/>
                  </a:cubicBezTo>
                  <a:cubicBezTo>
                    <a:pt x="12741" y="3"/>
                    <a:pt x="12595" y="1"/>
                    <a:pt x="124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57"/>
            <p:cNvSpPr/>
            <p:nvPr/>
          </p:nvSpPr>
          <p:spPr>
            <a:xfrm>
              <a:off x="3521850" y="4359650"/>
              <a:ext cx="458850" cy="235200"/>
            </a:xfrm>
            <a:custGeom>
              <a:avLst/>
              <a:gdLst/>
              <a:ahLst/>
              <a:cxnLst/>
              <a:rect l="l" t="t" r="r" b="b"/>
              <a:pathLst>
                <a:path w="18354" h="9408" extrusionOk="0">
                  <a:moveTo>
                    <a:pt x="2028" y="1"/>
                  </a:moveTo>
                  <a:cubicBezTo>
                    <a:pt x="1435" y="1"/>
                    <a:pt x="847" y="30"/>
                    <a:pt x="267" y="90"/>
                  </a:cubicBezTo>
                  <a:cubicBezTo>
                    <a:pt x="1" y="124"/>
                    <a:pt x="1" y="491"/>
                    <a:pt x="267" y="524"/>
                  </a:cubicBezTo>
                  <a:cubicBezTo>
                    <a:pt x="3903" y="924"/>
                    <a:pt x="6939" y="1258"/>
                    <a:pt x="10308" y="2892"/>
                  </a:cubicBezTo>
                  <a:cubicBezTo>
                    <a:pt x="13410" y="4393"/>
                    <a:pt x="15512" y="6562"/>
                    <a:pt x="17613" y="9264"/>
                  </a:cubicBezTo>
                  <a:cubicBezTo>
                    <a:pt x="17694" y="9364"/>
                    <a:pt x="17798" y="9407"/>
                    <a:pt x="17900" y="9407"/>
                  </a:cubicBezTo>
                  <a:cubicBezTo>
                    <a:pt x="18135" y="9407"/>
                    <a:pt x="18353" y="9176"/>
                    <a:pt x="18214" y="8897"/>
                  </a:cubicBezTo>
                  <a:cubicBezTo>
                    <a:pt x="15165" y="3348"/>
                    <a:pt x="8326" y="1"/>
                    <a:pt x="20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57"/>
            <p:cNvSpPr/>
            <p:nvPr/>
          </p:nvSpPr>
          <p:spPr>
            <a:xfrm>
              <a:off x="3099125" y="4415625"/>
              <a:ext cx="114200" cy="336825"/>
            </a:xfrm>
            <a:custGeom>
              <a:avLst/>
              <a:gdLst/>
              <a:ahLst/>
              <a:cxnLst/>
              <a:rect l="l" t="t" r="r" b="b"/>
              <a:pathLst>
                <a:path w="4568" h="13473" extrusionOk="0">
                  <a:moveTo>
                    <a:pt x="295" y="1"/>
                  </a:moveTo>
                  <a:cubicBezTo>
                    <a:pt x="134" y="1"/>
                    <a:pt x="1" y="197"/>
                    <a:pt x="131" y="353"/>
                  </a:cubicBezTo>
                  <a:cubicBezTo>
                    <a:pt x="1465" y="1954"/>
                    <a:pt x="2566" y="3922"/>
                    <a:pt x="2800" y="6024"/>
                  </a:cubicBezTo>
                  <a:cubicBezTo>
                    <a:pt x="3066" y="8459"/>
                    <a:pt x="1966" y="10894"/>
                    <a:pt x="831" y="12962"/>
                  </a:cubicBezTo>
                  <a:cubicBezTo>
                    <a:pt x="692" y="13242"/>
                    <a:pt x="910" y="13473"/>
                    <a:pt x="1145" y="13473"/>
                  </a:cubicBezTo>
                  <a:cubicBezTo>
                    <a:pt x="1247" y="13473"/>
                    <a:pt x="1351" y="13430"/>
                    <a:pt x="1432" y="13329"/>
                  </a:cubicBezTo>
                  <a:cubicBezTo>
                    <a:pt x="4467" y="9160"/>
                    <a:pt x="4567" y="3522"/>
                    <a:pt x="431" y="53"/>
                  </a:cubicBezTo>
                  <a:cubicBezTo>
                    <a:pt x="387" y="16"/>
                    <a:pt x="34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57"/>
            <p:cNvSpPr/>
            <p:nvPr/>
          </p:nvSpPr>
          <p:spPr>
            <a:xfrm>
              <a:off x="2075300" y="3933650"/>
              <a:ext cx="489750" cy="289950"/>
            </a:xfrm>
            <a:custGeom>
              <a:avLst/>
              <a:gdLst/>
              <a:ahLst/>
              <a:cxnLst/>
              <a:rect l="l" t="t" r="r" b="b"/>
              <a:pathLst>
                <a:path w="19590" h="11598" extrusionOk="0">
                  <a:moveTo>
                    <a:pt x="4975" y="0"/>
                  </a:moveTo>
                  <a:cubicBezTo>
                    <a:pt x="3261" y="0"/>
                    <a:pt x="1608" y="463"/>
                    <a:pt x="288" y="1619"/>
                  </a:cubicBezTo>
                  <a:cubicBezTo>
                    <a:pt x="0" y="1850"/>
                    <a:pt x="259" y="2180"/>
                    <a:pt x="550" y="2180"/>
                  </a:cubicBezTo>
                  <a:cubicBezTo>
                    <a:pt x="596" y="2180"/>
                    <a:pt x="643" y="2171"/>
                    <a:pt x="688" y="2153"/>
                  </a:cubicBezTo>
                  <a:cubicBezTo>
                    <a:pt x="2235" y="1470"/>
                    <a:pt x="3747" y="1155"/>
                    <a:pt x="5231" y="1155"/>
                  </a:cubicBezTo>
                  <a:cubicBezTo>
                    <a:pt x="7589" y="1155"/>
                    <a:pt x="9878" y="1949"/>
                    <a:pt x="12130" y="3321"/>
                  </a:cubicBezTo>
                  <a:cubicBezTo>
                    <a:pt x="15366" y="5355"/>
                    <a:pt x="17467" y="8291"/>
                    <a:pt x="19302" y="11526"/>
                  </a:cubicBezTo>
                  <a:cubicBezTo>
                    <a:pt x="19338" y="11575"/>
                    <a:pt x="19389" y="11597"/>
                    <a:pt x="19436" y="11597"/>
                  </a:cubicBezTo>
                  <a:cubicBezTo>
                    <a:pt x="19517" y="11597"/>
                    <a:pt x="19590" y="11532"/>
                    <a:pt x="19569" y="11426"/>
                  </a:cubicBezTo>
                  <a:cubicBezTo>
                    <a:pt x="18101" y="7524"/>
                    <a:pt x="15532" y="4521"/>
                    <a:pt x="11997" y="2220"/>
                  </a:cubicBezTo>
                  <a:cubicBezTo>
                    <a:pt x="10081" y="975"/>
                    <a:pt x="7463" y="0"/>
                    <a:pt x="49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57"/>
            <p:cNvSpPr/>
            <p:nvPr/>
          </p:nvSpPr>
          <p:spPr>
            <a:xfrm>
              <a:off x="3653025" y="4303350"/>
              <a:ext cx="423975" cy="161775"/>
            </a:xfrm>
            <a:custGeom>
              <a:avLst/>
              <a:gdLst/>
              <a:ahLst/>
              <a:cxnLst/>
              <a:rect l="l" t="t" r="r" b="b"/>
              <a:pathLst>
                <a:path w="16959" h="6471" extrusionOk="0">
                  <a:moveTo>
                    <a:pt x="6239" y="1"/>
                  </a:moveTo>
                  <a:cubicBezTo>
                    <a:pt x="4171" y="1"/>
                    <a:pt x="2067" y="391"/>
                    <a:pt x="124" y="1075"/>
                  </a:cubicBezTo>
                  <a:cubicBezTo>
                    <a:pt x="1" y="1106"/>
                    <a:pt x="48" y="1279"/>
                    <a:pt x="161" y="1279"/>
                  </a:cubicBezTo>
                  <a:cubicBezTo>
                    <a:pt x="171" y="1279"/>
                    <a:pt x="181" y="1278"/>
                    <a:pt x="191" y="1275"/>
                  </a:cubicBezTo>
                  <a:cubicBezTo>
                    <a:pt x="1978" y="906"/>
                    <a:pt x="3765" y="616"/>
                    <a:pt x="5551" y="616"/>
                  </a:cubicBezTo>
                  <a:cubicBezTo>
                    <a:pt x="6833" y="616"/>
                    <a:pt x="8115" y="765"/>
                    <a:pt x="9397" y="1142"/>
                  </a:cubicBezTo>
                  <a:cubicBezTo>
                    <a:pt x="12400" y="2009"/>
                    <a:pt x="14268" y="4144"/>
                    <a:pt x="16236" y="6345"/>
                  </a:cubicBezTo>
                  <a:cubicBezTo>
                    <a:pt x="16315" y="6433"/>
                    <a:pt x="16405" y="6470"/>
                    <a:pt x="16493" y="6470"/>
                  </a:cubicBezTo>
                  <a:cubicBezTo>
                    <a:pt x="16738" y="6470"/>
                    <a:pt x="16959" y="6182"/>
                    <a:pt x="16836" y="5912"/>
                  </a:cubicBezTo>
                  <a:cubicBezTo>
                    <a:pt x="14653" y="1681"/>
                    <a:pt x="10527" y="1"/>
                    <a:pt x="6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57"/>
            <p:cNvSpPr/>
            <p:nvPr/>
          </p:nvSpPr>
          <p:spPr>
            <a:xfrm>
              <a:off x="2197575" y="3853100"/>
              <a:ext cx="265650" cy="162825"/>
            </a:xfrm>
            <a:custGeom>
              <a:avLst/>
              <a:gdLst/>
              <a:ahLst/>
              <a:cxnLst/>
              <a:rect l="l" t="t" r="r" b="b"/>
              <a:pathLst>
                <a:path w="10626" h="6513" extrusionOk="0">
                  <a:moveTo>
                    <a:pt x="498" y="0"/>
                  </a:moveTo>
                  <a:cubicBezTo>
                    <a:pt x="399" y="0"/>
                    <a:pt x="300" y="2"/>
                    <a:pt x="201" y="5"/>
                  </a:cubicBezTo>
                  <a:cubicBezTo>
                    <a:pt x="34" y="5"/>
                    <a:pt x="0" y="271"/>
                    <a:pt x="167" y="305"/>
                  </a:cubicBezTo>
                  <a:cubicBezTo>
                    <a:pt x="2202" y="738"/>
                    <a:pt x="4170" y="1406"/>
                    <a:pt x="5938" y="2506"/>
                  </a:cubicBezTo>
                  <a:cubicBezTo>
                    <a:pt x="7539" y="3474"/>
                    <a:pt x="8807" y="5075"/>
                    <a:pt x="10074" y="6442"/>
                  </a:cubicBezTo>
                  <a:cubicBezTo>
                    <a:pt x="10123" y="6491"/>
                    <a:pt x="10184" y="6512"/>
                    <a:pt x="10245" y="6512"/>
                  </a:cubicBezTo>
                  <a:cubicBezTo>
                    <a:pt x="10434" y="6512"/>
                    <a:pt x="10626" y="6311"/>
                    <a:pt x="10475" y="6109"/>
                  </a:cubicBezTo>
                  <a:cubicBezTo>
                    <a:pt x="8127" y="2815"/>
                    <a:pt x="4791" y="0"/>
                    <a:pt x="4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57"/>
            <p:cNvSpPr/>
            <p:nvPr/>
          </p:nvSpPr>
          <p:spPr>
            <a:xfrm>
              <a:off x="3782875" y="4263925"/>
              <a:ext cx="327450" cy="151300"/>
            </a:xfrm>
            <a:custGeom>
              <a:avLst/>
              <a:gdLst/>
              <a:ahLst/>
              <a:cxnLst/>
              <a:rect l="l" t="t" r="r" b="b"/>
              <a:pathLst>
                <a:path w="13098" h="6052" extrusionOk="0">
                  <a:moveTo>
                    <a:pt x="3864" y="1"/>
                  </a:moveTo>
                  <a:cubicBezTo>
                    <a:pt x="2585" y="1"/>
                    <a:pt x="1416" y="335"/>
                    <a:pt x="167" y="484"/>
                  </a:cubicBezTo>
                  <a:cubicBezTo>
                    <a:pt x="0" y="517"/>
                    <a:pt x="67" y="717"/>
                    <a:pt x="201" y="750"/>
                  </a:cubicBezTo>
                  <a:cubicBezTo>
                    <a:pt x="1101" y="750"/>
                    <a:pt x="1968" y="684"/>
                    <a:pt x="2869" y="584"/>
                  </a:cubicBezTo>
                  <a:cubicBezTo>
                    <a:pt x="3003" y="571"/>
                    <a:pt x="3136" y="565"/>
                    <a:pt x="3270" y="565"/>
                  </a:cubicBezTo>
                  <a:cubicBezTo>
                    <a:pt x="4503" y="565"/>
                    <a:pt x="5731" y="1080"/>
                    <a:pt x="6905" y="1351"/>
                  </a:cubicBezTo>
                  <a:cubicBezTo>
                    <a:pt x="9340" y="1951"/>
                    <a:pt x="11075" y="3919"/>
                    <a:pt x="12409" y="5921"/>
                  </a:cubicBezTo>
                  <a:cubicBezTo>
                    <a:pt x="12477" y="6011"/>
                    <a:pt x="12583" y="6052"/>
                    <a:pt x="12688" y="6052"/>
                  </a:cubicBezTo>
                  <a:cubicBezTo>
                    <a:pt x="12894" y="6052"/>
                    <a:pt x="13098" y="5897"/>
                    <a:pt x="13010" y="5654"/>
                  </a:cubicBezTo>
                  <a:cubicBezTo>
                    <a:pt x="12176" y="3552"/>
                    <a:pt x="10508" y="1785"/>
                    <a:pt x="8306" y="951"/>
                  </a:cubicBezTo>
                  <a:cubicBezTo>
                    <a:pt x="7072" y="517"/>
                    <a:pt x="5638" y="83"/>
                    <a:pt x="4337" y="17"/>
                  </a:cubicBezTo>
                  <a:cubicBezTo>
                    <a:pt x="4177" y="6"/>
                    <a:pt x="4020" y="1"/>
                    <a:pt x="3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57"/>
            <p:cNvSpPr/>
            <p:nvPr/>
          </p:nvSpPr>
          <p:spPr>
            <a:xfrm>
              <a:off x="4326050" y="3993225"/>
              <a:ext cx="1379050" cy="909600"/>
            </a:xfrm>
            <a:custGeom>
              <a:avLst/>
              <a:gdLst/>
              <a:ahLst/>
              <a:cxnLst/>
              <a:rect l="l" t="t" r="r" b="b"/>
              <a:pathLst>
                <a:path w="55162" h="36384" extrusionOk="0">
                  <a:moveTo>
                    <a:pt x="23754" y="1"/>
                  </a:moveTo>
                  <a:cubicBezTo>
                    <a:pt x="23139" y="1"/>
                    <a:pt x="22514" y="120"/>
                    <a:pt x="21871" y="404"/>
                  </a:cubicBezTo>
                  <a:cubicBezTo>
                    <a:pt x="19403" y="1471"/>
                    <a:pt x="17034" y="2806"/>
                    <a:pt x="14633" y="4040"/>
                  </a:cubicBezTo>
                  <a:cubicBezTo>
                    <a:pt x="12231" y="5307"/>
                    <a:pt x="9796" y="6508"/>
                    <a:pt x="7361" y="7676"/>
                  </a:cubicBezTo>
                  <a:cubicBezTo>
                    <a:pt x="4926" y="8810"/>
                    <a:pt x="2691" y="10411"/>
                    <a:pt x="289" y="11545"/>
                  </a:cubicBezTo>
                  <a:cubicBezTo>
                    <a:pt x="274" y="11542"/>
                    <a:pt x="260" y="11541"/>
                    <a:pt x="246" y="11541"/>
                  </a:cubicBezTo>
                  <a:cubicBezTo>
                    <a:pt x="101" y="11541"/>
                    <a:pt x="1" y="11690"/>
                    <a:pt x="122" y="11812"/>
                  </a:cubicBezTo>
                  <a:cubicBezTo>
                    <a:pt x="1090" y="12779"/>
                    <a:pt x="2024" y="13780"/>
                    <a:pt x="3024" y="14714"/>
                  </a:cubicBezTo>
                  <a:cubicBezTo>
                    <a:pt x="4292" y="15882"/>
                    <a:pt x="5626" y="16949"/>
                    <a:pt x="6927" y="18083"/>
                  </a:cubicBezTo>
                  <a:cubicBezTo>
                    <a:pt x="9396" y="20251"/>
                    <a:pt x="11864" y="22420"/>
                    <a:pt x="14399" y="24521"/>
                  </a:cubicBezTo>
                  <a:cubicBezTo>
                    <a:pt x="16801" y="26523"/>
                    <a:pt x="19336" y="28324"/>
                    <a:pt x="21871" y="30125"/>
                  </a:cubicBezTo>
                  <a:cubicBezTo>
                    <a:pt x="24373" y="31893"/>
                    <a:pt x="26775" y="33961"/>
                    <a:pt x="29543" y="35329"/>
                  </a:cubicBezTo>
                  <a:cubicBezTo>
                    <a:pt x="30376" y="35759"/>
                    <a:pt x="30625" y="36384"/>
                    <a:pt x="31231" y="36384"/>
                  </a:cubicBezTo>
                  <a:cubicBezTo>
                    <a:pt x="31377" y="36384"/>
                    <a:pt x="31544" y="36347"/>
                    <a:pt x="31745" y="36263"/>
                  </a:cubicBezTo>
                  <a:cubicBezTo>
                    <a:pt x="33046" y="35796"/>
                    <a:pt x="35214" y="34161"/>
                    <a:pt x="36382" y="33427"/>
                  </a:cubicBezTo>
                  <a:cubicBezTo>
                    <a:pt x="37749" y="32560"/>
                    <a:pt x="39284" y="31826"/>
                    <a:pt x="40685" y="31026"/>
                  </a:cubicBezTo>
                  <a:cubicBezTo>
                    <a:pt x="42286" y="30125"/>
                    <a:pt x="43820" y="29124"/>
                    <a:pt x="45388" y="28190"/>
                  </a:cubicBezTo>
                  <a:cubicBezTo>
                    <a:pt x="48157" y="26589"/>
                    <a:pt x="51159" y="24988"/>
                    <a:pt x="53527" y="22853"/>
                  </a:cubicBezTo>
                  <a:cubicBezTo>
                    <a:pt x="54061" y="22386"/>
                    <a:pt x="55162" y="21319"/>
                    <a:pt x="54695" y="20585"/>
                  </a:cubicBezTo>
                  <a:cubicBezTo>
                    <a:pt x="54561" y="20351"/>
                    <a:pt x="53994" y="19984"/>
                    <a:pt x="53727" y="19851"/>
                  </a:cubicBezTo>
                  <a:cubicBezTo>
                    <a:pt x="51793" y="18050"/>
                    <a:pt x="49658" y="16649"/>
                    <a:pt x="47623" y="15014"/>
                  </a:cubicBezTo>
                  <a:cubicBezTo>
                    <a:pt x="45488" y="13313"/>
                    <a:pt x="43320" y="11645"/>
                    <a:pt x="41118" y="10077"/>
                  </a:cubicBezTo>
                  <a:cubicBezTo>
                    <a:pt x="36748" y="6942"/>
                    <a:pt x="32312" y="3539"/>
                    <a:pt x="27475" y="1138"/>
                  </a:cubicBezTo>
                  <a:cubicBezTo>
                    <a:pt x="26240" y="509"/>
                    <a:pt x="25020" y="1"/>
                    <a:pt x="237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57"/>
            <p:cNvSpPr/>
            <p:nvPr/>
          </p:nvSpPr>
          <p:spPr>
            <a:xfrm>
              <a:off x="5084625" y="4418425"/>
              <a:ext cx="576275" cy="441475"/>
            </a:xfrm>
            <a:custGeom>
              <a:avLst/>
              <a:gdLst/>
              <a:ahLst/>
              <a:cxnLst/>
              <a:rect l="l" t="t" r="r" b="b"/>
              <a:pathLst>
                <a:path w="23051" h="17659" extrusionOk="0">
                  <a:moveTo>
                    <a:pt x="22535" y="1"/>
                  </a:moveTo>
                  <a:cubicBezTo>
                    <a:pt x="21720" y="1"/>
                    <a:pt x="20717" y="960"/>
                    <a:pt x="20049" y="1342"/>
                  </a:cubicBezTo>
                  <a:cubicBezTo>
                    <a:pt x="18914" y="1976"/>
                    <a:pt x="17780" y="2576"/>
                    <a:pt x="16646" y="3177"/>
                  </a:cubicBezTo>
                  <a:cubicBezTo>
                    <a:pt x="13877" y="4678"/>
                    <a:pt x="11176" y="6212"/>
                    <a:pt x="8407" y="7713"/>
                  </a:cubicBezTo>
                  <a:cubicBezTo>
                    <a:pt x="6005" y="9048"/>
                    <a:pt x="3603" y="10415"/>
                    <a:pt x="1235" y="11816"/>
                  </a:cubicBezTo>
                  <a:cubicBezTo>
                    <a:pt x="868" y="12016"/>
                    <a:pt x="68" y="12250"/>
                    <a:pt x="201" y="12850"/>
                  </a:cubicBezTo>
                  <a:cubicBezTo>
                    <a:pt x="401" y="13551"/>
                    <a:pt x="168" y="14251"/>
                    <a:pt x="134" y="14952"/>
                  </a:cubicBezTo>
                  <a:cubicBezTo>
                    <a:pt x="34" y="15852"/>
                    <a:pt x="1" y="16653"/>
                    <a:pt x="101" y="17554"/>
                  </a:cubicBezTo>
                  <a:cubicBezTo>
                    <a:pt x="101" y="17625"/>
                    <a:pt x="149" y="17658"/>
                    <a:pt x="198" y="17658"/>
                  </a:cubicBezTo>
                  <a:cubicBezTo>
                    <a:pt x="241" y="17658"/>
                    <a:pt x="286" y="17633"/>
                    <a:pt x="301" y="17587"/>
                  </a:cubicBezTo>
                  <a:cubicBezTo>
                    <a:pt x="325" y="17611"/>
                    <a:pt x="348" y="17634"/>
                    <a:pt x="384" y="17634"/>
                  </a:cubicBezTo>
                  <a:cubicBezTo>
                    <a:pt x="398" y="17634"/>
                    <a:pt x="415" y="17630"/>
                    <a:pt x="435" y="17620"/>
                  </a:cubicBezTo>
                  <a:cubicBezTo>
                    <a:pt x="902" y="17187"/>
                    <a:pt x="1469" y="16953"/>
                    <a:pt x="2002" y="16686"/>
                  </a:cubicBezTo>
                  <a:cubicBezTo>
                    <a:pt x="2569" y="16419"/>
                    <a:pt x="3103" y="16053"/>
                    <a:pt x="3670" y="15752"/>
                  </a:cubicBezTo>
                  <a:cubicBezTo>
                    <a:pt x="4904" y="15119"/>
                    <a:pt x="6072" y="14518"/>
                    <a:pt x="7239" y="13784"/>
                  </a:cubicBezTo>
                  <a:cubicBezTo>
                    <a:pt x="9875" y="12116"/>
                    <a:pt x="12510" y="10482"/>
                    <a:pt x="15245" y="8947"/>
                  </a:cubicBezTo>
                  <a:cubicBezTo>
                    <a:pt x="17613" y="7613"/>
                    <a:pt x="19915" y="6112"/>
                    <a:pt x="22150" y="4544"/>
                  </a:cubicBezTo>
                  <a:cubicBezTo>
                    <a:pt x="22617" y="4177"/>
                    <a:pt x="23017" y="4211"/>
                    <a:pt x="22917" y="3544"/>
                  </a:cubicBezTo>
                  <a:cubicBezTo>
                    <a:pt x="22884" y="3343"/>
                    <a:pt x="22884" y="3143"/>
                    <a:pt x="22851" y="2910"/>
                  </a:cubicBezTo>
                  <a:cubicBezTo>
                    <a:pt x="22851" y="2743"/>
                    <a:pt x="22851" y="2576"/>
                    <a:pt x="22851" y="2409"/>
                  </a:cubicBezTo>
                  <a:cubicBezTo>
                    <a:pt x="22951" y="1642"/>
                    <a:pt x="23051" y="875"/>
                    <a:pt x="22851" y="174"/>
                  </a:cubicBezTo>
                  <a:cubicBezTo>
                    <a:pt x="22817" y="74"/>
                    <a:pt x="22750" y="8"/>
                    <a:pt x="22650" y="8"/>
                  </a:cubicBezTo>
                  <a:cubicBezTo>
                    <a:pt x="22612" y="3"/>
                    <a:pt x="22574" y="1"/>
                    <a:pt x="22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57"/>
            <p:cNvSpPr/>
            <p:nvPr/>
          </p:nvSpPr>
          <p:spPr>
            <a:xfrm>
              <a:off x="4319350" y="3849525"/>
              <a:ext cx="1379075" cy="893675"/>
            </a:xfrm>
            <a:custGeom>
              <a:avLst/>
              <a:gdLst/>
              <a:ahLst/>
              <a:cxnLst/>
              <a:rect l="l" t="t" r="r" b="b"/>
              <a:pathLst>
                <a:path w="55163" h="35747" extrusionOk="0">
                  <a:moveTo>
                    <a:pt x="23742" y="0"/>
                  </a:moveTo>
                  <a:cubicBezTo>
                    <a:pt x="23139" y="0"/>
                    <a:pt x="22527" y="113"/>
                    <a:pt x="21906" y="381"/>
                  </a:cubicBezTo>
                  <a:cubicBezTo>
                    <a:pt x="19404" y="1448"/>
                    <a:pt x="17036" y="2783"/>
                    <a:pt x="14634" y="4050"/>
                  </a:cubicBezTo>
                  <a:cubicBezTo>
                    <a:pt x="12232" y="5285"/>
                    <a:pt x="9797" y="6485"/>
                    <a:pt x="7362" y="7653"/>
                  </a:cubicBezTo>
                  <a:cubicBezTo>
                    <a:pt x="4927" y="8820"/>
                    <a:pt x="2692" y="10388"/>
                    <a:pt x="290" y="11522"/>
                  </a:cubicBezTo>
                  <a:cubicBezTo>
                    <a:pt x="280" y="11520"/>
                    <a:pt x="270" y="11519"/>
                    <a:pt x="260" y="11519"/>
                  </a:cubicBezTo>
                  <a:cubicBezTo>
                    <a:pt x="133" y="11519"/>
                    <a:pt x="0" y="11699"/>
                    <a:pt x="123" y="11823"/>
                  </a:cubicBezTo>
                  <a:cubicBezTo>
                    <a:pt x="1124" y="12757"/>
                    <a:pt x="2025" y="13791"/>
                    <a:pt x="3026" y="14691"/>
                  </a:cubicBezTo>
                  <a:cubicBezTo>
                    <a:pt x="4293" y="15859"/>
                    <a:pt x="5661" y="16926"/>
                    <a:pt x="6928" y="18060"/>
                  </a:cubicBezTo>
                  <a:cubicBezTo>
                    <a:pt x="9397" y="20229"/>
                    <a:pt x="11865" y="22397"/>
                    <a:pt x="14400" y="24532"/>
                  </a:cubicBezTo>
                  <a:cubicBezTo>
                    <a:pt x="16802" y="26500"/>
                    <a:pt x="19337" y="28301"/>
                    <a:pt x="21906" y="30102"/>
                  </a:cubicBezTo>
                  <a:cubicBezTo>
                    <a:pt x="24407" y="31870"/>
                    <a:pt x="26776" y="33938"/>
                    <a:pt x="29544" y="35339"/>
                  </a:cubicBezTo>
                  <a:cubicBezTo>
                    <a:pt x="30109" y="35613"/>
                    <a:pt x="30674" y="35747"/>
                    <a:pt x="31245" y="35747"/>
                  </a:cubicBezTo>
                  <a:cubicBezTo>
                    <a:pt x="31719" y="35747"/>
                    <a:pt x="32196" y="35654"/>
                    <a:pt x="32680" y="35473"/>
                  </a:cubicBezTo>
                  <a:cubicBezTo>
                    <a:pt x="33948" y="35006"/>
                    <a:pt x="35249" y="34139"/>
                    <a:pt x="36383" y="33438"/>
                  </a:cubicBezTo>
                  <a:cubicBezTo>
                    <a:pt x="37784" y="32537"/>
                    <a:pt x="39285" y="31837"/>
                    <a:pt x="40719" y="31003"/>
                  </a:cubicBezTo>
                  <a:cubicBezTo>
                    <a:pt x="42287" y="30102"/>
                    <a:pt x="43821" y="29102"/>
                    <a:pt x="45422" y="28168"/>
                  </a:cubicBezTo>
                  <a:cubicBezTo>
                    <a:pt x="48158" y="26566"/>
                    <a:pt x="51160" y="24999"/>
                    <a:pt x="53562" y="22830"/>
                  </a:cubicBezTo>
                  <a:cubicBezTo>
                    <a:pt x="54062" y="22363"/>
                    <a:pt x="55163" y="21329"/>
                    <a:pt x="54729" y="20562"/>
                  </a:cubicBezTo>
                  <a:cubicBezTo>
                    <a:pt x="54596" y="20329"/>
                    <a:pt x="54029" y="19995"/>
                    <a:pt x="53728" y="19862"/>
                  </a:cubicBezTo>
                  <a:cubicBezTo>
                    <a:pt x="51827" y="18060"/>
                    <a:pt x="49692" y="16626"/>
                    <a:pt x="47624" y="14991"/>
                  </a:cubicBezTo>
                  <a:cubicBezTo>
                    <a:pt x="45523" y="13290"/>
                    <a:pt x="43354" y="11656"/>
                    <a:pt x="41153" y="10055"/>
                  </a:cubicBezTo>
                  <a:cubicBezTo>
                    <a:pt x="36750" y="6919"/>
                    <a:pt x="32313" y="3550"/>
                    <a:pt x="27476" y="1115"/>
                  </a:cubicBezTo>
                  <a:cubicBezTo>
                    <a:pt x="26254" y="504"/>
                    <a:pt x="25016" y="0"/>
                    <a:pt x="237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57"/>
            <p:cNvSpPr/>
            <p:nvPr/>
          </p:nvSpPr>
          <p:spPr>
            <a:xfrm>
              <a:off x="4321600" y="4137575"/>
              <a:ext cx="799750" cy="766525"/>
            </a:xfrm>
            <a:custGeom>
              <a:avLst/>
              <a:gdLst/>
              <a:ahLst/>
              <a:cxnLst/>
              <a:rect l="l" t="t" r="r" b="b"/>
              <a:pathLst>
                <a:path w="31990" h="30661" extrusionOk="0">
                  <a:moveTo>
                    <a:pt x="167" y="0"/>
                  </a:moveTo>
                  <a:cubicBezTo>
                    <a:pt x="67" y="0"/>
                    <a:pt x="0" y="100"/>
                    <a:pt x="0" y="200"/>
                  </a:cubicBezTo>
                  <a:cubicBezTo>
                    <a:pt x="0" y="2169"/>
                    <a:pt x="134" y="4103"/>
                    <a:pt x="267" y="6071"/>
                  </a:cubicBezTo>
                  <a:cubicBezTo>
                    <a:pt x="267" y="6071"/>
                    <a:pt x="267" y="6071"/>
                    <a:pt x="267" y="6105"/>
                  </a:cubicBezTo>
                  <a:cubicBezTo>
                    <a:pt x="267" y="6171"/>
                    <a:pt x="267" y="6238"/>
                    <a:pt x="300" y="6338"/>
                  </a:cubicBezTo>
                  <a:cubicBezTo>
                    <a:pt x="300" y="6338"/>
                    <a:pt x="300" y="6372"/>
                    <a:pt x="300" y="6372"/>
                  </a:cubicBezTo>
                  <a:cubicBezTo>
                    <a:pt x="300" y="6438"/>
                    <a:pt x="334" y="6472"/>
                    <a:pt x="367" y="6472"/>
                  </a:cubicBezTo>
                  <a:cubicBezTo>
                    <a:pt x="667" y="6972"/>
                    <a:pt x="1468" y="7539"/>
                    <a:pt x="1701" y="7806"/>
                  </a:cubicBezTo>
                  <a:cubicBezTo>
                    <a:pt x="2969" y="9174"/>
                    <a:pt x="4070" y="10541"/>
                    <a:pt x="5571" y="11709"/>
                  </a:cubicBezTo>
                  <a:cubicBezTo>
                    <a:pt x="8339" y="13844"/>
                    <a:pt x="11008" y="16112"/>
                    <a:pt x="13810" y="18213"/>
                  </a:cubicBezTo>
                  <a:cubicBezTo>
                    <a:pt x="16612" y="20348"/>
                    <a:pt x="19314" y="22583"/>
                    <a:pt x="22049" y="24751"/>
                  </a:cubicBezTo>
                  <a:cubicBezTo>
                    <a:pt x="23350" y="25752"/>
                    <a:pt x="24718" y="26653"/>
                    <a:pt x="26185" y="27487"/>
                  </a:cubicBezTo>
                  <a:cubicBezTo>
                    <a:pt x="27753" y="28387"/>
                    <a:pt x="29188" y="29521"/>
                    <a:pt x="30789" y="30389"/>
                  </a:cubicBezTo>
                  <a:cubicBezTo>
                    <a:pt x="30968" y="30538"/>
                    <a:pt x="31174" y="30661"/>
                    <a:pt x="31407" y="30661"/>
                  </a:cubicBezTo>
                  <a:cubicBezTo>
                    <a:pt x="31434" y="30661"/>
                    <a:pt x="31461" y="30659"/>
                    <a:pt x="31489" y="30656"/>
                  </a:cubicBezTo>
                  <a:cubicBezTo>
                    <a:pt x="31623" y="30622"/>
                    <a:pt x="31723" y="30556"/>
                    <a:pt x="31723" y="30422"/>
                  </a:cubicBezTo>
                  <a:cubicBezTo>
                    <a:pt x="31756" y="28487"/>
                    <a:pt x="31990" y="26486"/>
                    <a:pt x="31823" y="24585"/>
                  </a:cubicBezTo>
                  <a:cubicBezTo>
                    <a:pt x="31789" y="24184"/>
                    <a:pt x="31489" y="23951"/>
                    <a:pt x="31222" y="23751"/>
                  </a:cubicBezTo>
                  <a:cubicBezTo>
                    <a:pt x="30355" y="23084"/>
                    <a:pt x="29388" y="22550"/>
                    <a:pt x="28487" y="21916"/>
                  </a:cubicBezTo>
                  <a:cubicBezTo>
                    <a:pt x="24885" y="19348"/>
                    <a:pt x="21382" y="16546"/>
                    <a:pt x="18013" y="13710"/>
                  </a:cubicBezTo>
                  <a:cubicBezTo>
                    <a:pt x="14811" y="11042"/>
                    <a:pt x="11241" y="8840"/>
                    <a:pt x="7872" y="6405"/>
                  </a:cubicBezTo>
                  <a:cubicBezTo>
                    <a:pt x="6171" y="5171"/>
                    <a:pt x="4337" y="3870"/>
                    <a:pt x="2969" y="2302"/>
                  </a:cubicBezTo>
                  <a:cubicBezTo>
                    <a:pt x="2435" y="1735"/>
                    <a:pt x="1801" y="1335"/>
                    <a:pt x="1234" y="801"/>
                  </a:cubicBezTo>
                  <a:cubicBezTo>
                    <a:pt x="901" y="467"/>
                    <a:pt x="667" y="67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57"/>
            <p:cNvSpPr/>
            <p:nvPr/>
          </p:nvSpPr>
          <p:spPr>
            <a:xfrm>
              <a:off x="4418325" y="4293000"/>
              <a:ext cx="616025" cy="490825"/>
            </a:xfrm>
            <a:custGeom>
              <a:avLst/>
              <a:gdLst/>
              <a:ahLst/>
              <a:cxnLst/>
              <a:rect l="l" t="t" r="r" b="b"/>
              <a:pathLst>
                <a:path w="24641" h="19633" extrusionOk="0">
                  <a:moveTo>
                    <a:pt x="868" y="0"/>
                  </a:moveTo>
                  <a:cubicBezTo>
                    <a:pt x="471" y="0"/>
                    <a:pt x="191" y="262"/>
                    <a:pt x="134" y="722"/>
                  </a:cubicBezTo>
                  <a:cubicBezTo>
                    <a:pt x="1" y="2356"/>
                    <a:pt x="2602" y="3891"/>
                    <a:pt x="3703" y="4858"/>
                  </a:cubicBezTo>
                  <a:cubicBezTo>
                    <a:pt x="5738" y="6659"/>
                    <a:pt x="7806" y="8460"/>
                    <a:pt x="10008" y="10128"/>
                  </a:cubicBezTo>
                  <a:cubicBezTo>
                    <a:pt x="14144" y="13264"/>
                    <a:pt x="17847" y="17300"/>
                    <a:pt x="22650" y="19535"/>
                  </a:cubicBezTo>
                  <a:cubicBezTo>
                    <a:pt x="22795" y="19602"/>
                    <a:pt x="22950" y="19633"/>
                    <a:pt x="23105" y="19633"/>
                  </a:cubicBezTo>
                  <a:cubicBezTo>
                    <a:pt x="23877" y="19633"/>
                    <a:pt x="24640" y="18873"/>
                    <a:pt x="24084" y="18067"/>
                  </a:cubicBezTo>
                  <a:cubicBezTo>
                    <a:pt x="22750" y="16099"/>
                    <a:pt x="20582" y="14965"/>
                    <a:pt x="18647" y="13598"/>
                  </a:cubicBezTo>
                  <a:cubicBezTo>
                    <a:pt x="16612" y="12163"/>
                    <a:pt x="14644" y="10329"/>
                    <a:pt x="12776" y="8694"/>
                  </a:cubicBezTo>
                  <a:cubicBezTo>
                    <a:pt x="10675" y="6859"/>
                    <a:pt x="8440" y="5191"/>
                    <a:pt x="6338" y="3323"/>
                  </a:cubicBezTo>
                  <a:cubicBezTo>
                    <a:pt x="4771" y="1989"/>
                    <a:pt x="3169" y="355"/>
                    <a:pt x="1068" y="21"/>
                  </a:cubicBezTo>
                  <a:cubicBezTo>
                    <a:pt x="998" y="7"/>
                    <a:pt x="931" y="0"/>
                    <a:pt x="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57"/>
            <p:cNvSpPr/>
            <p:nvPr/>
          </p:nvSpPr>
          <p:spPr>
            <a:xfrm>
              <a:off x="5142350" y="4524950"/>
              <a:ext cx="474775" cy="275750"/>
            </a:xfrm>
            <a:custGeom>
              <a:avLst/>
              <a:gdLst/>
              <a:ahLst/>
              <a:cxnLst/>
              <a:rect l="l" t="t" r="r" b="b"/>
              <a:pathLst>
                <a:path w="18991" h="11030" extrusionOk="0">
                  <a:moveTo>
                    <a:pt x="18835" y="1"/>
                  </a:moveTo>
                  <a:cubicBezTo>
                    <a:pt x="18816" y="1"/>
                    <a:pt x="18795" y="6"/>
                    <a:pt x="18774" y="16"/>
                  </a:cubicBezTo>
                  <a:cubicBezTo>
                    <a:pt x="15638" y="1518"/>
                    <a:pt x="12903" y="3786"/>
                    <a:pt x="9801" y="5387"/>
                  </a:cubicBezTo>
                  <a:cubicBezTo>
                    <a:pt x="8133" y="6288"/>
                    <a:pt x="6598" y="7455"/>
                    <a:pt x="4897" y="8322"/>
                  </a:cubicBezTo>
                  <a:cubicBezTo>
                    <a:pt x="3296" y="9156"/>
                    <a:pt x="1561" y="9857"/>
                    <a:pt x="60" y="10858"/>
                  </a:cubicBezTo>
                  <a:cubicBezTo>
                    <a:pt x="1" y="10917"/>
                    <a:pt x="21" y="11030"/>
                    <a:pt x="97" y="11030"/>
                  </a:cubicBezTo>
                  <a:cubicBezTo>
                    <a:pt x="106" y="11030"/>
                    <a:pt x="116" y="11028"/>
                    <a:pt x="127" y="11024"/>
                  </a:cubicBezTo>
                  <a:cubicBezTo>
                    <a:pt x="3463" y="9657"/>
                    <a:pt x="6665" y="7855"/>
                    <a:pt x="9700" y="5887"/>
                  </a:cubicBezTo>
                  <a:cubicBezTo>
                    <a:pt x="12703" y="3919"/>
                    <a:pt x="15872" y="2185"/>
                    <a:pt x="18907" y="183"/>
                  </a:cubicBezTo>
                  <a:cubicBezTo>
                    <a:pt x="18991" y="127"/>
                    <a:pt x="18934" y="1"/>
                    <a:pt x="18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57"/>
            <p:cNvSpPr/>
            <p:nvPr/>
          </p:nvSpPr>
          <p:spPr>
            <a:xfrm>
              <a:off x="5131575" y="4731000"/>
              <a:ext cx="94375" cy="50550"/>
            </a:xfrm>
            <a:custGeom>
              <a:avLst/>
              <a:gdLst/>
              <a:ahLst/>
              <a:cxnLst/>
              <a:rect l="l" t="t" r="r" b="b"/>
              <a:pathLst>
                <a:path w="3775" h="2022" extrusionOk="0">
                  <a:moveTo>
                    <a:pt x="3582" y="0"/>
                  </a:moveTo>
                  <a:cubicBezTo>
                    <a:pt x="3564" y="0"/>
                    <a:pt x="3545" y="4"/>
                    <a:pt x="3527" y="14"/>
                  </a:cubicBezTo>
                  <a:cubicBezTo>
                    <a:pt x="2393" y="614"/>
                    <a:pt x="1125" y="1148"/>
                    <a:pt x="58" y="1915"/>
                  </a:cubicBezTo>
                  <a:cubicBezTo>
                    <a:pt x="0" y="1944"/>
                    <a:pt x="42" y="2022"/>
                    <a:pt x="97" y="2022"/>
                  </a:cubicBezTo>
                  <a:cubicBezTo>
                    <a:pt x="106" y="2022"/>
                    <a:pt x="115" y="2020"/>
                    <a:pt x="124" y="2015"/>
                  </a:cubicBezTo>
                  <a:cubicBezTo>
                    <a:pt x="1325" y="1448"/>
                    <a:pt x="2559" y="981"/>
                    <a:pt x="3660" y="214"/>
                  </a:cubicBezTo>
                  <a:cubicBezTo>
                    <a:pt x="3775" y="156"/>
                    <a:pt x="3692" y="0"/>
                    <a:pt x="3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57"/>
            <p:cNvSpPr/>
            <p:nvPr/>
          </p:nvSpPr>
          <p:spPr>
            <a:xfrm>
              <a:off x="5271775" y="4479975"/>
              <a:ext cx="373650" cy="220700"/>
            </a:xfrm>
            <a:custGeom>
              <a:avLst/>
              <a:gdLst/>
              <a:ahLst/>
              <a:cxnLst/>
              <a:rect l="l" t="t" r="r" b="b"/>
              <a:pathLst>
                <a:path w="14946" h="8828" extrusionOk="0">
                  <a:moveTo>
                    <a:pt x="14752" y="1"/>
                  </a:moveTo>
                  <a:cubicBezTo>
                    <a:pt x="14734" y="1"/>
                    <a:pt x="14716" y="5"/>
                    <a:pt x="14697" y="14"/>
                  </a:cubicBezTo>
                  <a:cubicBezTo>
                    <a:pt x="12262" y="1449"/>
                    <a:pt x="9727" y="2716"/>
                    <a:pt x="7325" y="4184"/>
                  </a:cubicBezTo>
                  <a:cubicBezTo>
                    <a:pt x="4890" y="5652"/>
                    <a:pt x="2522" y="7219"/>
                    <a:pt x="87" y="8687"/>
                  </a:cubicBezTo>
                  <a:cubicBezTo>
                    <a:pt x="1" y="8745"/>
                    <a:pt x="63" y="8827"/>
                    <a:pt x="147" y="8827"/>
                  </a:cubicBezTo>
                  <a:cubicBezTo>
                    <a:pt x="160" y="8827"/>
                    <a:pt x="173" y="8825"/>
                    <a:pt x="187" y="8820"/>
                  </a:cubicBezTo>
                  <a:cubicBezTo>
                    <a:pt x="2589" y="7653"/>
                    <a:pt x="4857" y="6052"/>
                    <a:pt x="7159" y="4651"/>
                  </a:cubicBezTo>
                  <a:cubicBezTo>
                    <a:pt x="9694" y="3150"/>
                    <a:pt x="12429" y="1949"/>
                    <a:pt x="14831" y="248"/>
                  </a:cubicBezTo>
                  <a:cubicBezTo>
                    <a:pt x="14946" y="161"/>
                    <a:pt x="14863" y="1"/>
                    <a:pt x="14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57"/>
            <p:cNvSpPr/>
            <p:nvPr/>
          </p:nvSpPr>
          <p:spPr>
            <a:xfrm>
              <a:off x="5149900" y="4616700"/>
              <a:ext cx="232900" cy="129825"/>
            </a:xfrm>
            <a:custGeom>
              <a:avLst/>
              <a:gdLst/>
              <a:ahLst/>
              <a:cxnLst/>
              <a:rect l="l" t="t" r="r" b="b"/>
              <a:pathLst>
                <a:path w="9316" h="5193" extrusionOk="0">
                  <a:moveTo>
                    <a:pt x="9179" y="0"/>
                  </a:moveTo>
                  <a:cubicBezTo>
                    <a:pt x="9164" y="0"/>
                    <a:pt x="9148" y="5"/>
                    <a:pt x="9132" y="16"/>
                  </a:cubicBezTo>
                  <a:cubicBezTo>
                    <a:pt x="7564" y="750"/>
                    <a:pt x="6129" y="1684"/>
                    <a:pt x="4628" y="2518"/>
                  </a:cubicBezTo>
                  <a:cubicBezTo>
                    <a:pt x="3094" y="3351"/>
                    <a:pt x="1560" y="4152"/>
                    <a:pt x="58" y="5053"/>
                  </a:cubicBezTo>
                  <a:cubicBezTo>
                    <a:pt x="1" y="5110"/>
                    <a:pt x="43" y="5193"/>
                    <a:pt x="120" y="5193"/>
                  </a:cubicBezTo>
                  <a:cubicBezTo>
                    <a:pt x="132" y="5193"/>
                    <a:pt x="145" y="5191"/>
                    <a:pt x="159" y="5186"/>
                  </a:cubicBezTo>
                  <a:cubicBezTo>
                    <a:pt x="3261" y="3685"/>
                    <a:pt x="6263" y="1984"/>
                    <a:pt x="9232" y="183"/>
                  </a:cubicBezTo>
                  <a:cubicBezTo>
                    <a:pt x="9316" y="127"/>
                    <a:pt x="9259" y="0"/>
                    <a:pt x="9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57"/>
            <p:cNvSpPr/>
            <p:nvPr/>
          </p:nvSpPr>
          <p:spPr>
            <a:xfrm>
              <a:off x="4384125" y="3863200"/>
              <a:ext cx="1243425" cy="617625"/>
            </a:xfrm>
            <a:custGeom>
              <a:avLst/>
              <a:gdLst/>
              <a:ahLst/>
              <a:cxnLst/>
              <a:rect l="l" t="t" r="r" b="b"/>
              <a:pathLst>
                <a:path w="49737" h="24705" extrusionOk="0">
                  <a:moveTo>
                    <a:pt x="8374" y="1"/>
                  </a:moveTo>
                  <a:cubicBezTo>
                    <a:pt x="8273" y="1"/>
                    <a:pt x="8207" y="68"/>
                    <a:pt x="8173" y="134"/>
                  </a:cubicBezTo>
                  <a:cubicBezTo>
                    <a:pt x="7073" y="2803"/>
                    <a:pt x="5371" y="5138"/>
                    <a:pt x="4204" y="7740"/>
                  </a:cubicBezTo>
                  <a:cubicBezTo>
                    <a:pt x="3136" y="10041"/>
                    <a:pt x="1702" y="12476"/>
                    <a:pt x="1068" y="14945"/>
                  </a:cubicBezTo>
                  <a:cubicBezTo>
                    <a:pt x="835" y="15479"/>
                    <a:pt x="568" y="15979"/>
                    <a:pt x="368" y="16479"/>
                  </a:cubicBezTo>
                  <a:cubicBezTo>
                    <a:pt x="301" y="16713"/>
                    <a:pt x="1" y="17246"/>
                    <a:pt x="234" y="17480"/>
                  </a:cubicBezTo>
                  <a:cubicBezTo>
                    <a:pt x="601" y="17847"/>
                    <a:pt x="1502" y="17780"/>
                    <a:pt x="2002" y="17847"/>
                  </a:cubicBezTo>
                  <a:cubicBezTo>
                    <a:pt x="3370" y="18014"/>
                    <a:pt x="4704" y="18281"/>
                    <a:pt x="6039" y="18614"/>
                  </a:cubicBezTo>
                  <a:cubicBezTo>
                    <a:pt x="10842" y="19815"/>
                    <a:pt x="15745" y="20549"/>
                    <a:pt x="20616" y="21349"/>
                  </a:cubicBezTo>
                  <a:cubicBezTo>
                    <a:pt x="25352" y="22150"/>
                    <a:pt x="30122" y="22684"/>
                    <a:pt x="34859" y="23317"/>
                  </a:cubicBezTo>
                  <a:cubicBezTo>
                    <a:pt x="37261" y="23651"/>
                    <a:pt x="39729" y="23885"/>
                    <a:pt x="42098" y="24418"/>
                  </a:cubicBezTo>
                  <a:cubicBezTo>
                    <a:pt x="42614" y="24522"/>
                    <a:pt x="43291" y="24705"/>
                    <a:pt x="43880" y="24705"/>
                  </a:cubicBezTo>
                  <a:cubicBezTo>
                    <a:pt x="44051" y="24705"/>
                    <a:pt x="44215" y="24689"/>
                    <a:pt x="44366" y="24652"/>
                  </a:cubicBezTo>
                  <a:cubicBezTo>
                    <a:pt x="44933" y="24485"/>
                    <a:pt x="44966" y="23718"/>
                    <a:pt x="45000" y="23284"/>
                  </a:cubicBezTo>
                  <a:cubicBezTo>
                    <a:pt x="45033" y="23217"/>
                    <a:pt x="45000" y="23184"/>
                    <a:pt x="44966" y="23151"/>
                  </a:cubicBezTo>
                  <a:cubicBezTo>
                    <a:pt x="45734" y="20215"/>
                    <a:pt x="46601" y="17313"/>
                    <a:pt x="47435" y="14411"/>
                  </a:cubicBezTo>
                  <a:cubicBezTo>
                    <a:pt x="47902" y="12677"/>
                    <a:pt x="48402" y="10909"/>
                    <a:pt x="48769" y="9141"/>
                  </a:cubicBezTo>
                  <a:cubicBezTo>
                    <a:pt x="49103" y="7673"/>
                    <a:pt x="49736" y="5938"/>
                    <a:pt x="49570" y="4437"/>
                  </a:cubicBezTo>
                  <a:cubicBezTo>
                    <a:pt x="49570" y="4304"/>
                    <a:pt x="49470" y="4237"/>
                    <a:pt x="49336" y="4204"/>
                  </a:cubicBezTo>
                  <a:cubicBezTo>
                    <a:pt x="46167" y="4037"/>
                    <a:pt x="42998" y="3437"/>
                    <a:pt x="39829" y="3136"/>
                  </a:cubicBezTo>
                  <a:cubicBezTo>
                    <a:pt x="36360" y="2803"/>
                    <a:pt x="32924" y="2403"/>
                    <a:pt x="29455" y="2069"/>
                  </a:cubicBezTo>
                  <a:cubicBezTo>
                    <a:pt x="22417" y="1402"/>
                    <a:pt x="15412" y="568"/>
                    <a:pt x="8374" y="1"/>
                  </a:cubicBezTo>
                  <a:close/>
                </a:path>
              </a:pathLst>
            </a:custGeom>
            <a:solidFill>
              <a:srgbClr val="547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57"/>
            <p:cNvSpPr/>
            <p:nvPr/>
          </p:nvSpPr>
          <p:spPr>
            <a:xfrm>
              <a:off x="5422375" y="3854425"/>
              <a:ext cx="174325" cy="603650"/>
            </a:xfrm>
            <a:custGeom>
              <a:avLst/>
              <a:gdLst/>
              <a:ahLst/>
              <a:cxnLst/>
              <a:rect l="l" t="t" r="r" b="b"/>
              <a:pathLst>
                <a:path w="6973" h="24146" extrusionOk="0">
                  <a:moveTo>
                    <a:pt x="6628" y="0"/>
                  </a:moveTo>
                  <a:cubicBezTo>
                    <a:pt x="6573" y="0"/>
                    <a:pt x="6520" y="26"/>
                    <a:pt x="6505" y="85"/>
                  </a:cubicBezTo>
                  <a:cubicBezTo>
                    <a:pt x="6172" y="2453"/>
                    <a:pt x="5037" y="4822"/>
                    <a:pt x="4237" y="7023"/>
                  </a:cubicBezTo>
                  <a:cubicBezTo>
                    <a:pt x="3470" y="9191"/>
                    <a:pt x="2602" y="11360"/>
                    <a:pt x="1902" y="13561"/>
                  </a:cubicBezTo>
                  <a:cubicBezTo>
                    <a:pt x="1268" y="15529"/>
                    <a:pt x="234" y="17664"/>
                    <a:pt x="67" y="19732"/>
                  </a:cubicBezTo>
                  <a:cubicBezTo>
                    <a:pt x="1" y="20633"/>
                    <a:pt x="134" y="21700"/>
                    <a:pt x="501" y="22534"/>
                  </a:cubicBezTo>
                  <a:cubicBezTo>
                    <a:pt x="668" y="22868"/>
                    <a:pt x="834" y="23201"/>
                    <a:pt x="1001" y="23535"/>
                  </a:cubicBezTo>
                  <a:cubicBezTo>
                    <a:pt x="1135" y="23769"/>
                    <a:pt x="1535" y="23902"/>
                    <a:pt x="1735" y="24069"/>
                  </a:cubicBezTo>
                  <a:cubicBezTo>
                    <a:pt x="1778" y="24123"/>
                    <a:pt x="1832" y="24145"/>
                    <a:pt x="1885" y="24145"/>
                  </a:cubicBezTo>
                  <a:cubicBezTo>
                    <a:pt x="1996" y="24145"/>
                    <a:pt x="2102" y="24048"/>
                    <a:pt x="2102" y="23935"/>
                  </a:cubicBezTo>
                  <a:cubicBezTo>
                    <a:pt x="2169" y="23902"/>
                    <a:pt x="2202" y="23869"/>
                    <a:pt x="2235" y="23802"/>
                  </a:cubicBezTo>
                  <a:cubicBezTo>
                    <a:pt x="3236" y="20666"/>
                    <a:pt x="3803" y="17364"/>
                    <a:pt x="4637" y="14162"/>
                  </a:cubicBezTo>
                  <a:cubicBezTo>
                    <a:pt x="5071" y="12561"/>
                    <a:pt x="5404" y="10959"/>
                    <a:pt x="5838" y="9358"/>
                  </a:cubicBezTo>
                  <a:cubicBezTo>
                    <a:pt x="6205" y="8057"/>
                    <a:pt x="6839" y="6590"/>
                    <a:pt x="6839" y="5189"/>
                  </a:cubicBezTo>
                  <a:cubicBezTo>
                    <a:pt x="6905" y="5189"/>
                    <a:pt x="6972" y="5122"/>
                    <a:pt x="6972" y="5022"/>
                  </a:cubicBezTo>
                  <a:cubicBezTo>
                    <a:pt x="6939" y="3454"/>
                    <a:pt x="6972" y="1886"/>
                    <a:pt x="6872" y="318"/>
                  </a:cubicBezTo>
                  <a:cubicBezTo>
                    <a:pt x="6872" y="255"/>
                    <a:pt x="6845" y="232"/>
                    <a:pt x="6809" y="232"/>
                  </a:cubicBezTo>
                  <a:cubicBezTo>
                    <a:pt x="6788" y="232"/>
                    <a:pt x="6763" y="240"/>
                    <a:pt x="6739" y="252"/>
                  </a:cubicBezTo>
                  <a:cubicBezTo>
                    <a:pt x="6739" y="218"/>
                    <a:pt x="6772" y="152"/>
                    <a:pt x="6772" y="118"/>
                  </a:cubicBezTo>
                  <a:cubicBezTo>
                    <a:pt x="6772" y="43"/>
                    <a:pt x="6698" y="0"/>
                    <a:pt x="6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57"/>
            <p:cNvSpPr/>
            <p:nvPr/>
          </p:nvSpPr>
          <p:spPr>
            <a:xfrm>
              <a:off x="4384125" y="3672900"/>
              <a:ext cx="1243425" cy="617425"/>
            </a:xfrm>
            <a:custGeom>
              <a:avLst/>
              <a:gdLst/>
              <a:ahLst/>
              <a:cxnLst/>
              <a:rect l="l" t="t" r="r" b="b"/>
              <a:pathLst>
                <a:path w="49737" h="24697" extrusionOk="0">
                  <a:moveTo>
                    <a:pt x="8334" y="1"/>
                  </a:moveTo>
                  <a:cubicBezTo>
                    <a:pt x="8256" y="1"/>
                    <a:pt x="8202" y="83"/>
                    <a:pt x="8173" y="141"/>
                  </a:cubicBezTo>
                  <a:cubicBezTo>
                    <a:pt x="7073" y="2776"/>
                    <a:pt x="5371" y="5111"/>
                    <a:pt x="4204" y="7713"/>
                  </a:cubicBezTo>
                  <a:cubicBezTo>
                    <a:pt x="3136" y="10048"/>
                    <a:pt x="1702" y="12450"/>
                    <a:pt x="1068" y="14951"/>
                  </a:cubicBezTo>
                  <a:cubicBezTo>
                    <a:pt x="835" y="15452"/>
                    <a:pt x="568" y="15952"/>
                    <a:pt x="368" y="16486"/>
                  </a:cubicBezTo>
                  <a:cubicBezTo>
                    <a:pt x="301" y="16719"/>
                    <a:pt x="1" y="17220"/>
                    <a:pt x="234" y="17453"/>
                  </a:cubicBezTo>
                  <a:cubicBezTo>
                    <a:pt x="601" y="17853"/>
                    <a:pt x="1502" y="17787"/>
                    <a:pt x="2002" y="17820"/>
                  </a:cubicBezTo>
                  <a:cubicBezTo>
                    <a:pt x="3370" y="17987"/>
                    <a:pt x="4704" y="18254"/>
                    <a:pt x="6039" y="18587"/>
                  </a:cubicBezTo>
                  <a:cubicBezTo>
                    <a:pt x="10842" y="19822"/>
                    <a:pt x="15745" y="20522"/>
                    <a:pt x="20616" y="21356"/>
                  </a:cubicBezTo>
                  <a:cubicBezTo>
                    <a:pt x="25352" y="22123"/>
                    <a:pt x="30122" y="22690"/>
                    <a:pt x="34859" y="23324"/>
                  </a:cubicBezTo>
                  <a:cubicBezTo>
                    <a:pt x="37261" y="23624"/>
                    <a:pt x="39729" y="23858"/>
                    <a:pt x="42098" y="24391"/>
                  </a:cubicBezTo>
                  <a:cubicBezTo>
                    <a:pt x="42596" y="24516"/>
                    <a:pt x="43243" y="24696"/>
                    <a:pt x="43816" y="24696"/>
                  </a:cubicBezTo>
                  <a:cubicBezTo>
                    <a:pt x="44011" y="24696"/>
                    <a:pt x="44197" y="24676"/>
                    <a:pt x="44366" y="24625"/>
                  </a:cubicBezTo>
                  <a:cubicBezTo>
                    <a:pt x="44933" y="24492"/>
                    <a:pt x="44966" y="23691"/>
                    <a:pt x="45000" y="23257"/>
                  </a:cubicBezTo>
                  <a:cubicBezTo>
                    <a:pt x="45033" y="23224"/>
                    <a:pt x="45000" y="23157"/>
                    <a:pt x="44966" y="23124"/>
                  </a:cubicBezTo>
                  <a:cubicBezTo>
                    <a:pt x="45734" y="20222"/>
                    <a:pt x="46601" y="17320"/>
                    <a:pt x="47435" y="14418"/>
                  </a:cubicBezTo>
                  <a:cubicBezTo>
                    <a:pt x="47902" y="12650"/>
                    <a:pt x="48402" y="10915"/>
                    <a:pt x="48769" y="9147"/>
                  </a:cubicBezTo>
                  <a:cubicBezTo>
                    <a:pt x="49103" y="7680"/>
                    <a:pt x="49736" y="5945"/>
                    <a:pt x="49570" y="4444"/>
                  </a:cubicBezTo>
                  <a:cubicBezTo>
                    <a:pt x="49570" y="4310"/>
                    <a:pt x="49470" y="4210"/>
                    <a:pt x="49336" y="4210"/>
                  </a:cubicBezTo>
                  <a:cubicBezTo>
                    <a:pt x="46167" y="4010"/>
                    <a:pt x="42998" y="3443"/>
                    <a:pt x="39829" y="3110"/>
                  </a:cubicBezTo>
                  <a:cubicBezTo>
                    <a:pt x="36360" y="2776"/>
                    <a:pt x="32924" y="2376"/>
                    <a:pt x="29455" y="2042"/>
                  </a:cubicBezTo>
                  <a:cubicBezTo>
                    <a:pt x="22417" y="1408"/>
                    <a:pt x="15412" y="574"/>
                    <a:pt x="8374" y="7"/>
                  </a:cubicBezTo>
                  <a:cubicBezTo>
                    <a:pt x="8360" y="3"/>
                    <a:pt x="8347" y="1"/>
                    <a:pt x="8334" y="1"/>
                  </a:cubicBezTo>
                  <a:close/>
                </a:path>
              </a:pathLst>
            </a:custGeom>
            <a:solidFill>
              <a:srgbClr val="7C9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57"/>
            <p:cNvSpPr/>
            <p:nvPr/>
          </p:nvSpPr>
          <p:spPr>
            <a:xfrm>
              <a:off x="4377475" y="4095050"/>
              <a:ext cx="1126650" cy="386975"/>
            </a:xfrm>
            <a:custGeom>
              <a:avLst/>
              <a:gdLst/>
              <a:ahLst/>
              <a:cxnLst/>
              <a:rect l="l" t="t" r="r" b="b"/>
              <a:pathLst>
                <a:path w="45066" h="15479" extrusionOk="0">
                  <a:moveTo>
                    <a:pt x="567" y="0"/>
                  </a:moveTo>
                  <a:cubicBezTo>
                    <a:pt x="567" y="33"/>
                    <a:pt x="567" y="33"/>
                    <a:pt x="567" y="33"/>
                  </a:cubicBezTo>
                  <a:cubicBezTo>
                    <a:pt x="534" y="33"/>
                    <a:pt x="500" y="33"/>
                    <a:pt x="500" y="100"/>
                  </a:cubicBezTo>
                  <a:cubicBezTo>
                    <a:pt x="467" y="100"/>
                    <a:pt x="467" y="134"/>
                    <a:pt x="467" y="167"/>
                  </a:cubicBezTo>
                  <a:cubicBezTo>
                    <a:pt x="467" y="200"/>
                    <a:pt x="434" y="234"/>
                    <a:pt x="434" y="234"/>
                  </a:cubicBezTo>
                  <a:cubicBezTo>
                    <a:pt x="67" y="1535"/>
                    <a:pt x="0" y="2902"/>
                    <a:pt x="0" y="4203"/>
                  </a:cubicBezTo>
                  <a:cubicBezTo>
                    <a:pt x="0" y="5637"/>
                    <a:pt x="33" y="6838"/>
                    <a:pt x="500" y="8173"/>
                  </a:cubicBezTo>
                  <a:cubicBezTo>
                    <a:pt x="500" y="8206"/>
                    <a:pt x="500" y="8239"/>
                    <a:pt x="534" y="8273"/>
                  </a:cubicBezTo>
                  <a:cubicBezTo>
                    <a:pt x="1468" y="9007"/>
                    <a:pt x="3269" y="8973"/>
                    <a:pt x="4403" y="9240"/>
                  </a:cubicBezTo>
                  <a:cubicBezTo>
                    <a:pt x="6138" y="9607"/>
                    <a:pt x="7906" y="9941"/>
                    <a:pt x="9707" y="10174"/>
                  </a:cubicBezTo>
                  <a:cubicBezTo>
                    <a:pt x="11608" y="10441"/>
                    <a:pt x="13476" y="10841"/>
                    <a:pt x="15378" y="11175"/>
                  </a:cubicBezTo>
                  <a:cubicBezTo>
                    <a:pt x="17646" y="11542"/>
                    <a:pt x="19914" y="11809"/>
                    <a:pt x="22183" y="12242"/>
                  </a:cubicBezTo>
                  <a:cubicBezTo>
                    <a:pt x="26185" y="13009"/>
                    <a:pt x="30222" y="13476"/>
                    <a:pt x="34224" y="14077"/>
                  </a:cubicBezTo>
                  <a:cubicBezTo>
                    <a:pt x="35967" y="14373"/>
                    <a:pt x="42569" y="15479"/>
                    <a:pt x="44197" y="15479"/>
                  </a:cubicBezTo>
                  <a:cubicBezTo>
                    <a:pt x="44220" y="15479"/>
                    <a:pt x="44243" y="15478"/>
                    <a:pt x="44265" y="15478"/>
                  </a:cubicBezTo>
                  <a:cubicBezTo>
                    <a:pt x="44332" y="15478"/>
                    <a:pt x="44398" y="15444"/>
                    <a:pt x="44432" y="15378"/>
                  </a:cubicBezTo>
                  <a:cubicBezTo>
                    <a:pt x="44532" y="15178"/>
                    <a:pt x="44565" y="15044"/>
                    <a:pt x="44565" y="14877"/>
                  </a:cubicBezTo>
                  <a:cubicBezTo>
                    <a:pt x="44732" y="13977"/>
                    <a:pt x="44599" y="12776"/>
                    <a:pt x="44632" y="11909"/>
                  </a:cubicBezTo>
                  <a:cubicBezTo>
                    <a:pt x="44732" y="10441"/>
                    <a:pt x="45066" y="8740"/>
                    <a:pt x="44699" y="7272"/>
                  </a:cubicBezTo>
                  <a:cubicBezTo>
                    <a:pt x="44665" y="7205"/>
                    <a:pt x="44665" y="7172"/>
                    <a:pt x="44599" y="7139"/>
                  </a:cubicBezTo>
                  <a:cubicBezTo>
                    <a:pt x="44232" y="6872"/>
                    <a:pt x="43631" y="6905"/>
                    <a:pt x="43198" y="6838"/>
                  </a:cubicBezTo>
                  <a:cubicBezTo>
                    <a:pt x="42397" y="6738"/>
                    <a:pt x="41563" y="6672"/>
                    <a:pt x="40762" y="6571"/>
                  </a:cubicBezTo>
                  <a:cubicBezTo>
                    <a:pt x="38628" y="6338"/>
                    <a:pt x="36459" y="6038"/>
                    <a:pt x="34358" y="5604"/>
                  </a:cubicBezTo>
                  <a:cubicBezTo>
                    <a:pt x="32490" y="5204"/>
                    <a:pt x="30622" y="4870"/>
                    <a:pt x="28721" y="4670"/>
                  </a:cubicBezTo>
                  <a:cubicBezTo>
                    <a:pt x="26519" y="4470"/>
                    <a:pt x="24417" y="3970"/>
                    <a:pt x="22249" y="3736"/>
                  </a:cubicBezTo>
                  <a:cubicBezTo>
                    <a:pt x="18380" y="3269"/>
                    <a:pt x="14510" y="2835"/>
                    <a:pt x="10674" y="2068"/>
                  </a:cubicBezTo>
                  <a:cubicBezTo>
                    <a:pt x="8973" y="1701"/>
                    <a:pt x="7272" y="1434"/>
                    <a:pt x="5571" y="1068"/>
                  </a:cubicBezTo>
                  <a:cubicBezTo>
                    <a:pt x="3936" y="734"/>
                    <a:pt x="2335" y="234"/>
                    <a:pt x="667" y="0"/>
                  </a:cubicBezTo>
                  <a:close/>
                </a:path>
              </a:pathLst>
            </a:custGeom>
            <a:solidFill>
              <a:srgbClr val="6D8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57"/>
            <p:cNvSpPr/>
            <p:nvPr/>
          </p:nvSpPr>
          <p:spPr>
            <a:xfrm>
              <a:off x="4456675" y="4173375"/>
              <a:ext cx="957750" cy="236125"/>
            </a:xfrm>
            <a:custGeom>
              <a:avLst/>
              <a:gdLst/>
              <a:ahLst/>
              <a:cxnLst/>
              <a:rect l="l" t="t" r="r" b="b"/>
              <a:pathLst>
                <a:path w="38310" h="9445" extrusionOk="0">
                  <a:moveTo>
                    <a:pt x="3378" y="1"/>
                  </a:moveTo>
                  <a:cubicBezTo>
                    <a:pt x="2118" y="1"/>
                    <a:pt x="862" y="350"/>
                    <a:pt x="368" y="1437"/>
                  </a:cubicBezTo>
                  <a:cubicBezTo>
                    <a:pt x="1" y="2271"/>
                    <a:pt x="401" y="3505"/>
                    <a:pt x="1269" y="3739"/>
                  </a:cubicBezTo>
                  <a:cubicBezTo>
                    <a:pt x="1369" y="3805"/>
                    <a:pt x="1502" y="3905"/>
                    <a:pt x="1702" y="4006"/>
                  </a:cubicBezTo>
                  <a:cubicBezTo>
                    <a:pt x="2169" y="4272"/>
                    <a:pt x="2736" y="4306"/>
                    <a:pt x="3237" y="4406"/>
                  </a:cubicBezTo>
                  <a:cubicBezTo>
                    <a:pt x="4738" y="4706"/>
                    <a:pt x="6172" y="5106"/>
                    <a:pt x="7640" y="5373"/>
                  </a:cubicBezTo>
                  <a:cubicBezTo>
                    <a:pt x="11576" y="6107"/>
                    <a:pt x="15479" y="6574"/>
                    <a:pt x="19348" y="7541"/>
                  </a:cubicBezTo>
                  <a:cubicBezTo>
                    <a:pt x="22984" y="8442"/>
                    <a:pt x="26987" y="8742"/>
                    <a:pt x="30723" y="9109"/>
                  </a:cubicBezTo>
                  <a:cubicBezTo>
                    <a:pt x="31662" y="9191"/>
                    <a:pt x="33145" y="9445"/>
                    <a:pt x="34525" y="9445"/>
                  </a:cubicBezTo>
                  <a:cubicBezTo>
                    <a:pt x="36526" y="9445"/>
                    <a:pt x="38309" y="8910"/>
                    <a:pt x="37895" y="6541"/>
                  </a:cubicBezTo>
                  <a:cubicBezTo>
                    <a:pt x="37761" y="5773"/>
                    <a:pt x="37027" y="5140"/>
                    <a:pt x="36327" y="4973"/>
                  </a:cubicBezTo>
                  <a:cubicBezTo>
                    <a:pt x="34759" y="4539"/>
                    <a:pt x="33091" y="4539"/>
                    <a:pt x="31490" y="4372"/>
                  </a:cubicBezTo>
                  <a:cubicBezTo>
                    <a:pt x="29722" y="4206"/>
                    <a:pt x="27954" y="4006"/>
                    <a:pt x="26186" y="3739"/>
                  </a:cubicBezTo>
                  <a:cubicBezTo>
                    <a:pt x="22717" y="3272"/>
                    <a:pt x="19248" y="2605"/>
                    <a:pt x="15746" y="2071"/>
                  </a:cubicBezTo>
                  <a:cubicBezTo>
                    <a:pt x="12443" y="1537"/>
                    <a:pt x="8974" y="1337"/>
                    <a:pt x="5738" y="370"/>
                  </a:cubicBezTo>
                  <a:cubicBezTo>
                    <a:pt x="5113" y="166"/>
                    <a:pt x="4244" y="1"/>
                    <a:pt x="3378" y="1"/>
                  </a:cubicBezTo>
                  <a:close/>
                </a:path>
              </a:pathLst>
            </a:custGeom>
            <a:solidFill>
              <a:srgbClr val="7C9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57"/>
            <p:cNvSpPr/>
            <p:nvPr/>
          </p:nvSpPr>
          <p:spPr>
            <a:xfrm>
              <a:off x="4297400" y="3688150"/>
              <a:ext cx="1482475" cy="472275"/>
            </a:xfrm>
            <a:custGeom>
              <a:avLst/>
              <a:gdLst/>
              <a:ahLst/>
              <a:cxnLst/>
              <a:rect l="l" t="t" r="r" b="b"/>
              <a:pathLst>
                <a:path w="59299" h="18891" extrusionOk="0">
                  <a:moveTo>
                    <a:pt x="14909" y="466"/>
                  </a:moveTo>
                  <a:cubicBezTo>
                    <a:pt x="15425" y="466"/>
                    <a:pt x="15945" y="522"/>
                    <a:pt x="16479" y="565"/>
                  </a:cubicBezTo>
                  <a:cubicBezTo>
                    <a:pt x="18047" y="665"/>
                    <a:pt x="19615" y="665"/>
                    <a:pt x="21183" y="732"/>
                  </a:cubicBezTo>
                  <a:cubicBezTo>
                    <a:pt x="24418" y="865"/>
                    <a:pt x="27687" y="999"/>
                    <a:pt x="30923" y="1099"/>
                  </a:cubicBezTo>
                  <a:cubicBezTo>
                    <a:pt x="37261" y="1332"/>
                    <a:pt x="43632" y="1566"/>
                    <a:pt x="49936" y="2166"/>
                  </a:cubicBezTo>
                  <a:cubicBezTo>
                    <a:pt x="51538" y="2333"/>
                    <a:pt x="53139" y="2566"/>
                    <a:pt x="54706" y="2733"/>
                  </a:cubicBezTo>
                  <a:cubicBezTo>
                    <a:pt x="54973" y="2766"/>
                    <a:pt x="58709" y="3000"/>
                    <a:pt x="58609" y="3367"/>
                  </a:cubicBezTo>
                  <a:cubicBezTo>
                    <a:pt x="58342" y="4634"/>
                    <a:pt x="57208" y="5935"/>
                    <a:pt x="56441" y="6936"/>
                  </a:cubicBezTo>
                  <a:cubicBezTo>
                    <a:pt x="56441" y="6969"/>
                    <a:pt x="56408" y="6969"/>
                    <a:pt x="56408" y="6969"/>
                  </a:cubicBezTo>
                  <a:cubicBezTo>
                    <a:pt x="56408" y="7003"/>
                    <a:pt x="56374" y="7003"/>
                    <a:pt x="56374" y="7036"/>
                  </a:cubicBezTo>
                  <a:cubicBezTo>
                    <a:pt x="55540" y="8170"/>
                    <a:pt x="54706" y="9238"/>
                    <a:pt x="53906" y="10405"/>
                  </a:cubicBezTo>
                  <a:cubicBezTo>
                    <a:pt x="53815" y="10496"/>
                    <a:pt x="53945" y="10643"/>
                    <a:pt x="54045" y="10643"/>
                  </a:cubicBezTo>
                  <a:cubicBezTo>
                    <a:pt x="54054" y="10643"/>
                    <a:pt x="54064" y="10642"/>
                    <a:pt x="54073" y="10639"/>
                  </a:cubicBezTo>
                  <a:lnTo>
                    <a:pt x="54073" y="10639"/>
                  </a:lnTo>
                  <a:cubicBezTo>
                    <a:pt x="53472" y="11639"/>
                    <a:pt x="52838" y="12674"/>
                    <a:pt x="52238" y="13674"/>
                  </a:cubicBezTo>
                  <a:cubicBezTo>
                    <a:pt x="51604" y="14742"/>
                    <a:pt x="50837" y="15676"/>
                    <a:pt x="50103" y="16676"/>
                  </a:cubicBezTo>
                  <a:cubicBezTo>
                    <a:pt x="49774" y="17104"/>
                    <a:pt x="49055" y="18345"/>
                    <a:pt x="48363" y="18345"/>
                  </a:cubicBezTo>
                  <a:cubicBezTo>
                    <a:pt x="48353" y="18345"/>
                    <a:pt x="48344" y="18345"/>
                    <a:pt x="48335" y="18344"/>
                  </a:cubicBezTo>
                  <a:cubicBezTo>
                    <a:pt x="47101" y="18278"/>
                    <a:pt x="45833" y="18344"/>
                    <a:pt x="44599" y="18244"/>
                  </a:cubicBezTo>
                  <a:cubicBezTo>
                    <a:pt x="43265" y="18144"/>
                    <a:pt x="41931" y="17977"/>
                    <a:pt x="40630" y="17877"/>
                  </a:cubicBezTo>
                  <a:cubicBezTo>
                    <a:pt x="37894" y="17710"/>
                    <a:pt x="35159" y="17477"/>
                    <a:pt x="32457" y="17177"/>
                  </a:cubicBezTo>
                  <a:cubicBezTo>
                    <a:pt x="27053" y="16643"/>
                    <a:pt x="21683" y="16009"/>
                    <a:pt x="16279" y="15576"/>
                  </a:cubicBezTo>
                  <a:cubicBezTo>
                    <a:pt x="11042" y="15175"/>
                    <a:pt x="5772" y="14375"/>
                    <a:pt x="501" y="14275"/>
                  </a:cubicBezTo>
                  <a:cubicBezTo>
                    <a:pt x="601" y="14008"/>
                    <a:pt x="1235" y="12874"/>
                    <a:pt x="1268" y="12840"/>
                  </a:cubicBezTo>
                  <a:cubicBezTo>
                    <a:pt x="1702" y="12173"/>
                    <a:pt x="2202" y="11573"/>
                    <a:pt x="2736" y="10972"/>
                  </a:cubicBezTo>
                  <a:cubicBezTo>
                    <a:pt x="3737" y="9805"/>
                    <a:pt x="4838" y="8671"/>
                    <a:pt x="5938" y="7637"/>
                  </a:cubicBezTo>
                  <a:cubicBezTo>
                    <a:pt x="7139" y="6536"/>
                    <a:pt x="8340" y="5468"/>
                    <a:pt x="9541" y="4334"/>
                  </a:cubicBezTo>
                  <a:cubicBezTo>
                    <a:pt x="10508" y="3367"/>
                    <a:pt x="11442" y="2266"/>
                    <a:pt x="12476" y="1365"/>
                  </a:cubicBezTo>
                  <a:cubicBezTo>
                    <a:pt x="12576" y="1199"/>
                    <a:pt x="12710" y="1032"/>
                    <a:pt x="12877" y="898"/>
                  </a:cubicBezTo>
                  <a:cubicBezTo>
                    <a:pt x="13163" y="593"/>
                    <a:pt x="13340" y="550"/>
                    <a:pt x="13532" y="550"/>
                  </a:cubicBezTo>
                  <a:cubicBezTo>
                    <a:pt x="13609" y="550"/>
                    <a:pt x="13689" y="557"/>
                    <a:pt x="13779" y="557"/>
                  </a:cubicBezTo>
                  <a:cubicBezTo>
                    <a:pt x="13857" y="557"/>
                    <a:pt x="13944" y="552"/>
                    <a:pt x="14044" y="532"/>
                  </a:cubicBezTo>
                  <a:cubicBezTo>
                    <a:pt x="14332" y="484"/>
                    <a:pt x="14620" y="466"/>
                    <a:pt x="14909" y="466"/>
                  </a:cubicBezTo>
                  <a:close/>
                  <a:moveTo>
                    <a:pt x="14447" y="1"/>
                  </a:moveTo>
                  <a:cubicBezTo>
                    <a:pt x="13639" y="1"/>
                    <a:pt x="12917" y="141"/>
                    <a:pt x="12310" y="798"/>
                  </a:cubicBezTo>
                  <a:cubicBezTo>
                    <a:pt x="9941" y="3267"/>
                    <a:pt x="7439" y="5568"/>
                    <a:pt x="5004" y="7937"/>
                  </a:cubicBezTo>
                  <a:cubicBezTo>
                    <a:pt x="3837" y="9071"/>
                    <a:pt x="2703" y="10305"/>
                    <a:pt x="1669" y="11606"/>
                  </a:cubicBezTo>
                  <a:cubicBezTo>
                    <a:pt x="1235" y="12140"/>
                    <a:pt x="868" y="12740"/>
                    <a:pt x="534" y="13341"/>
                  </a:cubicBezTo>
                  <a:cubicBezTo>
                    <a:pt x="401" y="13574"/>
                    <a:pt x="1" y="13974"/>
                    <a:pt x="101" y="14308"/>
                  </a:cubicBezTo>
                  <a:cubicBezTo>
                    <a:pt x="168" y="14475"/>
                    <a:pt x="334" y="14575"/>
                    <a:pt x="468" y="14575"/>
                  </a:cubicBezTo>
                  <a:cubicBezTo>
                    <a:pt x="534" y="14575"/>
                    <a:pt x="568" y="14542"/>
                    <a:pt x="601" y="14508"/>
                  </a:cubicBezTo>
                  <a:cubicBezTo>
                    <a:pt x="2236" y="14808"/>
                    <a:pt x="3970" y="14908"/>
                    <a:pt x="5638" y="15042"/>
                  </a:cubicBezTo>
                  <a:cubicBezTo>
                    <a:pt x="7706" y="15209"/>
                    <a:pt x="9741" y="15442"/>
                    <a:pt x="11809" y="15642"/>
                  </a:cubicBezTo>
                  <a:cubicBezTo>
                    <a:pt x="15979" y="16043"/>
                    <a:pt x="20148" y="16410"/>
                    <a:pt x="24318" y="16843"/>
                  </a:cubicBezTo>
                  <a:cubicBezTo>
                    <a:pt x="28521" y="17277"/>
                    <a:pt x="32757" y="17677"/>
                    <a:pt x="36994" y="18044"/>
                  </a:cubicBezTo>
                  <a:cubicBezTo>
                    <a:pt x="39095" y="18244"/>
                    <a:pt x="41197" y="18344"/>
                    <a:pt x="43298" y="18578"/>
                  </a:cubicBezTo>
                  <a:cubicBezTo>
                    <a:pt x="44558" y="18718"/>
                    <a:pt x="45931" y="18890"/>
                    <a:pt x="47259" y="18890"/>
                  </a:cubicBezTo>
                  <a:cubicBezTo>
                    <a:pt x="47830" y="18890"/>
                    <a:pt x="48394" y="18858"/>
                    <a:pt x="48936" y="18778"/>
                  </a:cubicBezTo>
                  <a:cubicBezTo>
                    <a:pt x="49002" y="18778"/>
                    <a:pt x="49069" y="18711"/>
                    <a:pt x="49102" y="18644"/>
                  </a:cubicBezTo>
                  <a:cubicBezTo>
                    <a:pt x="49303" y="18044"/>
                    <a:pt x="50137" y="17444"/>
                    <a:pt x="50503" y="16910"/>
                  </a:cubicBezTo>
                  <a:cubicBezTo>
                    <a:pt x="51237" y="15909"/>
                    <a:pt x="52005" y="14975"/>
                    <a:pt x="52638" y="13941"/>
                  </a:cubicBezTo>
                  <a:cubicBezTo>
                    <a:pt x="53839" y="11973"/>
                    <a:pt x="55140" y="10038"/>
                    <a:pt x="56274" y="8004"/>
                  </a:cubicBezTo>
                  <a:cubicBezTo>
                    <a:pt x="57375" y="6603"/>
                    <a:pt x="58442" y="5135"/>
                    <a:pt x="59076" y="3500"/>
                  </a:cubicBezTo>
                  <a:cubicBezTo>
                    <a:pt x="59298" y="2898"/>
                    <a:pt x="58978" y="2597"/>
                    <a:pt x="58431" y="2597"/>
                  </a:cubicBezTo>
                  <a:cubicBezTo>
                    <a:pt x="58402" y="2597"/>
                    <a:pt x="58372" y="2598"/>
                    <a:pt x="58342" y="2600"/>
                  </a:cubicBezTo>
                  <a:cubicBezTo>
                    <a:pt x="58254" y="2609"/>
                    <a:pt x="58164" y="2613"/>
                    <a:pt x="58073" y="2613"/>
                  </a:cubicBezTo>
                  <a:cubicBezTo>
                    <a:pt x="57514" y="2613"/>
                    <a:pt x="56920" y="2457"/>
                    <a:pt x="56374" y="2400"/>
                  </a:cubicBezTo>
                  <a:cubicBezTo>
                    <a:pt x="55240" y="2333"/>
                    <a:pt x="54139" y="2199"/>
                    <a:pt x="53039" y="2066"/>
                  </a:cubicBezTo>
                  <a:cubicBezTo>
                    <a:pt x="45900" y="1065"/>
                    <a:pt x="38595" y="898"/>
                    <a:pt x="31390" y="665"/>
                  </a:cubicBezTo>
                  <a:cubicBezTo>
                    <a:pt x="27687" y="532"/>
                    <a:pt x="23985" y="365"/>
                    <a:pt x="20282" y="231"/>
                  </a:cubicBezTo>
                  <a:cubicBezTo>
                    <a:pt x="18614" y="165"/>
                    <a:pt x="16946" y="98"/>
                    <a:pt x="15245" y="31"/>
                  </a:cubicBezTo>
                  <a:cubicBezTo>
                    <a:pt x="14971" y="15"/>
                    <a:pt x="14705" y="1"/>
                    <a:pt x="14447" y="1"/>
                  </a:cubicBezTo>
                  <a:close/>
                </a:path>
              </a:pathLst>
            </a:custGeom>
            <a:solidFill>
              <a:srgbClr val="E50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57"/>
            <p:cNvSpPr/>
            <p:nvPr/>
          </p:nvSpPr>
          <p:spPr>
            <a:xfrm>
              <a:off x="4297400" y="3688150"/>
              <a:ext cx="1482475" cy="472275"/>
            </a:xfrm>
            <a:custGeom>
              <a:avLst/>
              <a:gdLst/>
              <a:ahLst/>
              <a:cxnLst/>
              <a:rect l="l" t="t" r="r" b="b"/>
              <a:pathLst>
                <a:path w="59299" h="18891" extrusionOk="0">
                  <a:moveTo>
                    <a:pt x="14447" y="1"/>
                  </a:moveTo>
                  <a:cubicBezTo>
                    <a:pt x="13639" y="1"/>
                    <a:pt x="12917" y="141"/>
                    <a:pt x="12310" y="798"/>
                  </a:cubicBezTo>
                  <a:cubicBezTo>
                    <a:pt x="9941" y="3267"/>
                    <a:pt x="7439" y="5568"/>
                    <a:pt x="5004" y="7937"/>
                  </a:cubicBezTo>
                  <a:cubicBezTo>
                    <a:pt x="3837" y="9071"/>
                    <a:pt x="2703" y="10305"/>
                    <a:pt x="1669" y="11606"/>
                  </a:cubicBezTo>
                  <a:cubicBezTo>
                    <a:pt x="1235" y="12140"/>
                    <a:pt x="868" y="12740"/>
                    <a:pt x="534" y="13341"/>
                  </a:cubicBezTo>
                  <a:cubicBezTo>
                    <a:pt x="401" y="13574"/>
                    <a:pt x="1" y="13974"/>
                    <a:pt x="101" y="14308"/>
                  </a:cubicBezTo>
                  <a:cubicBezTo>
                    <a:pt x="168" y="14475"/>
                    <a:pt x="334" y="14575"/>
                    <a:pt x="468" y="14575"/>
                  </a:cubicBezTo>
                  <a:cubicBezTo>
                    <a:pt x="534" y="14575"/>
                    <a:pt x="568" y="14542"/>
                    <a:pt x="601" y="14508"/>
                  </a:cubicBezTo>
                  <a:cubicBezTo>
                    <a:pt x="2236" y="14808"/>
                    <a:pt x="3970" y="14908"/>
                    <a:pt x="5638" y="15042"/>
                  </a:cubicBezTo>
                  <a:cubicBezTo>
                    <a:pt x="7706" y="15209"/>
                    <a:pt x="9741" y="15442"/>
                    <a:pt x="11809" y="15642"/>
                  </a:cubicBezTo>
                  <a:cubicBezTo>
                    <a:pt x="15979" y="16043"/>
                    <a:pt x="20148" y="16410"/>
                    <a:pt x="24318" y="16843"/>
                  </a:cubicBezTo>
                  <a:cubicBezTo>
                    <a:pt x="28521" y="17277"/>
                    <a:pt x="32757" y="17677"/>
                    <a:pt x="36994" y="18044"/>
                  </a:cubicBezTo>
                  <a:cubicBezTo>
                    <a:pt x="39095" y="18244"/>
                    <a:pt x="41197" y="18344"/>
                    <a:pt x="43298" y="18578"/>
                  </a:cubicBezTo>
                  <a:cubicBezTo>
                    <a:pt x="44558" y="18718"/>
                    <a:pt x="45931" y="18890"/>
                    <a:pt x="47259" y="18890"/>
                  </a:cubicBezTo>
                  <a:cubicBezTo>
                    <a:pt x="47830" y="18890"/>
                    <a:pt x="48394" y="18858"/>
                    <a:pt x="48936" y="18778"/>
                  </a:cubicBezTo>
                  <a:cubicBezTo>
                    <a:pt x="49002" y="18778"/>
                    <a:pt x="49069" y="18711"/>
                    <a:pt x="49102" y="18644"/>
                  </a:cubicBezTo>
                  <a:cubicBezTo>
                    <a:pt x="49303" y="18044"/>
                    <a:pt x="50137" y="17444"/>
                    <a:pt x="50503" y="16910"/>
                  </a:cubicBezTo>
                  <a:cubicBezTo>
                    <a:pt x="51237" y="15909"/>
                    <a:pt x="52005" y="14975"/>
                    <a:pt x="52638" y="13941"/>
                  </a:cubicBezTo>
                  <a:cubicBezTo>
                    <a:pt x="53839" y="11973"/>
                    <a:pt x="55140" y="10038"/>
                    <a:pt x="56274" y="8004"/>
                  </a:cubicBezTo>
                  <a:cubicBezTo>
                    <a:pt x="57375" y="6603"/>
                    <a:pt x="58442" y="5135"/>
                    <a:pt x="59076" y="3500"/>
                  </a:cubicBezTo>
                  <a:cubicBezTo>
                    <a:pt x="59298" y="2898"/>
                    <a:pt x="58978" y="2597"/>
                    <a:pt x="58431" y="2597"/>
                  </a:cubicBezTo>
                  <a:cubicBezTo>
                    <a:pt x="58402" y="2597"/>
                    <a:pt x="58372" y="2598"/>
                    <a:pt x="58342" y="2600"/>
                  </a:cubicBezTo>
                  <a:cubicBezTo>
                    <a:pt x="58254" y="2609"/>
                    <a:pt x="58164" y="2613"/>
                    <a:pt x="58073" y="2613"/>
                  </a:cubicBezTo>
                  <a:cubicBezTo>
                    <a:pt x="57514" y="2613"/>
                    <a:pt x="56920" y="2457"/>
                    <a:pt x="56374" y="2400"/>
                  </a:cubicBezTo>
                  <a:cubicBezTo>
                    <a:pt x="55240" y="2333"/>
                    <a:pt x="54139" y="2199"/>
                    <a:pt x="53039" y="2066"/>
                  </a:cubicBezTo>
                  <a:cubicBezTo>
                    <a:pt x="45900" y="1065"/>
                    <a:pt x="38595" y="898"/>
                    <a:pt x="31390" y="665"/>
                  </a:cubicBezTo>
                  <a:cubicBezTo>
                    <a:pt x="27687" y="532"/>
                    <a:pt x="23985" y="365"/>
                    <a:pt x="20282" y="231"/>
                  </a:cubicBezTo>
                  <a:cubicBezTo>
                    <a:pt x="18614" y="165"/>
                    <a:pt x="16946" y="98"/>
                    <a:pt x="15245" y="31"/>
                  </a:cubicBezTo>
                  <a:cubicBezTo>
                    <a:pt x="14971" y="15"/>
                    <a:pt x="14705" y="1"/>
                    <a:pt x="14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57"/>
            <p:cNvSpPr/>
            <p:nvPr/>
          </p:nvSpPr>
          <p:spPr>
            <a:xfrm>
              <a:off x="5467400" y="3693275"/>
              <a:ext cx="278575" cy="443175"/>
            </a:xfrm>
            <a:custGeom>
              <a:avLst/>
              <a:gdLst/>
              <a:ahLst/>
              <a:cxnLst/>
              <a:rect l="l" t="t" r="r" b="b"/>
              <a:pathLst>
                <a:path w="11143" h="17727" extrusionOk="0">
                  <a:moveTo>
                    <a:pt x="10794" y="0"/>
                  </a:moveTo>
                  <a:cubicBezTo>
                    <a:pt x="10765" y="0"/>
                    <a:pt x="10735" y="8"/>
                    <a:pt x="10708" y="26"/>
                  </a:cubicBezTo>
                  <a:cubicBezTo>
                    <a:pt x="10575" y="126"/>
                    <a:pt x="10508" y="226"/>
                    <a:pt x="10442" y="327"/>
                  </a:cubicBezTo>
                  <a:cubicBezTo>
                    <a:pt x="10241" y="527"/>
                    <a:pt x="10075" y="760"/>
                    <a:pt x="9908" y="1027"/>
                  </a:cubicBezTo>
                  <a:cubicBezTo>
                    <a:pt x="9741" y="1227"/>
                    <a:pt x="9541" y="1461"/>
                    <a:pt x="9341" y="1694"/>
                  </a:cubicBezTo>
                  <a:cubicBezTo>
                    <a:pt x="8273" y="2795"/>
                    <a:pt x="7339" y="4129"/>
                    <a:pt x="6372" y="5297"/>
                  </a:cubicBezTo>
                  <a:cubicBezTo>
                    <a:pt x="5271" y="6664"/>
                    <a:pt x="4170" y="8099"/>
                    <a:pt x="3070" y="9500"/>
                  </a:cubicBezTo>
                  <a:cubicBezTo>
                    <a:pt x="2536" y="10167"/>
                    <a:pt x="2002" y="10834"/>
                    <a:pt x="1469" y="11501"/>
                  </a:cubicBezTo>
                  <a:cubicBezTo>
                    <a:pt x="1068" y="12068"/>
                    <a:pt x="401" y="12702"/>
                    <a:pt x="168" y="13369"/>
                  </a:cubicBezTo>
                  <a:cubicBezTo>
                    <a:pt x="1" y="14003"/>
                    <a:pt x="168" y="14637"/>
                    <a:pt x="168" y="15271"/>
                  </a:cubicBezTo>
                  <a:cubicBezTo>
                    <a:pt x="168" y="16004"/>
                    <a:pt x="401" y="16872"/>
                    <a:pt x="635" y="17539"/>
                  </a:cubicBezTo>
                  <a:cubicBezTo>
                    <a:pt x="687" y="17643"/>
                    <a:pt x="759" y="17727"/>
                    <a:pt x="852" y="17727"/>
                  </a:cubicBezTo>
                  <a:cubicBezTo>
                    <a:pt x="878" y="17727"/>
                    <a:pt x="906" y="17720"/>
                    <a:pt x="935" y="17706"/>
                  </a:cubicBezTo>
                  <a:cubicBezTo>
                    <a:pt x="1902" y="17339"/>
                    <a:pt x="2236" y="16571"/>
                    <a:pt x="2769" y="15771"/>
                  </a:cubicBezTo>
                  <a:cubicBezTo>
                    <a:pt x="3637" y="14403"/>
                    <a:pt x="4437" y="13036"/>
                    <a:pt x="5338" y="11701"/>
                  </a:cubicBezTo>
                  <a:cubicBezTo>
                    <a:pt x="7139" y="9099"/>
                    <a:pt x="8840" y="6398"/>
                    <a:pt x="10575" y="3729"/>
                  </a:cubicBezTo>
                  <a:cubicBezTo>
                    <a:pt x="10809" y="3562"/>
                    <a:pt x="10809" y="3095"/>
                    <a:pt x="10809" y="2795"/>
                  </a:cubicBezTo>
                  <a:cubicBezTo>
                    <a:pt x="10809" y="1928"/>
                    <a:pt x="11142" y="994"/>
                    <a:pt x="10975" y="160"/>
                  </a:cubicBezTo>
                  <a:cubicBezTo>
                    <a:pt x="10951" y="62"/>
                    <a:pt x="10873" y="0"/>
                    <a:pt x="10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57"/>
            <p:cNvSpPr/>
            <p:nvPr/>
          </p:nvSpPr>
          <p:spPr>
            <a:xfrm>
              <a:off x="4297400" y="3571000"/>
              <a:ext cx="1482475" cy="472150"/>
            </a:xfrm>
            <a:custGeom>
              <a:avLst/>
              <a:gdLst/>
              <a:ahLst/>
              <a:cxnLst/>
              <a:rect l="l" t="t" r="r" b="b"/>
              <a:pathLst>
                <a:path w="59299" h="18886" extrusionOk="0">
                  <a:moveTo>
                    <a:pt x="14605" y="1"/>
                  </a:moveTo>
                  <a:cubicBezTo>
                    <a:pt x="13733" y="1"/>
                    <a:pt x="12956" y="114"/>
                    <a:pt x="12310" y="814"/>
                  </a:cubicBezTo>
                  <a:cubicBezTo>
                    <a:pt x="9941" y="3249"/>
                    <a:pt x="7439" y="5584"/>
                    <a:pt x="5004" y="7953"/>
                  </a:cubicBezTo>
                  <a:cubicBezTo>
                    <a:pt x="3837" y="9087"/>
                    <a:pt x="2703" y="10321"/>
                    <a:pt x="1669" y="11622"/>
                  </a:cubicBezTo>
                  <a:cubicBezTo>
                    <a:pt x="1235" y="12156"/>
                    <a:pt x="868" y="12756"/>
                    <a:pt x="534" y="13357"/>
                  </a:cubicBezTo>
                  <a:cubicBezTo>
                    <a:pt x="401" y="13590"/>
                    <a:pt x="1" y="13990"/>
                    <a:pt x="101" y="14324"/>
                  </a:cubicBezTo>
                  <a:cubicBezTo>
                    <a:pt x="168" y="14491"/>
                    <a:pt x="334" y="14591"/>
                    <a:pt x="468" y="14591"/>
                  </a:cubicBezTo>
                  <a:cubicBezTo>
                    <a:pt x="534" y="14591"/>
                    <a:pt x="568" y="14558"/>
                    <a:pt x="601" y="14524"/>
                  </a:cubicBezTo>
                  <a:cubicBezTo>
                    <a:pt x="2236" y="14824"/>
                    <a:pt x="3970" y="14924"/>
                    <a:pt x="5638" y="15058"/>
                  </a:cubicBezTo>
                  <a:cubicBezTo>
                    <a:pt x="7706" y="15225"/>
                    <a:pt x="9741" y="15425"/>
                    <a:pt x="11809" y="15625"/>
                  </a:cubicBezTo>
                  <a:cubicBezTo>
                    <a:pt x="15979" y="16025"/>
                    <a:pt x="20148" y="16426"/>
                    <a:pt x="24318" y="16859"/>
                  </a:cubicBezTo>
                  <a:cubicBezTo>
                    <a:pt x="28521" y="17293"/>
                    <a:pt x="32757" y="17660"/>
                    <a:pt x="36994" y="18060"/>
                  </a:cubicBezTo>
                  <a:cubicBezTo>
                    <a:pt x="39095" y="18260"/>
                    <a:pt x="41197" y="18360"/>
                    <a:pt x="43298" y="18594"/>
                  </a:cubicBezTo>
                  <a:cubicBezTo>
                    <a:pt x="44594" y="18714"/>
                    <a:pt x="46011" y="18886"/>
                    <a:pt x="47375" y="18886"/>
                  </a:cubicBezTo>
                  <a:cubicBezTo>
                    <a:pt x="47907" y="18886"/>
                    <a:pt x="48430" y="18859"/>
                    <a:pt x="48936" y="18794"/>
                  </a:cubicBezTo>
                  <a:cubicBezTo>
                    <a:pt x="49002" y="18794"/>
                    <a:pt x="49069" y="18694"/>
                    <a:pt x="49102" y="18627"/>
                  </a:cubicBezTo>
                  <a:cubicBezTo>
                    <a:pt x="49303" y="18060"/>
                    <a:pt x="50137" y="17426"/>
                    <a:pt x="50503" y="16893"/>
                  </a:cubicBezTo>
                  <a:cubicBezTo>
                    <a:pt x="51237" y="15892"/>
                    <a:pt x="52005" y="14991"/>
                    <a:pt x="52638" y="13924"/>
                  </a:cubicBezTo>
                  <a:cubicBezTo>
                    <a:pt x="53839" y="11989"/>
                    <a:pt x="55140" y="10021"/>
                    <a:pt x="56274" y="8020"/>
                  </a:cubicBezTo>
                  <a:cubicBezTo>
                    <a:pt x="57375" y="6619"/>
                    <a:pt x="58442" y="5117"/>
                    <a:pt x="59076" y="3483"/>
                  </a:cubicBezTo>
                  <a:cubicBezTo>
                    <a:pt x="59298" y="2913"/>
                    <a:pt x="58978" y="2613"/>
                    <a:pt x="58431" y="2613"/>
                  </a:cubicBezTo>
                  <a:cubicBezTo>
                    <a:pt x="58402" y="2613"/>
                    <a:pt x="58373" y="2614"/>
                    <a:pt x="58342" y="2616"/>
                  </a:cubicBezTo>
                  <a:cubicBezTo>
                    <a:pt x="58294" y="2618"/>
                    <a:pt x="58245" y="2619"/>
                    <a:pt x="58196" y="2619"/>
                  </a:cubicBezTo>
                  <a:cubicBezTo>
                    <a:pt x="57602" y="2619"/>
                    <a:pt x="56960" y="2446"/>
                    <a:pt x="56374" y="2415"/>
                  </a:cubicBezTo>
                  <a:cubicBezTo>
                    <a:pt x="55240" y="2349"/>
                    <a:pt x="54139" y="2215"/>
                    <a:pt x="53039" y="2049"/>
                  </a:cubicBezTo>
                  <a:cubicBezTo>
                    <a:pt x="45900" y="1081"/>
                    <a:pt x="38595" y="914"/>
                    <a:pt x="31390" y="681"/>
                  </a:cubicBezTo>
                  <a:cubicBezTo>
                    <a:pt x="27687" y="547"/>
                    <a:pt x="23985" y="381"/>
                    <a:pt x="20282" y="214"/>
                  </a:cubicBezTo>
                  <a:cubicBezTo>
                    <a:pt x="18614" y="147"/>
                    <a:pt x="16946" y="114"/>
                    <a:pt x="15245" y="14"/>
                  </a:cubicBezTo>
                  <a:cubicBezTo>
                    <a:pt x="15027" y="7"/>
                    <a:pt x="14813" y="1"/>
                    <a:pt x="146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57"/>
            <p:cNvSpPr/>
            <p:nvPr/>
          </p:nvSpPr>
          <p:spPr>
            <a:xfrm>
              <a:off x="4286575" y="3928650"/>
              <a:ext cx="1238300" cy="237700"/>
            </a:xfrm>
            <a:custGeom>
              <a:avLst/>
              <a:gdLst/>
              <a:ahLst/>
              <a:cxnLst/>
              <a:rect l="l" t="t" r="r" b="b"/>
              <a:pathLst>
                <a:path w="49532" h="9508" extrusionOk="0">
                  <a:moveTo>
                    <a:pt x="512" y="0"/>
                  </a:moveTo>
                  <a:cubicBezTo>
                    <a:pt x="433" y="0"/>
                    <a:pt x="367" y="103"/>
                    <a:pt x="367" y="185"/>
                  </a:cubicBezTo>
                  <a:cubicBezTo>
                    <a:pt x="167" y="452"/>
                    <a:pt x="134" y="1052"/>
                    <a:pt x="100" y="1319"/>
                  </a:cubicBezTo>
                  <a:cubicBezTo>
                    <a:pt x="0" y="2553"/>
                    <a:pt x="0" y="3954"/>
                    <a:pt x="467" y="5122"/>
                  </a:cubicBezTo>
                  <a:cubicBezTo>
                    <a:pt x="500" y="5222"/>
                    <a:pt x="601" y="5255"/>
                    <a:pt x="701" y="5255"/>
                  </a:cubicBezTo>
                  <a:cubicBezTo>
                    <a:pt x="1153" y="5374"/>
                    <a:pt x="1708" y="5391"/>
                    <a:pt x="2231" y="5391"/>
                  </a:cubicBezTo>
                  <a:cubicBezTo>
                    <a:pt x="2441" y="5391"/>
                    <a:pt x="2645" y="5389"/>
                    <a:pt x="2835" y="5389"/>
                  </a:cubicBezTo>
                  <a:cubicBezTo>
                    <a:pt x="3870" y="5389"/>
                    <a:pt x="4937" y="5589"/>
                    <a:pt x="5971" y="5722"/>
                  </a:cubicBezTo>
                  <a:cubicBezTo>
                    <a:pt x="8106" y="5989"/>
                    <a:pt x="10307" y="6189"/>
                    <a:pt x="12476" y="6356"/>
                  </a:cubicBezTo>
                  <a:cubicBezTo>
                    <a:pt x="14410" y="6523"/>
                    <a:pt x="16378" y="6790"/>
                    <a:pt x="18313" y="6790"/>
                  </a:cubicBezTo>
                  <a:cubicBezTo>
                    <a:pt x="19347" y="6790"/>
                    <a:pt x="20448" y="6990"/>
                    <a:pt x="21482" y="7123"/>
                  </a:cubicBezTo>
                  <a:cubicBezTo>
                    <a:pt x="22650" y="7257"/>
                    <a:pt x="23850" y="7257"/>
                    <a:pt x="25051" y="7457"/>
                  </a:cubicBezTo>
                  <a:cubicBezTo>
                    <a:pt x="29454" y="8157"/>
                    <a:pt x="33924" y="8157"/>
                    <a:pt x="38361" y="8758"/>
                  </a:cubicBezTo>
                  <a:cubicBezTo>
                    <a:pt x="40396" y="9024"/>
                    <a:pt x="42397" y="9058"/>
                    <a:pt x="44432" y="9225"/>
                  </a:cubicBezTo>
                  <a:cubicBezTo>
                    <a:pt x="45366" y="9325"/>
                    <a:pt x="46333" y="9258"/>
                    <a:pt x="47301" y="9358"/>
                  </a:cubicBezTo>
                  <a:cubicBezTo>
                    <a:pt x="47636" y="9400"/>
                    <a:pt x="48115" y="9508"/>
                    <a:pt x="48550" y="9508"/>
                  </a:cubicBezTo>
                  <a:cubicBezTo>
                    <a:pt x="48807" y="9508"/>
                    <a:pt x="49049" y="9470"/>
                    <a:pt x="49235" y="9358"/>
                  </a:cubicBezTo>
                  <a:cubicBezTo>
                    <a:pt x="49253" y="9362"/>
                    <a:pt x="49270" y="9364"/>
                    <a:pt x="49288" y="9364"/>
                  </a:cubicBezTo>
                  <a:cubicBezTo>
                    <a:pt x="49408" y="9364"/>
                    <a:pt x="49531" y="9270"/>
                    <a:pt x="49502" y="9125"/>
                  </a:cubicBezTo>
                  <a:cubicBezTo>
                    <a:pt x="49202" y="7824"/>
                    <a:pt x="49202" y="5956"/>
                    <a:pt x="49469" y="4655"/>
                  </a:cubicBezTo>
                  <a:cubicBezTo>
                    <a:pt x="49499" y="4505"/>
                    <a:pt x="49368" y="4383"/>
                    <a:pt x="49221" y="4383"/>
                  </a:cubicBezTo>
                  <a:cubicBezTo>
                    <a:pt x="49203" y="4383"/>
                    <a:pt x="49186" y="4384"/>
                    <a:pt x="49169" y="4388"/>
                  </a:cubicBezTo>
                  <a:cubicBezTo>
                    <a:pt x="48810" y="4455"/>
                    <a:pt x="48429" y="4482"/>
                    <a:pt x="48036" y="4482"/>
                  </a:cubicBezTo>
                  <a:cubicBezTo>
                    <a:pt x="46677" y="4482"/>
                    <a:pt x="45174" y="4158"/>
                    <a:pt x="43931" y="4054"/>
                  </a:cubicBezTo>
                  <a:cubicBezTo>
                    <a:pt x="41830" y="3854"/>
                    <a:pt x="39695" y="3654"/>
                    <a:pt x="37594" y="3420"/>
                  </a:cubicBezTo>
                  <a:cubicBezTo>
                    <a:pt x="35692" y="3220"/>
                    <a:pt x="33791" y="3154"/>
                    <a:pt x="31923" y="3020"/>
                  </a:cubicBezTo>
                  <a:cubicBezTo>
                    <a:pt x="29655" y="2920"/>
                    <a:pt x="27453" y="2553"/>
                    <a:pt x="25218" y="2386"/>
                  </a:cubicBezTo>
                  <a:cubicBezTo>
                    <a:pt x="20915" y="2053"/>
                    <a:pt x="16612" y="1519"/>
                    <a:pt x="12309" y="1219"/>
                  </a:cubicBezTo>
                  <a:cubicBezTo>
                    <a:pt x="10174" y="1085"/>
                    <a:pt x="8039" y="719"/>
                    <a:pt x="5904" y="618"/>
                  </a:cubicBezTo>
                  <a:cubicBezTo>
                    <a:pt x="4804" y="552"/>
                    <a:pt x="3736" y="418"/>
                    <a:pt x="2635" y="218"/>
                  </a:cubicBezTo>
                  <a:cubicBezTo>
                    <a:pt x="2002" y="118"/>
                    <a:pt x="1201" y="218"/>
                    <a:pt x="567" y="18"/>
                  </a:cubicBezTo>
                  <a:cubicBezTo>
                    <a:pt x="548" y="6"/>
                    <a:pt x="530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57"/>
            <p:cNvSpPr/>
            <p:nvPr/>
          </p:nvSpPr>
          <p:spPr>
            <a:xfrm>
              <a:off x="4331600" y="3973625"/>
              <a:ext cx="1132500" cy="154025"/>
            </a:xfrm>
            <a:custGeom>
              <a:avLst/>
              <a:gdLst/>
              <a:ahLst/>
              <a:cxnLst/>
              <a:rect l="l" t="t" r="r" b="b"/>
              <a:pathLst>
                <a:path w="45300" h="6161" extrusionOk="0">
                  <a:moveTo>
                    <a:pt x="2323" y="0"/>
                  </a:moveTo>
                  <a:cubicBezTo>
                    <a:pt x="1881" y="0"/>
                    <a:pt x="1440" y="44"/>
                    <a:pt x="1001" y="154"/>
                  </a:cubicBezTo>
                  <a:cubicBezTo>
                    <a:pt x="134" y="354"/>
                    <a:pt x="0" y="1588"/>
                    <a:pt x="768" y="2022"/>
                  </a:cubicBezTo>
                  <a:cubicBezTo>
                    <a:pt x="3570" y="3656"/>
                    <a:pt x="7739" y="3289"/>
                    <a:pt x="10875" y="3723"/>
                  </a:cubicBezTo>
                  <a:cubicBezTo>
                    <a:pt x="14411" y="4190"/>
                    <a:pt x="18047" y="4023"/>
                    <a:pt x="21616" y="4290"/>
                  </a:cubicBezTo>
                  <a:cubicBezTo>
                    <a:pt x="25619" y="4590"/>
                    <a:pt x="29622" y="5124"/>
                    <a:pt x="33658" y="5357"/>
                  </a:cubicBezTo>
                  <a:cubicBezTo>
                    <a:pt x="35659" y="5491"/>
                    <a:pt x="37694" y="5858"/>
                    <a:pt x="39695" y="5891"/>
                  </a:cubicBezTo>
                  <a:cubicBezTo>
                    <a:pt x="40724" y="5912"/>
                    <a:pt x="41816" y="6161"/>
                    <a:pt x="42862" y="6161"/>
                  </a:cubicBezTo>
                  <a:cubicBezTo>
                    <a:pt x="43512" y="6161"/>
                    <a:pt x="44144" y="6065"/>
                    <a:pt x="44732" y="5758"/>
                  </a:cubicBezTo>
                  <a:cubicBezTo>
                    <a:pt x="45166" y="5558"/>
                    <a:pt x="45299" y="4991"/>
                    <a:pt x="45066" y="4624"/>
                  </a:cubicBezTo>
                  <a:cubicBezTo>
                    <a:pt x="44265" y="3389"/>
                    <a:pt x="43064" y="3356"/>
                    <a:pt x="41663" y="3223"/>
                  </a:cubicBezTo>
                  <a:cubicBezTo>
                    <a:pt x="39695" y="3022"/>
                    <a:pt x="37694" y="2956"/>
                    <a:pt x="35726" y="2722"/>
                  </a:cubicBezTo>
                  <a:cubicBezTo>
                    <a:pt x="31490" y="2289"/>
                    <a:pt x="27220" y="2122"/>
                    <a:pt x="22983" y="1688"/>
                  </a:cubicBezTo>
                  <a:cubicBezTo>
                    <a:pt x="19348" y="1321"/>
                    <a:pt x="15645" y="1455"/>
                    <a:pt x="12009" y="1088"/>
                  </a:cubicBezTo>
                  <a:cubicBezTo>
                    <a:pt x="10074" y="854"/>
                    <a:pt x="8140" y="821"/>
                    <a:pt x="6205" y="554"/>
                  </a:cubicBezTo>
                  <a:cubicBezTo>
                    <a:pt x="4934" y="380"/>
                    <a:pt x="3626" y="0"/>
                    <a:pt x="2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57"/>
            <p:cNvSpPr/>
            <p:nvPr/>
          </p:nvSpPr>
          <p:spPr>
            <a:xfrm>
              <a:off x="5532725" y="3771250"/>
              <a:ext cx="196400" cy="292875"/>
            </a:xfrm>
            <a:custGeom>
              <a:avLst/>
              <a:gdLst/>
              <a:ahLst/>
              <a:cxnLst/>
              <a:rect l="l" t="t" r="r" b="b"/>
              <a:pathLst>
                <a:path w="7856" h="11715" extrusionOk="0">
                  <a:moveTo>
                    <a:pt x="7784" y="0"/>
                  </a:moveTo>
                  <a:cubicBezTo>
                    <a:pt x="7776" y="0"/>
                    <a:pt x="7768" y="3"/>
                    <a:pt x="7762" y="10"/>
                  </a:cubicBezTo>
                  <a:cubicBezTo>
                    <a:pt x="7095" y="610"/>
                    <a:pt x="6594" y="1544"/>
                    <a:pt x="6094" y="2244"/>
                  </a:cubicBezTo>
                  <a:cubicBezTo>
                    <a:pt x="5460" y="3145"/>
                    <a:pt x="4826" y="4046"/>
                    <a:pt x="4259" y="4946"/>
                  </a:cubicBezTo>
                  <a:cubicBezTo>
                    <a:pt x="2858" y="7148"/>
                    <a:pt x="1257" y="9283"/>
                    <a:pt x="23" y="11551"/>
                  </a:cubicBezTo>
                  <a:cubicBezTo>
                    <a:pt x="1" y="11640"/>
                    <a:pt x="53" y="11714"/>
                    <a:pt x="119" y="11714"/>
                  </a:cubicBezTo>
                  <a:cubicBezTo>
                    <a:pt x="153" y="11714"/>
                    <a:pt x="190" y="11696"/>
                    <a:pt x="223" y="11651"/>
                  </a:cubicBezTo>
                  <a:cubicBezTo>
                    <a:pt x="1624" y="9616"/>
                    <a:pt x="2992" y="7548"/>
                    <a:pt x="4259" y="5413"/>
                  </a:cubicBezTo>
                  <a:cubicBezTo>
                    <a:pt x="5394" y="3612"/>
                    <a:pt x="6661" y="1878"/>
                    <a:pt x="7829" y="76"/>
                  </a:cubicBezTo>
                  <a:cubicBezTo>
                    <a:pt x="7856" y="49"/>
                    <a:pt x="7817" y="0"/>
                    <a:pt x="7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57"/>
            <p:cNvSpPr/>
            <p:nvPr/>
          </p:nvSpPr>
          <p:spPr>
            <a:xfrm>
              <a:off x="5675550" y="3747900"/>
              <a:ext cx="54400" cy="78500"/>
            </a:xfrm>
            <a:custGeom>
              <a:avLst/>
              <a:gdLst/>
              <a:ahLst/>
              <a:cxnLst/>
              <a:rect l="l" t="t" r="r" b="b"/>
              <a:pathLst>
                <a:path w="2176" h="3140" extrusionOk="0">
                  <a:moveTo>
                    <a:pt x="2104" y="0"/>
                  </a:moveTo>
                  <a:cubicBezTo>
                    <a:pt x="2096" y="0"/>
                    <a:pt x="2089" y="3"/>
                    <a:pt x="2082" y="10"/>
                  </a:cubicBezTo>
                  <a:cubicBezTo>
                    <a:pt x="1715" y="376"/>
                    <a:pt x="1448" y="910"/>
                    <a:pt x="1148" y="1344"/>
                  </a:cubicBezTo>
                  <a:cubicBezTo>
                    <a:pt x="748" y="1878"/>
                    <a:pt x="348" y="2445"/>
                    <a:pt x="47" y="3045"/>
                  </a:cubicBezTo>
                  <a:cubicBezTo>
                    <a:pt x="0" y="3092"/>
                    <a:pt x="53" y="3139"/>
                    <a:pt x="100" y="3139"/>
                  </a:cubicBezTo>
                  <a:cubicBezTo>
                    <a:pt x="119" y="3139"/>
                    <a:pt x="138" y="3131"/>
                    <a:pt x="148" y="3112"/>
                  </a:cubicBezTo>
                  <a:cubicBezTo>
                    <a:pt x="481" y="2578"/>
                    <a:pt x="848" y="2078"/>
                    <a:pt x="1182" y="1577"/>
                  </a:cubicBezTo>
                  <a:cubicBezTo>
                    <a:pt x="1515" y="1077"/>
                    <a:pt x="1815" y="577"/>
                    <a:pt x="2149" y="76"/>
                  </a:cubicBezTo>
                  <a:cubicBezTo>
                    <a:pt x="2176" y="49"/>
                    <a:pt x="2137" y="0"/>
                    <a:pt x="2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57"/>
            <p:cNvSpPr/>
            <p:nvPr/>
          </p:nvSpPr>
          <p:spPr>
            <a:xfrm>
              <a:off x="4305750" y="3399525"/>
              <a:ext cx="1316800" cy="661625"/>
            </a:xfrm>
            <a:custGeom>
              <a:avLst/>
              <a:gdLst/>
              <a:ahLst/>
              <a:cxnLst/>
              <a:rect l="l" t="t" r="r" b="b"/>
              <a:pathLst>
                <a:path w="52672" h="26465" extrusionOk="0">
                  <a:moveTo>
                    <a:pt x="22968" y="0"/>
                  </a:moveTo>
                  <a:cubicBezTo>
                    <a:pt x="22951" y="0"/>
                    <a:pt x="22934" y="1"/>
                    <a:pt x="22917" y="1"/>
                  </a:cubicBezTo>
                  <a:cubicBezTo>
                    <a:pt x="21916" y="68"/>
                    <a:pt x="20949" y="401"/>
                    <a:pt x="19981" y="668"/>
                  </a:cubicBezTo>
                  <a:cubicBezTo>
                    <a:pt x="18180" y="935"/>
                    <a:pt x="16412" y="1569"/>
                    <a:pt x="14677" y="2136"/>
                  </a:cubicBezTo>
                  <a:cubicBezTo>
                    <a:pt x="12743" y="2736"/>
                    <a:pt x="10808" y="3237"/>
                    <a:pt x="8907" y="3937"/>
                  </a:cubicBezTo>
                  <a:cubicBezTo>
                    <a:pt x="7072" y="4571"/>
                    <a:pt x="5137" y="5071"/>
                    <a:pt x="3269" y="5672"/>
                  </a:cubicBezTo>
                  <a:cubicBezTo>
                    <a:pt x="2402" y="5939"/>
                    <a:pt x="501" y="6439"/>
                    <a:pt x="34" y="7340"/>
                  </a:cubicBezTo>
                  <a:cubicBezTo>
                    <a:pt x="0" y="7406"/>
                    <a:pt x="0" y="7507"/>
                    <a:pt x="67" y="7540"/>
                  </a:cubicBezTo>
                  <a:cubicBezTo>
                    <a:pt x="134" y="7573"/>
                    <a:pt x="167" y="7640"/>
                    <a:pt x="234" y="7707"/>
                  </a:cubicBezTo>
                  <a:cubicBezTo>
                    <a:pt x="234" y="7773"/>
                    <a:pt x="267" y="7807"/>
                    <a:pt x="301" y="7807"/>
                  </a:cubicBezTo>
                  <a:cubicBezTo>
                    <a:pt x="1735" y="9341"/>
                    <a:pt x="3803" y="10509"/>
                    <a:pt x="5538" y="11676"/>
                  </a:cubicBezTo>
                  <a:cubicBezTo>
                    <a:pt x="7739" y="13111"/>
                    <a:pt x="9907" y="14612"/>
                    <a:pt x="12076" y="16079"/>
                  </a:cubicBezTo>
                  <a:cubicBezTo>
                    <a:pt x="16412" y="19015"/>
                    <a:pt x="20748" y="21917"/>
                    <a:pt x="25052" y="24886"/>
                  </a:cubicBezTo>
                  <a:cubicBezTo>
                    <a:pt x="25852" y="25419"/>
                    <a:pt x="26653" y="25986"/>
                    <a:pt x="27553" y="26353"/>
                  </a:cubicBezTo>
                  <a:cubicBezTo>
                    <a:pt x="27745" y="26431"/>
                    <a:pt x="27950" y="26464"/>
                    <a:pt x="28163" y="26464"/>
                  </a:cubicBezTo>
                  <a:cubicBezTo>
                    <a:pt x="28948" y="26464"/>
                    <a:pt x="29832" y="26016"/>
                    <a:pt x="30489" y="25753"/>
                  </a:cubicBezTo>
                  <a:cubicBezTo>
                    <a:pt x="33024" y="24786"/>
                    <a:pt x="35526" y="23752"/>
                    <a:pt x="38061" y="22751"/>
                  </a:cubicBezTo>
                  <a:cubicBezTo>
                    <a:pt x="42864" y="20849"/>
                    <a:pt x="47701" y="18815"/>
                    <a:pt x="52338" y="16513"/>
                  </a:cubicBezTo>
                  <a:lnTo>
                    <a:pt x="52371" y="16513"/>
                  </a:lnTo>
                  <a:cubicBezTo>
                    <a:pt x="52571" y="16513"/>
                    <a:pt x="52671" y="16280"/>
                    <a:pt x="52571" y="16113"/>
                  </a:cubicBezTo>
                  <a:cubicBezTo>
                    <a:pt x="52104" y="15279"/>
                    <a:pt x="50636" y="14945"/>
                    <a:pt x="49836" y="14545"/>
                  </a:cubicBezTo>
                  <a:cubicBezTo>
                    <a:pt x="48335" y="13811"/>
                    <a:pt x="46900" y="13044"/>
                    <a:pt x="45399" y="12343"/>
                  </a:cubicBezTo>
                  <a:cubicBezTo>
                    <a:pt x="42164" y="10809"/>
                    <a:pt x="39162" y="8807"/>
                    <a:pt x="36026" y="7073"/>
                  </a:cubicBezTo>
                  <a:cubicBezTo>
                    <a:pt x="32824" y="5305"/>
                    <a:pt x="29655" y="3404"/>
                    <a:pt x="26486" y="1569"/>
                  </a:cubicBezTo>
                  <a:cubicBezTo>
                    <a:pt x="25566" y="1043"/>
                    <a:pt x="24064" y="0"/>
                    <a:pt x="229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57"/>
            <p:cNvSpPr/>
            <p:nvPr/>
          </p:nvSpPr>
          <p:spPr>
            <a:xfrm>
              <a:off x="4992075" y="3725600"/>
              <a:ext cx="605450" cy="295600"/>
            </a:xfrm>
            <a:custGeom>
              <a:avLst/>
              <a:gdLst/>
              <a:ahLst/>
              <a:cxnLst/>
              <a:rect l="l" t="t" r="r" b="b"/>
              <a:pathLst>
                <a:path w="24218" h="11824" extrusionOk="0">
                  <a:moveTo>
                    <a:pt x="23517" y="1"/>
                  </a:moveTo>
                  <a:cubicBezTo>
                    <a:pt x="21716" y="868"/>
                    <a:pt x="19981" y="1836"/>
                    <a:pt x="18113" y="2536"/>
                  </a:cubicBezTo>
                  <a:cubicBezTo>
                    <a:pt x="16012" y="3337"/>
                    <a:pt x="13944" y="4137"/>
                    <a:pt x="11809" y="4838"/>
                  </a:cubicBezTo>
                  <a:cubicBezTo>
                    <a:pt x="9707" y="5538"/>
                    <a:pt x="7639" y="6305"/>
                    <a:pt x="5571" y="7039"/>
                  </a:cubicBezTo>
                  <a:cubicBezTo>
                    <a:pt x="4604" y="7373"/>
                    <a:pt x="3636" y="7706"/>
                    <a:pt x="2702" y="8040"/>
                  </a:cubicBezTo>
                  <a:cubicBezTo>
                    <a:pt x="1968" y="8340"/>
                    <a:pt x="1234" y="8707"/>
                    <a:pt x="467" y="8974"/>
                  </a:cubicBezTo>
                  <a:cubicBezTo>
                    <a:pt x="467" y="8941"/>
                    <a:pt x="467" y="8874"/>
                    <a:pt x="434" y="8841"/>
                  </a:cubicBezTo>
                  <a:cubicBezTo>
                    <a:pt x="267" y="8974"/>
                    <a:pt x="100" y="9107"/>
                    <a:pt x="0" y="9308"/>
                  </a:cubicBezTo>
                  <a:cubicBezTo>
                    <a:pt x="0" y="9308"/>
                    <a:pt x="0" y="9341"/>
                    <a:pt x="0" y="9341"/>
                  </a:cubicBezTo>
                  <a:cubicBezTo>
                    <a:pt x="0" y="9441"/>
                    <a:pt x="34" y="9474"/>
                    <a:pt x="100" y="9508"/>
                  </a:cubicBezTo>
                  <a:cubicBezTo>
                    <a:pt x="234" y="10242"/>
                    <a:pt x="367" y="10942"/>
                    <a:pt x="534" y="11676"/>
                  </a:cubicBezTo>
                  <a:cubicBezTo>
                    <a:pt x="534" y="11709"/>
                    <a:pt x="567" y="11743"/>
                    <a:pt x="634" y="11776"/>
                  </a:cubicBezTo>
                  <a:cubicBezTo>
                    <a:pt x="658" y="11800"/>
                    <a:pt x="681" y="11823"/>
                    <a:pt x="705" y="11823"/>
                  </a:cubicBezTo>
                  <a:cubicBezTo>
                    <a:pt x="715" y="11823"/>
                    <a:pt x="724" y="11819"/>
                    <a:pt x="734" y="11809"/>
                  </a:cubicBezTo>
                  <a:cubicBezTo>
                    <a:pt x="2002" y="11709"/>
                    <a:pt x="3269" y="11042"/>
                    <a:pt x="4403" y="10542"/>
                  </a:cubicBezTo>
                  <a:cubicBezTo>
                    <a:pt x="5971" y="9908"/>
                    <a:pt x="7506" y="9241"/>
                    <a:pt x="9107" y="8674"/>
                  </a:cubicBezTo>
                  <a:cubicBezTo>
                    <a:pt x="12009" y="7640"/>
                    <a:pt x="14844" y="6439"/>
                    <a:pt x="17680" y="5271"/>
                  </a:cubicBezTo>
                  <a:cubicBezTo>
                    <a:pt x="18847" y="4771"/>
                    <a:pt x="20048" y="4371"/>
                    <a:pt x="21215" y="3870"/>
                  </a:cubicBezTo>
                  <a:cubicBezTo>
                    <a:pt x="21949" y="3570"/>
                    <a:pt x="22683" y="3237"/>
                    <a:pt x="23450" y="3003"/>
                  </a:cubicBezTo>
                  <a:cubicBezTo>
                    <a:pt x="23617" y="2936"/>
                    <a:pt x="23917" y="2836"/>
                    <a:pt x="23984" y="2603"/>
                  </a:cubicBezTo>
                  <a:cubicBezTo>
                    <a:pt x="24218" y="1836"/>
                    <a:pt x="24218" y="935"/>
                    <a:pt x="24218" y="101"/>
                  </a:cubicBezTo>
                  <a:cubicBezTo>
                    <a:pt x="24017" y="34"/>
                    <a:pt x="23784" y="1"/>
                    <a:pt x="235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57"/>
            <p:cNvSpPr/>
            <p:nvPr/>
          </p:nvSpPr>
          <p:spPr>
            <a:xfrm>
              <a:off x="4305750" y="3319425"/>
              <a:ext cx="1316800" cy="660825"/>
            </a:xfrm>
            <a:custGeom>
              <a:avLst/>
              <a:gdLst/>
              <a:ahLst/>
              <a:cxnLst/>
              <a:rect l="l" t="t" r="r" b="b"/>
              <a:pathLst>
                <a:path w="52672" h="26433" extrusionOk="0">
                  <a:moveTo>
                    <a:pt x="23014" y="0"/>
                  </a:moveTo>
                  <a:cubicBezTo>
                    <a:pt x="22981" y="0"/>
                    <a:pt x="22949" y="1"/>
                    <a:pt x="22917" y="3"/>
                  </a:cubicBezTo>
                  <a:cubicBezTo>
                    <a:pt x="21916" y="36"/>
                    <a:pt x="20949" y="370"/>
                    <a:pt x="19981" y="637"/>
                  </a:cubicBezTo>
                  <a:cubicBezTo>
                    <a:pt x="18180" y="937"/>
                    <a:pt x="16412" y="1571"/>
                    <a:pt x="14677" y="2104"/>
                  </a:cubicBezTo>
                  <a:cubicBezTo>
                    <a:pt x="12743" y="2705"/>
                    <a:pt x="10808" y="3205"/>
                    <a:pt x="8907" y="3906"/>
                  </a:cubicBezTo>
                  <a:cubicBezTo>
                    <a:pt x="7072" y="4573"/>
                    <a:pt x="5137" y="5040"/>
                    <a:pt x="3269" y="5640"/>
                  </a:cubicBezTo>
                  <a:cubicBezTo>
                    <a:pt x="2402" y="5940"/>
                    <a:pt x="501" y="6407"/>
                    <a:pt x="34" y="7341"/>
                  </a:cubicBezTo>
                  <a:cubicBezTo>
                    <a:pt x="0" y="7375"/>
                    <a:pt x="0" y="7475"/>
                    <a:pt x="67" y="7508"/>
                  </a:cubicBezTo>
                  <a:cubicBezTo>
                    <a:pt x="134" y="7575"/>
                    <a:pt x="167" y="7642"/>
                    <a:pt x="234" y="7708"/>
                  </a:cubicBezTo>
                  <a:cubicBezTo>
                    <a:pt x="234" y="7775"/>
                    <a:pt x="267" y="7808"/>
                    <a:pt x="301" y="7808"/>
                  </a:cubicBezTo>
                  <a:cubicBezTo>
                    <a:pt x="1735" y="9343"/>
                    <a:pt x="3803" y="10477"/>
                    <a:pt x="5538" y="11645"/>
                  </a:cubicBezTo>
                  <a:cubicBezTo>
                    <a:pt x="7739" y="13112"/>
                    <a:pt x="9907" y="14613"/>
                    <a:pt x="12076" y="16081"/>
                  </a:cubicBezTo>
                  <a:cubicBezTo>
                    <a:pt x="16412" y="18983"/>
                    <a:pt x="20748" y="21885"/>
                    <a:pt x="25052" y="24854"/>
                  </a:cubicBezTo>
                  <a:cubicBezTo>
                    <a:pt x="25852" y="25421"/>
                    <a:pt x="26653" y="25988"/>
                    <a:pt x="27553" y="26322"/>
                  </a:cubicBezTo>
                  <a:cubicBezTo>
                    <a:pt x="27746" y="26400"/>
                    <a:pt x="27952" y="26433"/>
                    <a:pt x="28166" y="26433"/>
                  </a:cubicBezTo>
                  <a:cubicBezTo>
                    <a:pt x="28951" y="26433"/>
                    <a:pt x="29833" y="25991"/>
                    <a:pt x="30489" y="25755"/>
                  </a:cubicBezTo>
                  <a:cubicBezTo>
                    <a:pt x="33024" y="24787"/>
                    <a:pt x="35526" y="23720"/>
                    <a:pt x="38061" y="22719"/>
                  </a:cubicBezTo>
                  <a:cubicBezTo>
                    <a:pt x="42864" y="20818"/>
                    <a:pt x="47701" y="18816"/>
                    <a:pt x="52338" y="16481"/>
                  </a:cubicBezTo>
                  <a:lnTo>
                    <a:pt x="52371" y="16481"/>
                  </a:lnTo>
                  <a:cubicBezTo>
                    <a:pt x="52571" y="16481"/>
                    <a:pt x="52671" y="16248"/>
                    <a:pt x="52571" y="16114"/>
                  </a:cubicBezTo>
                  <a:cubicBezTo>
                    <a:pt x="52104" y="15247"/>
                    <a:pt x="50636" y="14947"/>
                    <a:pt x="49836" y="14547"/>
                  </a:cubicBezTo>
                  <a:cubicBezTo>
                    <a:pt x="48335" y="13813"/>
                    <a:pt x="46900" y="13012"/>
                    <a:pt x="45399" y="12312"/>
                  </a:cubicBezTo>
                  <a:cubicBezTo>
                    <a:pt x="42164" y="10777"/>
                    <a:pt x="39162" y="8776"/>
                    <a:pt x="36026" y="7075"/>
                  </a:cubicBezTo>
                  <a:cubicBezTo>
                    <a:pt x="32824" y="5307"/>
                    <a:pt x="29655" y="3372"/>
                    <a:pt x="26486" y="1571"/>
                  </a:cubicBezTo>
                  <a:cubicBezTo>
                    <a:pt x="25579" y="1053"/>
                    <a:pt x="24107" y="0"/>
                    <a:pt x="230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57"/>
            <p:cNvSpPr/>
            <p:nvPr/>
          </p:nvSpPr>
          <p:spPr>
            <a:xfrm>
              <a:off x="4296575" y="3495425"/>
              <a:ext cx="725550" cy="567150"/>
            </a:xfrm>
            <a:custGeom>
              <a:avLst/>
              <a:gdLst/>
              <a:ahLst/>
              <a:cxnLst/>
              <a:rect l="l" t="t" r="r" b="b"/>
              <a:pathLst>
                <a:path w="29022" h="22686" extrusionOk="0">
                  <a:moveTo>
                    <a:pt x="584" y="1"/>
                  </a:moveTo>
                  <a:cubicBezTo>
                    <a:pt x="579" y="1"/>
                    <a:pt x="573" y="1"/>
                    <a:pt x="567" y="1"/>
                  </a:cubicBezTo>
                  <a:cubicBezTo>
                    <a:pt x="467" y="1"/>
                    <a:pt x="434" y="68"/>
                    <a:pt x="434" y="135"/>
                  </a:cubicBezTo>
                  <a:cubicBezTo>
                    <a:pt x="0" y="702"/>
                    <a:pt x="100" y="1702"/>
                    <a:pt x="134" y="2370"/>
                  </a:cubicBezTo>
                  <a:cubicBezTo>
                    <a:pt x="167" y="3103"/>
                    <a:pt x="134" y="3737"/>
                    <a:pt x="801" y="4171"/>
                  </a:cubicBezTo>
                  <a:lnTo>
                    <a:pt x="834" y="4171"/>
                  </a:lnTo>
                  <a:cubicBezTo>
                    <a:pt x="1368" y="4838"/>
                    <a:pt x="2102" y="5305"/>
                    <a:pt x="2869" y="5772"/>
                  </a:cubicBezTo>
                  <a:cubicBezTo>
                    <a:pt x="4103" y="6539"/>
                    <a:pt x="5271" y="7473"/>
                    <a:pt x="6505" y="8274"/>
                  </a:cubicBezTo>
                  <a:cubicBezTo>
                    <a:pt x="9140" y="9975"/>
                    <a:pt x="11542" y="12043"/>
                    <a:pt x="14311" y="13578"/>
                  </a:cubicBezTo>
                  <a:cubicBezTo>
                    <a:pt x="17013" y="15112"/>
                    <a:pt x="19614" y="17080"/>
                    <a:pt x="22116" y="18948"/>
                  </a:cubicBezTo>
                  <a:cubicBezTo>
                    <a:pt x="23317" y="19849"/>
                    <a:pt x="24685" y="20783"/>
                    <a:pt x="25986" y="21483"/>
                  </a:cubicBezTo>
                  <a:cubicBezTo>
                    <a:pt x="26644" y="21843"/>
                    <a:pt x="27679" y="22686"/>
                    <a:pt x="28536" y="22686"/>
                  </a:cubicBezTo>
                  <a:cubicBezTo>
                    <a:pt x="28633" y="22686"/>
                    <a:pt x="28729" y="22675"/>
                    <a:pt x="28821" y="22651"/>
                  </a:cubicBezTo>
                  <a:cubicBezTo>
                    <a:pt x="28921" y="22617"/>
                    <a:pt x="28954" y="22551"/>
                    <a:pt x="28954" y="22451"/>
                  </a:cubicBezTo>
                  <a:cubicBezTo>
                    <a:pt x="28988" y="22384"/>
                    <a:pt x="29021" y="22251"/>
                    <a:pt x="28921" y="22184"/>
                  </a:cubicBezTo>
                  <a:cubicBezTo>
                    <a:pt x="28587" y="21850"/>
                    <a:pt x="28354" y="20983"/>
                    <a:pt x="28321" y="20483"/>
                  </a:cubicBezTo>
                  <a:cubicBezTo>
                    <a:pt x="28287" y="19982"/>
                    <a:pt x="28287" y="19482"/>
                    <a:pt x="28221" y="18982"/>
                  </a:cubicBezTo>
                  <a:cubicBezTo>
                    <a:pt x="28287" y="18881"/>
                    <a:pt x="28287" y="18748"/>
                    <a:pt x="28154" y="18681"/>
                  </a:cubicBezTo>
                  <a:cubicBezTo>
                    <a:pt x="25652" y="17247"/>
                    <a:pt x="23350" y="15446"/>
                    <a:pt x="20849" y="13945"/>
                  </a:cubicBezTo>
                  <a:cubicBezTo>
                    <a:pt x="18414" y="12444"/>
                    <a:pt x="15945" y="10942"/>
                    <a:pt x="13577" y="9308"/>
                  </a:cubicBezTo>
                  <a:cubicBezTo>
                    <a:pt x="11142" y="7640"/>
                    <a:pt x="8740" y="5906"/>
                    <a:pt x="6305" y="4238"/>
                  </a:cubicBezTo>
                  <a:cubicBezTo>
                    <a:pt x="5071" y="3404"/>
                    <a:pt x="3870" y="2536"/>
                    <a:pt x="2669" y="1636"/>
                  </a:cubicBezTo>
                  <a:cubicBezTo>
                    <a:pt x="2306" y="1372"/>
                    <a:pt x="1064" y="1"/>
                    <a:pt x="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7"/>
            <p:cNvSpPr/>
            <p:nvPr/>
          </p:nvSpPr>
          <p:spPr>
            <a:xfrm>
              <a:off x="4328150" y="3556425"/>
              <a:ext cx="646675" cy="450575"/>
            </a:xfrm>
            <a:custGeom>
              <a:avLst/>
              <a:gdLst/>
              <a:ahLst/>
              <a:cxnLst/>
              <a:rect l="l" t="t" r="r" b="b"/>
              <a:pathLst>
                <a:path w="25867" h="18023" extrusionOk="0">
                  <a:moveTo>
                    <a:pt x="625" y="0"/>
                  </a:moveTo>
                  <a:cubicBezTo>
                    <a:pt x="287" y="0"/>
                    <a:pt x="0" y="270"/>
                    <a:pt x="105" y="663"/>
                  </a:cubicBezTo>
                  <a:cubicBezTo>
                    <a:pt x="105" y="697"/>
                    <a:pt x="105" y="697"/>
                    <a:pt x="105" y="730"/>
                  </a:cubicBezTo>
                  <a:cubicBezTo>
                    <a:pt x="138" y="864"/>
                    <a:pt x="238" y="964"/>
                    <a:pt x="339" y="1030"/>
                  </a:cubicBezTo>
                  <a:cubicBezTo>
                    <a:pt x="1840" y="2898"/>
                    <a:pt x="4041" y="4233"/>
                    <a:pt x="6009" y="5534"/>
                  </a:cubicBezTo>
                  <a:cubicBezTo>
                    <a:pt x="8144" y="6935"/>
                    <a:pt x="10279" y="8302"/>
                    <a:pt x="12380" y="9770"/>
                  </a:cubicBezTo>
                  <a:cubicBezTo>
                    <a:pt x="14582" y="11271"/>
                    <a:pt x="16717" y="12839"/>
                    <a:pt x="18985" y="14273"/>
                  </a:cubicBezTo>
                  <a:cubicBezTo>
                    <a:pt x="20887" y="15507"/>
                    <a:pt x="22821" y="17342"/>
                    <a:pt x="25023" y="18009"/>
                  </a:cubicBezTo>
                  <a:cubicBezTo>
                    <a:pt x="25061" y="18018"/>
                    <a:pt x="25099" y="18022"/>
                    <a:pt x="25137" y="18022"/>
                  </a:cubicBezTo>
                  <a:cubicBezTo>
                    <a:pt x="25527" y="18022"/>
                    <a:pt x="25867" y="17574"/>
                    <a:pt x="25623" y="17209"/>
                  </a:cubicBezTo>
                  <a:cubicBezTo>
                    <a:pt x="24456" y="15574"/>
                    <a:pt x="22421" y="14573"/>
                    <a:pt x="20753" y="13506"/>
                  </a:cubicBezTo>
                  <a:cubicBezTo>
                    <a:pt x="18618" y="12172"/>
                    <a:pt x="16550" y="10671"/>
                    <a:pt x="14482" y="9236"/>
                  </a:cubicBezTo>
                  <a:cubicBezTo>
                    <a:pt x="12380" y="7735"/>
                    <a:pt x="10179" y="6334"/>
                    <a:pt x="8044" y="4867"/>
                  </a:cubicBezTo>
                  <a:cubicBezTo>
                    <a:pt x="5742" y="3299"/>
                    <a:pt x="3407" y="1197"/>
                    <a:pt x="906" y="63"/>
                  </a:cubicBezTo>
                  <a:cubicBezTo>
                    <a:pt x="813" y="20"/>
                    <a:pt x="717" y="0"/>
                    <a:pt x="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57"/>
            <p:cNvSpPr/>
            <p:nvPr/>
          </p:nvSpPr>
          <p:spPr>
            <a:xfrm>
              <a:off x="5029100" y="3779700"/>
              <a:ext cx="564875" cy="227125"/>
            </a:xfrm>
            <a:custGeom>
              <a:avLst/>
              <a:gdLst/>
              <a:ahLst/>
              <a:cxnLst/>
              <a:rect l="l" t="t" r="r" b="b"/>
              <a:pathLst>
                <a:path w="22595" h="9085" extrusionOk="0">
                  <a:moveTo>
                    <a:pt x="22462" y="1"/>
                  </a:moveTo>
                  <a:cubicBezTo>
                    <a:pt x="22454" y="1"/>
                    <a:pt x="22445" y="2"/>
                    <a:pt x="22436" y="5"/>
                  </a:cubicBezTo>
                  <a:cubicBezTo>
                    <a:pt x="18800" y="1473"/>
                    <a:pt x="15098" y="2907"/>
                    <a:pt x="11395" y="4275"/>
                  </a:cubicBezTo>
                  <a:cubicBezTo>
                    <a:pt x="9460" y="5009"/>
                    <a:pt x="7592" y="5943"/>
                    <a:pt x="5691" y="6743"/>
                  </a:cubicBezTo>
                  <a:cubicBezTo>
                    <a:pt x="3856" y="7444"/>
                    <a:pt x="1688" y="7844"/>
                    <a:pt x="87" y="8945"/>
                  </a:cubicBezTo>
                  <a:cubicBezTo>
                    <a:pt x="1" y="9002"/>
                    <a:pt x="39" y="9085"/>
                    <a:pt x="115" y="9085"/>
                  </a:cubicBezTo>
                  <a:cubicBezTo>
                    <a:pt x="127" y="9085"/>
                    <a:pt x="140" y="9083"/>
                    <a:pt x="154" y="9078"/>
                  </a:cubicBezTo>
                  <a:cubicBezTo>
                    <a:pt x="2088" y="8178"/>
                    <a:pt x="4157" y="7644"/>
                    <a:pt x="6125" y="6843"/>
                  </a:cubicBezTo>
                  <a:cubicBezTo>
                    <a:pt x="8026" y="6076"/>
                    <a:pt x="9861" y="5142"/>
                    <a:pt x="11795" y="4442"/>
                  </a:cubicBezTo>
                  <a:cubicBezTo>
                    <a:pt x="13597" y="3774"/>
                    <a:pt x="15398" y="3041"/>
                    <a:pt x="17199" y="2340"/>
                  </a:cubicBezTo>
                  <a:cubicBezTo>
                    <a:pt x="18967" y="1640"/>
                    <a:pt x="20835" y="1073"/>
                    <a:pt x="22503" y="172"/>
                  </a:cubicBezTo>
                  <a:cubicBezTo>
                    <a:pt x="22594" y="142"/>
                    <a:pt x="22547" y="1"/>
                    <a:pt x="22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57"/>
            <p:cNvSpPr/>
            <p:nvPr/>
          </p:nvSpPr>
          <p:spPr>
            <a:xfrm>
              <a:off x="5018150" y="3942050"/>
              <a:ext cx="137825" cy="52275"/>
            </a:xfrm>
            <a:custGeom>
              <a:avLst/>
              <a:gdLst/>
              <a:ahLst/>
              <a:cxnLst/>
              <a:rect l="l" t="t" r="r" b="b"/>
              <a:pathLst>
                <a:path w="5513" h="2091" extrusionOk="0">
                  <a:moveTo>
                    <a:pt x="5407" y="0"/>
                  </a:moveTo>
                  <a:cubicBezTo>
                    <a:pt x="5393" y="0"/>
                    <a:pt x="5378" y="5"/>
                    <a:pt x="5362" y="16"/>
                  </a:cubicBezTo>
                  <a:cubicBezTo>
                    <a:pt x="3594" y="683"/>
                    <a:pt x="1726" y="1150"/>
                    <a:pt x="58" y="2017"/>
                  </a:cubicBezTo>
                  <a:cubicBezTo>
                    <a:pt x="1" y="2017"/>
                    <a:pt x="17" y="2091"/>
                    <a:pt x="65" y="2091"/>
                  </a:cubicBezTo>
                  <a:cubicBezTo>
                    <a:pt x="73" y="2091"/>
                    <a:pt x="82" y="2089"/>
                    <a:pt x="91" y="2084"/>
                  </a:cubicBezTo>
                  <a:cubicBezTo>
                    <a:pt x="1859" y="1584"/>
                    <a:pt x="3794" y="1016"/>
                    <a:pt x="5429" y="183"/>
                  </a:cubicBezTo>
                  <a:cubicBezTo>
                    <a:pt x="5512" y="127"/>
                    <a:pt x="5479" y="0"/>
                    <a:pt x="5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57"/>
            <p:cNvSpPr/>
            <p:nvPr/>
          </p:nvSpPr>
          <p:spPr>
            <a:xfrm>
              <a:off x="5195775" y="3794725"/>
              <a:ext cx="308125" cy="130375"/>
            </a:xfrm>
            <a:custGeom>
              <a:avLst/>
              <a:gdLst/>
              <a:ahLst/>
              <a:cxnLst/>
              <a:rect l="l" t="t" r="r" b="b"/>
              <a:pathLst>
                <a:path w="12325" h="5215" extrusionOk="0">
                  <a:moveTo>
                    <a:pt x="12193" y="0"/>
                  </a:moveTo>
                  <a:cubicBezTo>
                    <a:pt x="12184" y="0"/>
                    <a:pt x="12176" y="2"/>
                    <a:pt x="12167" y="5"/>
                  </a:cubicBezTo>
                  <a:cubicBezTo>
                    <a:pt x="8097" y="1639"/>
                    <a:pt x="3961" y="3140"/>
                    <a:pt x="58" y="5108"/>
                  </a:cubicBezTo>
                  <a:cubicBezTo>
                    <a:pt x="1" y="5137"/>
                    <a:pt x="17" y="5215"/>
                    <a:pt x="66" y="5215"/>
                  </a:cubicBezTo>
                  <a:cubicBezTo>
                    <a:pt x="74" y="5215"/>
                    <a:pt x="82" y="5213"/>
                    <a:pt x="91" y="5208"/>
                  </a:cubicBezTo>
                  <a:cubicBezTo>
                    <a:pt x="2060" y="4441"/>
                    <a:pt x="3994" y="3540"/>
                    <a:pt x="5929" y="2773"/>
                  </a:cubicBezTo>
                  <a:cubicBezTo>
                    <a:pt x="8030" y="1939"/>
                    <a:pt x="10199" y="1172"/>
                    <a:pt x="12233" y="205"/>
                  </a:cubicBezTo>
                  <a:cubicBezTo>
                    <a:pt x="12325" y="144"/>
                    <a:pt x="12277" y="0"/>
                    <a:pt x="121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57"/>
            <p:cNvSpPr/>
            <p:nvPr/>
          </p:nvSpPr>
          <p:spPr>
            <a:xfrm>
              <a:off x="5522450" y="3764425"/>
              <a:ext cx="57150" cy="24575"/>
            </a:xfrm>
            <a:custGeom>
              <a:avLst/>
              <a:gdLst/>
              <a:ahLst/>
              <a:cxnLst/>
              <a:rect l="l" t="t" r="r" b="b"/>
              <a:pathLst>
                <a:path w="2286" h="983" extrusionOk="0">
                  <a:moveTo>
                    <a:pt x="2181" y="0"/>
                  </a:moveTo>
                  <a:cubicBezTo>
                    <a:pt x="2167" y="0"/>
                    <a:pt x="2152" y="5"/>
                    <a:pt x="2135" y="16"/>
                  </a:cubicBezTo>
                  <a:cubicBezTo>
                    <a:pt x="1835" y="149"/>
                    <a:pt x="1501" y="283"/>
                    <a:pt x="1168" y="416"/>
                  </a:cubicBezTo>
                  <a:cubicBezTo>
                    <a:pt x="834" y="583"/>
                    <a:pt x="401" y="649"/>
                    <a:pt x="67" y="850"/>
                  </a:cubicBezTo>
                  <a:cubicBezTo>
                    <a:pt x="0" y="883"/>
                    <a:pt x="34" y="983"/>
                    <a:pt x="134" y="983"/>
                  </a:cubicBezTo>
                  <a:cubicBezTo>
                    <a:pt x="901" y="850"/>
                    <a:pt x="1535" y="516"/>
                    <a:pt x="2202" y="149"/>
                  </a:cubicBezTo>
                  <a:cubicBezTo>
                    <a:pt x="2286" y="121"/>
                    <a:pt x="2253" y="0"/>
                    <a:pt x="2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57"/>
            <p:cNvSpPr/>
            <p:nvPr/>
          </p:nvSpPr>
          <p:spPr>
            <a:xfrm>
              <a:off x="4546750" y="3349125"/>
              <a:ext cx="1005450" cy="320550"/>
            </a:xfrm>
            <a:custGeom>
              <a:avLst/>
              <a:gdLst/>
              <a:ahLst/>
              <a:cxnLst/>
              <a:rect l="l" t="t" r="r" b="b"/>
              <a:pathLst>
                <a:path w="40218" h="12822" extrusionOk="0">
                  <a:moveTo>
                    <a:pt x="10147" y="330"/>
                  </a:moveTo>
                  <a:cubicBezTo>
                    <a:pt x="10481" y="330"/>
                    <a:pt x="10818" y="362"/>
                    <a:pt x="11142" y="383"/>
                  </a:cubicBezTo>
                  <a:cubicBezTo>
                    <a:pt x="12209" y="449"/>
                    <a:pt x="13277" y="449"/>
                    <a:pt x="14344" y="483"/>
                  </a:cubicBezTo>
                  <a:cubicBezTo>
                    <a:pt x="16546" y="583"/>
                    <a:pt x="18747" y="683"/>
                    <a:pt x="20982" y="750"/>
                  </a:cubicBezTo>
                  <a:cubicBezTo>
                    <a:pt x="25285" y="883"/>
                    <a:pt x="29588" y="1083"/>
                    <a:pt x="33858" y="1483"/>
                  </a:cubicBezTo>
                  <a:cubicBezTo>
                    <a:pt x="34959" y="1584"/>
                    <a:pt x="36026" y="1750"/>
                    <a:pt x="37094" y="1850"/>
                  </a:cubicBezTo>
                  <a:cubicBezTo>
                    <a:pt x="37260" y="1884"/>
                    <a:pt x="39796" y="2017"/>
                    <a:pt x="39762" y="2284"/>
                  </a:cubicBezTo>
                  <a:cubicBezTo>
                    <a:pt x="39562" y="3151"/>
                    <a:pt x="38795" y="4019"/>
                    <a:pt x="38261" y="4719"/>
                  </a:cubicBezTo>
                  <a:cubicBezTo>
                    <a:pt x="38228" y="4752"/>
                    <a:pt x="38228" y="4752"/>
                    <a:pt x="38228" y="4786"/>
                  </a:cubicBezTo>
                  <a:cubicBezTo>
                    <a:pt x="37661" y="5520"/>
                    <a:pt x="37094" y="6287"/>
                    <a:pt x="36527" y="7054"/>
                  </a:cubicBezTo>
                  <a:cubicBezTo>
                    <a:pt x="36498" y="7141"/>
                    <a:pt x="36569" y="7227"/>
                    <a:pt x="36632" y="7227"/>
                  </a:cubicBezTo>
                  <a:cubicBezTo>
                    <a:pt x="36642" y="7227"/>
                    <a:pt x="36651" y="7225"/>
                    <a:pt x="36660" y="7221"/>
                  </a:cubicBezTo>
                  <a:lnTo>
                    <a:pt x="36660" y="7221"/>
                  </a:lnTo>
                  <a:cubicBezTo>
                    <a:pt x="36260" y="7888"/>
                    <a:pt x="35826" y="8589"/>
                    <a:pt x="35426" y="9289"/>
                  </a:cubicBezTo>
                  <a:cubicBezTo>
                    <a:pt x="34992" y="9990"/>
                    <a:pt x="34458" y="10657"/>
                    <a:pt x="33958" y="11290"/>
                  </a:cubicBezTo>
                  <a:cubicBezTo>
                    <a:pt x="33729" y="11618"/>
                    <a:pt x="33243" y="12459"/>
                    <a:pt x="32784" y="12459"/>
                  </a:cubicBezTo>
                  <a:cubicBezTo>
                    <a:pt x="32775" y="12459"/>
                    <a:pt x="32766" y="12459"/>
                    <a:pt x="32757" y="12458"/>
                  </a:cubicBezTo>
                  <a:cubicBezTo>
                    <a:pt x="31923" y="12391"/>
                    <a:pt x="31089" y="12425"/>
                    <a:pt x="30222" y="12358"/>
                  </a:cubicBezTo>
                  <a:cubicBezTo>
                    <a:pt x="29321" y="12291"/>
                    <a:pt x="28421" y="12191"/>
                    <a:pt x="27520" y="12124"/>
                  </a:cubicBezTo>
                  <a:cubicBezTo>
                    <a:pt x="25686" y="11991"/>
                    <a:pt x="23851" y="11858"/>
                    <a:pt x="21983" y="11657"/>
                  </a:cubicBezTo>
                  <a:cubicBezTo>
                    <a:pt x="18347" y="11290"/>
                    <a:pt x="14678" y="10857"/>
                    <a:pt x="11042" y="10590"/>
                  </a:cubicBezTo>
                  <a:cubicBezTo>
                    <a:pt x="7473" y="10290"/>
                    <a:pt x="3903" y="9756"/>
                    <a:pt x="334" y="9689"/>
                  </a:cubicBezTo>
                  <a:cubicBezTo>
                    <a:pt x="401" y="9489"/>
                    <a:pt x="834" y="8755"/>
                    <a:pt x="834" y="8722"/>
                  </a:cubicBezTo>
                  <a:cubicBezTo>
                    <a:pt x="1135" y="8255"/>
                    <a:pt x="1502" y="7855"/>
                    <a:pt x="1835" y="7421"/>
                  </a:cubicBezTo>
                  <a:cubicBezTo>
                    <a:pt x="2502" y="6654"/>
                    <a:pt x="3270" y="5887"/>
                    <a:pt x="4003" y="5186"/>
                  </a:cubicBezTo>
                  <a:cubicBezTo>
                    <a:pt x="4837" y="4419"/>
                    <a:pt x="5638" y="3685"/>
                    <a:pt x="6438" y="2951"/>
                  </a:cubicBezTo>
                  <a:cubicBezTo>
                    <a:pt x="7106" y="2284"/>
                    <a:pt x="7739" y="1550"/>
                    <a:pt x="8440" y="916"/>
                  </a:cubicBezTo>
                  <a:cubicBezTo>
                    <a:pt x="8540" y="816"/>
                    <a:pt x="8607" y="716"/>
                    <a:pt x="8707" y="616"/>
                  </a:cubicBezTo>
                  <a:cubicBezTo>
                    <a:pt x="8893" y="412"/>
                    <a:pt x="9016" y="373"/>
                    <a:pt x="9147" y="373"/>
                  </a:cubicBezTo>
                  <a:cubicBezTo>
                    <a:pt x="9227" y="373"/>
                    <a:pt x="9310" y="387"/>
                    <a:pt x="9411" y="387"/>
                  </a:cubicBezTo>
                  <a:cubicBezTo>
                    <a:pt x="9441" y="387"/>
                    <a:pt x="9473" y="386"/>
                    <a:pt x="9507" y="383"/>
                  </a:cubicBezTo>
                  <a:cubicBezTo>
                    <a:pt x="9717" y="343"/>
                    <a:pt x="9931" y="330"/>
                    <a:pt x="10147" y="330"/>
                  </a:cubicBezTo>
                  <a:close/>
                  <a:moveTo>
                    <a:pt x="9811" y="0"/>
                  </a:moveTo>
                  <a:cubicBezTo>
                    <a:pt x="9242" y="0"/>
                    <a:pt x="8751" y="87"/>
                    <a:pt x="8340" y="549"/>
                  </a:cubicBezTo>
                  <a:cubicBezTo>
                    <a:pt x="6739" y="2217"/>
                    <a:pt x="5037" y="3785"/>
                    <a:pt x="3370" y="5386"/>
                  </a:cubicBezTo>
                  <a:cubicBezTo>
                    <a:pt x="2569" y="6153"/>
                    <a:pt x="1802" y="7021"/>
                    <a:pt x="1135" y="7888"/>
                  </a:cubicBezTo>
                  <a:cubicBezTo>
                    <a:pt x="834" y="8255"/>
                    <a:pt x="568" y="8655"/>
                    <a:pt x="334" y="9056"/>
                  </a:cubicBezTo>
                  <a:cubicBezTo>
                    <a:pt x="267" y="9222"/>
                    <a:pt x="1" y="9489"/>
                    <a:pt x="67" y="9723"/>
                  </a:cubicBezTo>
                  <a:cubicBezTo>
                    <a:pt x="101" y="9823"/>
                    <a:pt x="201" y="9889"/>
                    <a:pt x="301" y="9889"/>
                  </a:cubicBezTo>
                  <a:cubicBezTo>
                    <a:pt x="334" y="9889"/>
                    <a:pt x="367" y="9856"/>
                    <a:pt x="367" y="9856"/>
                  </a:cubicBezTo>
                  <a:cubicBezTo>
                    <a:pt x="1502" y="10056"/>
                    <a:pt x="2669" y="10123"/>
                    <a:pt x="3803" y="10223"/>
                  </a:cubicBezTo>
                  <a:cubicBezTo>
                    <a:pt x="5204" y="10323"/>
                    <a:pt x="6605" y="10490"/>
                    <a:pt x="7973" y="10623"/>
                  </a:cubicBezTo>
                  <a:cubicBezTo>
                    <a:pt x="10808" y="10890"/>
                    <a:pt x="13644" y="11157"/>
                    <a:pt x="16479" y="11424"/>
                  </a:cubicBezTo>
                  <a:cubicBezTo>
                    <a:pt x="19348" y="11724"/>
                    <a:pt x="22216" y="11991"/>
                    <a:pt x="25085" y="12258"/>
                  </a:cubicBezTo>
                  <a:cubicBezTo>
                    <a:pt x="26519" y="12391"/>
                    <a:pt x="27920" y="12458"/>
                    <a:pt x="29355" y="12591"/>
                  </a:cubicBezTo>
                  <a:cubicBezTo>
                    <a:pt x="30255" y="12689"/>
                    <a:pt x="31227" y="12822"/>
                    <a:pt x="32165" y="12822"/>
                  </a:cubicBezTo>
                  <a:cubicBezTo>
                    <a:pt x="32513" y="12822"/>
                    <a:pt x="32857" y="12803"/>
                    <a:pt x="33191" y="12758"/>
                  </a:cubicBezTo>
                  <a:cubicBezTo>
                    <a:pt x="33224" y="12758"/>
                    <a:pt x="33258" y="12692"/>
                    <a:pt x="33291" y="12625"/>
                  </a:cubicBezTo>
                  <a:cubicBezTo>
                    <a:pt x="33424" y="12258"/>
                    <a:pt x="33991" y="11824"/>
                    <a:pt x="34258" y="11457"/>
                  </a:cubicBezTo>
                  <a:cubicBezTo>
                    <a:pt x="34725" y="10790"/>
                    <a:pt x="35259" y="10156"/>
                    <a:pt x="35693" y="9456"/>
                  </a:cubicBezTo>
                  <a:cubicBezTo>
                    <a:pt x="36527" y="8122"/>
                    <a:pt x="37394" y="6821"/>
                    <a:pt x="38161" y="5453"/>
                  </a:cubicBezTo>
                  <a:cubicBezTo>
                    <a:pt x="38928" y="4486"/>
                    <a:pt x="39629" y="3485"/>
                    <a:pt x="40062" y="2384"/>
                  </a:cubicBezTo>
                  <a:cubicBezTo>
                    <a:pt x="40217" y="1981"/>
                    <a:pt x="39998" y="1780"/>
                    <a:pt x="39646" y="1780"/>
                  </a:cubicBezTo>
                  <a:cubicBezTo>
                    <a:pt x="39619" y="1780"/>
                    <a:pt x="39591" y="1781"/>
                    <a:pt x="39562" y="1784"/>
                  </a:cubicBezTo>
                  <a:cubicBezTo>
                    <a:pt x="39515" y="1787"/>
                    <a:pt x="39467" y="1789"/>
                    <a:pt x="39418" y="1789"/>
                  </a:cubicBezTo>
                  <a:cubicBezTo>
                    <a:pt x="39027" y="1789"/>
                    <a:pt x="38614" y="1680"/>
                    <a:pt x="38228" y="1650"/>
                  </a:cubicBezTo>
                  <a:cubicBezTo>
                    <a:pt x="37461" y="1584"/>
                    <a:pt x="36727" y="1517"/>
                    <a:pt x="35960" y="1383"/>
                  </a:cubicBezTo>
                  <a:cubicBezTo>
                    <a:pt x="31123" y="716"/>
                    <a:pt x="26153" y="616"/>
                    <a:pt x="21282" y="449"/>
                  </a:cubicBezTo>
                  <a:cubicBezTo>
                    <a:pt x="18781" y="383"/>
                    <a:pt x="16245" y="249"/>
                    <a:pt x="13744" y="149"/>
                  </a:cubicBezTo>
                  <a:cubicBezTo>
                    <a:pt x="12610" y="116"/>
                    <a:pt x="11475" y="82"/>
                    <a:pt x="10341" y="16"/>
                  </a:cubicBezTo>
                  <a:cubicBezTo>
                    <a:pt x="10158" y="8"/>
                    <a:pt x="9981" y="0"/>
                    <a:pt x="9811" y="0"/>
                  </a:cubicBezTo>
                  <a:close/>
                </a:path>
              </a:pathLst>
            </a:custGeom>
            <a:solidFill>
              <a:srgbClr val="E50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57"/>
            <p:cNvSpPr/>
            <p:nvPr/>
          </p:nvSpPr>
          <p:spPr>
            <a:xfrm>
              <a:off x="4546750" y="3349125"/>
              <a:ext cx="1005450" cy="320550"/>
            </a:xfrm>
            <a:custGeom>
              <a:avLst/>
              <a:gdLst/>
              <a:ahLst/>
              <a:cxnLst/>
              <a:rect l="l" t="t" r="r" b="b"/>
              <a:pathLst>
                <a:path w="40218" h="12822" extrusionOk="0">
                  <a:moveTo>
                    <a:pt x="9811" y="0"/>
                  </a:moveTo>
                  <a:cubicBezTo>
                    <a:pt x="9242" y="0"/>
                    <a:pt x="8751" y="87"/>
                    <a:pt x="8340" y="549"/>
                  </a:cubicBezTo>
                  <a:cubicBezTo>
                    <a:pt x="6739" y="2217"/>
                    <a:pt x="5037" y="3785"/>
                    <a:pt x="3370" y="5386"/>
                  </a:cubicBezTo>
                  <a:cubicBezTo>
                    <a:pt x="2569" y="6153"/>
                    <a:pt x="1802" y="7021"/>
                    <a:pt x="1135" y="7888"/>
                  </a:cubicBezTo>
                  <a:cubicBezTo>
                    <a:pt x="834" y="8255"/>
                    <a:pt x="568" y="8655"/>
                    <a:pt x="334" y="9056"/>
                  </a:cubicBezTo>
                  <a:cubicBezTo>
                    <a:pt x="267" y="9222"/>
                    <a:pt x="1" y="9489"/>
                    <a:pt x="67" y="9723"/>
                  </a:cubicBezTo>
                  <a:cubicBezTo>
                    <a:pt x="101" y="9823"/>
                    <a:pt x="201" y="9889"/>
                    <a:pt x="301" y="9889"/>
                  </a:cubicBezTo>
                  <a:cubicBezTo>
                    <a:pt x="334" y="9889"/>
                    <a:pt x="367" y="9856"/>
                    <a:pt x="367" y="9856"/>
                  </a:cubicBezTo>
                  <a:cubicBezTo>
                    <a:pt x="1502" y="10056"/>
                    <a:pt x="2669" y="10123"/>
                    <a:pt x="3803" y="10223"/>
                  </a:cubicBezTo>
                  <a:cubicBezTo>
                    <a:pt x="5204" y="10323"/>
                    <a:pt x="6605" y="10490"/>
                    <a:pt x="7973" y="10623"/>
                  </a:cubicBezTo>
                  <a:cubicBezTo>
                    <a:pt x="10808" y="10890"/>
                    <a:pt x="13644" y="11157"/>
                    <a:pt x="16479" y="11424"/>
                  </a:cubicBezTo>
                  <a:cubicBezTo>
                    <a:pt x="19348" y="11724"/>
                    <a:pt x="22216" y="11991"/>
                    <a:pt x="25085" y="12258"/>
                  </a:cubicBezTo>
                  <a:cubicBezTo>
                    <a:pt x="26519" y="12391"/>
                    <a:pt x="27920" y="12458"/>
                    <a:pt x="29355" y="12591"/>
                  </a:cubicBezTo>
                  <a:cubicBezTo>
                    <a:pt x="30255" y="12689"/>
                    <a:pt x="31227" y="12822"/>
                    <a:pt x="32165" y="12822"/>
                  </a:cubicBezTo>
                  <a:cubicBezTo>
                    <a:pt x="32513" y="12822"/>
                    <a:pt x="32857" y="12803"/>
                    <a:pt x="33191" y="12758"/>
                  </a:cubicBezTo>
                  <a:cubicBezTo>
                    <a:pt x="33224" y="12758"/>
                    <a:pt x="33258" y="12692"/>
                    <a:pt x="33291" y="12625"/>
                  </a:cubicBezTo>
                  <a:cubicBezTo>
                    <a:pt x="33424" y="12258"/>
                    <a:pt x="33991" y="11824"/>
                    <a:pt x="34258" y="11457"/>
                  </a:cubicBezTo>
                  <a:cubicBezTo>
                    <a:pt x="34725" y="10790"/>
                    <a:pt x="35259" y="10156"/>
                    <a:pt x="35693" y="9456"/>
                  </a:cubicBezTo>
                  <a:cubicBezTo>
                    <a:pt x="36527" y="8122"/>
                    <a:pt x="37394" y="6821"/>
                    <a:pt x="38161" y="5453"/>
                  </a:cubicBezTo>
                  <a:cubicBezTo>
                    <a:pt x="38928" y="4486"/>
                    <a:pt x="39629" y="3485"/>
                    <a:pt x="40062" y="2384"/>
                  </a:cubicBezTo>
                  <a:cubicBezTo>
                    <a:pt x="40217" y="1981"/>
                    <a:pt x="39998" y="1780"/>
                    <a:pt x="39646" y="1780"/>
                  </a:cubicBezTo>
                  <a:cubicBezTo>
                    <a:pt x="39619" y="1780"/>
                    <a:pt x="39591" y="1781"/>
                    <a:pt x="39562" y="1784"/>
                  </a:cubicBezTo>
                  <a:cubicBezTo>
                    <a:pt x="39515" y="1787"/>
                    <a:pt x="39467" y="1789"/>
                    <a:pt x="39418" y="1789"/>
                  </a:cubicBezTo>
                  <a:cubicBezTo>
                    <a:pt x="39027" y="1789"/>
                    <a:pt x="38614" y="1680"/>
                    <a:pt x="38228" y="1650"/>
                  </a:cubicBezTo>
                  <a:cubicBezTo>
                    <a:pt x="37461" y="1584"/>
                    <a:pt x="36727" y="1517"/>
                    <a:pt x="35960" y="1383"/>
                  </a:cubicBezTo>
                  <a:cubicBezTo>
                    <a:pt x="31123" y="716"/>
                    <a:pt x="26153" y="616"/>
                    <a:pt x="21282" y="449"/>
                  </a:cubicBezTo>
                  <a:cubicBezTo>
                    <a:pt x="18781" y="383"/>
                    <a:pt x="16245" y="249"/>
                    <a:pt x="13744" y="149"/>
                  </a:cubicBezTo>
                  <a:cubicBezTo>
                    <a:pt x="12610" y="116"/>
                    <a:pt x="11475" y="82"/>
                    <a:pt x="10341" y="16"/>
                  </a:cubicBezTo>
                  <a:cubicBezTo>
                    <a:pt x="10158" y="8"/>
                    <a:pt x="9981" y="0"/>
                    <a:pt x="98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57"/>
            <p:cNvSpPr/>
            <p:nvPr/>
          </p:nvSpPr>
          <p:spPr>
            <a:xfrm>
              <a:off x="5339825" y="3352525"/>
              <a:ext cx="189325" cy="300775"/>
            </a:xfrm>
            <a:custGeom>
              <a:avLst/>
              <a:gdLst/>
              <a:ahLst/>
              <a:cxnLst/>
              <a:rect l="l" t="t" r="r" b="b"/>
              <a:pathLst>
                <a:path w="7573" h="12031" extrusionOk="0">
                  <a:moveTo>
                    <a:pt x="7326" y="1"/>
                  </a:moveTo>
                  <a:cubicBezTo>
                    <a:pt x="7308" y="1"/>
                    <a:pt x="7289" y="5"/>
                    <a:pt x="7272" y="13"/>
                  </a:cubicBezTo>
                  <a:cubicBezTo>
                    <a:pt x="7172" y="80"/>
                    <a:pt x="7139" y="147"/>
                    <a:pt x="7072" y="213"/>
                  </a:cubicBezTo>
                  <a:cubicBezTo>
                    <a:pt x="6938" y="347"/>
                    <a:pt x="6838" y="514"/>
                    <a:pt x="6738" y="680"/>
                  </a:cubicBezTo>
                  <a:cubicBezTo>
                    <a:pt x="6605" y="847"/>
                    <a:pt x="6471" y="1014"/>
                    <a:pt x="6338" y="1147"/>
                  </a:cubicBezTo>
                  <a:cubicBezTo>
                    <a:pt x="5604" y="1915"/>
                    <a:pt x="4970" y="2815"/>
                    <a:pt x="4337" y="3616"/>
                  </a:cubicBezTo>
                  <a:cubicBezTo>
                    <a:pt x="3569" y="4550"/>
                    <a:pt x="2836" y="5517"/>
                    <a:pt x="2102" y="6451"/>
                  </a:cubicBezTo>
                  <a:cubicBezTo>
                    <a:pt x="1735" y="6885"/>
                    <a:pt x="1368" y="7352"/>
                    <a:pt x="1001" y="7819"/>
                  </a:cubicBezTo>
                  <a:cubicBezTo>
                    <a:pt x="734" y="8186"/>
                    <a:pt x="267" y="8619"/>
                    <a:pt x="134" y="9086"/>
                  </a:cubicBezTo>
                  <a:cubicBezTo>
                    <a:pt x="0" y="9487"/>
                    <a:pt x="134" y="9920"/>
                    <a:pt x="134" y="10354"/>
                  </a:cubicBezTo>
                  <a:cubicBezTo>
                    <a:pt x="134" y="10854"/>
                    <a:pt x="300" y="11455"/>
                    <a:pt x="434" y="11922"/>
                  </a:cubicBezTo>
                  <a:cubicBezTo>
                    <a:pt x="461" y="11976"/>
                    <a:pt x="533" y="12031"/>
                    <a:pt x="595" y="12031"/>
                  </a:cubicBezTo>
                  <a:cubicBezTo>
                    <a:pt x="608" y="12031"/>
                    <a:pt x="622" y="12028"/>
                    <a:pt x="634" y="12022"/>
                  </a:cubicBezTo>
                  <a:cubicBezTo>
                    <a:pt x="1301" y="11788"/>
                    <a:pt x="1535" y="11255"/>
                    <a:pt x="1902" y="10687"/>
                  </a:cubicBezTo>
                  <a:cubicBezTo>
                    <a:pt x="2469" y="9787"/>
                    <a:pt x="3036" y="8853"/>
                    <a:pt x="3636" y="7952"/>
                  </a:cubicBezTo>
                  <a:cubicBezTo>
                    <a:pt x="4870" y="6184"/>
                    <a:pt x="6004" y="4350"/>
                    <a:pt x="7172" y="2548"/>
                  </a:cubicBezTo>
                  <a:cubicBezTo>
                    <a:pt x="7339" y="2415"/>
                    <a:pt x="7339" y="2115"/>
                    <a:pt x="7339" y="1915"/>
                  </a:cubicBezTo>
                  <a:cubicBezTo>
                    <a:pt x="7339" y="1314"/>
                    <a:pt x="7572" y="680"/>
                    <a:pt x="7439" y="113"/>
                  </a:cubicBezTo>
                  <a:cubicBezTo>
                    <a:pt x="7439" y="38"/>
                    <a:pt x="7383" y="1"/>
                    <a:pt x="73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57"/>
            <p:cNvSpPr/>
            <p:nvPr/>
          </p:nvSpPr>
          <p:spPr>
            <a:xfrm>
              <a:off x="4546750" y="3269900"/>
              <a:ext cx="1005750" cy="320550"/>
            </a:xfrm>
            <a:custGeom>
              <a:avLst/>
              <a:gdLst/>
              <a:ahLst/>
              <a:cxnLst/>
              <a:rect l="l" t="t" r="r" b="b"/>
              <a:pathLst>
                <a:path w="40230" h="12822" extrusionOk="0">
                  <a:moveTo>
                    <a:pt x="9811" y="1"/>
                  </a:moveTo>
                  <a:cubicBezTo>
                    <a:pt x="9242" y="1"/>
                    <a:pt x="8751" y="87"/>
                    <a:pt x="8340" y="550"/>
                  </a:cubicBezTo>
                  <a:cubicBezTo>
                    <a:pt x="6739" y="2217"/>
                    <a:pt x="5037" y="3785"/>
                    <a:pt x="3370" y="5386"/>
                  </a:cubicBezTo>
                  <a:cubicBezTo>
                    <a:pt x="2569" y="6154"/>
                    <a:pt x="1802" y="6987"/>
                    <a:pt x="1135" y="7855"/>
                  </a:cubicBezTo>
                  <a:cubicBezTo>
                    <a:pt x="834" y="8255"/>
                    <a:pt x="568" y="8655"/>
                    <a:pt x="334" y="9056"/>
                  </a:cubicBezTo>
                  <a:cubicBezTo>
                    <a:pt x="267" y="9222"/>
                    <a:pt x="1" y="9489"/>
                    <a:pt x="67" y="9723"/>
                  </a:cubicBezTo>
                  <a:cubicBezTo>
                    <a:pt x="101" y="9823"/>
                    <a:pt x="201" y="9890"/>
                    <a:pt x="301" y="9890"/>
                  </a:cubicBezTo>
                  <a:cubicBezTo>
                    <a:pt x="334" y="9890"/>
                    <a:pt x="367" y="9856"/>
                    <a:pt x="367" y="9823"/>
                  </a:cubicBezTo>
                  <a:cubicBezTo>
                    <a:pt x="1502" y="10056"/>
                    <a:pt x="2669" y="10123"/>
                    <a:pt x="3803" y="10190"/>
                  </a:cubicBezTo>
                  <a:cubicBezTo>
                    <a:pt x="5204" y="10323"/>
                    <a:pt x="6605" y="10457"/>
                    <a:pt x="7973" y="10590"/>
                  </a:cubicBezTo>
                  <a:cubicBezTo>
                    <a:pt x="10808" y="10890"/>
                    <a:pt x="13644" y="11124"/>
                    <a:pt x="16479" y="11424"/>
                  </a:cubicBezTo>
                  <a:cubicBezTo>
                    <a:pt x="19348" y="11724"/>
                    <a:pt x="22216" y="11991"/>
                    <a:pt x="25085" y="12258"/>
                  </a:cubicBezTo>
                  <a:cubicBezTo>
                    <a:pt x="26519" y="12391"/>
                    <a:pt x="27920" y="12458"/>
                    <a:pt x="29355" y="12591"/>
                  </a:cubicBezTo>
                  <a:cubicBezTo>
                    <a:pt x="30255" y="12689"/>
                    <a:pt x="31227" y="12822"/>
                    <a:pt x="32165" y="12822"/>
                  </a:cubicBezTo>
                  <a:cubicBezTo>
                    <a:pt x="32513" y="12822"/>
                    <a:pt x="32857" y="12803"/>
                    <a:pt x="33191" y="12758"/>
                  </a:cubicBezTo>
                  <a:cubicBezTo>
                    <a:pt x="33224" y="12725"/>
                    <a:pt x="33258" y="12692"/>
                    <a:pt x="33291" y="12625"/>
                  </a:cubicBezTo>
                  <a:cubicBezTo>
                    <a:pt x="33424" y="12225"/>
                    <a:pt x="33991" y="11824"/>
                    <a:pt x="34258" y="11457"/>
                  </a:cubicBezTo>
                  <a:cubicBezTo>
                    <a:pt x="34725" y="10790"/>
                    <a:pt x="35259" y="10156"/>
                    <a:pt x="35693" y="9456"/>
                  </a:cubicBezTo>
                  <a:cubicBezTo>
                    <a:pt x="36527" y="8122"/>
                    <a:pt x="37394" y="6787"/>
                    <a:pt x="38161" y="5453"/>
                  </a:cubicBezTo>
                  <a:cubicBezTo>
                    <a:pt x="38928" y="4486"/>
                    <a:pt x="39629" y="3485"/>
                    <a:pt x="40062" y="2351"/>
                  </a:cubicBezTo>
                  <a:cubicBezTo>
                    <a:pt x="40229" y="1951"/>
                    <a:pt x="39962" y="1750"/>
                    <a:pt x="39562" y="1750"/>
                  </a:cubicBezTo>
                  <a:cubicBezTo>
                    <a:pt x="39514" y="1754"/>
                    <a:pt x="39465" y="1756"/>
                    <a:pt x="39416" y="1756"/>
                  </a:cubicBezTo>
                  <a:cubicBezTo>
                    <a:pt x="39025" y="1756"/>
                    <a:pt x="38613" y="1650"/>
                    <a:pt x="38228" y="1650"/>
                  </a:cubicBezTo>
                  <a:cubicBezTo>
                    <a:pt x="37461" y="1584"/>
                    <a:pt x="36727" y="1484"/>
                    <a:pt x="35960" y="1383"/>
                  </a:cubicBezTo>
                  <a:cubicBezTo>
                    <a:pt x="31123" y="716"/>
                    <a:pt x="26153" y="616"/>
                    <a:pt x="21282" y="449"/>
                  </a:cubicBezTo>
                  <a:cubicBezTo>
                    <a:pt x="18781" y="349"/>
                    <a:pt x="16245" y="249"/>
                    <a:pt x="13744" y="149"/>
                  </a:cubicBezTo>
                  <a:cubicBezTo>
                    <a:pt x="12610" y="83"/>
                    <a:pt x="11475" y="49"/>
                    <a:pt x="10341" y="16"/>
                  </a:cubicBezTo>
                  <a:cubicBezTo>
                    <a:pt x="10158" y="8"/>
                    <a:pt x="9981" y="1"/>
                    <a:pt x="9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57"/>
            <p:cNvSpPr/>
            <p:nvPr/>
          </p:nvSpPr>
          <p:spPr>
            <a:xfrm>
              <a:off x="4540075" y="3508575"/>
              <a:ext cx="840525" cy="161100"/>
            </a:xfrm>
            <a:custGeom>
              <a:avLst/>
              <a:gdLst/>
              <a:ahLst/>
              <a:cxnLst/>
              <a:rect l="l" t="t" r="r" b="b"/>
              <a:pathLst>
                <a:path w="33621" h="6444" extrusionOk="0">
                  <a:moveTo>
                    <a:pt x="349" y="0"/>
                  </a:moveTo>
                  <a:cubicBezTo>
                    <a:pt x="279" y="0"/>
                    <a:pt x="234" y="55"/>
                    <a:pt x="234" y="109"/>
                  </a:cubicBezTo>
                  <a:cubicBezTo>
                    <a:pt x="101" y="309"/>
                    <a:pt x="101" y="709"/>
                    <a:pt x="67" y="876"/>
                  </a:cubicBezTo>
                  <a:cubicBezTo>
                    <a:pt x="1" y="1710"/>
                    <a:pt x="1" y="2678"/>
                    <a:pt x="301" y="3445"/>
                  </a:cubicBezTo>
                  <a:cubicBezTo>
                    <a:pt x="334" y="3545"/>
                    <a:pt x="401" y="3545"/>
                    <a:pt x="468" y="3545"/>
                  </a:cubicBezTo>
                  <a:cubicBezTo>
                    <a:pt x="757" y="3634"/>
                    <a:pt x="1105" y="3649"/>
                    <a:pt x="1434" y="3649"/>
                  </a:cubicBezTo>
                  <a:cubicBezTo>
                    <a:pt x="1598" y="3649"/>
                    <a:pt x="1758" y="3645"/>
                    <a:pt x="1902" y="3645"/>
                  </a:cubicBezTo>
                  <a:cubicBezTo>
                    <a:pt x="2603" y="3645"/>
                    <a:pt x="3336" y="3778"/>
                    <a:pt x="4037" y="3878"/>
                  </a:cubicBezTo>
                  <a:cubicBezTo>
                    <a:pt x="5505" y="4045"/>
                    <a:pt x="7006" y="4212"/>
                    <a:pt x="8473" y="4312"/>
                  </a:cubicBezTo>
                  <a:cubicBezTo>
                    <a:pt x="9774" y="4412"/>
                    <a:pt x="11109" y="4612"/>
                    <a:pt x="12410" y="4612"/>
                  </a:cubicBezTo>
                  <a:cubicBezTo>
                    <a:pt x="13110" y="4612"/>
                    <a:pt x="13877" y="4746"/>
                    <a:pt x="14578" y="4812"/>
                  </a:cubicBezTo>
                  <a:cubicBezTo>
                    <a:pt x="15378" y="4912"/>
                    <a:pt x="16179" y="4912"/>
                    <a:pt x="16979" y="5046"/>
                  </a:cubicBezTo>
                  <a:cubicBezTo>
                    <a:pt x="19982" y="5513"/>
                    <a:pt x="23017" y="5513"/>
                    <a:pt x="26019" y="5913"/>
                  </a:cubicBezTo>
                  <a:cubicBezTo>
                    <a:pt x="27387" y="6113"/>
                    <a:pt x="28755" y="6113"/>
                    <a:pt x="30122" y="6247"/>
                  </a:cubicBezTo>
                  <a:cubicBezTo>
                    <a:pt x="30789" y="6314"/>
                    <a:pt x="31423" y="6280"/>
                    <a:pt x="32090" y="6347"/>
                  </a:cubicBezTo>
                  <a:cubicBezTo>
                    <a:pt x="32303" y="6368"/>
                    <a:pt x="32638" y="6444"/>
                    <a:pt x="32939" y="6444"/>
                  </a:cubicBezTo>
                  <a:cubicBezTo>
                    <a:pt x="33110" y="6444"/>
                    <a:pt x="33270" y="6419"/>
                    <a:pt x="33391" y="6347"/>
                  </a:cubicBezTo>
                  <a:cubicBezTo>
                    <a:pt x="33405" y="6351"/>
                    <a:pt x="33419" y="6353"/>
                    <a:pt x="33433" y="6353"/>
                  </a:cubicBezTo>
                  <a:cubicBezTo>
                    <a:pt x="33524" y="6353"/>
                    <a:pt x="33620" y="6267"/>
                    <a:pt x="33591" y="6180"/>
                  </a:cubicBezTo>
                  <a:cubicBezTo>
                    <a:pt x="33358" y="5313"/>
                    <a:pt x="33358" y="4045"/>
                    <a:pt x="33558" y="3145"/>
                  </a:cubicBezTo>
                  <a:cubicBezTo>
                    <a:pt x="33558" y="3011"/>
                    <a:pt x="33458" y="2944"/>
                    <a:pt x="33358" y="2944"/>
                  </a:cubicBezTo>
                  <a:cubicBezTo>
                    <a:pt x="33098" y="3000"/>
                    <a:pt x="32823" y="3021"/>
                    <a:pt x="32540" y="3021"/>
                  </a:cubicBezTo>
                  <a:cubicBezTo>
                    <a:pt x="31626" y="3021"/>
                    <a:pt x="30629" y="2795"/>
                    <a:pt x="29789" y="2744"/>
                  </a:cubicBezTo>
                  <a:cubicBezTo>
                    <a:pt x="28354" y="2611"/>
                    <a:pt x="26920" y="2477"/>
                    <a:pt x="25486" y="2311"/>
                  </a:cubicBezTo>
                  <a:cubicBezTo>
                    <a:pt x="24218" y="2177"/>
                    <a:pt x="22917" y="2110"/>
                    <a:pt x="21649" y="2044"/>
                  </a:cubicBezTo>
                  <a:cubicBezTo>
                    <a:pt x="20115" y="1944"/>
                    <a:pt x="18614" y="1744"/>
                    <a:pt x="17113" y="1610"/>
                  </a:cubicBezTo>
                  <a:cubicBezTo>
                    <a:pt x="14177" y="1377"/>
                    <a:pt x="11275" y="1010"/>
                    <a:pt x="8340" y="810"/>
                  </a:cubicBezTo>
                  <a:cubicBezTo>
                    <a:pt x="6906" y="743"/>
                    <a:pt x="5471" y="476"/>
                    <a:pt x="4004" y="409"/>
                  </a:cubicBezTo>
                  <a:cubicBezTo>
                    <a:pt x="3270" y="343"/>
                    <a:pt x="2536" y="276"/>
                    <a:pt x="1802" y="142"/>
                  </a:cubicBezTo>
                  <a:cubicBezTo>
                    <a:pt x="1335" y="76"/>
                    <a:pt x="801" y="142"/>
                    <a:pt x="401" y="9"/>
                  </a:cubicBezTo>
                  <a:cubicBezTo>
                    <a:pt x="383" y="3"/>
                    <a:pt x="365" y="0"/>
                    <a:pt x="3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57"/>
            <p:cNvSpPr/>
            <p:nvPr/>
          </p:nvSpPr>
          <p:spPr>
            <a:xfrm>
              <a:off x="5389025" y="3401000"/>
              <a:ext cx="128800" cy="192375"/>
            </a:xfrm>
            <a:custGeom>
              <a:avLst/>
              <a:gdLst/>
              <a:ahLst/>
              <a:cxnLst/>
              <a:rect l="l" t="t" r="r" b="b"/>
              <a:pathLst>
                <a:path w="5152" h="7695" extrusionOk="0">
                  <a:moveTo>
                    <a:pt x="5040" y="1"/>
                  </a:moveTo>
                  <a:cubicBezTo>
                    <a:pt x="5015" y="1"/>
                    <a:pt x="4990" y="13"/>
                    <a:pt x="4970" y="42"/>
                  </a:cubicBezTo>
                  <a:cubicBezTo>
                    <a:pt x="3303" y="2577"/>
                    <a:pt x="1768" y="5179"/>
                    <a:pt x="0" y="7648"/>
                  </a:cubicBezTo>
                  <a:cubicBezTo>
                    <a:pt x="0" y="7671"/>
                    <a:pt x="17" y="7695"/>
                    <a:pt x="27" y="7695"/>
                  </a:cubicBezTo>
                  <a:cubicBezTo>
                    <a:pt x="31" y="7695"/>
                    <a:pt x="34" y="7691"/>
                    <a:pt x="34" y="7681"/>
                  </a:cubicBezTo>
                  <a:cubicBezTo>
                    <a:pt x="968" y="6780"/>
                    <a:pt x="1635" y="5613"/>
                    <a:pt x="2335" y="4545"/>
                  </a:cubicBezTo>
                  <a:cubicBezTo>
                    <a:pt x="3303" y="3144"/>
                    <a:pt x="4403" y="1677"/>
                    <a:pt x="5104" y="142"/>
                  </a:cubicBezTo>
                  <a:cubicBezTo>
                    <a:pt x="5151" y="72"/>
                    <a:pt x="5098" y="1"/>
                    <a:pt x="50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57"/>
            <p:cNvSpPr/>
            <p:nvPr/>
          </p:nvSpPr>
          <p:spPr>
            <a:xfrm>
              <a:off x="4567700" y="3537525"/>
              <a:ext cx="782975" cy="108375"/>
            </a:xfrm>
            <a:custGeom>
              <a:avLst/>
              <a:gdLst/>
              <a:ahLst/>
              <a:cxnLst/>
              <a:rect l="l" t="t" r="r" b="b"/>
              <a:pathLst>
                <a:path w="31319" h="4335" extrusionOk="0">
                  <a:moveTo>
                    <a:pt x="828" y="1"/>
                  </a:moveTo>
                  <a:cubicBezTo>
                    <a:pt x="410" y="1"/>
                    <a:pt x="0" y="312"/>
                    <a:pt x="30" y="752"/>
                  </a:cubicBezTo>
                  <a:cubicBezTo>
                    <a:pt x="30" y="786"/>
                    <a:pt x="30" y="786"/>
                    <a:pt x="30" y="786"/>
                  </a:cubicBezTo>
                  <a:cubicBezTo>
                    <a:pt x="63" y="1219"/>
                    <a:pt x="363" y="1453"/>
                    <a:pt x="664" y="1520"/>
                  </a:cubicBezTo>
                  <a:cubicBezTo>
                    <a:pt x="2598" y="2187"/>
                    <a:pt x="5033" y="2053"/>
                    <a:pt x="7001" y="2187"/>
                  </a:cubicBezTo>
                  <a:cubicBezTo>
                    <a:pt x="9503" y="2353"/>
                    <a:pt x="11938" y="2820"/>
                    <a:pt x="14407" y="2987"/>
                  </a:cubicBezTo>
                  <a:cubicBezTo>
                    <a:pt x="17142" y="3121"/>
                    <a:pt x="20044" y="3321"/>
                    <a:pt x="22746" y="3721"/>
                  </a:cubicBezTo>
                  <a:cubicBezTo>
                    <a:pt x="24247" y="3921"/>
                    <a:pt x="25748" y="4021"/>
                    <a:pt x="27283" y="4155"/>
                  </a:cubicBezTo>
                  <a:cubicBezTo>
                    <a:pt x="27883" y="4215"/>
                    <a:pt x="28580" y="4335"/>
                    <a:pt x="29242" y="4335"/>
                  </a:cubicBezTo>
                  <a:cubicBezTo>
                    <a:pt x="29684" y="4335"/>
                    <a:pt x="30111" y="4282"/>
                    <a:pt x="30485" y="4121"/>
                  </a:cubicBezTo>
                  <a:cubicBezTo>
                    <a:pt x="31019" y="3888"/>
                    <a:pt x="31319" y="3087"/>
                    <a:pt x="30685" y="2754"/>
                  </a:cubicBezTo>
                  <a:cubicBezTo>
                    <a:pt x="29951" y="2387"/>
                    <a:pt x="29251" y="2420"/>
                    <a:pt x="28450" y="2387"/>
                  </a:cubicBezTo>
                  <a:cubicBezTo>
                    <a:pt x="26849" y="2253"/>
                    <a:pt x="25281" y="2120"/>
                    <a:pt x="23680" y="2020"/>
                  </a:cubicBezTo>
                  <a:cubicBezTo>
                    <a:pt x="20945" y="1820"/>
                    <a:pt x="18176" y="1786"/>
                    <a:pt x="15474" y="1419"/>
                  </a:cubicBezTo>
                  <a:cubicBezTo>
                    <a:pt x="13039" y="1119"/>
                    <a:pt x="10571" y="819"/>
                    <a:pt x="8136" y="686"/>
                  </a:cubicBezTo>
                  <a:cubicBezTo>
                    <a:pt x="5801" y="519"/>
                    <a:pt x="3299" y="519"/>
                    <a:pt x="997" y="18"/>
                  </a:cubicBezTo>
                  <a:cubicBezTo>
                    <a:pt x="941" y="7"/>
                    <a:pt x="884" y="1"/>
                    <a:pt x="8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57"/>
            <p:cNvSpPr/>
            <p:nvPr/>
          </p:nvSpPr>
          <p:spPr>
            <a:xfrm>
              <a:off x="2144200" y="1854050"/>
              <a:ext cx="1852175" cy="2184925"/>
            </a:xfrm>
            <a:custGeom>
              <a:avLst/>
              <a:gdLst/>
              <a:ahLst/>
              <a:cxnLst/>
              <a:rect l="l" t="t" r="r" b="b"/>
              <a:pathLst>
                <a:path w="74087" h="87397" extrusionOk="0">
                  <a:moveTo>
                    <a:pt x="38380" y="0"/>
                  </a:moveTo>
                  <a:cubicBezTo>
                    <a:pt x="36047" y="0"/>
                    <a:pt x="33161" y="708"/>
                    <a:pt x="31156" y="1710"/>
                  </a:cubicBezTo>
                  <a:cubicBezTo>
                    <a:pt x="29088" y="2778"/>
                    <a:pt x="28254" y="4246"/>
                    <a:pt x="27253" y="6280"/>
                  </a:cubicBezTo>
                  <a:cubicBezTo>
                    <a:pt x="25752" y="9349"/>
                    <a:pt x="22383" y="10617"/>
                    <a:pt x="19348" y="11584"/>
                  </a:cubicBezTo>
                  <a:cubicBezTo>
                    <a:pt x="17079" y="12318"/>
                    <a:pt x="14644" y="12885"/>
                    <a:pt x="12810" y="14553"/>
                  </a:cubicBezTo>
                  <a:cubicBezTo>
                    <a:pt x="11175" y="16021"/>
                    <a:pt x="9908" y="18456"/>
                    <a:pt x="10508" y="20724"/>
                  </a:cubicBezTo>
                  <a:cubicBezTo>
                    <a:pt x="10875" y="22125"/>
                    <a:pt x="11409" y="23459"/>
                    <a:pt x="11809" y="24827"/>
                  </a:cubicBezTo>
                  <a:cubicBezTo>
                    <a:pt x="12309" y="26662"/>
                    <a:pt x="11509" y="28396"/>
                    <a:pt x="10508" y="29864"/>
                  </a:cubicBezTo>
                  <a:cubicBezTo>
                    <a:pt x="8874" y="32299"/>
                    <a:pt x="6105" y="33800"/>
                    <a:pt x="4270" y="36068"/>
                  </a:cubicBezTo>
                  <a:cubicBezTo>
                    <a:pt x="3236" y="37336"/>
                    <a:pt x="2002" y="39171"/>
                    <a:pt x="2336" y="40939"/>
                  </a:cubicBezTo>
                  <a:cubicBezTo>
                    <a:pt x="2602" y="42306"/>
                    <a:pt x="3303" y="43440"/>
                    <a:pt x="3737" y="44741"/>
                  </a:cubicBezTo>
                  <a:cubicBezTo>
                    <a:pt x="4370" y="46809"/>
                    <a:pt x="4437" y="48778"/>
                    <a:pt x="3637" y="50779"/>
                  </a:cubicBezTo>
                  <a:cubicBezTo>
                    <a:pt x="1702" y="55582"/>
                    <a:pt x="1" y="60086"/>
                    <a:pt x="3703" y="64522"/>
                  </a:cubicBezTo>
                  <a:cubicBezTo>
                    <a:pt x="5338" y="66524"/>
                    <a:pt x="7806" y="67458"/>
                    <a:pt x="9708" y="69159"/>
                  </a:cubicBezTo>
                  <a:cubicBezTo>
                    <a:pt x="12109" y="71360"/>
                    <a:pt x="11709" y="75163"/>
                    <a:pt x="12309" y="78099"/>
                  </a:cubicBezTo>
                  <a:cubicBezTo>
                    <a:pt x="13310" y="82769"/>
                    <a:pt x="17113" y="85937"/>
                    <a:pt x="21649" y="87105"/>
                  </a:cubicBezTo>
                  <a:cubicBezTo>
                    <a:pt x="22457" y="87304"/>
                    <a:pt x="23229" y="87396"/>
                    <a:pt x="23980" y="87396"/>
                  </a:cubicBezTo>
                  <a:cubicBezTo>
                    <a:pt x="25742" y="87396"/>
                    <a:pt x="27391" y="86889"/>
                    <a:pt x="29121" y="86071"/>
                  </a:cubicBezTo>
                  <a:cubicBezTo>
                    <a:pt x="30823" y="85270"/>
                    <a:pt x="32490" y="84470"/>
                    <a:pt x="34292" y="83969"/>
                  </a:cubicBezTo>
                  <a:cubicBezTo>
                    <a:pt x="34828" y="83824"/>
                    <a:pt x="35338" y="83760"/>
                    <a:pt x="35828" y="83760"/>
                  </a:cubicBezTo>
                  <a:cubicBezTo>
                    <a:pt x="37592" y="83760"/>
                    <a:pt x="39097" y="84597"/>
                    <a:pt x="40663" y="85537"/>
                  </a:cubicBezTo>
                  <a:cubicBezTo>
                    <a:pt x="40663" y="85637"/>
                    <a:pt x="40763" y="85737"/>
                    <a:pt x="40896" y="85771"/>
                  </a:cubicBezTo>
                  <a:cubicBezTo>
                    <a:pt x="40997" y="85804"/>
                    <a:pt x="41130" y="85837"/>
                    <a:pt x="41230" y="85871"/>
                  </a:cubicBezTo>
                  <a:cubicBezTo>
                    <a:pt x="42495" y="86503"/>
                    <a:pt x="43875" y="86790"/>
                    <a:pt x="45268" y="86790"/>
                  </a:cubicBezTo>
                  <a:cubicBezTo>
                    <a:pt x="45712" y="86790"/>
                    <a:pt x="46157" y="86761"/>
                    <a:pt x="46601" y="86705"/>
                  </a:cubicBezTo>
                  <a:cubicBezTo>
                    <a:pt x="47115" y="86744"/>
                    <a:pt x="47628" y="86765"/>
                    <a:pt x="48140" y="86765"/>
                  </a:cubicBezTo>
                  <a:cubicBezTo>
                    <a:pt x="50249" y="86765"/>
                    <a:pt x="52333" y="86404"/>
                    <a:pt x="54373" y="85437"/>
                  </a:cubicBezTo>
                  <a:cubicBezTo>
                    <a:pt x="56408" y="84470"/>
                    <a:pt x="58509" y="82802"/>
                    <a:pt x="59777" y="80934"/>
                  </a:cubicBezTo>
                  <a:cubicBezTo>
                    <a:pt x="60477" y="79866"/>
                    <a:pt x="60877" y="78599"/>
                    <a:pt x="61378" y="77465"/>
                  </a:cubicBezTo>
                  <a:cubicBezTo>
                    <a:pt x="62245" y="75530"/>
                    <a:pt x="63312" y="75163"/>
                    <a:pt x="65180" y="74463"/>
                  </a:cubicBezTo>
                  <a:cubicBezTo>
                    <a:pt x="67215" y="73729"/>
                    <a:pt x="68883" y="72962"/>
                    <a:pt x="70051" y="70993"/>
                  </a:cubicBezTo>
                  <a:cubicBezTo>
                    <a:pt x="71285" y="68925"/>
                    <a:pt x="71085" y="66490"/>
                    <a:pt x="70384" y="64289"/>
                  </a:cubicBezTo>
                  <a:cubicBezTo>
                    <a:pt x="69517" y="61553"/>
                    <a:pt x="67582" y="59285"/>
                    <a:pt x="67482" y="56350"/>
                  </a:cubicBezTo>
                  <a:cubicBezTo>
                    <a:pt x="67382" y="53214"/>
                    <a:pt x="70518" y="51646"/>
                    <a:pt x="72085" y="49378"/>
                  </a:cubicBezTo>
                  <a:cubicBezTo>
                    <a:pt x="73186" y="47777"/>
                    <a:pt x="74087" y="45809"/>
                    <a:pt x="73787" y="43807"/>
                  </a:cubicBezTo>
                  <a:cubicBezTo>
                    <a:pt x="73486" y="41372"/>
                    <a:pt x="71885" y="39438"/>
                    <a:pt x="70184" y="37770"/>
                  </a:cubicBezTo>
                  <a:cubicBezTo>
                    <a:pt x="69250" y="36869"/>
                    <a:pt x="68149" y="36102"/>
                    <a:pt x="67415" y="35001"/>
                  </a:cubicBezTo>
                  <a:cubicBezTo>
                    <a:pt x="66415" y="33500"/>
                    <a:pt x="66782" y="31865"/>
                    <a:pt x="67315" y="30331"/>
                  </a:cubicBezTo>
                  <a:cubicBezTo>
                    <a:pt x="68183" y="27963"/>
                    <a:pt x="68850" y="25861"/>
                    <a:pt x="67582" y="23526"/>
                  </a:cubicBezTo>
                  <a:cubicBezTo>
                    <a:pt x="66415" y="21391"/>
                    <a:pt x="64380" y="19723"/>
                    <a:pt x="62779" y="17889"/>
                  </a:cubicBezTo>
                  <a:cubicBezTo>
                    <a:pt x="61578" y="16554"/>
                    <a:pt x="60510" y="15287"/>
                    <a:pt x="60444" y="13386"/>
                  </a:cubicBezTo>
                  <a:cubicBezTo>
                    <a:pt x="60377" y="11851"/>
                    <a:pt x="60744" y="10417"/>
                    <a:pt x="60377" y="8882"/>
                  </a:cubicBezTo>
                  <a:cubicBezTo>
                    <a:pt x="59443" y="4713"/>
                    <a:pt x="55607" y="1577"/>
                    <a:pt x="51337" y="1310"/>
                  </a:cubicBezTo>
                  <a:cubicBezTo>
                    <a:pt x="50913" y="1290"/>
                    <a:pt x="50492" y="1282"/>
                    <a:pt x="50074" y="1282"/>
                  </a:cubicBezTo>
                  <a:cubicBezTo>
                    <a:pt x="49142" y="1282"/>
                    <a:pt x="48222" y="1321"/>
                    <a:pt x="47301" y="1344"/>
                  </a:cubicBezTo>
                  <a:cubicBezTo>
                    <a:pt x="47034" y="1344"/>
                    <a:pt x="46575" y="1269"/>
                    <a:pt x="46239" y="1269"/>
                  </a:cubicBezTo>
                  <a:cubicBezTo>
                    <a:pt x="46071" y="1269"/>
                    <a:pt x="45933" y="1288"/>
                    <a:pt x="45867" y="1344"/>
                  </a:cubicBezTo>
                  <a:lnTo>
                    <a:pt x="45800" y="1344"/>
                  </a:lnTo>
                  <a:cubicBezTo>
                    <a:pt x="45735" y="1214"/>
                    <a:pt x="45615" y="1141"/>
                    <a:pt x="45493" y="1141"/>
                  </a:cubicBezTo>
                  <a:cubicBezTo>
                    <a:pt x="45426" y="1141"/>
                    <a:pt x="45359" y="1163"/>
                    <a:pt x="45300" y="1210"/>
                  </a:cubicBezTo>
                  <a:cubicBezTo>
                    <a:pt x="44432" y="977"/>
                    <a:pt x="43598" y="676"/>
                    <a:pt x="42764" y="443"/>
                  </a:cubicBezTo>
                  <a:cubicBezTo>
                    <a:pt x="41497" y="76"/>
                    <a:pt x="40096" y="43"/>
                    <a:pt x="38828" y="9"/>
                  </a:cubicBezTo>
                  <a:cubicBezTo>
                    <a:pt x="38682" y="3"/>
                    <a:pt x="38532" y="0"/>
                    <a:pt x="383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57"/>
            <p:cNvSpPr/>
            <p:nvPr/>
          </p:nvSpPr>
          <p:spPr>
            <a:xfrm>
              <a:off x="2119175" y="2938375"/>
              <a:ext cx="577125" cy="418500"/>
            </a:xfrm>
            <a:custGeom>
              <a:avLst/>
              <a:gdLst/>
              <a:ahLst/>
              <a:cxnLst/>
              <a:rect l="l" t="t" r="r" b="b"/>
              <a:pathLst>
                <a:path w="23085" h="16740" extrusionOk="0">
                  <a:moveTo>
                    <a:pt x="20616" y="1"/>
                  </a:moveTo>
                  <a:lnTo>
                    <a:pt x="4738" y="8840"/>
                  </a:lnTo>
                  <a:cubicBezTo>
                    <a:pt x="4738" y="8840"/>
                    <a:pt x="1" y="11309"/>
                    <a:pt x="1302" y="15212"/>
                  </a:cubicBezTo>
                  <a:cubicBezTo>
                    <a:pt x="1677" y="16329"/>
                    <a:pt x="2501" y="16740"/>
                    <a:pt x="3518" y="16740"/>
                  </a:cubicBezTo>
                  <a:cubicBezTo>
                    <a:pt x="6024" y="16740"/>
                    <a:pt x="9708" y="14247"/>
                    <a:pt x="10775" y="13677"/>
                  </a:cubicBezTo>
                  <a:cubicBezTo>
                    <a:pt x="12843" y="12610"/>
                    <a:pt x="23084" y="7206"/>
                    <a:pt x="23084" y="7206"/>
                  </a:cubicBezTo>
                  <a:lnTo>
                    <a:pt x="20616" y="1"/>
                  </a:ln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57"/>
            <p:cNvSpPr/>
            <p:nvPr/>
          </p:nvSpPr>
          <p:spPr>
            <a:xfrm>
              <a:off x="2417725" y="3029275"/>
              <a:ext cx="50075" cy="50900"/>
            </a:xfrm>
            <a:custGeom>
              <a:avLst/>
              <a:gdLst/>
              <a:ahLst/>
              <a:cxnLst/>
              <a:rect l="l" t="t" r="r" b="b"/>
              <a:pathLst>
                <a:path w="2003" h="2036" extrusionOk="0">
                  <a:moveTo>
                    <a:pt x="1001" y="1"/>
                  </a:moveTo>
                  <a:cubicBezTo>
                    <a:pt x="434" y="1"/>
                    <a:pt x="1" y="468"/>
                    <a:pt x="1" y="1001"/>
                  </a:cubicBezTo>
                  <a:cubicBezTo>
                    <a:pt x="1" y="1568"/>
                    <a:pt x="434" y="2035"/>
                    <a:pt x="1001" y="2035"/>
                  </a:cubicBezTo>
                  <a:cubicBezTo>
                    <a:pt x="1535" y="2035"/>
                    <a:pt x="2002" y="1568"/>
                    <a:pt x="2002" y="1001"/>
                  </a:cubicBezTo>
                  <a:cubicBezTo>
                    <a:pt x="2002" y="468"/>
                    <a:pt x="1535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57"/>
            <p:cNvSpPr/>
            <p:nvPr/>
          </p:nvSpPr>
          <p:spPr>
            <a:xfrm>
              <a:off x="2420225" y="3070975"/>
              <a:ext cx="50075" cy="50900"/>
            </a:xfrm>
            <a:custGeom>
              <a:avLst/>
              <a:gdLst/>
              <a:ahLst/>
              <a:cxnLst/>
              <a:rect l="l" t="t" r="r" b="b"/>
              <a:pathLst>
                <a:path w="2003" h="2036" extrusionOk="0">
                  <a:moveTo>
                    <a:pt x="1002" y="0"/>
                  </a:moveTo>
                  <a:cubicBezTo>
                    <a:pt x="434" y="0"/>
                    <a:pt x="1" y="467"/>
                    <a:pt x="1" y="1035"/>
                  </a:cubicBezTo>
                  <a:cubicBezTo>
                    <a:pt x="1" y="1568"/>
                    <a:pt x="434" y="2035"/>
                    <a:pt x="1002" y="2035"/>
                  </a:cubicBezTo>
                  <a:cubicBezTo>
                    <a:pt x="1569" y="2035"/>
                    <a:pt x="2002" y="1568"/>
                    <a:pt x="2002" y="1035"/>
                  </a:cubicBezTo>
                  <a:cubicBezTo>
                    <a:pt x="2002" y="467"/>
                    <a:pt x="1569" y="0"/>
                    <a:pt x="10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57"/>
            <p:cNvSpPr/>
            <p:nvPr/>
          </p:nvSpPr>
          <p:spPr>
            <a:xfrm>
              <a:off x="2431900" y="3115175"/>
              <a:ext cx="50900" cy="50050"/>
            </a:xfrm>
            <a:custGeom>
              <a:avLst/>
              <a:gdLst/>
              <a:ahLst/>
              <a:cxnLst/>
              <a:rect l="l" t="t" r="r" b="b"/>
              <a:pathLst>
                <a:path w="2036" h="2002" extrusionOk="0">
                  <a:moveTo>
                    <a:pt x="1002" y="0"/>
                  </a:moveTo>
                  <a:cubicBezTo>
                    <a:pt x="468" y="0"/>
                    <a:pt x="1" y="434"/>
                    <a:pt x="1" y="1001"/>
                  </a:cubicBezTo>
                  <a:cubicBezTo>
                    <a:pt x="1" y="1535"/>
                    <a:pt x="468" y="2002"/>
                    <a:pt x="1002" y="2002"/>
                  </a:cubicBezTo>
                  <a:cubicBezTo>
                    <a:pt x="1569" y="2002"/>
                    <a:pt x="2036" y="1535"/>
                    <a:pt x="2036" y="1001"/>
                  </a:cubicBezTo>
                  <a:cubicBezTo>
                    <a:pt x="2036" y="434"/>
                    <a:pt x="1569" y="0"/>
                    <a:pt x="10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57"/>
            <p:cNvSpPr/>
            <p:nvPr/>
          </p:nvSpPr>
          <p:spPr>
            <a:xfrm>
              <a:off x="2453600" y="3153525"/>
              <a:ext cx="50050" cy="50075"/>
            </a:xfrm>
            <a:custGeom>
              <a:avLst/>
              <a:gdLst/>
              <a:ahLst/>
              <a:cxnLst/>
              <a:rect l="l" t="t" r="r" b="b"/>
              <a:pathLst>
                <a:path w="2002" h="2003" extrusionOk="0">
                  <a:moveTo>
                    <a:pt x="1001" y="1"/>
                  </a:moveTo>
                  <a:cubicBezTo>
                    <a:pt x="434" y="1"/>
                    <a:pt x="0" y="434"/>
                    <a:pt x="0" y="1002"/>
                  </a:cubicBezTo>
                  <a:cubicBezTo>
                    <a:pt x="0" y="1569"/>
                    <a:pt x="434" y="2002"/>
                    <a:pt x="1001" y="2002"/>
                  </a:cubicBezTo>
                  <a:cubicBezTo>
                    <a:pt x="1568" y="2002"/>
                    <a:pt x="2002" y="1569"/>
                    <a:pt x="2002" y="1002"/>
                  </a:cubicBezTo>
                  <a:cubicBezTo>
                    <a:pt x="2002" y="434"/>
                    <a:pt x="1568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57"/>
            <p:cNvSpPr/>
            <p:nvPr/>
          </p:nvSpPr>
          <p:spPr>
            <a:xfrm>
              <a:off x="2480275" y="3181875"/>
              <a:ext cx="50050" cy="50075"/>
            </a:xfrm>
            <a:custGeom>
              <a:avLst/>
              <a:gdLst/>
              <a:ahLst/>
              <a:cxnLst/>
              <a:rect l="l" t="t" r="r" b="b"/>
              <a:pathLst>
                <a:path w="2002" h="2003" extrusionOk="0">
                  <a:moveTo>
                    <a:pt x="1001" y="1"/>
                  </a:moveTo>
                  <a:cubicBezTo>
                    <a:pt x="434" y="1"/>
                    <a:pt x="1" y="435"/>
                    <a:pt x="1" y="1002"/>
                  </a:cubicBezTo>
                  <a:cubicBezTo>
                    <a:pt x="1" y="1535"/>
                    <a:pt x="434" y="2002"/>
                    <a:pt x="1001" y="2002"/>
                  </a:cubicBezTo>
                  <a:cubicBezTo>
                    <a:pt x="1568" y="2002"/>
                    <a:pt x="2002" y="1535"/>
                    <a:pt x="2002" y="1002"/>
                  </a:cubicBezTo>
                  <a:cubicBezTo>
                    <a:pt x="2002" y="435"/>
                    <a:pt x="1568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57"/>
            <p:cNvSpPr/>
            <p:nvPr/>
          </p:nvSpPr>
          <p:spPr>
            <a:xfrm>
              <a:off x="2435250" y="2869150"/>
              <a:ext cx="423650" cy="344975"/>
            </a:xfrm>
            <a:custGeom>
              <a:avLst/>
              <a:gdLst/>
              <a:ahLst/>
              <a:cxnLst/>
              <a:rect l="l" t="t" r="r" b="b"/>
              <a:pathLst>
                <a:path w="16946" h="13799" extrusionOk="0">
                  <a:moveTo>
                    <a:pt x="11834" y="1"/>
                  </a:moveTo>
                  <a:cubicBezTo>
                    <a:pt x="11551" y="1"/>
                    <a:pt x="4171" y="65"/>
                    <a:pt x="834" y="6739"/>
                  </a:cubicBezTo>
                  <a:cubicBezTo>
                    <a:pt x="834" y="6739"/>
                    <a:pt x="0" y="11776"/>
                    <a:pt x="3870" y="13677"/>
                  </a:cubicBezTo>
                  <a:cubicBezTo>
                    <a:pt x="3870" y="13677"/>
                    <a:pt x="4605" y="13798"/>
                    <a:pt x="5733" y="13798"/>
                  </a:cubicBezTo>
                  <a:cubicBezTo>
                    <a:pt x="8162" y="13798"/>
                    <a:pt x="12413" y="13238"/>
                    <a:pt x="15078" y="9708"/>
                  </a:cubicBezTo>
                  <a:cubicBezTo>
                    <a:pt x="15078" y="9708"/>
                    <a:pt x="16946" y="2469"/>
                    <a:pt x="11842" y="1"/>
                  </a:cubicBezTo>
                  <a:cubicBezTo>
                    <a:pt x="11842" y="1"/>
                    <a:pt x="11839" y="1"/>
                    <a:pt x="1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57"/>
            <p:cNvSpPr/>
            <p:nvPr/>
          </p:nvSpPr>
          <p:spPr>
            <a:xfrm>
              <a:off x="3553550" y="3056800"/>
              <a:ext cx="579600" cy="491200"/>
            </a:xfrm>
            <a:custGeom>
              <a:avLst/>
              <a:gdLst/>
              <a:ahLst/>
              <a:cxnLst/>
              <a:rect l="l" t="t" r="r" b="b"/>
              <a:pathLst>
                <a:path w="23184" h="19648" extrusionOk="0">
                  <a:moveTo>
                    <a:pt x="4103" y="0"/>
                  </a:moveTo>
                  <a:lnTo>
                    <a:pt x="0" y="6272"/>
                  </a:lnTo>
                  <a:cubicBezTo>
                    <a:pt x="4103" y="10041"/>
                    <a:pt x="21582" y="19648"/>
                    <a:pt x="21582" y="19648"/>
                  </a:cubicBezTo>
                  <a:lnTo>
                    <a:pt x="23183" y="12976"/>
                  </a:lnTo>
                  <a:cubicBezTo>
                    <a:pt x="14344" y="7806"/>
                    <a:pt x="4103" y="0"/>
                    <a:pt x="4103" y="0"/>
                  </a:cubicBezTo>
                  <a:close/>
                </a:path>
              </a:pathLst>
            </a:custGeom>
            <a:solidFill>
              <a:srgbClr val="F2A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57"/>
            <p:cNvSpPr/>
            <p:nvPr/>
          </p:nvSpPr>
          <p:spPr>
            <a:xfrm>
              <a:off x="3722000" y="3089950"/>
              <a:ext cx="53400" cy="50450"/>
            </a:xfrm>
            <a:custGeom>
              <a:avLst/>
              <a:gdLst/>
              <a:ahLst/>
              <a:cxnLst/>
              <a:rect l="l" t="t" r="r" b="b"/>
              <a:pathLst>
                <a:path w="2136" h="2018" extrusionOk="0">
                  <a:moveTo>
                    <a:pt x="1076" y="1"/>
                  </a:moveTo>
                  <a:cubicBezTo>
                    <a:pt x="586" y="1"/>
                    <a:pt x="129" y="353"/>
                    <a:pt x="67" y="876"/>
                  </a:cubicBezTo>
                  <a:cubicBezTo>
                    <a:pt x="0" y="1410"/>
                    <a:pt x="367" y="1943"/>
                    <a:pt x="934" y="2010"/>
                  </a:cubicBezTo>
                  <a:cubicBezTo>
                    <a:pt x="976" y="2015"/>
                    <a:pt x="1018" y="2018"/>
                    <a:pt x="1060" y="2018"/>
                  </a:cubicBezTo>
                  <a:cubicBezTo>
                    <a:pt x="1549" y="2018"/>
                    <a:pt x="2007" y="1665"/>
                    <a:pt x="2068" y="1143"/>
                  </a:cubicBezTo>
                  <a:cubicBezTo>
                    <a:pt x="2135" y="609"/>
                    <a:pt x="1768" y="75"/>
                    <a:pt x="1201" y="9"/>
                  </a:cubicBezTo>
                  <a:cubicBezTo>
                    <a:pt x="1159" y="3"/>
                    <a:pt x="1117" y="1"/>
                    <a:pt x="10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57"/>
            <p:cNvSpPr/>
            <p:nvPr/>
          </p:nvSpPr>
          <p:spPr>
            <a:xfrm>
              <a:off x="3712825" y="3130825"/>
              <a:ext cx="54225" cy="50450"/>
            </a:xfrm>
            <a:custGeom>
              <a:avLst/>
              <a:gdLst/>
              <a:ahLst/>
              <a:cxnLst/>
              <a:rect l="l" t="t" r="r" b="b"/>
              <a:pathLst>
                <a:path w="2169" h="2018" extrusionOk="0">
                  <a:moveTo>
                    <a:pt x="1111" y="1"/>
                  </a:moveTo>
                  <a:cubicBezTo>
                    <a:pt x="596" y="1"/>
                    <a:pt x="162" y="381"/>
                    <a:pt x="100" y="875"/>
                  </a:cubicBezTo>
                  <a:cubicBezTo>
                    <a:pt x="0" y="1443"/>
                    <a:pt x="401" y="1943"/>
                    <a:pt x="968" y="2010"/>
                  </a:cubicBezTo>
                  <a:cubicBezTo>
                    <a:pt x="1010" y="2015"/>
                    <a:pt x="1051" y="2017"/>
                    <a:pt x="1093" y="2017"/>
                  </a:cubicBezTo>
                  <a:cubicBezTo>
                    <a:pt x="1578" y="2017"/>
                    <a:pt x="2010" y="1665"/>
                    <a:pt x="2102" y="1142"/>
                  </a:cubicBezTo>
                  <a:cubicBezTo>
                    <a:pt x="2169" y="609"/>
                    <a:pt x="1768" y="108"/>
                    <a:pt x="1235" y="8"/>
                  </a:cubicBezTo>
                  <a:cubicBezTo>
                    <a:pt x="1193" y="3"/>
                    <a:pt x="1152" y="1"/>
                    <a:pt x="11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57"/>
            <p:cNvSpPr/>
            <p:nvPr/>
          </p:nvSpPr>
          <p:spPr>
            <a:xfrm>
              <a:off x="3695300" y="3172525"/>
              <a:ext cx="54250" cy="50450"/>
            </a:xfrm>
            <a:custGeom>
              <a:avLst/>
              <a:gdLst/>
              <a:ahLst/>
              <a:cxnLst/>
              <a:rect l="l" t="t" r="r" b="b"/>
              <a:pathLst>
                <a:path w="2170" h="2018" extrusionOk="0">
                  <a:moveTo>
                    <a:pt x="1103" y="0"/>
                  </a:moveTo>
                  <a:cubicBezTo>
                    <a:pt x="592" y="0"/>
                    <a:pt x="162" y="353"/>
                    <a:pt x="101" y="875"/>
                  </a:cubicBezTo>
                  <a:cubicBezTo>
                    <a:pt x="1" y="1409"/>
                    <a:pt x="401" y="1943"/>
                    <a:pt x="935" y="2009"/>
                  </a:cubicBezTo>
                  <a:cubicBezTo>
                    <a:pt x="979" y="2015"/>
                    <a:pt x="1024" y="2017"/>
                    <a:pt x="1067" y="2017"/>
                  </a:cubicBezTo>
                  <a:cubicBezTo>
                    <a:pt x="1578" y="2017"/>
                    <a:pt x="2008" y="1665"/>
                    <a:pt x="2069" y="1142"/>
                  </a:cubicBezTo>
                  <a:cubicBezTo>
                    <a:pt x="2169" y="608"/>
                    <a:pt x="1769" y="75"/>
                    <a:pt x="1235" y="8"/>
                  </a:cubicBezTo>
                  <a:cubicBezTo>
                    <a:pt x="1191" y="3"/>
                    <a:pt x="1146" y="0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57"/>
            <p:cNvSpPr/>
            <p:nvPr/>
          </p:nvSpPr>
          <p:spPr>
            <a:xfrm>
              <a:off x="3668625" y="3207550"/>
              <a:ext cx="54225" cy="50450"/>
            </a:xfrm>
            <a:custGeom>
              <a:avLst/>
              <a:gdLst/>
              <a:ahLst/>
              <a:cxnLst/>
              <a:rect l="l" t="t" r="r" b="b"/>
              <a:pathLst>
                <a:path w="2169" h="2018" extrusionOk="0">
                  <a:moveTo>
                    <a:pt x="1102" y="0"/>
                  </a:moveTo>
                  <a:cubicBezTo>
                    <a:pt x="592" y="0"/>
                    <a:pt x="162" y="353"/>
                    <a:pt x="101" y="875"/>
                  </a:cubicBezTo>
                  <a:cubicBezTo>
                    <a:pt x="0" y="1442"/>
                    <a:pt x="401" y="1943"/>
                    <a:pt x="934" y="2009"/>
                  </a:cubicBezTo>
                  <a:cubicBezTo>
                    <a:pt x="979" y="2015"/>
                    <a:pt x="1023" y="2017"/>
                    <a:pt x="1067" y="2017"/>
                  </a:cubicBezTo>
                  <a:cubicBezTo>
                    <a:pt x="1578" y="2017"/>
                    <a:pt x="2010" y="1665"/>
                    <a:pt x="2102" y="1142"/>
                  </a:cubicBezTo>
                  <a:cubicBezTo>
                    <a:pt x="2169" y="608"/>
                    <a:pt x="1768" y="75"/>
                    <a:pt x="1235" y="8"/>
                  </a:cubicBezTo>
                  <a:cubicBezTo>
                    <a:pt x="1190" y="3"/>
                    <a:pt x="1146" y="0"/>
                    <a:pt x="11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57"/>
            <p:cNvSpPr/>
            <p:nvPr/>
          </p:nvSpPr>
          <p:spPr>
            <a:xfrm>
              <a:off x="3638600" y="3231750"/>
              <a:ext cx="54225" cy="50625"/>
            </a:xfrm>
            <a:custGeom>
              <a:avLst/>
              <a:gdLst/>
              <a:ahLst/>
              <a:cxnLst/>
              <a:rect l="l" t="t" r="r" b="b"/>
              <a:pathLst>
                <a:path w="2169" h="2025" extrusionOk="0">
                  <a:moveTo>
                    <a:pt x="1111" y="0"/>
                  </a:moveTo>
                  <a:cubicBezTo>
                    <a:pt x="597" y="0"/>
                    <a:pt x="160" y="380"/>
                    <a:pt x="67" y="875"/>
                  </a:cubicBezTo>
                  <a:cubicBezTo>
                    <a:pt x="1" y="1442"/>
                    <a:pt x="401" y="1942"/>
                    <a:pt x="935" y="2009"/>
                  </a:cubicBezTo>
                  <a:cubicBezTo>
                    <a:pt x="993" y="2019"/>
                    <a:pt x="1051" y="2024"/>
                    <a:pt x="1108" y="2024"/>
                  </a:cubicBezTo>
                  <a:cubicBezTo>
                    <a:pt x="1601" y="2024"/>
                    <a:pt x="2009" y="1650"/>
                    <a:pt x="2069" y="1142"/>
                  </a:cubicBezTo>
                  <a:cubicBezTo>
                    <a:pt x="2169" y="608"/>
                    <a:pt x="1769" y="107"/>
                    <a:pt x="1235" y="7"/>
                  </a:cubicBezTo>
                  <a:cubicBezTo>
                    <a:pt x="1193" y="2"/>
                    <a:pt x="1152" y="0"/>
                    <a:pt x="1111" y="0"/>
                  </a:cubicBezTo>
                  <a:close/>
                </a:path>
              </a:pathLst>
            </a:custGeom>
            <a:solidFill>
              <a:srgbClr val="FB72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57"/>
            <p:cNvSpPr/>
            <p:nvPr/>
          </p:nvSpPr>
          <p:spPr>
            <a:xfrm>
              <a:off x="3352575" y="2891675"/>
              <a:ext cx="387800" cy="366125"/>
            </a:xfrm>
            <a:custGeom>
              <a:avLst/>
              <a:gdLst/>
              <a:ahLst/>
              <a:cxnLst/>
              <a:rect l="l" t="t" r="r" b="b"/>
              <a:pathLst>
                <a:path w="15512" h="14645" extrusionOk="0">
                  <a:moveTo>
                    <a:pt x="5404" y="1"/>
                  </a:moveTo>
                  <a:cubicBezTo>
                    <a:pt x="0" y="1735"/>
                    <a:pt x="901" y="9174"/>
                    <a:pt x="901" y="9174"/>
                  </a:cubicBezTo>
                  <a:cubicBezTo>
                    <a:pt x="3893" y="14496"/>
                    <a:pt x="10631" y="14645"/>
                    <a:pt x="11375" y="14645"/>
                  </a:cubicBezTo>
                  <a:cubicBezTo>
                    <a:pt x="11419" y="14645"/>
                    <a:pt x="11442" y="14644"/>
                    <a:pt x="11442" y="14644"/>
                  </a:cubicBezTo>
                  <a:cubicBezTo>
                    <a:pt x="15511" y="13310"/>
                    <a:pt x="15411" y="8207"/>
                    <a:pt x="15411" y="8207"/>
                  </a:cubicBezTo>
                  <a:cubicBezTo>
                    <a:pt x="12976" y="1001"/>
                    <a:pt x="5404" y="1"/>
                    <a:pt x="54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57"/>
            <p:cNvSpPr/>
            <p:nvPr/>
          </p:nvSpPr>
          <p:spPr>
            <a:xfrm>
              <a:off x="2632875" y="2783700"/>
              <a:ext cx="955725" cy="1340500"/>
            </a:xfrm>
            <a:custGeom>
              <a:avLst/>
              <a:gdLst/>
              <a:ahLst/>
              <a:cxnLst/>
              <a:rect l="l" t="t" r="r" b="b"/>
              <a:pathLst>
                <a:path w="38229" h="53620" extrusionOk="0">
                  <a:moveTo>
                    <a:pt x="17407" y="1"/>
                  </a:moveTo>
                  <a:cubicBezTo>
                    <a:pt x="8970" y="1"/>
                    <a:pt x="3870" y="3119"/>
                    <a:pt x="3870" y="3119"/>
                  </a:cubicBezTo>
                  <a:cubicBezTo>
                    <a:pt x="3870" y="3119"/>
                    <a:pt x="1" y="4987"/>
                    <a:pt x="4171" y="14894"/>
                  </a:cubicBezTo>
                  <a:cubicBezTo>
                    <a:pt x="10208" y="29171"/>
                    <a:pt x="1502" y="42180"/>
                    <a:pt x="1502" y="42180"/>
                  </a:cubicBezTo>
                  <a:cubicBezTo>
                    <a:pt x="4625" y="51233"/>
                    <a:pt x="12058" y="53619"/>
                    <a:pt x="19027" y="53619"/>
                  </a:cubicBezTo>
                  <a:cubicBezTo>
                    <a:pt x="26798" y="53619"/>
                    <a:pt x="33992" y="50653"/>
                    <a:pt x="33992" y="50653"/>
                  </a:cubicBezTo>
                  <a:cubicBezTo>
                    <a:pt x="23885" y="31005"/>
                    <a:pt x="33525" y="16462"/>
                    <a:pt x="35893" y="11258"/>
                  </a:cubicBezTo>
                  <a:cubicBezTo>
                    <a:pt x="38228" y="6088"/>
                    <a:pt x="35426" y="4520"/>
                    <a:pt x="35426" y="4520"/>
                  </a:cubicBezTo>
                  <a:cubicBezTo>
                    <a:pt x="28502" y="1082"/>
                    <a:pt x="22376" y="1"/>
                    <a:pt x="17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57"/>
            <p:cNvSpPr/>
            <p:nvPr/>
          </p:nvSpPr>
          <p:spPr>
            <a:xfrm>
              <a:off x="2988150" y="2677350"/>
              <a:ext cx="278550" cy="247100"/>
            </a:xfrm>
            <a:custGeom>
              <a:avLst/>
              <a:gdLst/>
              <a:ahLst/>
              <a:cxnLst/>
              <a:rect l="l" t="t" r="r" b="b"/>
              <a:pathLst>
                <a:path w="11142" h="9884" extrusionOk="0">
                  <a:moveTo>
                    <a:pt x="3002" y="1"/>
                  </a:moveTo>
                  <a:cubicBezTo>
                    <a:pt x="3002" y="1"/>
                    <a:pt x="3002" y="2803"/>
                    <a:pt x="0" y="6105"/>
                  </a:cubicBezTo>
                  <a:cubicBezTo>
                    <a:pt x="0" y="6105"/>
                    <a:pt x="2122" y="9883"/>
                    <a:pt x="5675" y="9883"/>
                  </a:cubicBezTo>
                  <a:cubicBezTo>
                    <a:pt x="7239" y="9883"/>
                    <a:pt x="9081" y="9150"/>
                    <a:pt x="11141" y="7039"/>
                  </a:cubicBezTo>
                  <a:cubicBezTo>
                    <a:pt x="11141" y="7039"/>
                    <a:pt x="9273" y="3437"/>
                    <a:pt x="10674" y="1102"/>
                  </a:cubicBezTo>
                  <a:lnTo>
                    <a:pt x="3002" y="1"/>
                  </a:lnTo>
                  <a:close/>
                </a:path>
              </a:pathLst>
            </a:custGeom>
            <a:solidFill>
              <a:srgbClr val="F2A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57"/>
            <p:cNvSpPr/>
            <p:nvPr/>
          </p:nvSpPr>
          <p:spPr>
            <a:xfrm>
              <a:off x="2831350" y="3852275"/>
              <a:ext cx="1334325" cy="473100"/>
            </a:xfrm>
            <a:custGeom>
              <a:avLst/>
              <a:gdLst/>
              <a:ahLst/>
              <a:cxnLst/>
              <a:rect l="l" t="t" r="r" b="b"/>
              <a:pathLst>
                <a:path w="53373" h="18924" extrusionOk="0">
                  <a:moveTo>
                    <a:pt x="37632" y="0"/>
                  </a:moveTo>
                  <a:cubicBezTo>
                    <a:pt x="31052" y="0"/>
                    <a:pt x="22707" y="1679"/>
                    <a:pt x="14445" y="5608"/>
                  </a:cubicBezTo>
                  <a:cubicBezTo>
                    <a:pt x="1" y="12480"/>
                    <a:pt x="11776" y="17817"/>
                    <a:pt x="11776" y="17817"/>
                  </a:cubicBezTo>
                  <a:cubicBezTo>
                    <a:pt x="11776" y="17817"/>
                    <a:pt x="14202" y="18923"/>
                    <a:pt x="19385" y="18923"/>
                  </a:cubicBezTo>
                  <a:cubicBezTo>
                    <a:pt x="25224" y="18923"/>
                    <a:pt x="34561" y="17519"/>
                    <a:pt x="47868" y="11546"/>
                  </a:cubicBezTo>
                  <a:cubicBezTo>
                    <a:pt x="47868" y="11546"/>
                    <a:pt x="53372" y="8544"/>
                    <a:pt x="49770" y="3673"/>
                  </a:cubicBezTo>
                  <a:cubicBezTo>
                    <a:pt x="48062" y="1364"/>
                    <a:pt x="43564" y="0"/>
                    <a:pt x="37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57"/>
            <p:cNvSpPr/>
            <p:nvPr/>
          </p:nvSpPr>
          <p:spPr>
            <a:xfrm>
              <a:off x="3055925" y="3899975"/>
              <a:ext cx="951875" cy="252800"/>
            </a:xfrm>
            <a:custGeom>
              <a:avLst/>
              <a:gdLst/>
              <a:ahLst/>
              <a:cxnLst/>
              <a:rect l="l" t="t" r="r" b="b"/>
              <a:pathLst>
                <a:path w="38075" h="10112" extrusionOk="0">
                  <a:moveTo>
                    <a:pt x="31856" y="0"/>
                  </a:moveTo>
                  <a:cubicBezTo>
                    <a:pt x="30570" y="0"/>
                    <a:pt x="29292" y="75"/>
                    <a:pt x="28078" y="164"/>
                  </a:cubicBezTo>
                  <a:cubicBezTo>
                    <a:pt x="24609" y="398"/>
                    <a:pt x="21139" y="1065"/>
                    <a:pt x="17770" y="1899"/>
                  </a:cubicBezTo>
                  <a:cubicBezTo>
                    <a:pt x="14635" y="2666"/>
                    <a:pt x="11666" y="3867"/>
                    <a:pt x="8731" y="5201"/>
                  </a:cubicBezTo>
                  <a:cubicBezTo>
                    <a:pt x="5795" y="6536"/>
                    <a:pt x="2593" y="7937"/>
                    <a:pt x="58" y="9971"/>
                  </a:cubicBezTo>
                  <a:cubicBezTo>
                    <a:pt x="0" y="10029"/>
                    <a:pt x="42" y="10111"/>
                    <a:pt x="97" y="10111"/>
                  </a:cubicBezTo>
                  <a:cubicBezTo>
                    <a:pt x="106" y="10111"/>
                    <a:pt x="115" y="10109"/>
                    <a:pt x="124" y="10105"/>
                  </a:cubicBezTo>
                  <a:cubicBezTo>
                    <a:pt x="2826" y="8637"/>
                    <a:pt x="5428" y="7103"/>
                    <a:pt x="8230" y="5835"/>
                  </a:cubicBezTo>
                  <a:cubicBezTo>
                    <a:pt x="11266" y="4467"/>
                    <a:pt x="14301" y="3233"/>
                    <a:pt x="17503" y="2399"/>
                  </a:cubicBezTo>
                  <a:cubicBezTo>
                    <a:pt x="20839" y="1532"/>
                    <a:pt x="24242" y="898"/>
                    <a:pt x="27677" y="598"/>
                  </a:cubicBezTo>
                  <a:cubicBezTo>
                    <a:pt x="28680" y="510"/>
                    <a:pt x="29672" y="468"/>
                    <a:pt x="30658" y="468"/>
                  </a:cubicBezTo>
                  <a:cubicBezTo>
                    <a:pt x="33050" y="468"/>
                    <a:pt x="35409" y="716"/>
                    <a:pt x="37818" y="1165"/>
                  </a:cubicBezTo>
                  <a:cubicBezTo>
                    <a:pt x="37828" y="1167"/>
                    <a:pt x="37839" y="1168"/>
                    <a:pt x="37848" y="1168"/>
                  </a:cubicBezTo>
                  <a:cubicBezTo>
                    <a:pt x="38024" y="1168"/>
                    <a:pt x="38074" y="895"/>
                    <a:pt x="37885" y="831"/>
                  </a:cubicBezTo>
                  <a:cubicBezTo>
                    <a:pt x="36013" y="194"/>
                    <a:pt x="33925" y="0"/>
                    <a:pt x="318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57"/>
            <p:cNvSpPr/>
            <p:nvPr/>
          </p:nvSpPr>
          <p:spPr>
            <a:xfrm>
              <a:off x="2246775" y="3357500"/>
              <a:ext cx="918175" cy="957825"/>
            </a:xfrm>
            <a:custGeom>
              <a:avLst/>
              <a:gdLst/>
              <a:ahLst/>
              <a:cxnLst/>
              <a:rect l="l" t="t" r="r" b="b"/>
              <a:pathLst>
                <a:path w="36727" h="38313" extrusionOk="0">
                  <a:moveTo>
                    <a:pt x="8438" y="1"/>
                  </a:moveTo>
                  <a:cubicBezTo>
                    <a:pt x="7643" y="1"/>
                    <a:pt x="6874" y="225"/>
                    <a:pt x="6138" y="715"/>
                  </a:cubicBezTo>
                  <a:cubicBezTo>
                    <a:pt x="1" y="4784"/>
                    <a:pt x="8640" y="28668"/>
                    <a:pt x="16946" y="35106"/>
                  </a:cubicBezTo>
                  <a:cubicBezTo>
                    <a:pt x="20135" y="37556"/>
                    <a:pt x="23779" y="38312"/>
                    <a:pt x="27062" y="38312"/>
                  </a:cubicBezTo>
                  <a:cubicBezTo>
                    <a:pt x="32364" y="38312"/>
                    <a:pt x="36727" y="36340"/>
                    <a:pt x="36727" y="36340"/>
                  </a:cubicBezTo>
                  <a:cubicBezTo>
                    <a:pt x="36260" y="34005"/>
                    <a:pt x="31723" y="27868"/>
                    <a:pt x="26219" y="19395"/>
                  </a:cubicBezTo>
                  <a:cubicBezTo>
                    <a:pt x="21378" y="11943"/>
                    <a:pt x="14241" y="1"/>
                    <a:pt x="8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57"/>
            <p:cNvSpPr/>
            <p:nvPr/>
          </p:nvSpPr>
          <p:spPr>
            <a:xfrm>
              <a:off x="2363950" y="3521725"/>
              <a:ext cx="579725" cy="756050"/>
            </a:xfrm>
            <a:custGeom>
              <a:avLst/>
              <a:gdLst/>
              <a:ahLst/>
              <a:cxnLst/>
              <a:rect l="l" t="t" r="r" b="b"/>
              <a:pathLst>
                <a:path w="23189" h="30242" extrusionOk="0">
                  <a:moveTo>
                    <a:pt x="38" y="0"/>
                  </a:moveTo>
                  <a:cubicBezTo>
                    <a:pt x="17" y="0"/>
                    <a:pt x="0" y="17"/>
                    <a:pt x="17" y="50"/>
                  </a:cubicBezTo>
                  <a:cubicBezTo>
                    <a:pt x="50" y="6688"/>
                    <a:pt x="3219" y="13226"/>
                    <a:pt x="7089" y="18463"/>
                  </a:cubicBezTo>
                  <a:cubicBezTo>
                    <a:pt x="9090" y="21165"/>
                    <a:pt x="11458" y="23700"/>
                    <a:pt x="14094" y="25802"/>
                  </a:cubicBezTo>
                  <a:cubicBezTo>
                    <a:pt x="15294" y="26769"/>
                    <a:pt x="16629" y="27636"/>
                    <a:pt x="17963" y="28404"/>
                  </a:cubicBezTo>
                  <a:cubicBezTo>
                    <a:pt x="19531" y="29304"/>
                    <a:pt x="21232" y="29771"/>
                    <a:pt x="22933" y="30238"/>
                  </a:cubicBezTo>
                  <a:cubicBezTo>
                    <a:pt x="22945" y="30240"/>
                    <a:pt x="22956" y="30241"/>
                    <a:pt x="22967" y="30241"/>
                  </a:cubicBezTo>
                  <a:cubicBezTo>
                    <a:pt x="23140" y="30241"/>
                    <a:pt x="23188" y="30001"/>
                    <a:pt x="23000" y="29938"/>
                  </a:cubicBezTo>
                  <a:cubicBezTo>
                    <a:pt x="21499" y="29404"/>
                    <a:pt x="19931" y="28904"/>
                    <a:pt x="18497" y="28170"/>
                  </a:cubicBezTo>
                  <a:cubicBezTo>
                    <a:pt x="17062" y="27403"/>
                    <a:pt x="15695" y="26436"/>
                    <a:pt x="14427" y="25468"/>
                  </a:cubicBezTo>
                  <a:cubicBezTo>
                    <a:pt x="11792" y="23400"/>
                    <a:pt x="9524" y="20865"/>
                    <a:pt x="7489" y="18230"/>
                  </a:cubicBezTo>
                  <a:cubicBezTo>
                    <a:pt x="3486" y="12926"/>
                    <a:pt x="751" y="6655"/>
                    <a:pt x="84" y="50"/>
                  </a:cubicBezTo>
                  <a:cubicBezTo>
                    <a:pt x="84" y="17"/>
                    <a:pt x="59" y="0"/>
                    <a:pt x="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57"/>
            <p:cNvSpPr/>
            <p:nvPr/>
          </p:nvSpPr>
          <p:spPr>
            <a:xfrm>
              <a:off x="2691250" y="4208725"/>
              <a:ext cx="568775" cy="374300"/>
            </a:xfrm>
            <a:custGeom>
              <a:avLst/>
              <a:gdLst/>
              <a:ahLst/>
              <a:cxnLst/>
              <a:rect l="l" t="t" r="r" b="b"/>
              <a:pathLst>
                <a:path w="22751" h="14972" extrusionOk="0">
                  <a:moveTo>
                    <a:pt x="11745" y="1"/>
                  </a:moveTo>
                  <a:cubicBezTo>
                    <a:pt x="10356" y="1"/>
                    <a:pt x="9014" y="713"/>
                    <a:pt x="9141" y="2558"/>
                  </a:cubicBezTo>
                  <a:cubicBezTo>
                    <a:pt x="9374" y="5494"/>
                    <a:pt x="1268" y="6661"/>
                    <a:pt x="635" y="10030"/>
                  </a:cubicBezTo>
                  <a:cubicBezTo>
                    <a:pt x="1" y="13366"/>
                    <a:pt x="1602" y="14867"/>
                    <a:pt x="2136" y="14967"/>
                  </a:cubicBezTo>
                  <a:cubicBezTo>
                    <a:pt x="2149" y="14970"/>
                    <a:pt x="2162" y="14972"/>
                    <a:pt x="2175" y="14972"/>
                  </a:cubicBezTo>
                  <a:cubicBezTo>
                    <a:pt x="2707" y="14972"/>
                    <a:pt x="3468" y="12383"/>
                    <a:pt x="4738" y="11731"/>
                  </a:cubicBezTo>
                  <a:cubicBezTo>
                    <a:pt x="6039" y="11098"/>
                    <a:pt x="13911" y="8196"/>
                    <a:pt x="18014" y="6661"/>
                  </a:cubicBezTo>
                  <a:cubicBezTo>
                    <a:pt x="22083" y="5160"/>
                    <a:pt x="22750" y="3759"/>
                    <a:pt x="22650" y="2892"/>
                  </a:cubicBezTo>
                  <a:cubicBezTo>
                    <a:pt x="22558" y="2288"/>
                    <a:pt x="21705" y="1474"/>
                    <a:pt x="20059" y="1474"/>
                  </a:cubicBezTo>
                  <a:cubicBezTo>
                    <a:pt x="19340" y="1474"/>
                    <a:pt x="18470" y="1629"/>
                    <a:pt x="17447" y="2024"/>
                  </a:cubicBezTo>
                  <a:cubicBezTo>
                    <a:pt x="17447" y="2024"/>
                    <a:pt x="15412" y="1724"/>
                    <a:pt x="13911" y="623"/>
                  </a:cubicBezTo>
                  <a:cubicBezTo>
                    <a:pt x="13352" y="235"/>
                    <a:pt x="12541" y="1"/>
                    <a:pt x="11745" y="1"/>
                  </a:cubicBezTo>
                  <a:close/>
                </a:path>
              </a:pathLst>
            </a:custGeom>
            <a:solidFill>
              <a:srgbClr val="EFB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57"/>
            <p:cNvSpPr/>
            <p:nvPr/>
          </p:nvSpPr>
          <p:spPr>
            <a:xfrm>
              <a:off x="3060700" y="3888100"/>
              <a:ext cx="1071500" cy="494875"/>
            </a:xfrm>
            <a:custGeom>
              <a:avLst/>
              <a:gdLst/>
              <a:ahLst/>
              <a:cxnLst/>
              <a:rect l="l" t="t" r="r" b="b"/>
              <a:pathLst>
                <a:path w="42860" h="19795" extrusionOk="0">
                  <a:moveTo>
                    <a:pt x="35096" y="1"/>
                  </a:moveTo>
                  <a:cubicBezTo>
                    <a:pt x="30851" y="1"/>
                    <a:pt x="25336" y="1882"/>
                    <a:pt x="20281" y="4942"/>
                  </a:cubicBezTo>
                  <a:cubicBezTo>
                    <a:pt x="15444" y="7844"/>
                    <a:pt x="10141" y="11580"/>
                    <a:pt x="2135" y="14549"/>
                  </a:cubicBezTo>
                  <a:cubicBezTo>
                    <a:pt x="2135" y="14549"/>
                    <a:pt x="0" y="17551"/>
                    <a:pt x="3236" y="19486"/>
                  </a:cubicBezTo>
                  <a:cubicBezTo>
                    <a:pt x="3580" y="19696"/>
                    <a:pt x="4302" y="19795"/>
                    <a:pt x="5315" y="19795"/>
                  </a:cubicBezTo>
                  <a:cubicBezTo>
                    <a:pt x="13816" y="19795"/>
                    <a:pt x="42860" y="12819"/>
                    <a:pt x="42264" y="5576"/>
                  </a:cubicBezTo>
                  <a:cubicBezTo>
                    <a:pt x="41956" y="1664"/>
                    <a:pt x="39088" y="1"/>
                    <a:pt x="35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57"/>
            <p:cNvSpPr/>
            <p:nvPr/>
          </p:nvSpPr>
          <p:spPr>
            <a:xfrm>
              <a:off x="3112400" y="4257500"/>
              <a:ext cx="71375" cy="114700"/>
            </a:xfrm>
            <a:custGeom>
              <a:avLst/>
              <a:gdLst/>
              <a:ahLst/>
              <a:cxnLst/>
              <a:rect l="l" t="t" r="r" b="b"/>
              <a:pathLst>
                <a:path w="2855" h="4588" extrusionOk="0">
                  <a:moveTo>
                    <a:pt x="673" y="1"/>
                  </a:moveTo>
                  <a:cubicBezTo>
                    <a:pt x="633" y="1"/>
                    <a:pt x="593" y="23"/>
                    <a:pt x="567" y="73"/>
                  </a:cubicBezTo>
                  <a:cubicBezTo>
                    <a:pt x="134" y="941"/>
                    <a:pt x="0" y="1608"/>
                    <a:pt x="334" y="2575"/>
                  </a:cubicBezTo>
                  <a:cubicBezTo>
                    <a:pt x="701" y="3609"/>
                    <a:pt x="1635" y="4176"/>
                    <a:pt x="2602" y="4577"/>
                  </a:cubicBezTo>
                  <a:cubicBezTo>
                    <a:pt x="2620" y="4584"/>
                    <a:pt x="2638" y="4587"/>
                    <a:pt x="2654" y="4587"/>
                  </a:cubicBezTo>
                  <a:cubicBezTo>
                    <a:pt x="2788" y="4587"/>
                    <a:pt x="2854" y="4366"/>
                    <a:pt x="2736" y="4276"/>
                  </a:cubicBezTo>
                  <a:cubicBezTo>
                    <a:pt x="1868" y="3643"/>
                    <a:pt x="1034" y="3309"/>
                    <a:pt x="667" y="2208"/>
                  </a:cubicBezTo>
                  <a:cubicBezTo>
                    <a:pt x="367" y="1441"/>
                    <a:pt x="734" y="874"/>
                    <a:pt x="801" y="140"/>
                  </a:cubicBezTo>
                  <a:cubicBezTo>
                    <a:pt x="801" y="58"/>
                    <a:pt x="737" y="1"/>
                    <a:pt x="6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57"/>
            <p:cNvSpPr/>
            <p:nvPr/>
          </p:nvSpPr>
          <p:spPr>
            <a:xfrm>
              <a:off x="3143500" y="3930850"/>
              <a:ext cx="887075" cy="331900"/>
            </a:xfrm>
            <a:custGeom>
              <a:avLst/>
              <a:gdLst/>
              <a:ahLst/>
              <a:cxnLst/>
              <a:rect l="l" t="t" r="r" b="b"/>
              <a:pathLst>
                <a:path w="35483" h="13276" extrusionOk="0">
                  <a:moveTo>
                    <a:pt x="33983" y="1"/>
                  </a:moveTo>
                  <a:cubicBezTo>
                    <a:pt x="31363" y="1"/>
                    <a:pt x="28635" y="712"/>
                    <a:pt x="26176" y="1398"/>
                  </a:cubicBezTo>
                  <a:cubicBezTo>
                    <a:pt x="23174" y="2232"/>
                    <a:pt x="20172" y="3366"/>
                    <a:pt x="17370" y="4800"/>
                  </a:cubicBezTo>
                  <a:cubicBezTo>
                    <a:pt x="14568" y="6235"/>
                    <a:pt x="11832" y="7902"/>
                    <a:pt x="9097" y="9470"/>
                  </a:cubicBezTo>
                  <a:cubicBezTo>
                    <a:pt x="7563" y="10337"/>
                    <a:pt x="5861" y="11038"/>
                    <a:pt x="4260" y="11705"/>
                  </a:cubicBezTo>
                  <a:cubicBezTo>
                    <a:pt x="2959" y="12205"/>
                    <a:pt x="1492" y="12773"/>
                    <a:pt x="157" y="13006"/>
                  </a:cubicBezTo>
                  <a:cubicBezTo>
                    <a:pt x="0" y="13037"/>
                    <a:pt x="21" y="13276"/>
                    <a:pt x="163" y="13276"/>
                  </a:cubicBezTo>
                  <a:cubicBezTo>
                    <a:pt x="172" y="13276"/>
                    <a:pt x="181" y="13275"/>
                    <a:pt x="191" y="13273"/>
                  </a:cubicBezTo>
                  <a:cubicBezTo>
                    <a:pt x="1391" y="13206"/>
                    <a:pt x="2526" y="12606"/>
                    <a:pt x="3660" y="12239"/>
                  </a:cubicBezTo>
                  <a:cubicBezTo>
                    <a:pt x="5228" y="11738"/>
                    <a:pt x="6695" y="11005"/>
                    <a:pt x="8230" y="10371"/>
                  </a:cubicBezTo>
                  <a:cubicBezTo>
                    <a:pt x="9597" y="9804"/>
                    <a:pt x="10932" y="8936"/>
                    <a:pt x="12233" y="8203"/>
                  </a:cubicBezTo>
                  <a:cubicBezTo>
                    <a:pt x="13700" y="7402"/>
                    <a:pt x="15101" y="6501"/>
                    <a:pt x="16569" y="5701"/>
                  </a:cubicBezTo>
                  <a:cubicBezTo>
                    <a:pt x="19438" y="4200"/>
                    <a:pt x="22473" y="2999"/>
                    <a:pt x="25575" y="2065"/>
                  </a:cubicBezTo>
                  <a:cubicBezTo>
                    <a:pt x="27143" y="1565"/>
                    <a:pt x="28744" y="1198"/>
                    <a:pt x="30379" y="897"/>
                  </a:cubicBezTo>
                  <a:cubicBezTo>
                    <a:pt x="31213" y="731"/>
                    <a:pt x="32080" y="597"/>
                    <a:pt x="32947" y="530"/>
                  </a:cubicBezTo>
                  <a:cubicBezTo>
                    <a:pt x="33748" y="430"/>
                    <a:pt x="34515" y="530"/>
                    <a:pt x="35316" y="364"/>
                  </a:cubicBezTo>
                  <a:cubicBezTo>
                    <a:pt x="35482" y="330"/>
                    <a:pt x="35416" y="97"/>
                    <a:pt x="35282" y="63"/>
                  </a:cubicBezTo>
                  <a:cubicBezTo>
                    <a:pt x="34853" y="21"/>
                    <a:pt x="34420" y="1"/>
                    <a:pt x="339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57"/>
            <p:cNvSpPr/>
            <p:nvPr/>
          </p:nvSpPr>
          <p:spPr>
            <a:xfrm>
              <a:off x="2995650" y="4103375"/>
              <a:ext cx="557925" cy="453400"/>
            </a:xfrm>
            <a:custGeom>
              <a:avLst/>
              <a:gdLst/>
              <a:ahLst/>
              <a:cxnLst/>
              <a:rect l="l" t="t" r="r" b="b"/>
              <a:pathLst>
                <a:path w="22317" h="18136" extrusionOk="0">
                  <a:moveTo>
                    <a:pt x="3927" y="483"/>
                  </a:moveTo>
                  <a:cubicBezTo>
                    <a:pt x="3826" y="483"/>
                    <a:pt x="3740" y="499"/>
                    <a:pt x="3670" y="534"/>
                  </a:cubicBezTo>
                  <a:cubicBezTo>
                    <a:pt x="2802" y="968"/>
                    <a:pt x="0" y="1"/>
                    <a:pt x="5171" y="5605"/>
                  </a:cubicBezTo>
                  <a:cubicBezTo>
                    <a:pt x="10341" y="11209"/>
                    <a:pt x="11108" y="14978"/>
                    <a:pt x="11342" y="16079"/>
                  </a:cubicBezTo>
                  <a:cubicBezTo>
                    <a:pt x="11542" y="17146"/>
                    <a:pt x="14444" y="18014"/>
                    <a:pt x="15845" y="18114"/>
                  </a:cubicBezTo>
                  <a:cubicBezTo>
                    <a:pt x="16035" y="18127"/>
                    <a:pt x="16276" y="18135"/>
                    <a:pt x="16548" y="18135"/>
                  </a:cubicBezTo>
                  <a:cubicBezTo>
                    <a:pt x="18283" y="18135"/>
                    <a:pt x="21335" y="17810"/>
                    <a:pt x="21249" y="16513"/>
                  </a:cubicBezTo>
                  <a:cubicBezTo>
                    <a:pt x="21149" y="14978"/>
                    <a:pt x="22316" y="14111"/>
                    <a:pt x="18547" y="11209"/>
                  </a:cubicBezTo>
                  <a:cubicBezTo>
                    <a:pt x="14777" y="8307"/>
                    <a:pt x="7973" y="2569"/>
                    <a:pt x="7973" y="2569"/>
                  </a:cubicBezTo>
                  <a:cubicBezTo>
                    <a:pt x="7973" y="2569"/>
                    <a:pt x="5069" y="483"/>
                    <a:pt x="3927" y="483"/>
                  </a:cubicBezTo>
                  <a:close/>
                </a:path>
              </a:pathLst>
            </a:custGeom>
            <a:solidFill>
              <a:srgbClr val="EFB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57"/>
            <p:cNvSpPr/>
            <p:nvPr/>
          </p:nvSpPr>
          <p:spPr>
            <a:xfrm>
              <a:off x="2321825" y="3340125"/>
              <a:ext cx="954050" cy="951550"/>
            </a:xfrm>
            <a:custGeom>
              <a:avLst/>
              <a:gdLst/>
              <a:ahLst/>
              <a:cxnLst/>
              <a:rect l="l" t="t" r="r" b="b"/>
              <a:pathLst>
                <a:path w="38162" h="38062" extrusionOk="0">
                  <a:moveTo>
                    <a:pt x="6319" y="0"/>
                  </a:moveTo>
                  <a:cubicBezTo>
                    <a:pt x="5396" y="0"/>
                    <a:pt x="4531" y="224"/>
                    <a:pt x="3770" y="743"/>
                  </a:cubicBezTo>
                  <a:cubicBezTo>
                    <a:pt x="3770" y="743"/>
                    <a:pt x="1" y="2577"/>
                    <a:pt x="2236" y="9482"/>
                  </a:cubicBezTo>
                  <a:cubicBezTo>
                    <a:pt x="4504" y="16387"/>
                    <a:pt x="13043" y="25460"/>
                    <a:pt x="24051" y="32465"/>
                  </a:cubicBezTo>
                  <a:cubicBezTo>
                    <a:pt x="31203" y="37016"/>
                    <a:pt x="33567" y="38062"/>
                    <a:pt x="34822" y="38062"/>
                  </a:cubicBezTo>
                  <a:cubicBezTo>
                    <a:pt x="35499" y="38062"/>
                    <a:pt x="35852" y="37758"/>
                    <a:pt x="36460" y="37536"/>
                  </a:cubicBezTo>
                  <a:cubicBezTo>
                    <a:pt x="38161" y="36902"/>
                    <a:pt x="34826" y="31265"/>
                    <a:pt x="31390" y="26861"/>
                  </a:cubicBezTo>
                  <a:cubicBezTo>
                    <a:pt x="27921" y="22425"/>
                    <a:pt x="22850" y="13385"/>
                    <a:pt x="18414" y="7648"/>
                  </a:cubicBezTo>
                  <a:cubicBezTo>
                    <a:pt x="16482" y="5136"/>
                    <a:pt x="10738" y="0"/>
                    <a:pt x="63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57"/>
            <p:cNvSpPr/>
            <p:nvPr/>
          </p:nvSpPr>
          <p:spPr>
            <a:xfrm>
              <a:off x="2385450" y="3542300"/>
              <a:ext cx="792500" cy="735725"/>
            </a:xfrm>
            <a:custGeom>
              <a:avLst/>
              <a:gdLst/>
              <a:ahLst/>
              <a:cxnLst/>
              <a:rect l="l" t="t" r="r" b="b"/>
              <a:pathLst>
                <a:path w="31700" h="29429" extrusionOk="0">
                  <a:moveTo>
                    <a:pt x="136" y="0"/>
                  </a:moveTo>
                  <a:cubicBezTo>
                    <a:pt x="77" y="0"/>
                    <a:pt x="1" y="47"/>
                    <a:pt x="24" y="94"/>
                  </a:cubicBezTo>
                  <a:cubicBezTo>
                    <a:pt x="658" y="1662"/>
                    <a:pt x="1225" y="3197"/>
                    <a:pt x="1992" y="4664"/>
                  </a:cubicBezTo>
                  <a:cubicBezTo>
                    <a:pt x="2793" y="6232"/>
                    <a:pt x="3860" y="7600"/>
                    <a:pt x="4894" y="9034"/>
                  </a:cubicBezTo>
                  <a:cubicBezTo>
                    <a:pt x="7096" y="12103"/>
                    <a:pt x="10031" y="14805"/>
                    <a:pt x="12933" y="17240"/>
                  </a:cubicBezTo>
                  <a:cubicBezTo>
                    <a:pt x="15735" y="19608"/>
                    <a:pt x="18537" y="21910"/>
                    <a:pt x="21673" y="23811"/>
                  </a:cubicBezTo>
                  <a:cubicBezTo>
                    <a:pt x="24875" y="25746"/>
                    <a:pt x="28044" y="27981"/>
                    <a:pt x="31513" y="29415"/>
                  </a:cubicBezTo>
                  <a:cubicBezTo>
                    <a:pt x="31532" y="29425"/>
                    <a:pt x="31549" y="29429"/>
                    <a:pt x="31565" y="29429"/>
                  </a:cubicBezTo>
                  <a:cubicBezTo>
                    <a:pt x="31662" y="29429"/>
                    <a:pt x="31699" y="29273"/>
                    <a:pt x="31613" y="29215"/>
                  </a:cubicBezTo>
                  <a:cubicBezTo>
                    <a:pt x="30212" y="28248"/>
                    <a:pt x="28578" y="27514"/>
                    <a:pt x="27077" y="26680"/>
                  </a:cubicBezTo>
                  <a:cubicBezTo>
                    <a:pt x="25409" y="25746"/>
                    <a:pt x="23674" y="24812"/>
                    <a:pt x="22140" y="23678"/>
                  </a:cubicBezTo>
                  <a:cubicBezTo>
                    <a:pt x="20806" y="22677"/>
                    <a:pt x="19338" y="21810"/>
                    <a:pt x="17937" y="20843"/>
                  </a:cubicBezTo>
                  <a:cubicBezTo>
                    <a:pt x="16369" y="19708"/>
                    <a:pt x="14901" y="18441"/>
                    <a:pt x="13434" y="17207"/>
                  </a:cubicBezTo>
                  <a:cubicBezTo>
                    <a:pt x="10632" y="14838"/>
                    <a:pt x="7963" y="12270"/>
                    <a:pt x="5628" y="9434"/>
                  </a:cubicBezTo>
                  <a:cubicBezTo>
                    <a:pt x="4527" y="8067"/>
                    <a:pt x="3493" y="6632"/>
                    <a:pt x="2626" y="5131"/>
                  </a:cubicBezTo>
                  <a:cubicBezTo>
                    <a:pt x="1692" y="3463"/>
                    <a:pt x="992" y="1729"/>
                    <a:pt x="191" y="28"/>
                  </a:cubicBezTo>
                  <a:cubicBezTo>
                    <a:pt x="181" y="8"/>
                    <a:pt x="160" y="0"/>
                    <a:pt x="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57"/>
            <p:cNvSpPr/>
            <p:nvPr/>
          </p:nvSpPr>
          <p:spPr>
            <a:xfrm>
              <a:off x="3190775" y="4197800"/>
              <a:ext cx="39225" cy="75725"/>
            </a:xfrm>
            <a:custGeom>
              <a:avLst/>
              <a:gdLst/>
              <a:ahLst/>
              <a:cxnLst/>
              <a:rect l="l" t="t" r="r" b="b"/>
              <a:pathLst>
                <a:path w="1569" h="3029" extrusionOk="0">
                  <a:moveTo>
                    <a:pt x="1014" y="0"/>
                  </a:moveTo>
                  <a:cubicBezTo>
                    <a:pt x="939" y="0"/>
                    <a:pt x="868" y="50"/>
                    <a:pt x="868" y="160"/>
                  </a:cubicBezTo>
                  <a:cubicBezTo>
                    <a:pt x="868" y="727"/>
                    <a:pt x="1068" y="1261"/>
                    <a:pt x="1002" y="1861"/>
                  </a:cubicBezTo>
                  <a:cubicBezTo>
                    <a:pt x="901" y="2428"/>
                    <a:pt x="434" y="2495"/>
                    <a:pt x="68" y="2862"/>
                  </a:cubicBezTo>
                  <a:cubicBezTo>
                    <a:pt x="1" y="2895"/>
                    <a:pt x="34" y="3029"/>
                    <a:pt x="134" y="3029"/>
                  </a:cubicBezTo>
                  <a:cubicBezTo>
                    <a:pt x="635" y="2962"/>
                    <a:pt x="1168" y="2795"/>
                    <a:pt x="1335" y="2261"/>
                  </a:cubicBezTo>
                  <a:cubicBezTo>
                    <a:pt x="1569" y="1527"/>
                    <a:pt x="1402" y="827"/>
                    <a:pt x="1168" y="93"/>
                  </a:cubicBezTo>
                  <a:cubicBezTo>
                    <a:pt x="1138" y="33"/>
                    <a:pt x="1075" y="0"/>
                    <a:pt x="1014" y="0"/>
                  </a:cubicBezTo>
                  <a:close/>
                </a:path>
              </a:pathLst>
            </a:custGeom>
            <a:solidFill>
              <a:srgbClr val="8787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57"/>
            <p:cNvSpPr/>
            <p:nvPr/>
          </p:nvSpPr>
          <p:spPr>
            <a:xfrm>
              <a:off x="3661125" y="3045950"/>
              <a:ext cx="616300" cy="775575"/>
            </a:xfrm>
            <a:custGeom>
              <a:avLst/>
              <a:gdLst/>
              <a:ahLst/>
              <a:cxnLst/>
              <a:rect l="l" t="t" r="r" b="b"/>
              <a:pathLst>
                <a:path w="24652" h="31023" extrusionOk="0">
                  <a:moveTo>
                    <a:pt x="19914" y="1"/>
                  </a:moveTo>
                  <a:cubicBezTo>
                    <a:pt x="10308" y="2803"/>
                    <a:pt x="2269" y="9107"/>
                    <a:pt x="2269" y="9107"/>
                  </a:cubicBezTo>
                  <a:lnTo>
                    <a:pt x="0" y="31023"/>
                  </a:lnTo>
                  <a:lnTo>
                    <a:pt x="17446" y="30156"/>
                  </a:lnTo>
                  <a:lnTo>
                    <a:pt x="24651" y="2569"/>
                  </a:lnTo>
                  <a:lnTo>
                    <a:pt x="199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57"/>
            <p:cNvSpPr/>
            <p:nvPr/>
          </p:nvSpPr>
          <p:spPr>
            <a:xfrm>
              <a:off x="3162425" y="3062075"/>
              <a:ext cx="582100" cy="759450"/>
            </a:xfrm>
            <a:custGeom>
              <a:avLst/>
              <a:gdLst/>
              <a:ahLst/>
              <a:cxnLst/>
              <a:rect l="l" t="t" r="r" b="b"/>
              <a:pathLst>
                <a:path w="23284" h="30378" extrusionOk="0">
                  <a:moveTo>
                    <a:pt x="3984" y="1"/>
                  </a:moveTo>
                  <a:cubicBezTo>
                    <a:pt x="3298" y="1"/>
                    <a:pt x="2936" y="56"/>
                    <a:pt x="2936" y="56"/>
                  </a:cubicBezTo>
                  <a:lnTo>
                    <a:pt x="1" y="1791"/>
                  </a:lnTo>
                  <a:lnTo>
                    <a:pt x="4637" y="28844"/>
                  </a:lnTo>
                  <a:lnTo>
                    <a:pt x="19948" y="30378"/>
                  </a:lnTo>
                  <a:lnTo>
                    <a:pt x="23284" y="7995"/>
                  </a:lnTo>
                  <a:cubicBezTo>
                    <a:pt x="13585" y="767"/>
                    <a:pt x="6537" y="1"/>
                    <a:pt x="39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57"/>
            <p:cNvSpPr/>
            <p:nvPr/>
          </p:nvSpPr>
          <p:spPr>
            <a:xfrm>
              <a:off x="3710325" y="3094325"/>
              <a:ext cx="615450" cy="769750"/>
            </a:xfrm>
            <a:custGeom>
              <a:avLst/>
              <a:gdLst/>
              <a:ahLst/>
              <a:cxnLst/>
              <a:rect l="l" t="t" r="r" b="b"/>
              <a:pathLst>
                <a:path w="24618" h="30790" extrusionOk="0">
                  <a:moveTo>
                    <a:pt x="24618" y="0"/>
                  </a:moveTo>
                  <a:lnTo>
                    <a:pt x="24618" y="0"/>
                  </a:lnTo>
                  <a:cubicBezTo>
                    <a:pt x="16212" y="768"/>
                    <a:pt x="2569" y="6972"/>
                    <a:pt x="2569" y="6972"/>
                  </a:cubicBezTo>
                  <a:lnTo>
                    <a:pt x="0" y="30789"/>
                  </a:lnTo>
                  <a:cubicBezTo>
                    <a:pt x="7005" y="29822"/>
                    <a:pt x="17946" y="28788"/>
                    <a:pt x="17946" y="28788"/>
                  </a:cubicBezTo>
                  <a:cubicBezTo>
                    <a:pt x="18614" y="18947"/>
                    <a:pt x="24618" y="1"/>
                    <a:pt x="24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57"/>
            <p:cNvSpPr/>
            <p:nvPr/>
          </p:nvSpPr>
          <p:spPr>
            <a:xfrm>
              <a:off x="3119901" y="3130901"/>
              <a:ext cx="577099" cy="739000"/>
            </a:xfrm>
            <a:custGeom>
              <a:avLst/>
              <a:gdLst/>
              <a:ahLst/>
              <a:cxnLst/>
              <a:rect l="l" t="t" r="r" b="b"/>
              <a:pathLst>
                <a:path w="23084" h="29560" extrusionOk="0">
                  <a:moveTo>
                    <a:pt x="1864" y="0"/>
                  </a:moveTo>
                  <a:cubicBezTo>
                    <a:pt x="1209" y="0"/>
                    <a:pt x="584" y="33"/>
                    <a:pt x="0" y="105"/>
                  </a:cubicBezTo>
                  <a:lnTo>
                    <a:pt x="5705" y="29560"/>
                  </a:lnTo>
                  <a:cubicBezTo>
                    <a:pt x="5705" y="29560"/>
                    <a:pt x="9011" y="28700"/>
                    <a:pt x="13735" y="28700"/>
                  </a:cubicBezTo>
                  <a:cubicBezTo>
                    <a:pt x="16097" y="28700"/>
                    <a:pt x="18814" y="28915"/>
                    <a:pt x="21649" y="29560"/>
                  </a:cubicBezTo>
                  <a:lnTo>
                    <a:pt x="23084" y="5176"/>
                  </a:lnTo>
                  <a:cubicBezTo>
                    <a:pt x="23084" y="5176"/>
                    <a:pt x="10045" y="0"/>
                    <a:pt x="18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57"/>
            <p:cNvSpPr/>
            <p:nvPr/>
          </p:nvSpPr>
          <p:spPr>
            <a:xfrm>
              <a:off x="3650275" y="3257775"/>
              <a:ext cx="133450" cy="620700"/>
            </a:xfrm>
            <a:custGeom>
              <a:avLst/>
              <a:gdLst/>
              <a:ahLst/>
              <a:cxnLst/>
              <a:rect l="l" t="t" r="r" b="b"/>
              <a:pathLst>
                <a:path w="5338" h="24828" extrusionOk="0">
                  <a:moveTo>
                    <a:pt x="1535" y="0"/>
                  </a:moveTo>
                  <a:lnTo>
                    <a:pt x="1" y="24518"/>
                  </a:lnTo>
                  <a:cubicBezTo>
                    <a:pt x="430" y="24749"/>
                    <a:pt x="844" y="24828"/>
                    <a:pt x="1209" y="24828"/>
                  </a:cubicBezTo>
                  <a:cubicBezTo>
                    <a:pt x="2004" y="24828"/>
                    <a:pt x="2569" y="24451"/>
                    <a:pt x="2569" y="24451"/>
                  </a:cubicBezTo>
                  <a:lnTo>
                    <a:pt x="5338" y="234"/>
                  </a:lnTo>
                  <a:lnTo>
                    <a:pt x="5338" y="234"/>
                  </a:lnTo>
                  <a:cubicBezTo>
                    <a:pt x="4633" y="404"/>
                    <a:pt x="4032" y="466"/>
                    <a:pt x="3532" y="466"/>
                  </a:cubicBezTo>
                  <a:cubicBezTo>
                    <a:pt x="2161" y="466"/>
                    <a:pt x="1535" y="0"/>
                    <a:pt x="15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57"/>
            <p:cNvSpPr/>
            <p:nvPr/>
          </p:nvSpPr>
          <p:spPr>
            <a:xfrm>
              <a:off x="3663625" y="3318025"/>
              <a:ext cx="90925" cy="519100"/>
            </a:xfrm>
            <a:custGeom>
              <a:avLst/>
              <a:gdLst/>
              <a:ahLst/>
              <a:cxnLst/>
              <a:rect l="l" t="t" r="r" b="b"/>
              <a:pathLst>
                <a:path w="3637" h="20764" extrusionOk="0">
                  <a:moveTo>
                    <a:pt x="2702" y="1"/>
                  </a:moveTo>
                  <a:cubicBezTo>
                    <a:pt x="2294" y="1"/>
                    <a:pt x="1885" y="276"/>
                    <a:pt x="1868" y="826"/>
                  </a:cubicBezTo>
                  <a:cubicBezTo>
                    <a:pt x="1702" y="3928"/>
                    <a:pt x="1301" y="7064"/>
                    <a:pt x="1068" y="10199"/>
                  </a:cubicBezTo>
                  <a:cubicBezTo>
                    <a:pt x="868" y="13569"/>
                    <a:pt x="0" y="17205"/>
                    <a:pt x="501" y="20574"/>
                  </a:cubicBezTo>
                  <a:cubicBezTo>
                    <a:pt x="531" y="20709"/>
                    <a:pt x="622" y="20763"/>
                    <a:pt x="722" y="20763"/>
                  </a:cubicBezTo>
                  <a:cubicBezTo>
                    <a:pt x="844" y="20763"/>
                    <a:pt x="980" y="20683"/>
                    <a:pt x="1034" y="20574"/>
                  </a:cubicBezTo>
                  <a:cubicBezTo>
                    <a:pt x="2335" y="17505"/>
                    <a:pt x="2302" y="14102"/>
                    <a:pt x="2669" y="10833"/>
                  </a:cubicBezTo>
                  <a:cubicBezTo>
                    <a:pt x="3002" y="7564"/>
                    <a:pt x="3636" y="4095"/>
                    <a:pt x="3536" y="826"/>
                  </a:cubicBezTo>
                  <a:cubicBezTo>
                    <a:pt x="3520" y="276"/>
                    <a:pt x="3111" y="1"/>
                    <a:pt x="2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57"/>
            <p:cNvSpPr/>
            <p:nvPr/>
          </p:nvSpPr>
          <p:spPr>
            <a:xfrm>
              <a:off x="3785600" y="3106700"/>
              <a:ext cx="405750" cy="147100"/>
            </a:xfrm>
            <a:custGeom>
              <a:avLst/>
              <a:gdLst/>
              <a:ahLst/>
              <a:cxnLst/>
              <a:rect l="l" t="t" r="r" b="b"/>
              <a:pathLst>
                <a:path w="16230" h="5884" extrusionOk="0">
                  <a:moveTo>
                    <a:pt x="16133" y="1"/>
                  </a:moveTo>
                  <a:cubicBezTo>
                    <a:pt x="16124" y="1"/>
                    <a:pt x="16114" y="2"/>
                    <a:pt x="16103" y="6"/>
                  </a:cubicBezTo>
                  <a:cubicBezTo>
                    <a:pt x="13268" y="439"/>
                    <a:pt x="10532" y="1273"/>
                    <a:pt x="7830" y="2241"/>
                  </a:cubicBezTo>
                  <a:cubicBezTo>
                    <a:pt x="5229" y="3208"/>
                    <a:pt x="2360" y="4209"/>
                    <a:pt x="58" y="5777"/>
                  </a:cubicBezTo>
                  <a:cubicBezTo>
                    <a:pt x="1" y="5805"/>
                    <a:pt x="17" y="5883"/>
                    <a:pt x="66" y="5883"/>
                  </a:cubicBezTo>
                  <a:cubicBezTo>
                    <a:pt x="74" y="5883"/>
                    <a:pt x="82" y="5881"/>
                    <a:pt x="92" y="5877"/>
                  </a:cubicBezTo>
                  <a:cubicBezTo>
                    <a:pt x="2727" y="4776"/>
                    <a:pt x="5229" y="3542"/>
                    <a:pt x="7897" y="2541"/>
                  </a:cubicBezTo>
                  <a:cubicBezTo>
                    <a:pt x="10599" y="1540"/>
                    <a:pt x="13368" y="873"/>
                    <a:pt x="16170" y="139"/>
                  </a:cubicBezTo>
                  <a:cubicBezTo>
                    <a:pt x="16229" y="110"/>
                    <a:pt x="16209" y="1"/>
                    <a:pt x="161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57"/>
            <p:cNvSpPr/>
            <p:nvPr/>
          </p:nvSpPr>
          <p:spPr>
            <a:xfrm>
              <a:off x="3762850" y="3093375"/>
              <a:ext cx="357575" cy="164425"/>
            </a:xfrm>
            <a:custGeom>
              <a:avLst/>
              <a:gdLst/>
              <a:ahLst/>
              <a:cxnLst/>
              <a:rect l="l" t="t" r="r" b="b"/>
              <a:pathLst>
                <a:path w="14303" h="6577" extrusionOk="0">
                  <a:moveTo>
                    <a:pt x="14178" y="1"/>
                  </a:moveTo>
                  <a:cubicBezTo>
                    <a:pt x="14167" y="1"/>
                    <a:pt x="14156" y="2"/>
                    <a:pt x="14144" y="5"/>
                  </a:cubicBezTo>
                  <a:cubicBezTo>
                    <a:pt x="11542" y="405"/>
                    <a:pt x="9007" y="1540"/>
                    <a:pt x="6606" y="2674"/>
                  </a:cubicBezTo>
                  <a:cubicBezTo>
                    <a:pt x="4337" y="3708"/>
                    <a:pt x="2002" y="4975"/>
                    <a:pt x="34" y="6510"/>
                  </a:cubicBezTo>
                  <a:cubicBezTo>
                    <a:pt x="1" y="6543"/>
                    <a:pt x="34" y="6576"/>
                    <a:pt x="68" y="6576"/>
                  </a:cubicBezTo>
                  <a:cubicBezTo>
                    <a:pt x="4604" y="4008"/>
                    <a:pt x="9074" y="1373"/>
                    <a:pt x="14211" y="172"/>
                  </a:cubicBezTo>
                  <a:cubicBezTo>
                    <a:pt x="14302" y="142"/>
                    <a:pt x="14283" y="1"/>
                    <a:pt x="141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57"/>
            <p:cNvSpPr/>
            <p:nvPr/>
          </p:nvSpPr>
          <p:spPr>
            <a:xfrm>
              <a:off x="3180775" y="3104550"/>
              <a:ext cx="492050" cy="141575"/>
            </a:xfrm>
            <a:custGeom>
              <a:avLst/>
              <a:gdLst/>
              <a:ahLst/>
              <a:cxnLst/>
              <a:rect l="l" t="t" r="r" b="b"/>
              <a:pathLst>
                <a:path w="19682" h="5663" extrusionOk="0">
                  <a:moveTo>
                    <a:pt x="425" y="1"/>
                  </a:moveTo>
                  <a:cubicBezTo>
                    <a:pt x="306" y="1"/>
                    <a:pt x="187" y="8"/>
                    <a:pt x="67" y="25"/>
                  </a:cubicBezTo>
                  <a:cubicBezTo>
                    <a:pt x="1" y="58"/>
                    <a:pt x="1" y="159"/>
                    <a:pt x="67" y="192"/>
                  </a:cubicBezTo>
                  <a:cubicBezTo>
                    <a:pt x="3169" y="892"/>
                    <a:pt x="6305" y="1426"/>
                    <a:pt x="9407" y="2093"/>
                  </a:cubicBezTo>
                  <a:cubicBezTo>
                    <a:pt x="12910" y="2860"/>
                    <a:pt x="16245" y="4261"/>
                    <a:pt x="19548" y="5662"/>
                  </a:cubicBezTo>
                  <a:cubicBezTo>
                    <a:pt x="19615" y="5662"/>
                    <a:pt x="19681" y="5596"/>
                    <a:pt x="19615" y="5562"/>
                  </a:cubicBezTo>
                  <a:cubicBezTo>
                    <a:pt x="16412" y="4028"/>
                    <a:pt x="13277" y="2760"/>
                    <a:pt x="9841" y="1893"/>
                  </a:cubicBezTo>
                  <a:cubicBezTo>
                    <a:pt x="8106" y="1426"/>
                    <a:pt x="6338" y="1126"/>
                    <a:pt x="4570" y="726"/>
                  </a:cubicBezTo>
                  <a:cubicBezTo>
                    <a:pt x="3770" y="559"/>
                    <a:pt x="2969" y="392"/>
                    <a:pt x="2169" y="259"/>
                  </a:cubicBezTo>
                  <a:cubicBezTo>
                    <a:pt x="1588" y="176"/>
                    <a:pt x="1006" y="1"/>
                    <a:pt x="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57"/>
            <p:cNvSpPr/>
            <p:nvPr/>
          </p:nvSpPr>
          <p:spPr>
            <a:xfrm>
              <a:off x="3256675" y="3074925"/>
              <a:ext cx="428350" cy="161425"/>
            </a:xfrm>
            <a:custGeom>
              <a:avLst/>
              <a:gdLst/>
              <a:ahLst/>
              <a:cxnLst/>
              <a:rect l="l" t="t" r="r" b="b"/>
              <a:pathLst>
                <a:path w="17134" h="6457" extrusionOk="0">
                  <a:moveTo>
                    <a:pt x="1327" y="0"/>
                  </a:moveTo>
                  <a:cubicBezTo>
                    <a:pt x="894" y="0"/>
                    <a:pt x="462" y="24"/>
                    <a:pt x="33" y="76"/>
                  </a:cubicBezTo>
                  <a:cubicBezTo>
                    <a:pt x="0" y="76"/>
                    <a:pt x="0" y="109"/>
                    <a:pt x="33" y="109"/>
                  </a:cubicBezTo>
                  <a:cubicBezTo>
                    <a:pt x="1635" y="309"/>
                    <a:pt x="3236" y="443"/>
                    <a:pt x="4837" y="743"/>
                  </a:cubicBezTo>
                  <a:cubicBezTo>
                    <a:pt x="6171" y="1010"/>
                    <a:pt x="7439" y="1477"/>
                    <a:pt x="8706" y="1911"/>
                  </a:cubicBezTo>
                  <a:cubicBezTo>
                    <a:pt x="11742" y="2911"/>
                    <a:pt x="14344" y="4779"/>
                    <a:pt x="17046" y="6447"/>
                  </a:cubicBezTo>
                  <a:cubicBezTo>
                    <a:pt x="17052" y="6453"/>
                    <a:pt x="17059" y="6456"/>
                    <a:pt x="17066" y="6456"/>
                  </a:cubicBezTo>
                  <a:cubicBezTo>
                    <a:pt x="17099" y="6456"/>
                    <a:pt x="17133" y="6402"/>
                    <a:pt x="17079" y="6347"/>
                  </a:cubicBezTo>
                  <a:cubicBezTo>
                    <a:pt x="14544" y="4579"/>
                    <a:pt x="12075" y="2778"/>
                    <a:pt x="9107" y="1744"/>
                  </a:cubicBezTo>
                  <a:cubicBezTo>
                    <a:pt x="6671" y="884"/>
                    <a:pt x="3966" y="0"/>
                    <a:pt x="1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57"/>
            <p:cNvSpPr/>
            <p:nvPr/>
          </p:nvSpPr>
          <p:spPr>
            <a:xfrm>
              <a:off x="3219125" y="3085650"/>
              <a:ext cx="171575" cy="32150"/>
            </a:xfrm>
            <a:custGeom>
              <a:avLst/>
              <a:gdLst/>
              <a:ahLst/>
              <a:cxnLst/>
              <a:rect l="l" t="t" r="r" b="b"/>
              <a:pathLst>
                <a:path w="6863" h="1286" extrusionOk="0">
                  <a:moveTo>
                    <a:pt x="1114" y="1"/>
                  </a:moveTo>
                  <a:cubicBezTo>
                    <a:pt x="755" y="1"/>
                    <a:pt x="395" y="16"/>
                    <a:pt x="34" y="47"/>
                  </a:cubicBezTo>
                  <a:cubicBezTo>
                    <a:pt x="1" y="81"/>
                    <a:pt x="1" y="147"/>
                    <a:pt x="34" y="147"/>
                  </a:cubicBezTo>
                  <a:cubicBezTo>
                    <a:pt x="2369" y="314"/>
                    <a:pt x="4471" y="648"/>
                    <a:pt x="6672" y="1281"/>
                  </a:cubicBezTo>
                  <a:cubicBezTo>
                    <a:pt x="6683" y="1284"/>
                    <a:pt x="6692" y="1285"/>
                    <a:pt x="6702" y="1285"/>
                  </a:cubicBezTo>
                  <a:cubicBezTo>
                    <a:pt x="6815" y="1285"/>
                    <a:pt x="6862" y="1112"/>
                    <a:pt x="6739" y="1081"/>
                  </a:cubicBezTo>
                  <a:cubicBezTo>
                    <a:pt x="4939" y="434"/>
                    <a:pt x="3044" y="1"/>
                    <a:pt x="11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57"/>
            <p:cNvSpPr/>
            <p:nvPr/>
          </p:nvSpPr>
          <p:spPr>
            <a:xfrm>
              <a:off x="2148375" y="3217800"/>
              <a:ext cx="1048675" cy="366525"/>
            </a:xfrm>
            <a:custGeom>
              <a:avLst/>
              <a:gdLst/>
              <a:ahLst/>
              <a:cxnLst/>
              <a:rect l="l" t="t" r="r" b="b"/>
              <a:pathLst>
                <a:path w="41947" h="14661" extrusionOk="0">
                  <a:moveTo>
                    <a:pt x="5822" y="1"/>
                  </a:moveTo>
                  <a:cubicBezTo>
                    <a:pt x="2542" y="1"/>
                    <a:pt x="61" y="793"/>
                    <a:pt x="34" y="3167"/>
                  </a:cubicBezTo>
                  <a:cubicBezTo>
                    <a:pt x="0" y="4802"/>
                    <a:pt x="1568" y="6503"/>
                    <a:pt x="5304" y="7871"/>
                  </a:cubicBezTo>
                  <a:cubicBezTo>
                    <a:pt x="12076" y="10372"/>
                    <a:pt x="23851" y="11773"/>
                    <a:pt x="34792" y="14309"/>
                  </a:cubicBezTo>
                  <a:cubicBezTo>
                    <a:pt x="35861" y="14553"/>
                    <a:pt x="36744" y="14660"/>
                    <a:pt x="37463" y="14660"/>
                  </a:cubicBezTo>
                  <a:cubicBezTo>
                    <a:pt x="41947" y="14660"/>
                    <a:pt x="40058" y="10484"/>
                    <a:pt x="37327" y="9305"/>
                  </a:cubicBezTo>
                  <a:cubicBezTo>
                    <a:pt x="34158" y="7937"/>
                    <a:pt x="25285" y="4201"/>
                    <a:pt x="20215" y="2634"/>
                  </a:cubicBezTo>
                  <a:cubicBezTo>
                    <a:pt x="17215" y="1720"/>
                    <a:pt x="10653" y="1"/>
                    <a:pt x="5822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57"/>
            <p:cNvSpPr/>
            <p:nvPr/>
          </p:nvSpPr>
          <p:spPr>
            <a:xfrm>
              <a:off x="4135075" y="3376975"/>
              <a:ext cx="126300" cy="51550"/>
            </a:xfrm>
            <a:custGeom>
              <a:avLst/>
              <a:gdLst/>
              <a:ahLst/>
              <a:cxnLst/>
              <a:rect l="l" t="t" r="r" b="b"/>
              <a:pathLst>
                <a:path w="5052" h="2062" extrusionOk="0">
                  <a:moveTo>
                    <a:pt x="956" y="1"/>
                  </a:moveTo>
                  <a:cubicBezTo>
                    <a:pt x="645" y="1"/>
                    <a:pt x="424" y="61"/>
                    <a:pt x="356" y="203"/>
                  </a:cubicBezTo>
                  <a:cubicBezTo>
                    <a:pt x="0" y="938"/>
                    <a:pt x="2680" y="2061"/>
                    <a:pt x="4103" y="2061"/>
                  </a:cubicBezTo>
                  <a:cubicBezTo>
                    <a:pt x="4681" y="2061"/>
                    <a:pt x="5051" y="1876"/>
                    <a:pt x="4926" y="1404"/>
                  </a:cubicBezTo>
                  <a:cubicBezTo>
                    <a:pt x="4793" y="925"/>
                    <a:pt x="2179" y="1"/>
                    <a:pt x="956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57"/>
            <p:cNvSpPr/>
            <p:nvPr/>
          </p:nvSpPr>
          <p:spPr>
            <a:xfrm>
              <a:off x="4108350" y="3427375"/>
              <a:ext cx="155150" cy="50975"/>
            </a:xfrm>
            <a:custGeom>
              <a:avLst/>
              <a:gdLst/>
              <a:ahLst/>
              <a:cxnLst/>
              <a:rect l="l" t="t" r="r" b="b"/>
              <a:pathLst>
                <a:path w="6206" h="2039" extrusionOk="0">
                  <a:moveTo>
                    <a:pt x="1225" y="0"/>
                  </a:moveTo>
                  <a:cubicBezTo>
                    <a:pt x="460" y="0"/>
                    <a:pt x="0" y="190"/>
                    <a:pt x="291" y="655"/>
                  </a:cubicBezTo>
                  <a:cubicBezTo>
                    <a:pt x="572" y="1100"/>
                    <a:pt x="3813" y="2038"/>
                    <a:pt x="5280" y="2038"/>
                  </a:cubicBezTo>
                  <a:cubicBezTo>
                    <a:pt x="5903" y="2038"/>
                    <a:pt x="6206" y="1870"/>
                    <a:pt x="5828" y="1422"/>
                  </a:cubicBezTo>
                  <a:cubicBezTo>
                    <a:pt x="5155" y="662"/>
                    <a:pt x="2655" y="0"/>
                    <a:pt x="1225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57"/>
            <p:cNvSpPr/>
            <p:nvPr/>
          </p:nvSpPr>
          <p:spPr>
            <a:xfrm>
              <a:off x="4117275" y="3497725"/>
              <a:ext cx="123450" cy="40225"/>
            </a:xfrm>
            <a:custGeom>
              <a:avLst/>
              <a:gdLst/>
              <a:ahLst/>
              <a:cxnLst/>
              <a:rect l="l" t="t" r="r" b="b"/>
              <a:pathLst>
                <a:path w="4938" h="1609" extrusionOk="0">
                  <a:moveTo>
                    <a:pt x="3524" y="0"/>
                  </a:moveTo>
                  <a:cubicBezTo>
                    <a:pt x="3175" y="0"/>
                    <a:pt x="2903" y="43"/>
                    <a:pt x="2502" y="43"/>
                  </a:cubicBezTo>
                  <a:cubicBezTo>
                    <a:pt x="1902" y="43"/>
                    <a:pt x="1" y="476"/>
                    <a:pt x="34" y="1010"/>
                  </a:cubicBezTo>
                  <a:cubicBezTo>
                    <a:pt x="57" y="1512"/>
                    <a:pt x="1000" y="1608"/>
                    <a:pt x="1765" y="1608"/>
                  </a:cubicBezTo>
                  <a:cubicBezTo>
                    <a:pt x="2119" y="1608"/>
                    <a:pt x="2434" y="1588"/>
                    <a:pt x="2602" y="1577"/>
                  </a:cubicBezTo>
                  <a:cubicBezTo>
                    <a:pt x="3203" y="1510"/>
                    <a:pt x="3737" y="1410"/>
                    <a:pt x="4204" y="1244"/>
                  </a:cubicBezTo>
                  <a:cubicBezTo>
                    <a:pt x="4704" y="1077"/>
                    <a:pt x="4937" y="1043"/>
                    <a:pt x="4804" y="576"/>
                  </a:cubicBezTo>
                  <a:cubicBezTo>
                    <a:pt x="4704" y="209"/>
                    <a:pt x="4204" y="43"/>
                    <a:pt x="3803" y="9"/>
                  </a:cubicBezTo>
                  <a:cubicBezTo>
                    <a:pt x="3703" y="3"/>
                    <a:pt x="3611" y="0"/>
                    <a:pt x="3524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57"/>
            <p:cNvSpPr/>
            <p:nvPr/>
          </p:nvSpPr>
          <p:spPr>
            <a:xfrm>
              <a:off x="4145625" y="3540350"/>
              <a:ext cx="85100" cy="50500"/>
            </a:xfrm>
            <a:custGeom>
              <a:avLst/>
              <a:gdLst/>
              <a:ahLst/>
              <a:cxnLst/>
              <a:rect l="l" t="t" r="r" b="b"/>
              <a:pathLst>
                <a:path w="3404" h="2020" extrusionOk="0">
                  <a:moveTo>
                    <a:pt x="2719" y="1"/>
                  </a:moveTo>
                  <a:cubicBezTo>
                    <a:pt x="2425" y="1"/>
                    <a:pt x="2021" y="142"/>
                    <a:pt x="1602" y="473"/>
                  </a:cubicBezTo>
                  <a:cubicBezTo>
                    <a:pt x="1402" y="639"/>
                    <a:pt x="1" y="1740"/>
                    <a:pt x="701" y="1974"/>
                  </a:cubicBezTo>
                  <a:cubicBezTo>
                    <a:pt x="792" y="2005"/>
                    <a:pt x="884" y="2020"/>
                    <a:pt x="978" y="2020"/>
                  </a:cubicBezTo>
                  <a:cubicBezTo>
                    <a:pt x="1476" y="2020"/>
                    <a:pt x="2010" y="1626"/>
                    <a:pt x="2402" y="1373"/>
                  </a:cubicBezTo>
                  <a:cubicBezTo>
                    <a:pt x="2803" y="1106"/>
                    <a:pt x="3403" y="406"/>
                    <a:pt x="3070" y="106"/>
                  </a:cubicBezTo>
                  <a:cubicBezTo>
                    <a:pt x="2990" y="38"/>
                    <a:pt x="2869" y="1"/>
                    <a:pt x="2719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57"/>
            <p:cNvSpPr/>
            <p:nvPr/>
          </p:nvSpPr>
          <p:spPr>
            <a:xfrm>
              <a:off x="4146475" y="3379625"/>
              <a:ext cx="22525" cy="18275"/>
            </a:xfrm>
            <a:custGeom>
              <a:avLst/>
              <a:gdLst/>
              <a:ahLst/>
              <a:cxnLst/>
              <a:rect l="l" t="t" r="r" b="b"/>
              <a:pathLst>
                <a:path w="901" h="731" extrusionOk="0">
                  <a:moveTo>
                    <a:pt x="466" y="169"/>
                  </a:moveTo>
                  <a:cubicBezTo>
                    <a:pt x="565" y="169"/>
                    <a:pt x="649" y="216"/>
                    <a:pt x="767" y="263"/>
                  </a:cubicBezTo>
                  <a:cubicBezTo>
                    <a:pt x="667" y="330"/>
                    <a:pt x="634" y="430"/>
                    <a:pt x="634" y="530"/>
                  </a:cubicBezTo>
                  <a:cubicBezTo>
                    <a:pt x="601" y="530"/>
                    <a:pt x="567" y="530"/>
                    <a:pt x="534" y="497"/>
                  </a:cubicBezTo>
                  <a:cubicBezTo>
                    <a:pt x="467" y="497"/>
                    <a:pt x="0" y="297"/>
                    <a:pt x="334" y="197"/>
                  </a:cubicBezTo>
                  <a:cubicBezTo>
                    <a:pt x="383" y="177"/>
                    <a:pt x="426" y="169"/>
                    <a:pt x="466" y="169"/>
                  </a:cubicBezTo>
                  <a:close/>
                  <a:moveTo>
                    <a:pt x="393" y="0"/>
                  </a:moveTo>
                  <a:cubicBezTo>
                    <a:pt x="307" y="0"/>
                    <a:pt x="224" y="18"/>
                    <a:pt x="134" y="63"/>
                  </a:cubicBezTo>
                  <a:cubicBezTo>
                    <a:pt x="0" y="163"/>
                    <a:pt x="0" y="364"/>
                    <a:pt x="134" y="464"/>
                  </a:cubicBezTo>
                  <a:cubicBezTo>
                    <a:pt x="267" y="597"/>
                    <a:pt x="534" y="697"/>
                    <a:pt x="734" y="730"/>
                  </a:cubicBezTo>
                  <a:cubicBezTo>
                    <a:pt x="834" y="730"/>
                    <a:pt x="867" y="664"/>
                    <a:pt x="801" y="597"/>
                  </a:cubicBezTo>
                  <a:cubicBezTo>
                    <a:pt x="767" y="530"/>
                    <a:pt x="901" y="364"/>
                    <a:pt x="901" y="263"/>
                  </a:cubicBezTo>
                  <a:cubicBezTo>
                    <a:pt x="901" y="263"/>
                    <a:pt x="867" y="230"/>
                    <a:pt x="867" y="230"/>
                  </a:cubicBezTo>
                  <a:cubicBezTo>
                    <a:pt x="901" y="163"/>
                    <a:pt x="767" y="97"/>
                    <a:pt x="734" y="63"/>
                  </a:cubicBezTo>
                  <a:cubicBezTo>
                    <a:pt x="606" y="27"/>
                    <a:pt x="498" y="0"/>
                    <a:pt x="393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57"/>
            <p:cNvSpPr/>
            <p:nvPr/>
          </p:nvSpPr>
          <p:spPr>
            <a:xfrm>
              <a:off x="4118500" y="3430925"/>
              <a:ext cx="24650" cy="17850"/>
            </a:xfrm>
            <a:custGeom>
              <a:avLst/>
              <a:gdLst/>
              <a:ahLst/>
              <a:cxnLst/>
              <a:rect l="l" t="t" r="r" b="b"/>
              <a:pathLst>
                <a:path w="986" h="714" extrusionOk="0">
                  <a:moveTo>
                    <a:pt x="491" y="171"/>
                  </a:moveTo>
                  <a:cubicBezTo>
                    <a:pt x="519" y="171"/>
                    <a:pt x="541" y="174"/>
                    <a:pt x="552" y="180"/>
                  </a:cubicBezTo>
                  <a:cubicBezTo>
                    <a:pt x="619" y="180"/>
                    <a:pt x="652" y="213"/>
                    <a:pt x="685" y="213"/>
                  </a:cubicBezTo>
                  <a:cubicBezTo>
                    <a:pt x="652" y="246"/>
                    <a:pt x="619" y="313"/>
                    <a:pt x="619" y="346"/>
                  </a:cubicBezTo>
                  <a:cubicBezTo>
                    <a:pt x="619" y="413"/>
                    <a:pt x="619" y="480"/>
                    <a:pt x="619" y="546"/>
                  </a:cubicBezTo>
                  <a:cubicBezTo>
                    <a:pt x="519" y="513"/>
                    <a:pt x="385" y="413"/>
                    <a:pt x="285" y="380"/>
                  </a:cubicBezTo>
                  <a:cubicBezTo>
                    <a:pt x="63" y="241"/>
                    <a:pt x="350" y="171"/>
                    <a:pt x="491" y="171"/>
                  </a:cubicBezTo>
                  <a:close/>
                  <a:moveTo>
                    <a:pt x="418" y="0"/>
                  </a:moveTo>
                  <a:cubicBezTo>
                    <a:pt x="200" y="0"/>
                    <a:pt x="1" y="56"/>
                    <a:pt x="18" y="246"/>
                  </a:cubicBezTo>
                  <a:cubicBezTo>
                    <a:pt x="52" y="446"/>
                    <a:pt x="185" y="513"/>
                    <a:pt x="352" y="613"/>
                  </a:cubicBezTo>
                  <a:cubicBezTo>
                    <a:pt x="419" y="647"/>
                    <a:pt x="619" y="713"/>
                    <a:pt x="719" y="713"/>
                  </a:cubicBezTo>
                  <a:lnTo>
                    <a:pt x="786" y="713"/>
                  </a:lnTo>
                  <a:cubicBezTo>
                    <a:pt x="786" y="680"/>
                    <a:pt x="786" y="680"/>
                    <a:pt x="786" y="680"/>
                  </a:cubicBezTo>
                  <a:cubicBezTo>
                    <a:pt x="786" y="647"/>
                    <a:pt x="786" y="647"/>
                    <a:pt x="786" y="647"/>
                  </a:cubicBezTo>
                  <a:cubicBezTo>
                    <a:pt x="752" y="613"/>
                    <a:pt x="752" y="546"/>
                    <a:pt x="752" y="513"/>
                  </a:cubicBezTo>
                  <a:cubicBezTo>
                    <a:pt x="719" y="346"/>
                    <a:pt x="886" y="313"/>
                    <a:pt x="952" y="213"/>
                  </a:cubicBezTo>
                  <a:cubicBezTo>
                    <a:pt x="986" y="180"/>
                    <a:pt x="986" y="146"/>
                    <a:pt x="952" y="113"/>
                  </a:cubicBezTo>
                  <a:cubicBezTo>
                    <a:pt x="952" y="113"/>
                    <a:pt x="952" y="79"/>
                    <a:pt x="919" y="79"/>
                  </a:cubicBezTo>
                  <a:cubicBezTo>
                    <a:pt x="839" y="47"/>
                    <a:pt x="620" y="0"/>
                    <a:pt x="418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57"/>
            <p:cNvSpPr/>
            <p:nvPr/>
          </p:nvSpPr>
          <p:spPr>
            <a:xfrm>
              <a:off x="4121450" y="3515225"/>
              <a:ext cx="19200" cy="15900"/>
            </a:xfrm>
            <a:custGeom>
              <a:avLst/>
              <a:gdLst/>
              <a:ahLst/>
              <a:cxnLst/>
              <a:rect l="l" t="t" r="r" b="b"/>
              <a:pathLst>
                <a:path w="768" h="636" extrusionOk="0">
                  <a:moveTo>
                    <a:pt x="434" y="177"/>
                  </a:moveTo>
                  <a:cubicBezTo>
                    <a:pt x="434" y="310"/>
                    <a:pt x="467" y="410"/>
                    <a:pt x="567" y="510"/>
                  </a:cubicBezTo>
                  <a:lnTo>
                    <a:pt x="301" y="510"/>
                  </a:lnTo>
                  <a:cubicBezTo>
                    <a:pt x="134" y="477"/>
                    <a:pt x="234" y="277"/>
                    <a:pt x="334" y="210"/>
                  </a:cubicBezTo>
                  <a:cubicBezTo>
                    <a:pt x="367" y="210"/>
                    <a:pt x="401" y="177"/>
                    <a:pt x="434" y="177"/>
                  </a:cubicBezTo>
                  <a:close/>
                  <a:moveTo>
                    <a:pt x="537" y="1"/>
                  </a:moveTo>
                  <a:cubicBezTo>
                    <a:pt x="525" y="1"/>
                    <a:pt x="513" y="4"/>
                    <a:pt x="501" y="10"/>
                  </a:cubicBezTo>
                  <a:cubicBezTo>
                    <a:pt x="301" y="77"/>
                    <a:pt x="0" y="177"/>
                    <a:pt x="67" y="477"/>
                  </a:cubicBezTo>
                  <a:cubicBezTo>
                    <a:pt x="109" y="601"/>
                    <a:pt x="279" y="635"/>
                    <a:pt x="442" y="635"/>
                  </a:cubicBezTo>
                  <a:cubicBezTo>
                    <a:pt x="541" y="635"/>
                    <a:pt x="638" y="623"/>
                    <a:pt x="701" y="610"/>
                  </a:cubicBezTo>
                  <a:cubicBezTo>
                    <a:pt x="768" y="610"/>
                    <a:pt x="734" y="510"/>
                    <a:pt x="701" y="510"/>
                  </a:cubicBezTo>
                  <a:cubicBezTo>
                    <a:pt x="634" y="377"/>
                    <a:pt x="501" y="277"/>
                    <a:pt x="601" y="110"/>
                  </a:cubicBezTo>
                  <a:cubicBezTo>
                    <a:pt x="628" y="55"/>
                    <a:pt x="589" y="1"/>
                    <a:pt x="537" y="1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57"/>
            <p:cNvSpPr/>
            <p:nvPr/>
          </p:nvSpPr>
          <p:spPr>
            <a:xfrm>
              <a:off x="4159800" y="3575150"/>
              <a:ext cx="15875" cy="14375"/>
            </a:xfrm>
            <a:custGeom>
              <a:avLst/>
              <a:gdLst/>
              <a:ahLst/>
              <a:cxnLst/>
              <a:rect l="l" t="t" r="r" b="b"/>
              <a:pathLst>
                <a:path w="635" h="575" extrusionOk="0">
                  <a:moveTo>
                    <a:pt x="234" y="181"/>
                  </a:moveTo>
                  <a:cubicBezTo>
                    <a:pt x="268" y="281"/>
                    <a:pt x="334" y="348"/>
                    <a:pt x="434" y="415"/>
                  </a:cubicBezTo>
                  <a:cubicBezTo>
                    <a:pt x="396" y="425"/>
                    <a:pt x="357" y="431"/>
                    <a:pt x="322" y="431"/>
                  </a:cubicBezTo>
                  <a:cubicBezTo>
                    <a:pt x="238" y="431"/>
                    <a:pt x="177" y="390"/>
                    <a:pt x="201" y="248"/>
                  </a:cubicBezTo>
                  <a:cubicBezTo>
                    <a:pt x="201" y="248"/>
                    <a:pt x="234" y="215"/>
                    <a:pt x="234" y="181"/>
                  </a:cubicBezTo>
                  <a:close/>
                  <a:moveTo>
                    <a:pt x="296" y="1"/>
                  </a:moveTo>
                  <a:cubicBezTo>
                    <a:pt x="287" y="1"/>
                    <a:pt x="277" y="5"/>
                    <a:pt x="268" y="15"/>
                  </a:cubicBezTo>
                  <a:lnTo>
                    <a:pt x="234" y="15"/>
                  </a:lnTo>
                  <a:cubicBezTo>
                    <a:pt x="201" y="15"/>
                    <a:pt x="168" y="15"/>
                    <a:pt x="168" y="48"/>
                  </a:cubicBezTo>
                  <a:cubicBezTo>
                    <a:pt x="34" y="248"/>
                    <a:pt x="1" y="448"/>
                    <a:pt x="234" y="548"/>
                  </a:cubicBezTo>
                  <a:cubicBezTo>
                    <a:pt x="270" y="566"/>
                    <a:pt x="315" y="574"/>
                    <a:pt x="363" y="574"/>
                  </a:cubicBezTo>
                  <a:cubicBezTo>
                    <a:pt x="492" y="574"/>
                    <a:pt x="635" y="513"/>
                    <a:pt x="635" y="415"/>
                  </a:cubicBezTo>
                  <a:cubicBezTo>
                    <a:pt x="635" y="381"/>
                    <a:pt x="635" y="381"/>
                    <a:pt x="635" y="348"/>
                  </a:cubicBezTo>
                  <a:cubicBezTo>
                    <a:pt x="468" y="281"/>
                    <a:pt x="368" y="215"/>
                    <a:pt x="334" y="48"/>
                  </a:cubicBezTo>
                  <a:cubicBezTo>
                    <a:pt x="334" y="24"/>
                    <a:pt x="318" y="1"/>
                    <a:pt x="296" y="1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57"/>
            <p:cNvSpPr/>
            <p:nvPr/>
          </p:nvSpPr>
          <p:spPr>
            <a:xfrm>
              <a:off x="2855550" y="3369525"/>
              <a:ext cx="589600" cy="304950"/>
            </a:xfrm>
            <a:custGeom>
              <a:avLst/>
              <a:gdLst/>
              <a:ahLst/>
              <a:cxnLst/>
              <a:rect l="l" t="t" r="r" b="b"/>
              <a:pathLst>
                <a:path w="23584" h="12198" extrusionOk="0">
                  <a:moveTo>
                    <a:pt x="12376" y="0"/>
                  </a:moveTo>
                  <a:cubicBezTo>
                    <a:pt x="12376" y="0"/>
                    <a:pt x="9741" y="667"/>
                    <a:pt x="7706" y="2102"/>
                  </a:cubicBezTo>
                  <a:cubicBezTo>
                    <a:pt x="7165" y="2478"/>
                    <a:pt x="6582" y="2606"/>
                    <a:pt x="6012" y="2606"/>
                  </a:cubicBezTo>
                  <a:cubicBezTo>
                    <a:pt x="4966" y="2606"/>
                    <a:pt x="3962" y="2176"/>
                    <a:pt x="3336" y="2068"/>
                  </a:cubicBezTo>
                  <a:cubicBezTo>
                    <a:pt x="3336" y="2068"/>
                    <a:pt x="0" y="4770"/>
                    <a:pt x="3336" y="6572"/>
                  </a:cubicBezTo>
                  <a:cubicBezTo>
                    <a:pt x="6672" y="8340"/>
                    <a:pt x="11675" y="11409"/>
                    <a:pt x="15211" y="12009"/>
                  </a:cubicBezTo>
                  <a:cubicBezTo>
                    <a:pt x="16073" y="12149"/>
                    <a:pt x="16711" y="12198"/>
                    <a:pt x="17194" y="12198"/>
                  </a:cubicBezTo>
                  <a:cubicBezTo>
                    <a:pt x="18272" y="12198"/>
                    <a:pt x="18586" y="11958"/>
                    <a:pt x="18902" y="11958"/>
                  </a:cubicBezTo>
                  <a:cubicBezTo>
                    <a:pt x="18949" y="11958"/>
                    <a:pt x="18997" y="11963"/>
                    <a:pt x="19047" y="11976"/>
                  </a:cubicBezTo>
                  <a:cubicBezTo>
                    <a:pt x="19095" y="11988"/>
                    <a:pt x="19137" y="11993"/>
                    <a:pt x="19175" y="11993"/>
                  </a:cubicBezTo>
                  <a:cubicBezTo>
                    <a:pt x="19553" y="11993"/>
                    <a:pt x="19388" y="11421"/>
                    <a:pt x="18780" y="11208"/>
                  </a:cubicBezTo>
                  <a:cubicBezTo>
                    <a:pt x="18509" y="11104"/>
                    <a:pt x="18238" y="11052"/>
                    <a:pt x="17984" y="11052"/>
                  </a:cubicBezTo>
                  <a:cubicBezTo>
                    <a:pt x="17831" y="11052"/>
                    <a:pt x="17684" y="11071"/>
                    <a:pt x="17546" y="11108"/>
                  </a:cubicBezTo>
                  <a:cubicBezTo>
                    <a:pt x="17459" y="11132"/>
                    <a:pt x="17338" y="11144"/>
                    <a:pt x="17195" y="11144"/>
                  </a:cubicBezTo>
                  <a:cubicBezTo>
                    <a:pt x="16735" y="11144"/>
                    <a:pt x="16060" y="11014"/>
                    <a:pt x="15678" y="10708"/>
                  </a:cubicBezTo>
                  <a:cubicBezTo>
                    <a:pt x="15144" y="10274"/>
                    <a:pt x="14944" y="9874"/>
                    <a:pt x="14944" y="9874"/>
                  </a:cubicBezTo>
                  <a:lnTo>
                    <a:pt x="14944" y="9874"/>
                  </a:lnTo>
                  <a:cubicBezTo>
                    <a:pt x="16460" y="10458"/>
                    <a:pt x="18005" y="10633"/>
                    <a:pt x="19252" y="10633"/>
                  </a:cubicBezTo>
                  <a:cubicBezTo>
                    <a:pt x="20284" y="10633"/>
                    <a:pt x="21111" y="10513"/>
                    <a:pt x="21549" y="10408"/>
                  </a:cubicBezTo>
                  <a:cubicBezTo>
                    <a:pt x="21916" y="10308"/>
                    <a:pt x="22516" y="10441"/>
                    <a:pt x="22216" y="9907"/>
                  </a:cubicBezTo>
                  <a:cubicBezTo>
                    <a:pt x="21943" y="9416"/>
                    <a:pt x="21492" y="9372"/>
                    <a:pt x="20240" y="9372"/>
                  </a:cubicBezTo>
                  <a:cubicBezTo>
                    <a:pt x="19962" y="9372"/>
                    <a:pt x="19645" y="9374"/>
                    <a:pt x="19281" y="9374"/>
                  </a:cubicBezTo>
                  <a:cubicBezTo>
                    <a:pt x="16746" y="9374"/>
                    <a:pt x="14944" y="8040"/>
                    <a:pt x="14944" y="8039"/>
                  </a:cubicBezTo>
                  <a:lnTo>
                    <a:pt x="14944" y="8039"/>
                  </a:lnTo>
                  <a:cubicBezTo>
                    <a:pt x="16585" y="8670"/>
                    <a:pt x="17709" y="8873"/>
                    <a:pt x="18617" y="8873"/>
                  </a:cubicBezTo>
                  <a:cubicBezTo>
                    <a:pt x="19389" y="8873"/>
                    <a:pt x="20004" y="8726"/>
                    <a:pt x="20648" y="8573"/>
                  </a:cubicBezTo>
                  <a:cubicBezTo>
                    <a:pt x="21015" y="8506"/>
                    <a:pt x="21749" y="8306"/>
                    <a:pt x="22316" y="8173"/>
                  </a:cubicBezTo>
                  <a:cubicBezTo>
                    <a:pt x="22716" y="8106"/>
                    <a:pt x="22983" y="8073"/>
                    <a:pt x="23217" y="8039"/>
                  </a:cubicBezTo>
                  <a:cubicBezTo>
                    <a:pt x="23584" y="7973"/>
                    <a:pt x="23450" y="7506"/>
                    <a:pt x="23217" y="7339"/>
                  </a:cubicBezTo>
                  <a:cubicBezTo>
                    <a:pt x="22936" y="7144"/>
                    <a:pt x="22700" y="7078"/>
                    <a:pt x="22414" y="7078"/>
                  </a:cubicBezTo>
                  <a:cubicBezTo>
                    <a:pt x="21918" y="7078"/>
                    <a:pt x="21271" y="7275"/>
                    <a:pt x="19981" y="7339"/>
                  </a:cubicBezTo>
                  <a:cubicBezTo>
                    <a:pt x="19835" y="7345"/>
                    <a:pt x="19691" y="7347"/>
                    <a:pt x="19550" y="7347"/>
                  </a:cubicBezTo>
                  <a:cubicBezTo>
                    <a:pt x="16453" y="7347"/>
                    <a:pt x="14744" y="6005"/>
                    <a:pt x="14744" y="6005"/>
                  </a:cubicBezTo>
                  <a:lnTo>
                    <a:pt x="14744" y="6005"/>
                  </a:lnTo>
                  <a:cubicBezTo>
                    <a:pt x="15359" y="6151"/>
                    <a:pt x="15944" y="6210"/>
                    <a:pt x="16489" y="6210"/>
                  </a:cubicBezTo>
                  <a:cubicBezTo>
                    <a:pt x="18547" y="6210"/>
                    <a:pt x="20032" y="5369"/>
                    <a:pt x="20348" y="5237"/>
                  </a:cubicBezTo>
                  <a:cubicBezTo>
                    <a:pt x="20615" y="5137"/>
                    <a:pt x="21049" y="5104"/>
                    <a:pt x="21115" y="4870"/>
                  </a:cubicBezTo>
                  <a:cubicBezTo>
                    <a:pt x="21149" y="4737"/>
                    <a:pt x="20949" y="4370"/>
                    <a:pt x="20648" y="4237"/>
                  </a:cubicBezTo>
                  <a:cubicBezTo>
                    <a:pt x="20547" y="4194"/>
                    <a:pt x="20429" y="4176"/>
                    <a:pt x="20299" y="4176"/>
                  </a:cubicBezTo>
                  <a:cubicBezTo>
                    <a:pt x="19520" y="4176"/>
                    <a:pt x="18267" y="4820"/>
                    <a:pt x="17017" y="4820"/>
                  </a:cubicBezTo>
                  <a:cubicBezTo>
                    <a:pt x="16826" y="4820"/>
                    <a:pt x="16635" y="4805"/>
                    <a:pt x="16445" y="4770"/>
                  </a:cubicBezTo>
                  <a:cubicBezTo>
                    <a:pt x="14777" y="4504"/>
                    <a:pt x="13010" y="3303"/>
                    <a:pt x="13010" y="3303"/>
                  </a:cubicBezTo>
                  <a:lnTo>
                    <a:pt x="12376" y="0"/>
                  </a:ln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57"/>
            <p:cNvSpPr/>
            <p:nvPr/>
          </p:nvSpPr>
          <p:spPr>
            <a:xfrm>
              <a:off x="3357575" y="3481075"/>
              <a:ext cx="20875" cy="16675"/>
            </a:xfrm>
            <a:custGeom>
              <a:avLst/>
              <a:gdLst/>
              <a:ahLst/>
              <a:cxnLst/>
              <a:rect l="l" t="t" r="r" b="b"/>
              <a:pathLst>
                <a:path w="835" h="667" extrusionOk="0">
                  <a:moveTo>
                    <a:pt x="612" y="0"/>
                  </a:moveTo>
                  <a:cubicBezTo>
                    <a:pt x="473" y="0"/>
                    <a:pt x="313" y="55"/>
                    <a:pt x="234" y="75"/>
                  </a:cubicBezTo>
                  <a:cubicBezTo>
                    <a:pt x="67" y="142"/>
                    <a:pt x="0" y="509"/>
                    <a:pt x="134" y="642"/>
                  </a:cubicBezTo>
                  <a:cubicBezTo>
                    <a:pt x="150" y="659"/>
                    <a:pt x="167" y="667"/>
                    <a:pt x="184" y="667"/>
                  </a:cubicBezTo>
                  <a:cubicBezTo>
                    <a:pt x="200" y="667"/>
                    <a:pt x="217" y="659"/>
                    <a:pt x="234" y="642"/>
                  </a:cubicBezTo>
                  <a:cubicBezTo>
                    <a:pt x="267" y="609"/>
                    <a:pt x="267" y="575"/>
                    <a:pt x="267" y="542"/>
                  </a:cubicBezTo>
                  <a:cubicBezTo>
                    <a:pt x="234" y="408"/>
                    <a:pt x="200" y="308"/>
                    <a:pt x="367" y="208"/>
                  </a:cubicBezTo>
                  <a:cubicBezTo>
                    <a:pt x="404" y="184"/>
                    <a:pt x="455" y="177"/>
                    <a:pt x="509" y="177"/>
                  </a:cubicBezTo>
                  <a:cubicBezTo>
                    <a:pt x="568" y="177"/>
                    <a:pt x="632" y="185"/>
                    <a:pt x="686" y="185"/>
                  </a:cubicBezTo>
                  <a:cubicBezTo>
                    <a:pt x="717" y="185"/>
                    <a:pt x="745" y="183"/>
                    <a:pt x="767" y="175"/>
                  </a:cubicBezTo>
                  <a:cubicBezTo>
                    <a:pt x="801" y="175"/>
                    <a:pt x="834" y="142"/>
                    <a:pt x="834" y="108"/>
                  </a:cubicBezTo>
                  <a:cubicBezTo>
                    <a:pt x="793" y="27"/>
                    <a:pt x="708" y="0"/>
                    <a:pt x="612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57"/>
            <p:cNvSpPr/>
            <p:nvPr/>
          </p:nvSpPr>
          <p:spPr>
            <a:xfrm>
              <a:off x="3414275" y="3555450"/>
              <a:ext cx="23375" cy="15075"/>
            </a:xfrm>
            <a:custGeom>
              <a:avLst/>
              <a:gdLst/>
              <a:ahLst/>
              <a:cxnLst/>
              <a:rect l="l" t="t" r="r" b="b"/>
              <a:pathLst>
                <a:path w="935" h="603" extrusionOk="0">
                  <a:moveTo>
                    <a:pt x="596" y="0"/>
                  </a:moveTo>
                  <a:cubicBezTo>
                    <a:pt x="457" y="0"/>
                    <a:pt x="309" y="46"/>
                    <a:pt x="234" y="102"/>
                  </a:cubicBezTo>
                  <a:cubicBezTo>
                    <a:pt x="67" y="235"/>
                    <a:pt x="1" y="436"/>
                    <a:pt x="134" y="602"/>
                  </a:cubicBezTo>
                  <a:lnTo>
                    <a:pt x="234" y="602"/>
                  </a:lnTo>
                  <a:cubicBezTo>
                    <a:pt x="234" y="602"/>
                    <a:pt x="234" y="569"/>
                    <a:pt x="234" y="569"/>
                  </a:cubicBezTo>
                  <a:cubicBezTo>
                    <a:pt x="267" y="536"/>
                    <a:pt x="267" y="502"/>
                    <a:pt x="234" y="469"/>
                  </a:cubicBezTo>
                  <a:cubicBezTo>
                    <a:pt x="134" y="336"/>
                    <a:pt x="434" y="202"/>
                    <a:pt x="534" y="202"/>
                  </a:cubicBezTo>
                  <a:cubicBezTo>
                    <a:pt x="601" y="202"/>
                    <a:pt x="668" y="217"/>
                    <a:pt x="734" y="217"/>
                  </a:cubicBezTo>
                  <a:cubicBezTo>
                    <a:pt x="768" y="217"/>
                    <a:pt x="801" y="213"/>
                    <a:pt x="834" y="202"/>
                  </a:cubicBezTo>
                  <a:cubicBezTo>
                    <a:pt x="901" y="202"/>
                    <a:pt x="935" y="135"/>
                    <a:pt x="868" y="102"/>
                  </a:cubicBezTo>
                  <a:cubicBezTo>
                    <a:pt x="809" y="29"/>
                    <a:pt x="705" y="0"/>
                    <a:pt x="596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57"/>
            <p:cNvSpPr/>
            <p:nvPr/>
          </p:nvSpPr>
          <p:spPr>
            <a:xfrm>
              <a:off x="3386750" y="3616025"/>
              <a:ext cx="24825" cy="13700"/>
            </a:xfrm>
            <a:custGeom>
              <a:avLst/>
              <a:gdLst/>
              <a:ahLst/>
              <a:cxnLst/>
              <a:rect l="l" t="t" r="r" b="b"/>
              <a:pathLst>
                <a:path w="993" h="548" extrusionOk="0">
                  <a:moveTo>
                    <a:pt x="436" y="0"/>
                  </a:moveTo>
                  <a:cubicBezTo>
                    <a:pt x="399" y="0"/>
                    <a:pt x="364" y="4"/>
                    <a:pt x="334" y="14"/>
                  </a:cubicBezTo>
                  <a:cubicBezTo>
                    <a:pt x="134" y="81"/>
                    <a:pt x="1" y="248"/>
                    <a:pt x="34" y="448"/>
                  </a:cubicBezTo>
                  <a:cubicBezTo>
                    <a:pt x="34" y="514"/>
                    <a:pt x="67" y="548"/>
                    <a:pt x="134" y="548"/>
                  </a:cubicBezTo>
                  <a:cubicBezTo>
                    <a:pt x="201" y="548"/>
                    <a:pt x="201" y="481"/>
                    <a:pt x="201" y="448"/>
                  </a:cubicBezTo>
                  <a:cubicBezTo>
                    <a:pt x="227" y="266"/>
                    <a:pt x="313" y="246"/>
                    <a:pt x="429" y="246"/>
                  </a:cubicBezTo>
                  <a:cubicBezTo>
                    <a:pt x="462" y="246"/>
                    <a:pt x="497" y="248"/>
                    <a:pt x="534" y="248"/>
                  </a:cubicBezTo>
                  <a:cubicBezTo>
                    <a:pt x="635" y="248"/>
                    <a:pt x="735" y="281"/>
                    <a:pt x="868" y="281"/>
                  </a:cubicBezTo>
                  <a:cubicBezTo>
                    <a:pt x="877" y="285"/>
                    <a:pt x="886" y="288"/>
                    <a:pt x="895" y="288"/>
                  </a:cubicBezTo>
                  <a:cubicBezTo>
                    <a:pt x="950" y="288"/>
                    <a:pt x="992" y="205"/>
                    <a:pt x="935" y="147"/>
                  </a:cubicBezTo>
                  <a:cubicBezTo>
                    <a:pt x="868" y="81"/>
                    <a:pt x="801" y="47"/>
                    <a:pt x="701" y="47"/>
                  </a:cubicBezTo>
                  <a:cubicBezTo>
                    <a:pt x="630" y="24"/>
                    <a:pt x="526" y="0"/>
                    <a:pt x="436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57"/>
            <p:cNvSpPr/>
            <p:nvPr/>
          </p:nvSpPr>
          <p:spPr>
            <a:xfrm>
              <a:off x="3317550" y="3656400"/>
              <a:ext cx="21475" cy="11275"/>
            </a:xfrm>
            <a:custGeom>
              <a:avLst/>
              <a:gdLst/>
              <a:ahLst/>
              <a:cxnLst/>
              <a:rect l="l" t="t" r="r" b="b"/>
              <a:pathLst>
                <a:path w="859" h="451" extrusionOk="0">
                  <a:moveTo>
                    <a:pt x="440" y="0"/>
                  </a:moveTo>
                  <a:cubicBezTo>
                    <a:pt x="371" y="0"/>
                    <a:pt x="300" y="11"/>
                    <a:pt x="234" y="34"/>
                  </a:cubicBezTo>
                  <a:cubicBezTo>
                    <a:pt x="100" y="67"/>
                    <a:pt x="0" y="267"/>
                    <a:pt x="100" y="401"/>
                  </a:cubicBezTo>
                  <a:cubicBezTo>
                    <a:pt x="117" y="434"/>
                    <a:pt x="134" y="451"/>
                    <a:pt x="150" y="451"/>
                  </a:cubicBezTo>
                  <a:cubicBezTo>
                    <a:pt x="167" y="451"/>
                    <a:pt x="184" y="434"/>
                    <a:pt x="200" y="401"/>
                  </a:cubicBezTo>
                  <a:cubicBezTo>
                    <a:pt x="267" y="300"/>
                    <a:pt x="200" y="234"/>
                    <a:pt x="367" y="200"/>
                  </a:cubicBezTo>
                  <a:cubicBezTo>
                    <a:pt x="391" y="196"/>
                    <a:pt x="413" y="194"/>
                    <a:pt x="435" y="194"/>
                  </a:cubicBezTo>
                  <a:cubicBezTo>
                    <a:pt x="563" y="194"/>
                    <a:pt x="653" y="267"/>
                    <a:pt x="767" y="267"/>
                  </a:cubicBezTo>
                  <a:cubicBezTo>
                    <a:pt x="776" y="272"/>
                    <a:pt x="785" y="274"/>
                    <a:pt x="793" y="274"/>
                  </a:cubicBezTo>
                  <a:cubicBezTo>
                    <a:pt x="841" y="274"/>
                    <a:pt x="858" y="191"/>
                    <a:pt x="801" y="134"/>
                  </a:cubicBezTo>
                  <a:cubicBezTo>
                    <a:pt x="712" y="45"/>
                    <a:pt x="578" y="0"/>
                    <a:pt x="440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57"/>
            <p:cNvSpPr/>
            <p:nvPr/>
          </p:nvSpPr>
          <p:spPr>
            <a:xfrm>
              <a:off x="2768825" y="2311775"/>
              <a:ext cx="228700" cy="203775"/>
            </a:xfrm>
            <a:custGeom>
              <a:avLst/>
              <a:gdLst/>
              <a:ahLst/>
              <a:cxnLst/>
              <a:rect l="l" t="t" r="r" b="b"/>
              <a:pathLst>
                <a:path w="9148" h="8151" extrusionOk="0">
                  <a:moveTo>
                    <a:pt x="2983" y="1"/>
                  </a:moveTo>
                  <a:cubicBezTo>
                    <a:pt x="2451" y="1"/>
                    <a:pt x="1915" y="255"/>
                    <a:pt x="1468" y="981"/>
                  </a:cubicBezTo>
                  <a:cubicBezTo>
                    <a:pt x="0" y="3382"/>
                    <a:pt x="2102" y="7552"/>
                    <a:pt x="5771" y="8119"/>
                  </a:cubicBezTo>
                  <a:cubicBezTo>
                    <a:pt x="5909" y="8140"/>
                    <a:pt x="6036" y="8151"/>
                    <a:pt x="6152" y="8151"/>
                  </a:cubicBezTo>
                  <a:cubicBezTo>
                    <a:pt x="9148" y="8151"/>
                    <a:pt x="5471" y="1414"/>
                    <a:pt x="5471" y="1414"/>
                  </a:cubicBezTo>
                  <a:cubicBezTo>
                    <a:pt x="5471" y="1414"/>
                    <a:pt x="4238" y="1"/>
                    <a:pt x="2983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57"/>
            <p:cNvSpPr/>
            <p:nvPr/>
          </p:nvSpPr>
          <p:spPr>
            <a:xfrm>
              <a:off x="3345700" y="2311775"/>
              <a:ext cx="228725" cy="203775"/>
            </a:xfrm>
            <a:custGeom>
              <a:avLst/>
              <a:gdLst/>
              <a:ahLst/>
              <a:cxnLst/>
              <a:rect l="l" t="t" r="r" b="b"/>
              <a:pathLst>
                <a:path w="9149" h="8151" extrusionOk="0">
                  <a:moveTo>
                    <a:pt x="6165" y="1"/>
                  </a:moveTo>
                  <a:cubicBezTo>
                    <a:pt x="4911" y="1"/>
                    <a:pt x="3678" y="1414"/>
                    <a:pt x="3678" y="1414"/>
                  </a:cubicBezTo>
                  <a:cubicBezTo>
                    <a:pt x="3678" y="1414"/>
                    <a:pt x="0" y="8151"/>
                    <a:pt x="2996" y="8151"/>
                  </a:cubicBezTo>
                  <a:cubicBezTo>
                    <a:pt x="3113" y="8151"/>
                    <a:pt x="3240" y="8140"/>
                    <a:pt x="3377" y="8119"/>
                  </a:cubicBezTo>
                  <a:cubicBezTo>
                    <a:pt x="7047" y="7552"/>
                    <a:pt x="9148" y="3382"/>
                    <a:pt x="7680" y="981"/>
                  </a:cubicBezTo>
                  <a:cubicBezTo>
                    <a:pt x="7233" y="255"/>
                    <a:pt x="6697" y="1"/>
                    <a:pt x="6165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57"/>
            <p:cNvSpPr/>
            <p:nvPr/>
          </p:nvSpPr>
          <p:spPr>
            <a:xfrm>
              <a:off x="2881400" y="1991750"/>
              <a:ext cx="580425" cy="768150"/>
            </a:xfrm>
            <a:custGeom>
              <a:avLst/>
              <a:gdLst/>
              <a:ahLst/>
              <a:cxnLst/>
              <a:rect l="l" t="t" r="r" b="b"/>
              <a:pathLst>
                <a:path w="23217" h="30726" extrusionOk="0">
                  <a:moveTo>
                    <a:pt x="11303" y="1"/>
                  </a:moveTo>
                  <a:cubicBezTo>
                    <a:pt x="10209" y="1"/>
                    <a:pt x="9141" y="161"/>
                    <a:pt x="8073" y="406"/>
                  </a:cubicBezTo>
                  <a:cubicBezTo>
                    <a:pt x="6205" y="873"/>
                    <a:pt x="4403" y="1706"/>
                    <a:pt x="3002" y="2941"/>
                  </a:cubicBezTo>
                  <a:cubicBezTo>
                    <a:pt x="1268" y="4508"/>
                    <a:pt x="601" y="8912"/>
                    <a:pt x="601" y="8912"/>
                  </a:cubicBezTo>
                  <a:cubicBezTo>
                    <a:pt x="601" y="8912"/>
                    <a:pt x="0" y="16083"/>
                    <a:pt x="667" y="19619"/>
                  </a:cubicBezTo>
                  <a:cubicBezTo>
                    <a:pt x="1743" y="25183"/>
                    <a:pt x="6267" y="30725"/>
                    <a:pt x="11737" y="30725"/>
                  </a:cubicBezTo>
                  <a:cubicBezTo>
                    <a:pt x="13220" y="30725"/>
                    <a:pt x="14773" y="30318"/>
                    <a:pt x="16345" y="29393"/>
                  </a:cubicBezTo>
                  <a:cubicBezTo>
                    <a:pt x="19814" y="27358"/>
                    <a:pt x="21816" y="23455"/>
                    <a:pt x="22550" y="19619"/>
                  </a:cubicBezTo>
                  <a:cubicBezTo>
                    <a:pt x="23217" y="16083"/>
                    <a:pt x="22516" y="8912"/>
                    <a:pt x="22516" y="8912"/>
                  </a:cubicBezTo>
                  <a:cubicBezTo>
                    <a:pt x="22516" y="8912"/>
                    <a:pt x="21949" y="4508"/>
                    <a:pt x="20215" y="2941"/>
                  </a:cubicBezTo>
                  <a:cubicBezTo>
                    <a:pt x="18814" y="1706"/>
                    <a:pt x="17012" y="873"/>
                    <a:pt x="15144" y="406"/>
                  </a:cubicBezTo>
                  <a:cubicBezTo>
                    <a:pt x="14076" y="161"/>
                    <a:pt x="13008" y="1"/>
                    <a:pt x="11915" y="1"/>
                  </a:cubicBezTo>
                  <a:cubicBezTo>
                    <a:pt x="11813" y="1"/>
                    <a:pt x="11711" y="2"/>
                    <a:pt x="11609" y="5"/>
                  </a:cubicBezTo>
                  <a:cubicBezTo>
                    <a:pt x="11506" y="2"/>
                    <a:pt x="11404" y="1"/>
                    <a:pt x="11303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57"/>
            <p:cNvSpPr/>
            <p:nvPr/>
          </p:nvSpPr>
          <p:spPr>
            <a:xfrm>
              <a:off x="3487650" y="2344200"/>
              <a:ext cx="38400" cy="100525"/>
            </a:xfrm>
            <a:custGeom>
              <a:avLst/>
              <a:gdLst/>
              <a:ahLst/>
              <a:cxnLst/>
              <a:rect l="l" t="t" r="r" b="b"/>
              <a:pathLst>
                <a:path w="1536" h="4021" extrusionOk="0">
                  <a:moveTo>
                    <a:pt x="585" y="1"/>
                  </a:moveTo>
                  <a:cubicBezTo>
                    <a:pt x="501" y="1"/>
                    <a:pt x="418" y="17"/>
                    <a:pt x="335" y="51"/>
                  </a:cubicBezTo>
                  <a:lnTo>
                    <a:pt x="468" y="318"/>
                  </a:lnTo>
                  <a:cubicBezTo>
                    <a:pt x="501" y="301"/>
                    <a:pt x="543" y="293"/>
                    <a:pt x="585" y="293"/>
                  </a:cubicBezTo>
                  <a:cubicBezTo>
                    <a:pt x="626" y="293"/>
                    <a:pt x="668" y="301"/>
                    <a:pt x="701" y="318"/>
                  </a:cubicBezTo>
                  <a:cubicBezTo>
                    <a:pt x="1002" y="451"/>
                    <a:pt x="1168" y="785"/>
                    <a:pt x="1202" y="1085"/>
                  </a:cubicBezTo>
                  <a:cubicBezTo>
                    <a:pt x="1235" y="1452"/>
                    <a:pt x="1102" y="1785"/>
                    <a:pt x="968" y="2119"/>
                  </a:cubicBezTo>
                  <a:cubicBezTo>
                    <a:pt x="701" y="2819"/>
                    <a:pt x="401" y="3386"/>
                    <a:pt x="1" y="3853"/>
                  </a:cubicBezTo>
                  <a:lnTo>
                    <a:pt x="234" y="4020"/>
                  </a:lnTo>
                  <a:cubicBezTo>
                    <a:pt x="635" y="3553"/>
                    <a:pt x="968" y="2953"/>
                    <a:pt x="1269" y="2219"/>
                  </a:cubicBezTo>
                  <a:cubicBezTo>
                    <a:pt x="1402" y="1852"/>
                    <a:pt x="1535" y="1485"/>
                    <a:pt x="1502" y="1085"/>
                  </a:cubicBezTo>
                  <a:cubicBezTo>
                    <a:pt x="1469" y="618"/>
                    <a:pt x="1202" y="217"/>
                    <a:pt x="835" y="51"/>
                  </a:cubicBezTo>
                  <a:cubicBezTo>
                    <a:pt x="752" y="17"/>
                    <a:pt x="668" y="1"/>
                    <a:pt x="585" y="1"/>
                  </a:cubicBezTo>
                  <a:close/>
                </a:path>
              </a:pathLst>
            </a:custGeom>
            <a:solidFill>
              <a:srgbClr val="F2A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57"/>
            <p:cNvSpPr/>
            <p:nvPr/>
          </p:nvSpPr>
          <p:spPr>
            <a:xfrm>
              <a:off x="2818025" y="2344200"/>
              <a:ext cx="38375" cy="100525"/>
            </a:xfrm>
            <a:custGeom>
              <a:avLst/>
              <a:gdLst/>
              <a:ahLst/>
              <a:cxnLst/>
              <a:rect l="l" t="t" r="r" b="b"/>
              <a:pathLst>
                <a:path w="1535" h="4021" extrusionOk="0">
                  <a:moveTo>
                    <a:pt x="947" y="1"/>
                  </a:moveTo>
                  <a:cubicBezTo>
                    <a:pt x="867" y="1"/>
                    <a:pt x="784" y="17"/>
                    <a:pt x="701" y="51"/>
                  </a:cubicBezTo>
                  <a:cubicBezTo>
                    <a:pt x="334" y="217"/>
                    <a:pt x="67" y="584"/>
                    <a:pt x="34" y="1085"/>
                  </a:cubicBezTo>
                  <a:cubicBezTo>
                    <a:pt x="0" y="1485"/>
                    <a:pt x="134" y="1852"/>
                    <a:pt x="267" y="2219"/>
                  </a:cubicBezTo>
                  <a:cubicBezTo>
                    <a:pt x="567" y="2953"/>
                    <a:pt x="901" y="3553"/>
                    <a:pt x="1301" y="4020"/>
                  </a:cubicBezTo>
                  <a:lnTo>
                    <a:pt x="1535" y="3853"/>
                  </a:lnTo>
                  <a:cubicBezTo>
                    <a:pt x="1134" y="3386"/>
                    <a:pt x="834" y="2819"/>
                    <a:pt x="567" y="2119"/>
                  </a:cubicBezTo>
                  <a:cubicBezTo>
                    <a:pt x="434" y="1785"/>
                    <a:pt x="300" y="1452"/>
                    <a:pt x="334" y="1085"/>
                  </a:cubicBezTo>
                  <a:cubicBezTo>
                    <a:pt x="367" y="785"/>
                    <a:pt x="534" y="451"/>
                    <a:pt x="834" y="318"/>
                  </a:cubicBezTo>
                  <a:cubicBezTo>
                    <a:pt x="867" y="301"/>
                    <a:pt x="909" y="293"/>
                    <a:pt x="951" y="293"/>
                  </a:cubicBezTo>
                  <a:cubicBezTo>
                    <a:pt x="993" y="293"/>
                    <a:pt x="1034" y="301"/>
                    <a:pt x="1068" y="318"/>
                  </a:cubicBezTo>
                  <a:lnTo>
                    <a:pt x="1168" y="51"/>
                  </a:lnTo>
                  <a:cubicBezTo>
                    <a:pt x="1101" y="17"/>
                    <a:pt x="1026" y="1"/>
                    <a:pt x="947" y="1"/>
                  </a:cubicBezTo>
                  <a:close/>
                </a:path>
              </a:pathLst>
            </a:custGeom>
            <a:solidFill>
              <a:srgbClr val="F2A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57"/>
            <p:cNvSpPr/>
            <p:nvPr/>
          </p:nvSpPr>
          <p:spPr>
            <a:xfrm>
              <a:off x="3017325" y="2353800"/>
              <a:ext cx="25875" cy="39225"/>
            </a:xfrm>
            <a:custGeom>
              <a:avLst/>
              <a:gdLst/>
              <a:ahLst/>
              <a:cxnLst/>
              <a:rect l="l" t="t" r="r" b="b"/>
              <a:pathLst>
                <a:path w="1035" h="1569" extrusionOk="0">
                  <a:moveTo>
                    <a:pt x="501" y="0"/>
                  </a:moveTo>
                  <a:cubicBezTo>
                    <a:pt x="234" y="0"/>
                    <a:pt x="1" y="367"/>
                    <a:pt x="1" y="767"/>
                  </a:cubicBezTo>
                  <a:cubicBezTo>
                    <a:pt x="1" y="1201"/>
                    <a:pt x="234" y="1568"/>
                    <a:pt x="501" y="1568"/>
                  </a:cubicBezTo>
                  <a:cubicBezTo>
                    <a:pt x="801" y="1568"/>
                    <a:pt x="1035" y="1201"/>
                    <a:pt x="1035" y="767"/>
                  </a:cubicBezTo>
                  <a:cubicBezTo>
                    <a:pt x="1035" y="367"/>
                    <a:pt x="801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57"/>
            <p:cNvSpPr/>
            <p:nvPr/>
          </p:nvSpPr>
          <p:spPr>
            <a:xfrm>
              <a:off x="3300025" y="2353800"/>
              <a:ext cx="25875" cy="39225"/>
            </a:xfrm>
            <a:custGeom>
              <a:avLst/>
              <a:gdLst/>
              <a:ahLst/>
              <a:cxnLst/>
              <a:rect l="l" t="t" r="r" b="b"/>
              <a:pathLst>
                <a:path w="1035" h="1569" extrusionOk="0">
                  <a:moveTo>
                    <a:pt x="534" y="0"/>
                  </a:moveTo>
                  <a:cubicBezTo>
                    <a:pt x="234" y="0"/>
                    <a:pt x="1" y="367"/>
                    <a:pt x="1" y="767"/>
                  </a:cubicBezTo>
                  <a:cubicBezTo>
                    <a:pt x="1" y="1201"/>
                    <a:pt x="234" y="1568"/>
                    <a:pt x="534" y="1568"/>
                  </a:cubicBezTo>
                  <a:cubicBezTo>
                    <a:pt x="801" y="1568"/>
                    <a:pt x="1035" y="1201"/>
                    <a:pt x="1035" y="767"/>
                  </a:cubicBezTo>
                  <a:cubicBezTo>
                    <a:pt x="1035" y="367"/>
                    <a:pt x="801" y="0"/>
                    <a:pt x="5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57"/>
            <p:cNvSpPr/>
            <p:nvPr/>
          </p:nvSpPr>
          <p:spPr>
            <a:xfrm>
              <a:off x="3132400" y="2488050"/>
              <a:ext cx="77600" cy="58400"/>
            </a:xfrm>
            <a:custGeom>
              <a:avLst/>
              <a:gdLst/>
              <a:ahLst/>
              <a:cxnLst/>
              <a:rect l="l" t="t" r="r" b="b"/>
              <a:pathLst>
                <a:path w="3104" h="2336" extrusionOk="0">
                  <a:moveTo>
                    <a:pt x="1" y="1"/>
                  </a:moveTo>
                  <a:cubicBezTo>
                    <a:pt x="1" y="534"/>
                    <a:pt x="34" y="1535"/>
                    <a:pt x="501" y="2036"/>
                  </a:cubicBezTo>
                  <a:cubicBezTo>
                    <a:pt x="701" y="2236"/>
                    <a:pt x="935" y="2336"/>
                    <a:pt x="1235" y="2336"/>
                  </a:cubicBezTo>
                  <a:cubicBezTo>
                    <a:pt x="2536" y="2336"/>
                    <a:pt x="3070" y="434"/>
                    <a:pt x="3103" y="101"/>
                  </a:cubicBezTo>
                  <a:lnTo>
                    <a:pt x="2803" y="34"/>
                  </a:lnTo>
                  <a:cubicBezTo>
                    <a:pt x="2769" y="301"/>
                    <a:pt x="2302" y="2036"/>
                    <a:pt x="1235" y="2036"/>
                  </a:cubicBezTo>
                  <a:cubicBezTo>
                    <a:pt x="1035" y="2036"/>
                    <a:pt x="868" y="1969"/>
                    <a:pt x="735" y="1835"/>
                  </a:cubicBezTo>
                  <a:cubicBezTo>
                    <a:pt x="301" y="1368"/>
                    <a:pt x="301" y="40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57"/>
            <p:cNvSpPr/>
            <p:nvPr/>
          </p:nvSpPr>
          <p:spPr>
            <a:xfrm>
              <a:off x="2997300" y="2302925"/>
              <a:ext cx="65075" cy="22550"/>
            </a:xfrm>
            <a:custGeom>
              <a:avLst/>
              <a:gdLst/>
              <a:ahLst/>
              <a:cxnLst/>
              <a:rect l="l" t="t" r="r" b="b"/>
              <a:pathLst>
                <a:path w="2603" h="902" extrusionOk="0">
                  <a:moveTo>
                    <a:pt x="1302" y="0"/>
                  </a:moveTo>
                  <a:cubicBezTo>
                    <a:pt x="601" y="0"/>
                    <a:pt x="1" y="201"/>
                    <a:pt x="1" y="434"/>
                  </a:cubicBezTo>
                  <a:cubicBezTo>
                    <a:pt x="1" y="701"/>
                    <a:pt x="601" y="901"/>
                    <a:pt x="1302" y="901"/>
                  </a:cubicBezTo>
                  <a:cubicBezTo>
                    <a:pt x="2036" y="901"/>
                    <a:pt x="2603" y="701"/>
                    <a:pt x="2603" y="434"/>
                  </a:cubicBezTo>
                  <a:cubicBezTo>
                    <a:pt x="2603" y="201"/>
                    <a:pt x="2036" y="0"/>
                    <a:pt x="1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57"/>
            <p:cNvSpPr/>
            <p:nvPr/>
          </p:nvSpPr>
          <p:spPr>
            <a:xfrm>
              <a:off x="3280850" y="2302925"/>
              <a:ext cx="65075" cy="22550"/>
            </a:xfrm>
            <a:custGeom>
              <a:avLst/>
              <a:gdLst/>
              <a:ahLst/>
              <a:cxnLst/>
              <a:rect l="l" t="t" r="r" b="b"/>
              <a:pathLst>
                <a:path w="2603" h="902" extrusionOk="0">
                  <a:moveTo>
                    <a:pt x="1301" y="0"/>
                  </a:moveTo>
                  <a:cubicBezTo>
                    <a:pt x="567" y="0"/>
                    <a:pt x="0" y="201"/>
                    <a:pt x="0" y="434"/>
                  </a:cubicBezTo>
                  <a:cubicBezTo>
                    <a:pt x="0" y="701"/>
                    <a:pt x="567" y="901"/>
                    <a:pt x="1301" y="901"/>
                  </a:cubicBezTo>
                  <a:cubicBezTo>
                    <a:pt x="2002" y="901"/>
                    <a:pt x="2602" y="701"/>
                    <a:pt x="2602" y="434"/>
                  </a:cubicBezTo>
                  <a:cubicBezTo>
                    <a:pt x="2602" y="201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57"/>
            <p:cNvSpPr/>
            <p:nvPr/>
          </p:nvSpPr>
          <p:spPr>
            <a:xfrm>
              <a:off x="3333375" y="2395475"/>
              <a:ext cx="52800" cy="37450"/>
            </a:xfrm>
            <a:custGeom>
              <a:avLst/>
              <a:gdLst/>
              <a:ahLst/>
              <a:cxnLst/>
              <a:rect l="l" t="t" r="r" b="b"/>
              <a:pathLst>
                <a:path w="2112" h="1498" extrusionOk="0">
                  <a:moveTo>
                    <a:pt x="1187" y="1"/>
                  </a:moveTo>
                  <a:cubicBezTo>
                    <a:pt x="688" y="1"/>
                    <a:pt x="56" y="269"/>
                    <a:pt x="1" y="768"/>
                  </a:cubicBezTo>
                  <a:cubicBezTo>
                    <a:pt x="1" y="1102"/>
                    <a:pt x="268" y="1369"/>
                    <a:pt x="568" y="1469"/>
                  </a:cubicBezTo>
                  <a:cubicBezTo>
                    <a:pt x="659" y="1488"/>
                    <a:pt x="755" y="1497"/>
                    <a:pt x="854" y="1497"/>
                  </a:cubicBezTo>
                  <a:cubicBezTo>
                    <a:pt x="1446" y="1497"/>
                    <a:pt x="2112" y="1154"/>
                    <a:pt x="1969" y="468"/>
                  </a:cubicBezTo>
                  <a:cubicBezTo>
                    <a:pt x="1936" y="235"/>
                    <a:pt x="1702" y="68"/>
                    <a:pt x="1469" y="34"/>
                  </a:cubicBezTo>
                  <a:cubicBezTo>
                    <a:pt x="1384" y="12"/>
                    <a:pt x="1288" y="1"/>
                    <a:pt x="1187" y="1"/>
                  </a:cubicBezTo>
                  <a:close/>
                </a:path>
              </a:pathLst>
            </a:custGeom>
            <a:solidFill>
              <a:srgbClr val="E8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57"/>
            <p:cNvSpPr/>
            <p:nvPr/>
          </p:nvSpPr>
          <p:spPr>
            <a:xfrm>
              <a:off x="2947500" y="2390375"/>
              <a:ext cx="56500" cy="35250"/>
            </a:xfrm>
            <a:custGeom>
              <a:avLst/>
              <a:gdLst/>
              <a:ahLst/>
              <a:cxnLst/>
              <a:rect l="l" t="t" r="r" b="b"/>
              <a:pathLst>
                <a:path w="2260" h="1410" extrusionOk="0">
                  <a:moveTo>
                    <a:pt x="1280" y="1"/>
                  </a:moveTo>
                  <a:cubicBezTo>
                    <a:pt x="1146" y="1"/>
                    <a:pt x="1015" y="23"/>
                    <a:pt x="892" y="72"/>
                  </a:cubicBezTo>
                  <a:cubicBezTo>
                    <a:pt x="559" y="172"/>
                    <a:pt x="225" y="372"/>
                    <a:pt x="125" y="705"/>
                  </a:cubicBezTo>
                  <a:cubicBezTo>
                    <a:pt x="1" y="1202"/>
                    <a:pt x="598" y="1410"/>
                    <a:pt x="977" y="1410"/>
                  </a:cubicBezTo>
                  <a:cubicBezTo>
                    <a:pt x="1006" y="1410"/>
                    <a:pt x="1033" y="1408"/>
                    <a:pt x="1059" y="1406"/>
                  </a:cubicBezTo>
                  <a:cubicBezTo>
                    <a:pt x="1359" y="1406"/>
                    <a:pt x="1659" y="1339"/>
                    <a:pt x="1960" y="1139"/>
                  </a:cubicBezTo>
                  <a:cubicBezTo>
                    <a:pt x="2093" y="1039"/>
                    <a:pt x="2260" y="806"/>
                    <a:pt x="2260" y="605"/>
                  </a:cubicBezTo>
                  <a:cubicBezTo>
                    <a:pt x="2260" y="405"/>
                    <a:pt x="2093" y="272"/>
                    <a:pt x="1960" y="172"/>
                  </a:cubicBezTo>
                  <a:cubicBezTo>
                    <a:pt x="1748" y="66"/>
                    <a:pt x="1511" y="1"/>
                    <a:pt x="1280" y="1"/>
                  </a:cubicBezTo>
                  <a:close/>
                </a:path>
              </a:pathLst>
            </a:custGeom>
            <a:solidFill>
              <a:srgbClr val="E8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57"/>
            <p:cNvSpPr/>
            <p:nvPr/>
          </p:nvSpPr>
          <p:spPr>
            <a:xfrm>
              <a:off x="3141575" y="2342125"/>
              <a:ext cx="43400" cy="85925"/>
            </a:xfrm>
            <a:custGeom>
              <a:avLst/>
              <a:gdLst/>
              <a:ahLst/>
              <a:cxnLst/>
              <a:rect l="l" t="t" r="r" b="b"/>
              <a:pathLst>
                <a:path w="1736" h="3437" extrusionOk="0">
                  <a:moveTo>
                    <a:pt x="1502" y="0"/>
                  </a:moveTo>
                  <a:cubicBezTo>
                    <a:pt x="1035" y="534"/>
                    <a:pt x="601" y="1134"/>
                    <a:pt x="268" y="1701"/>
                  </a:cubicBezTo>
                  <a:cubicBezTo>
                    <a:pt x="101" y="1968"/>
                    <a:pt x="1" y="2235"/>
                    <a:pt x="101" y="2469"/>
                  </a:cubicBezTo>
                  <a:cubicBezTo>
                    <a:pt x="168" y="2669"/>
                    <a:pt x="334" y="2769"/>
                    <a:pt x="501" y="2902"/>
                  </a:cubicBezTo>
                  <a:cubicBezTo>
                    <a:pt x="735" y="3069"/>
                    <a:pt x="1035" y="3269"/>
                    <a:pt x="1302" y="3436"/>
                  </a:cubicBezTo>
                  <a:lnTo>
                    <a:pt x="1468" y="3169"/>
                  </a:lnTo>
                  <a:cubicBezTo>
                    <a:pt x="1202" y="3002"/>
                    <a:pt x="901" y="2836"/>
                    <a:pt x="668" y="2635"/>
                  </a:cubicBezTo>
                  <a:cubicBezTo>
                    <a:pt x="534" y="2569"/>
                    <a:pt x="401" y="2469"/>
                    <a:pt x="368" y="2369"/>
                  </a:cubicBezTo>
                  <a:cubicBezTo>
                    <a:pt x="334" y="2235"/>
                    <a:pt x="401" y="2035"/>
                    <a:pt x="534" y="1868"/>
                  </a:cubicBezTo>
                  <a:cubicBezTo>
                    <a:pt x="868" y="1301"/>
                    <a:pt x="1268" y="734"/>
                    <a:pt x="1735" y="20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57"/>
            <p:cNvSpPr/>
            <p:nvPr/>
          </p:nvSpPr>
          <p:spPr>
            <a:xfrm>
              <a:off x="2898075" y="2256225"/>
              <a:ext cx="236850" cy="277725"/>
            </a:xfrm>
            <a:custGeom>
              <a:avLst/>
              <a:gdLst/>
              <a:ahLst/>
              <a:cxnLst/>
              <a:rect l="l" t="t" r="r" b="b"/>
              <a:pathLst>
                <a:path w="9474" h="11109" extrusionOk="0">
                  <a:moveTo>
                    <a:pt x="4737" y="301"/>
                  </a:moveTo>
                  <a:cubicBezTo>
                    <a:pt x="7172" y="301"/>
                    <a:pt x="9174" y="2669"/>
                    <a:pt x="9174" y="5571"/>
                  </a:cubicBezTo>
                  <a:cubicBezTo>
                    <a:pt x="9174" y="8473"/>
                    <a:pt x="7172" y="10808"/>
                    <a:pt x="4737" y="10808"/>
                  </a:cubicBezTo>
                  <a:cubicBezTo>
                    <a:pt x="2302" y="10808"/>
                    <a:pt x="301" y="8473"/>
                    <a:pt x="301" y="5571"/>
                  </a:cubicBezTo>
                  <a:cubicBezTo>
                    <a:pt x="301" y="2669"/>
                    <a:pt x="2302" y="301"/>
                    <a:pt x="4737" y="301"/>
                  </a:cubicBezTo>
                  <a:close/>
                  <a:moveTo>
                    <a:pt x="4737" y="0"/>
                  </a:moveTo>
                  <a:cubicBezTo>
                    <a:pt x="2135" y="0"/>
                    <a:pt x="0" y="2502"/>
                    <a:pt x="0" y="5571"/>
                  </a:cubicBezTo>
                  <a:cubicBezTo>
                    <a:pt x="0" y="8640"/>
                    <a:pt x="2135" y="11108"/>
                    <a:pt x="4737" y="11108"/>
                  </a:cubicBezTo>
                  <a:cubicBezTo>
                    <a:pt x="7339" y="11108"/>
                    <a:pt x="9474" y="8640"/>
                    <a:pt x="9474" y="5571"/>
                  </a:cubicBezTo>
                  <a:cubicBezTo>
                    <a:pt x="9474" y="2502"/>
                    <a:pt x="7339" y="0"/>
                    <a:pt x="4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57"/>
            <p:cNvSpPr/>
            <p:nvPr/>
          </p:nvSpPr>
          <p:spPr>
            <a:xfrm>
              <a:off x="3208300" y="2256225"/>
              <a:ext cx="240200" cy="277725"/>
            </a:xfrm>
            <a:custGeom>
              <a:avLst/>
              <a:gdLst/>
              <a:ahLst/>
              <a:cxnLst/>
              <a:rect l="l" t="t" r="r" b="b"/>
              <a:pathLst>
                <a:path w="9608" h="11109" extrusionOk="0">
                  <a:moveTo>
                    <a:pt x="4804" y="301"/>
                  </a:moveTo>
                  <a:cubicBezTo>
                    <a:pt x="7272" y="301"/>
                    <a:pt x="9307" y="2669"/>
                    <a:pt x="9307" y="5571"/>
                  </a:cubicBezTo>
                  <a:cubicBezTo>
                    <a:pt x="9307" y="8473"/>
                    <a:pt x="7272" y="10808"/>
                    <a:pt x="4804" y="10808"/>
                  </a:cubicBezTo>
                  <a:cubicBezTo>
                    <a:pt x="2335" y="10808"/>
                    <a:pt x="301" y="8473"/>
                    <a:pt x="301" y="5571"/>
                  </a:cubicBezTo>
                  <a:cubicBezTo>
                    <a:pt x="301" y="2669"/>
                    <a:pt x="2335" y="301"/>
                    <a:pt x="4804" y="301"/>
                  </a:cubicBezTo>
                  <a:close/>
                  <a:moveTo>
                    <a:pt x="4804" y="0"/>
                  </a:moveTo>
                  <a:cubicBezTo>
                    <a:pt x="2169" y="0"/>
                    <a:pt x="0" y="2502"/>
                    <a:pt x="0" y="5571"/>
                  </a:cubicBezTo>
                  <a:cubicBezTo>
                    <a:pt x="0" y="8640"/>
                    <a:pt x="2169" y="11108"/>
                    <a:pt x="4804" y="11108"/>
                  </a:cubicBezTo>
                  <a:cubicBezTo>
                    <a:pt x="7439" y="11108"/>
                    <a:pt x="9607" y="8640"/>
                    <a:pt x="9607" y="5571"/>
                  </a:cubicBezTo>
                  <a:cubicBezTo>
                    <a:pt x="9607" y="2502"/>
                    <a:pt x="7439" y="0"/>
                    <a:pt x="48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57"/>
            <p:cNvSpPr/>
            <p:nvPr/>
          </p:nvSpPr>
          <p:spPr>
            <a:xfrm>
              <a:off x="3124075" y="2338725"/>
              <a:ext cx="94250" cy="28425"/>
            </a:xfrm>
            <a:custGeom>
              <a:avLst/>
              <a:gdLst/>
              <a:ahLst/>
              <a:cxnLst/>
              <a:rect l="l" t="t" r="r" b="b"/>
              <a:pathLst>
                <a:path w="3770" h="1137" extrusionOk="0">
                  <a:moveTo>
                    <a:pt x="1839" y="1"/>
                  </a:moveTo>
                  <a:cubicBezTo>
                    <a:pt x="1805" y="1"/>
                    <a:pt x="1770" y="1"/>
                    <a:pt x="1735" y="3"/>
                  </a:cubicBezTo>
                  <a:cubicBezTo>
                    <a:pt x="968" y="36"/>
                    <a:pt x="334" y="403"/>
                    <a:pt x="0" y="970"/>
                  </a:cubicBezTo>
                  <a:lnTo>
                    <a:pt x="267" y="1137"/>
                  </a:lnTo>
                  <a:cubicBezTo>
                    <a:pt x="534" y="637"/>
                    <a:pt x="1101" y="336"/>
                    <a:pt x="1735" y="303"/>
                  </a:cubicBezTo>
                  <a:cubicBezTo>
                    <a:pt x="1769" y="302"/>
                    <a:pt x="1802" y="301"/>
                    <a:pt x="1836" y="301"/>
                  </a:cubicBezTo>
                  <a:cubicBezTo>
                    <a:pt x="2532" y="301"/>
                    <a:pt x="3186" y="628"/>
                    <a:pt x="3536" y="1137"/>
                  </a:cubicBezTo>
                  <a:lnTo>
                    <a:pt x="3770" y="970"/>
                  </a:lnTo>
                  <a:cubicBezTo>
                    <a:pt x="3354" y="363"/>
                    <a:pt x="2633" y="1"/>
                    <a:pt x="18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57"/>
            <p:cNvSpPr/>
            <p:nvPr/>
          </p:nvSpPr>
          <p:spPr>
            <a:xfrm>
              <a:off x="2883075" y="1954100"/>
              <a:ext cx="604600" cy="279325"/>
            </a:xfrm>
            <a:custGeom>
              <a:avLst/>
              <a:gdLst/>
              <a:ahLst/>
              <a:cxnLst/>
              <a:rect l="l" t="t" r="r" b="b"/>
              <a:pathLst>
                <a:path w="24184" h="11173" extrusionOk="0">
                  <a:moveTo>
                    <a:pt x="12244" y="1"/>
                  </a:moveTo>
                  <a:cubicBezTo>
                    <a:pt x="11544" y="1"/>
                    <a:pt x="10837" y="52"/>
                    <a:pt x="10141" y="144"/>
                  </a:cubicBezTo>
                  <a:cubicBezTo>
                    <a:pt x="8339" y="344"/>
                    <a:pt x="6538" y="711"/>
                    <a:pt x="4870" y="1478"/>
                  </a:cubicBezTo>
                  <a:cubicBezTo>
                    <a:pt x="3236" y="2245"/>
                    <a:pt x="1735" y="3413"/>
                    <a:pt x="801" y="4980"/>
                  </a:cubicBezTo>
                  <a:cubicBezTo>
                    <a:pt x="400" y="5614"/>
                    <a:pt x="133" y="6281"/>
                    <a:pt x="67" y="7015"/>
                  </a:cubicBezTo>
                  <a:cubicBezTo>
                    <a:pt x="0" y="7749"/>
                    <a:pt x="167" y="8483"/>
                    <a:pt x="600" y="9050"/>
                  </a:cubicBezTo>
                  <a:cubicBezTo>
                    <a:pt x="1110" y="9686"/>
                    <a:pt x="1910" y="10012"/>
                    <a:pt x="2705" y="10012"/>
                  </a:cubicBezTo>
                  <a:cubicBezTo>
                    <a:pt x="2952" y="10012"/>
                    <a:pt x="3199" y="9980"/>
                    <a:pt x="3436" y="9917"/>
                  </a:cubicBezTo>
                  <a:cubicBezTo>
                    <a:pt x="4470" y="9684"/>
                    <a:pt x="5337" y="8983"/>
                    <a:pt x="5938" y="8116"/>
                  </a:cubicBezTo>
                  <a:cubicBezTo>
                    <a:pt x="6238" y="9684"/>
                    <a:pt x="7639" y="10985"/>
                    <a:pt x="9207" y="11151"/>
                  </a:cubicBezTo>
                  <a:cubicBezTo>
                    <a:pt x="9344" y="11166"/>
                    <a:pt x="9481" y="11173"/>
                    <a:pt x="9617" y="11173"/>
                  </a:cubicBezTo>
                  <a:cubicBezTo>
                    <a:pt x="10405" y="11173"/>
                    <a:pt x="11169" y="10945"/>
                    <a:pt x="11909" y="10718"/>
                  </a:cubicBezTo>
                  <a:cubicBezTo>
                    <a:pt x="12709" y="10451"/>
                    <a:pt x="13543" y="10151"/>
                    <a:pt x="14244" y="9650"/>
                  </a:cubicBezTo>
                  <a:cubicBezTo>
                    <a:pt x="14911" y="9150"/>
                    <a:pt x="15478" y="8416"/>
                    <a:pt x="15611" y="7582"/>
                  </a:cubicBezTo>
                  <a:cubicBezTo>
                    <a:pt x="16178" y="8616"/>
                    <a:pt x="17146" y="9417"/>
                    <a:pt x="18280" y="9750"/>
                  </a:cubicBezTo>
                  <a:cubicBezTo>
                    <a:pt x="18703" y="9880"/>
                    <a:pt x="19146" y="9942"/>
                    <a:pt x="19592" y="9942"/>
                  </a:cubicBezTo>
                  <a:cubicBezTo>
                    <a:pt x="20867" y="9942"/>
                    <a:pt x="22160" y="9431"/>
                    <a:pt x="23050" y="8516"/>
                  </a:cubicBezTo>
                  <a:cubicBezTo>
                    <a:pt x="24184" y="7315"/>
                    <a:pt x="23117" y="5414"/>
                    <a:pt x="22283" y="4380"/>
                  </a:cubicBezTo>
                  <a:cubicBezTo>
                    <a:pt x="21682" y="3613"/>
                    <a:pt x="21015" y="2879"/>
                    <a:pt x="20214" y="2345"/>
                  </a:cubicBezTo>
                  <a:cubicBezTo>
                    <a:pt x="19314" y="1745"/>
                    <a:pt x="18313" y="1378"/>
                    <a:pt x="17279" y="1044"/>
                  </a:cubicBezTo>
                  <a:cubicBezTo>
                    <a:pt x="16212" y="677"/>
                    <a:pt x="15111" y="310"/>
                    <a:pt x="13943" y="110"/>
                  </a:cubicBezTo>
                  <a:cubicBezTo>
                    <a:pt x="13387" y="35"/>
                    <a:pt x="12818" y="1"/>
                    <a:pt x="122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57"/>
            <p:cNvSpPr/>
            <p:nvPr/>
          </p:nvSpPr>
          <p:spPr>
            <a:xfrm>
              <a:off x="3173275" y="2654850"/>
              <a:ext cx="7525" cy="27525"/>
            </a:xfrm>
            <a:custGeom>
              <a:avLst/>
              <a:gdLst/>
              <a:ahLst/>
              <a:cxnLst/>
              <a:rect l="l" t="t" r="r" b="b"/>
              <a:pathLst>
                <a:path w="301" h="1101" extrusionOk="0">
                  <a:moveTo>
                    <a:pt x="0" y="0"/>
                  </a:moveTo>
                  <a:lnTo>
                    <a:pt x="0" y="1101"/>
                  </a:lnTo>
                  <a:lnTo>
                    <a:pt x="301" y="1101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E8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57"/>
            <p:cNvSpPr/>
            <p:nvPr/>
          </p:nvSpPr>
          <p:spPr>
            <a:xfrm>
              <a:off x="2849700" y="2475400"/>
              <a:ext cx="46725" cy="44075"/>
            </a:xfrm>
            <a:custGeom>
              <a:avLst/>
              <a:gdLst/>
              <a:ahLst/>
              <a:cxnLst/>
              <a:rect l="l" t="t" r="r" b="b"/>
              <a:pathLst>
                <a:path w="1869" h="1763" extrusionOk="0">
                  <a:moveTo>
                    <a:pt x="679" y="0"/>
                  </a:moveTo>
                  <a:cubicBezTo>
                    <a:pt x="566" y="0"/>
                    <a:pt x="457" y="22"/>
                    <a:pt x="368" y="73"/>
                  </a:cubicBezTo>
                  <a:cubicBezTo>
                    <a:pt x="134" y="240"/>
                    <a:pt x="1" y="640"/>
                    <a:pt x="1" y="940"/>
                  </a:cubicBezTo>
                  <a:cubicBezTo>
                    <a:pt x="34" y="1040"/>
                    <a:pt x="34" y="1174"/>
                    <a:pt x="67" y="1241"/>
                  </a:cubicBezTo>
                  <a:cubicBezTo>
                    <a:pt x="168" y="1407"/>
                    <a:pt x="301" y="1507"/>
                    <a:pt x="434" y="1574"/>
                  </a:cubicBezTo>
                  <a:cubicBezTo>
                    <a:pt x="623" y="1669"/>
                    <a:pt x="828" y="1763"/>
                    <a:pt x="1015" y="1763"/>
                  </a:cubicBezTo>
                  <a:cubicBezTo>
                    <a:pt x="1092" y="1763"/>
                    <a:pt x="1167" y="1747"/>
                    <a:pt x="1235" y="1708"/>
                  </a:cubicBezTo>
                  <a:cubicBezTo>
                    <a:pt x="1402" y="1674"/>
                    <a:pt x="1502" y="1541"/>
                    <a:pt x="1602" y="1407"/>
                  </a:cubicBezTo>
                  <a:cubicBezTo>
                    <a:pt x="1735" y="1241"/>
                    <a:pt x="1869" y="1007"/>
                    <a:pt x="1835" y="774"/>
                  </a:cubicBezTo>
                  <a:cubicBezTo>
                    <a:pt x="1802" y="674"/>
                    <a:pt x="1735" y="607"/>
                    <a:pt x="1669" y="540"/>
                  </a:cubicBezTo>
                  <a:cubicBezTo>
                    <a:pt x="1535" y="373"/>
                    <a:pt x="1368" y="240"/>
                    <a:pt x="1202" y="140"/>
                  </a:cubicBezTo>
                  <a:cubicBezTo>
                    <a:pt x="1057" y="57"/>
                    <a:pt x="862" y="0"/>
                    <a:pt x="6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57"/>
            <p:cNvSpPr/>
            <p:nvPr/>
          </p:nvSpPr>
          <p:spPr>
            <a:xfrm>
              <a:off x="3448475" y="2475400"/>
              <a:ext cx="47550" cy="44075"/>
            </a:xfrm>
            <a:custGeom>
              <a:avLst/>
              <a:gdLst/>
              <a:ahLst/>
              <a:cxnLst/>
              <a:rect l="l" t="t" r="r" b="b"/>
              <a:pathLst>
                <a:path w="1902" h="1763" extrusionOk="0">
                  <a:moveTo>
                    <a:pt x="686" y="0"/>
                  </a:moveTo>
                  <a:cubicBezTo>
                    <a:pt x="578" y="0"/>
                    <a:pt x="477" y="22"/>
                    <a:pt x="400" y="73"/>
                  </a:cubicBezTo>
                  <a:cubicBezTo>
                    <a:pt x="134" y="240"/>
                    <a:pt x="0" y="640"/>
                    <a:pt x="34" y="940"/>
                  </a:cubicBezTo>
                  <a:cubicBezTo>
                    <a:pt x="34" y="1040"/>
                    <a:pt x="34" y="1174"/>
                    <a:pt x="100" y="1241"/>
                  </a:cubicBezTo>
                  <a:cubicBezTo>
                    <a:pt x="167" y="1407"/>
                    <a:pt x="300" y="1507"/>
                    <a:pt x="434" y="1574"/>
                  </a:cubicBezTo>
                  <a:cubicBezTo>
                    <a:pt x="623" y="1669"/>
                    <a:pt x="828" y="1763"/>
                    <a:pt x="1026" y="1763"/>
                  </a:cubicBezTo>
                  <a:cubicBezTo>
                    <a:pt x="1109" y="1763"/>
                    <a:pt x="1190" y="1747"/>
                    <a:pt x="1268" y="1708"/>
                  </a:cubicBezTo>
                  <a:cubicBezTo>
                    <a:pt x="1401" y="1674"/>
                    <a:pt x="1501" y="1541"/>
                    <a:pt x="1601" y="1407"/>
                  </a:cubicBezTo>
                  <a:cubicBezTo>
                    <a:pt x="1735" y="1241"/>
                    <a:pt x="1902" y="1007"/>
                    <a:pt x="1835" y="774"/>
                  </a:cubicBezTo>
                  <a:cubicBezTo>
                    <a:pt x="1801" y="674"/>
                    <a:pt x="1735" y="607"/>
                    <a:pt x="1668" y="540"/>
                  </a:cubicBezTo>
                  <a:cubicBezTo>
                    <a:pt x="1535" y="373"/>
                    <a:pt x="1368" y="240"/>
                    <a:pt x="1201" y="140"/>
                  </a:cubicBezTo>
                  <a:cubicBezTo>
                    <a:pt x="1057" y="57"/>
                    <a:pt x="861" y="0"/>
                    <a:pt x="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408817BD-7F48-7DD0-91A8-5FF4F96034CC}"/>
              </a:ext>
            </a:extLst>
          </p:cNvPr>
          <p:cNvSpPr txBox="1">
            <a:spLocks/>
          </p:cNvSpPr>
          <p:nvPr/>
        </p:nvSpPr>
        <p:spPr>
          <a:xfrm>
            <a:off x="1474641" y="1383687"/>
            <a:ext cx="6815471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Kết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luận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Khi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cần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những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khả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năng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giúp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nên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riêng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mình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526BBD-4AD6-6C08-01FA-05AC07480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219" r="92466">
                        <a14:foregroundMark x1="8904" y1="22857" x2="8904" y2="22857"/>
                        <a14:foregroundMark x1="16438" y1="12857" x2="16438" y2="12857"/>
                        <a14:foregroundMark x1="92466" y1="22857" x2="92466" y2="22857"/>
                        <a14:foregroundMark x1="11644" y1="14286" x2="11644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687" y="55160"/>
            <a:ext cx="1173728" cy="56274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75" name="Google Shape;5975;p96"/>
          <p:cNvGrpSpPr/>
          <p:nvPr/>
        </p:nvGrpSpPr>
        <p:grpSpPr>
          <a:xfrm>
            <a:off x="5967600" y="1966072"/>
            <a:ext cx="2250874" cy="2650835"/>
            <a:chOff x="5053200" y="1571625"/>
            <a:chExt cx="2250874" cy="2650835"/>
          </a:xfrm>
        </p:grpSpPr>
        <p:sp>
          <p:nvSpPr>
            <p:cNvPr id="5976" name="Google Shape;5976;p96"/>
            <p:cNvSpPr/>
            <p:nvPr/>
          </p:nvSpPr>
          <p:spPr>
            <a:xfrm>
              <a:off x="5364959" y="3804764"/>
              <a:ext cx="1939115" cy="417696"/>
            </a:xfrm>
            <a:custGeom>
              <a:avLst/>
              <a:gdLst/>
              <a:ahLst/>
              <a:cxnLst/>
              <a:rect l="l" t="t" r="r" b="b"/>
              <a:pathLst>
                <a:path w="143585" h="30929" extrusionOk="0">
                  <a:moveTo>
                    <a:pt x="71730" y="1"/>
                  </a:moveTo>
                  <a:cubicBezTo>
                    <a:pt x="32156" y="1"/>
                    <a:pt x="0" y="6893"/>
                    <a:pt x="0" y="15464"/>
                  </a:cubicBezTo>
                  <a:cubicBezTo>
                    <a:pt x="0" y="24036"/>
                    <a:pt x="32156" y="30928"/>
                    <a:pt x="71730" y="30928"/>
                  </a:cubicBezTo>
                  <a:cubicBezTo>
                    <a:pt x="111404" y="30928"/>
                    <a:pt x="143585" y="24036"/>
                    <a:pt x="143585" y="15464"/>
                  </a:cubicBezTo>
                  <a:cubicBezTo>
                    <a:pt x="143585" y="6893"/>
                    <a:pt x="111404" y="1"/>
                    <a:pt x="717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96"/>
            <p:cNvSpPr/>
            <p:nvPr/>
          </p:nvSpPr>
          <p:spPr>
            <a:xfrm>
              <a:off x="5828700" y="2946751"/>
              <a:ext cx="125583" cy="119155"/>
            </a:xfrm>
            <a:custGeom>
              <a:avLst/>
              <a:gdLst/>
              <a:ahLst/>
              <a:cxnLst/>
              <a:rect l="l" t="t" r="r" b="b"/>
              <a:pathLst>
                <a:path w="9299" h="8823" extrusionOk="0">
                  <a:moveTo>
                    <a:pt x="4365" y="0"/>
                  </a:moveTo>
                  <a:cubicBezTo>
                    <a:pt x="3919" y="0"/>
                    <a:pt x="3467" y="81"/>
                    <a:pt x="3033" y="246"/>
                  </a:cubicBezTo>
                  <a:cubicBezTo>
                    <a:pt x="2632" y="472"/>
                    <a:pt x="2206" y="672"/>
                    <a:pt x="1880" y="998"/>
                  </a:cubicBezTo>
                  <a:cubicBezTo>
                    <a:pt x="526" y="2026"/>
                    <a:pt x="0" y="4131"/>
                    <a:pt x="326" y="5584"/>
                  </a:cubicBezTo>
                  <a:cubicBezTo>
                    <a:pt x="737" y="7495"/>
                    <a:pt x="2503" y="8823"/>
                    <a:pt x="4405" y="8823"/>
                  </a:cubicBezTo>
                  <a:cubicBezTo>
                    <a:pt x="4474" y="8823"/>
                    <a:pt x="4543" y="8821"/>
                    <a:pt x="4612" y="8818"/>
                  </a:cubicBezTo>
                  <a:cubicBezTo>
                    <a:pt x="6592" y="8717"/>
                    <a:pt x="8572" y="7264"/>
                    <a:pt x="8998" y="5259"/>
                  </a:cubicBezTo>
                  <a:cubicBezTo>
                    <a:pt x="9298" y="3279"/>
                    <a:pt x="7945" y="1198"/>
                    <a:pt x="6166" y="472"/>
                  </a:cubicBezTo>
                  <a:cubicBezTo>
                    <a:pt x="5621" y="163"/>
                    <a:pt x="4999" y="0"/>
                    <a:pt x="4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96"/>
            <p:cNvSpPr/>
            <p:nvPr/>
          </p:nvSpPr>
          <p:spPr>
            <a:xfrm>
              <a:off x="5624246" y="2830465"/>
              <a:ext cx="193284" cy="189570"/>
            </a:xfrm>
            <a:custGeom>
              <a:avLst/>
              <a:gdLst/>
              <a:ahLst/>
              <a:cxnLst/>
              <a:rect l="l" t="t" r="r" b="b"/>
              <a:pathLst>
                <a:path w="14312" h="14037" extrusionOk="0">
                  <a:moveTo>
                    <a:pt x="6503" y="0"/>
                  </a:moveTo>
                  <a:cubicBezTo>
                    <a:pt x="5260" y="0"/>
                    <a:pt x="4019" y="322"/>
                    <a:pt x="3033" y="1036"/>
                  </a:cubicBezTo>
                  <a:cubicBezTo>
                    <a:pt x="2732" y="1237"/>
                    <a:pt x="2406" y="1563"/>
                    <a:pt x="2106" y="1763"/>
                  </a:cubicBezTo>
                  <a:cubicBezTo>
                    <a:pt x="2106" y="1864"/>
                    <a:pt x="1980" y="1864"/>
                    <a:pt x="1980" y="1864"/>
                  </a:cubicBezTo>
                  <a:cubicBezTo>
                    <a:pt x="1980" y="1964"/>
                    <a:pt x="1880" y="1964"/>
                    <a:pt x="1880" y="2089"/>
                  </a:cubicBezTo>
                  <a:cubicBezTo>
                    <a:pt x="1479" y="2590"/>
                    <a:pt x="1153" y="3117"/>
                    <a:pt x="852" y="3743"/>
                  </a:cubicBezTo>
                  <a:cubicBezTo>
                    <a:pt x="0" y="5849"/>
                    <a:pt x="100" y="8230"/>
                    <a:pt x="1053" y="10235"/>
                  </a:cubicBezTo>
                  <a:cubicBezTo>
                    <a:pt x="2228" y="12504"/>
                    <a:pt x="4649" y="14037"/>
                    <a:pt x="7123" y="14037"/>
                  </a:cubicBezTo>
                  <a:cubicBezTo>
                    <a:pt x="7708" y="14037"/>
                    <a:pt x="8297" y="13951"/>
                    <a:pt x="8872" y="13768"/>
                  </a:cubicBezTo>
                  <a:cubicBezTo>
                    <a:pt x="10451" y="13242"/>
                    <a:pt x="12005" y="12214"/>
                    <a:pt x="12958" y="10861"/>
                  </a:cubicBezTo>
                  <a:cubicBezTo>
                    <a:pt x="13885" y="9608"/>
                    <a:pt x="14311" y="8029"/>
                    <a:pt x="14211" y="6475"/>
                  </a:cubicBezTo>
                  <a:cubicBezTo>
                    <a:pt x="13885" y="3342"/>
                    <a:pt x="11278" y="836"/>
                    <a:pt x="8246" y="209"/>
                  </a:cubicBezTo>
                  <a:cubicBezTo>
                    <a:pt x="7682" y="72"/>
                    <a:pt x="7092" y="0"/>
                    <a:pt x="6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96"/>
            <p:cNvSpPr/>
            <p:nvPr/>
          </p:nvSpPr>
          <p:spPr>
            <a:xfrm>
              <a:off x="5053200" y="1571625"/>
              <a:ext cx="1389097" cy="1220960"/>
            </a:xfrm>
            <a:custGeom>
              <a:avLst/>
              <a:gdLst/>
              <a:ahLst/>
              <a:cxnLst/>
              <a:rect l="l" t="t" r="r" b="b"/>
              <a:pathLst>
                <a:path w="102858" h="90408" extrusionOk="0">
                  <a:moveTo>
                    <a:pt x="60791" y="0"/>
                  </a:moveTo>
                  <a:cubicBezTo>
                    <a:pt x="57909" y="0"/>
                    <a:pt x="55014" y="732"/>
                    <a:pt x="52407" y="2138"/>
                  </a:cubicBezTo>
                  <a:cubicBezTo>
                    <a:pt x="49800" y="3491"/>
                    <a:pt x="47620" y="5371"/>
                    <a:pt x="46041" y="7777"/>
                  </a:cubicBezTo>
                  <a:cubicBezTo>
                    <a:pt x="45740" y="7351"/>
                    <a:pt x="45314" y="6824"/>
                    <a:pt x="44788" y="6524"/>
                  </a:cubicBezTo>
                  <a:cubicBezTo>
                    <a:pt x="42217" y="3862"/>
                    <a:pt x="38533" y="2474"/>
                    <a:pt x="34863" y="2474"/>
                  </a:cubicBezTo>
                  <a:cubicBezTo>
                    <a:pt x="33488" y="2474"/>
                    <a:pt x="32114" y="2669"/>
                    <a:pt x="30802" y="3065"/>
                  </a:cubicBezTo>
                  <a:cubicBezTo>
                    <a:pt x="25464" y="4644"/>
                    <a:pt x="22030" y="9556"/>
                    <a:pt x="21504" y="14970"/>
                  </a:cubicBezTo>
                  <a:cubicBezTo>
                    <a:pt x="21304" y="17601"/>
                    <a:pt x="21830" y="20308"/>
                    <a:pt x="23083" y="22614"/>
                  </a:cubicBezTo>
                  <a:cubicBezTo>
                    <a:pt x="18171" y="22714"/>
                    <a:pt x="13259" y="24068"/>
                    <a:pt x="9599" y="27401"/>
                  </a:cubicBezTo>
                  <a:cubicBezTo>
                    <a:pt x="6040" y="30534"/>
                    <a:pt x="4286" y="35346"/>
                    <a:pt x="5213" y="40033"/>
                  </a:cubicBezTo>
                  <a:cubicBezTo>
                    <a:pt x="5639" y="42338"/>
                    <a:pt x="6667" y="44419"/>
                    <a:pt x="8346" y="45998"/>
                  </a:cubicBezTo>
                  <a:cubicBezTo>
                    <a:pt x="3434" y="49231"/>
                    <a:pt x="401" y="54870"/>
                    <a:pt x="201" y="60609"/>
                  </a:cubicBezTo>
                  <a:cubicBezTo>
                    <a:pt x="0" y="66975"/>
                    <a:pt x="3434" y="72740"/>
                    <a:pt x="8672" y="76073"/>
                  </a:cubicBezTo>
                  <a:cubicBezTo>
                    <a:pt x="11479" y="77852"/>
                    <a:pt x="14812" y="78880"/>
                    <a:pt x="18171" y="78880"/>
                  </a:cubicBezTo>
                  <a:cubicBezTo>
                    <a:pt x="19098" y="83692"/>
                    <a:pt x="22858" y="87552"/>
                    <a:pt x="27244" y="89431"/>
                  </a:cubicBezTo>
                  <a:cubicBezTo>
                    <a:pt x="28976" y="90094"/>
                    <a:pt x="30785" y="90408"/>
                    <a:pt x="32595" y="90408"/>
                  </a:cubicBezTo>
                  <a:cubicBezTo>
                    <a:pt x="35918" y="90408"/>
                    <a:pt x="39241" y="89350"/>
                    <a:pt x="42081" y="87451"/>
                  </a:cubicBezTo>
                  <a:cubicBezTo>
                    <a:pt x="44387" y="85998"/>
                    <a:pt x="46266" y="83893"/>
                    <a:pt x="47720" y="81612"/>
                  </a:cubicBezTo>
                  <a:cubicBezTo>
                    <a:pt x="50752" y="84218"/>
                    <a:pt x="54612" y="85772"/>
                    <a:pt x="58572" y="85772"/>
                  </a:cubicBezTo>
                  <a:cubicBezTo>
                    <a:pt x="62432" y="85672"/>
                    <a:pt x="66191" y="83692"/>
                    <a:pt x="68397" y="80459"/>
                  </a:cubicBezTo>
                  <a:cubicBezTo>
                    <a:pt x="69449" y="79106"/>
                    <a:pt x="70076" y="77426"/>
                    <a:pt x="70276" y="75647"/>
                  </a:cubicBezTo>
                  <a:cubicBezTo>
                    <a:pt x="72962" y="77172"/>
                    <a:pt x="76064" y="78094"/>
                    <a:pt x="79162" y="78094"/>
                  </a:cubicBezTo>
                  <a:cubicBezTo>
                    <a:pt x="80748" y="78094"/>
                    <a:pt x="82333" y="77852"/>
                    <a:pt x="83860" y="77326"/>
                  </a:cubicBezTo>
                  <a:cubicBezTo>
                    <a:pt x="88021" y="75747"/>
                    <a:pt x="91053" y="71988"/>
                    <a:pt x="91680" y="67501"/>
                  </a:cubicBezTo>
                  <a:cubicBezTo>
                    <a:pt x="92006" y="65522"/>
                    <a:pt x="91680" y="63341"/>
                    <a:pt x="90753" y="61562"/>
                  </a:cubicBezTo>
                  <a:cubicBezTo>
                    <a:pt x="95013" y="61035"/>
                    <a:pt x="98898" y="58203"/>
                    <a:pt x="100778" y="54344"/>
                  </a:cubicBezTo>
                  <a:cubicBezTo>
                    <a:pt x="102858" y="50183"/>
                    <a:pt x="102131" y="45171"/>
                    <a:pt x="99399" y="41411"/>
                  </a:cubicBezTo>
                  <a:cubicBezTo>
                    <a:pt x="97946" y="39632"/>
                    <a:pt x="96066" y="38153"/>
                    <a:pt x="93886" y="37226"/>
                  </a:cubicBezTo>
                  <a:cubicBezTo>
                    <a:pt x="95966" y="33566"/>
                    <a:pt x="96166" y="28880"/>
                    <a:pt x="94387" y="24895"/>
                  </a:cubicBezTo>
                  <a:cubicBezTo>
                    <a:pt x="92632" y="20835"/>
                    <a:pt x="88748" y="18002"/>
                    <a:pt x="84362" y="17276"/>
                  </a:cubicBezTo>
                  <a:cubicBezTo>
                    <a:pt x="83504" y="17108"/>
                    <a:pt x="82642" y="17026"/>
                    <a:pt x="81786" y="17026"/>
                  </a:cubicBezTo>
                  <a:cubicBezTo>
                    <a:pt x="80465" y="17026"/>
                    <a:pt x="79157" y="17221"/>
                    <a:pt x="77895" y="17601"/>
                  </a:cubicBezTo>
                  <a:cubicBezTo>
                    <a:pt x="77996" y="11637"/>
                    <a:pt x="74763" y="5897"/>
                    <a:pt x="69750" y="2664"/>
                  </a:cubicBezTo>
                  <a:cubicBezTo>
                    <a:pt x="67036" y="863"/>
                    <a:pt x="63921" y="0"/>
                    <a:pt x="607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96"/>
            <p:cNvSpPr/>
            <p:nvPr/>
          </p:nvSpPr>
          <p:spPr>
            <a:xfrm>
              <a:off x="5222443" y="2300158"/>
              <a:ext cx="320217" cy="315814"/>
            </a:xfrm>
            <a:custGeom>
              <a:avLst/>
              <a:gdLst/>
              <a:ahLst/>
              <a:cxnLst/>
              <a:rect l="l" t="t" r="r" b="b"/>
              <a:pathLst>
                <a:path w="23711" h="23385" extrusionOk="0">
                  <a:moveTo>
                    <a:pt x="5214" y="1"/>
                  </a:moveTo>
                  <a:lnTo>
                    <a:pt x="1" y="18046"/>
                  </a:lnTo>
                  <a:lnTo>
                    <a:pt x="18472" y="23384"/>
                  </a:lnTo>
                  <a:lnTo>
                    <a:pt x="23710" y="5314"/>
                  </a:lnTo>
                  <a:lnTo>
                    <a:pt x="52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96"/>
            <p:cNvSpPr/>
            <p:nvPr/>
          </p:nvSpPr>
          <p:spPr>
            <a:xfrm>
              <a:off x="5240731" y="2314042"/>
              <a:ext cx="283308" cy="283646"/>
            </a:xfrm>
            <a:custGeom>
              <a:avLst/>
              <a:gdLst/>
              <a:ahLst/>
              <a:cxnLst/>
              <a:rect l="l" t="t" r="r" b="b"/>
              <a:pathLst>
                <a:path w="20978" h="21003" extrusionOk="0">
                  <a:moveTo>
                    <a:pt x="4687" y="0"/>
                  </a:moveTo>
                  <a:lnTo>
                    <a:pt x="0" y="16291"/>
                  </a:lnTo>
                  <a:lnTo>
                    <a:pt x="16291" y="21003"/>
                  </a:lnTo>
                  <a:lnTo>
                    <a:pt x="20978" y="4812"/>
                  </a:lnTo>
                  <a:lnTo>
                    <a:pt x="46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96"/>
            <p:cNvSpPr/>
            <p:nvPr/>
          </p:nvSpPr>
          <p:spPr>
            <a:xfrm>
              <a:off x="5278642" y="2356342"/>
              <a:ext cx="86324" cy="214608"/>
            </a:xfrm>
            <a:custGeom>
              <a:avLst/>
              <a:gdLst/>
              <a:ahLst/>
              <a:cxnLst/>
              <a:rect l="l" t="t" r="r" b="b"/>
              <a:pathLst>
                <a:path w="6392" h="15891" extrusionOk="0">
                  <a:moveTo>
                    <a:pt x="1053" y="1"/>
                  </a:moveTo>
                  <a:lnTo>
                    <a:pt x="0" y="3460"/>
                  </a:lnTo>
                  <a:cubicBezTo>
                    <a:pt x="2506" y="5966"/>
                    <a:pt x="2406" y="9725"/>
                    <a:pt x="2632" y="13159"/>
                  </a:cubicBezTo>
                  <a:cubicBezTo>
                    <a:pt x="2632" y="13685"/>
                    <a:pt x="2732" y="14212"/>
                    <a:pt x="2832" y="14838"/>
                  </a:cubicBezTo>
                  <a:lnTo>
                    <a:pt x="6391" y="15891"/>
                  </a:lnTo>
                  <a:cubicBezTo>
                    <a:pt x="6065" y="14938"/>
                    <a:pt x="5965" y="13685"/>
                    <a:pt x="5965" y="13259"/>
                  </a:cubicBezTo>
                  <a:cubicBezTo>
                    <a:pt x="5865" y="11379"/>
                    <a:pt x="5865" y="9500"/>
                    <a:pt x="5539" y="7745"/>
                  </a:cubicBezTo>
                  <a:cubicBezTo>
                    <a:pt x="5013" y="4612"/>
                    <a:pt x="3559" y="1780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96"/>
            <p:cNvSpPr/>
            <p:nvPr/>
          </p:nvSpPr>
          <p:spPr>
            <a:xfrm>
              <a:off x="5370374" y="2334003"/>
              <a:ext cx="108661" cy="249478"/>
            </a:xfrm>
            <a:custGeom>
              <a:avLst/>
              <a:gdLst/>
              <a:ahLst/>
              <a:cxnLst/>
              <a:rect l="l" t="t" r="r" b="b"/>
              <a:pathLst>
                <a:path w="8046" h="18473" extrusionOk="0">
                  <a:moveTo>
                    <a:pt x="0" y="1"/>
                  </a:moveTo>
                  <a:lnTo>
                    <a:pt x="0" y="1"/>
                  </a:lnTo>
                  <a:cubicBezTo>
                    <a:pt x="2206" y="2382"/>
                    <a:pt x="2732" y="5941"/>
                    <a:pt x="3233" y="9399"/>
                  </a:cubicBezTo>
                  <a:cubicBezTo>
                    <a:pt x="3659" y="12407"/>
                    <a:pt x="4386" y="16592"/>
                    <a:pt x="6993" y="18472"/>
                  </a:cubicBezTo>
                  <a:lnTo>
                    <a:pt x="8045" y="14713"/>
                  </a:lnTo>
                  <a:cubicBezTo>
                    <a:pt x="7845" y="14412"/>
                    <a:pt x="7745" y="14186"/>
                    <a:pt x="7619" y="13986"/>
                  </a:cubicBezTo>
                  <a:cubicBezTo>
                    <a:pt x="7118" y="12933"/>
                    <a:pt x="6892" y="11780"/>
                    <a:pt x="6792" y="10753"/>
                  </a:cubicBezTo>
                  <a:cubicBezTo>
                    <a:pt x="6366" y="8246"/>
                    <a:pt x="6166" y="5640"/>
                    <a:pt x="5439" y="3234"/>
                  </a:cubicBezTo>
                  <a:cubicBezTo>
                    <a:pt x="5238" y="2607"/>
                    <a:pt x="5013" y="1981"/>
                    <a:pt x="4812" y="135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96"/>
            <p:cNvSpPr/>
            <p:nvPr/>
          </p:nvSpPr>
          <p:spPr>
            <a:xfrm>
              <a:off x="5443820" y="1954556"/>
              <a:ext cx="396372" cy="399073"/>
            </a:xfrm>
            <a:custGeom>
              <a:avLst/>
              <a:gdLst/>
              <a:ahLst/>
              <a:cxnLst/>
              <a:rect l="l" t="t" r="r" b="b"/>
              <a:pathLst>
                <a:path w="29350" h="29550" extrusionOk="0">
                  <a:moveTo>
                    <a:pt x="17645" y="0"/>
                  </a:moveTo>
                  <a:lnTo>
                    <a:pt x="1" y="11379"/>
                  </a:lnTo>
                  <a:lnTo>
                    <a:pt x="11705" y="29549"/>
                  </a:lnTo>
                  <a:lnTo>
                    <a:pt x="29349" y="18271"/>
                  </a:lnTo>
                  <a:lnTo>
                    <a:pt x="176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96"/>
            <p:cNvSpPr/>
            <p:nvPr/>
          </p:nvSpPr>
          <p:spPr>
            <a:xfrm>
              <a:off x="5464808" y="1975545"/>
              <a:ext cx="352710" cy="352697"/>
            </a:xfrm>
            <a:custGeom>
              <a:avLst/>
              <a:gdLst/>
              <a:ahLst/>
              <a:cxnLst/>
              <a:rect l="l" t="t" r="r" b="b"/>
              <a:pathLst>
                <a:path w="26117" h="26116" extrusionOk="0">
                  <a:moveTo>
                    <a:pt x="15991" y="0"/>
                  </a:moveTo>
                  <a:lnTo>
                    <a:pt x="1" y="10126"/>
                  </a:lnTo>
                  <a:lnTo>
                    <a:pt x="10251" y="26116"/>
                  </a:lnTo>
                  <a:lnTo>
                    <a:pt x="26116" y="15890"/>
                  </a:lnTo>
                  <a:lnTo>
                    <a:pt x="159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96"/>
            <p:cNvSpPr/>
            <p:nvPr/>
          </p:nvSpPr>
          <p:spPr>
            <a:xfrm>
              <a:off x="5512876" y="2000936"/>
              <a:ext cx="138116" cy="234231"/>
            </a:xfrm>
            <a:custGeom>
              <a:avLst/>
              <a:gdLst/>
              <a:ahLst/>
              <a:cxnLst/>
              <a:rect l="l" t="t" r="r" b="b"/>
              <a:pathLst>
                <a:path w="10227" h="17344" extrusionOk="0">
                  <a:moveTo>
                    <a:pt x="9399" y="0"/>
                  </a:moveTo>
                  <a:lnTo>
                    <a:pt x="6066" y="2206"/>
                  </a:lnTo>
                  <a:cubicBezTo>
                    <a:pt x="6266" y="6165"/>
                    <a:pt x="3334" y="9198"/>
                    <a:pt x="1053" y="12231"/>
                  </a:cubicBezTo>
                  <a:cubicBezTo>
                    <a:pt x="727" y="12757"/>
                    <a:pt x="326" y="13258"/>
                    <a:pt x="1" y="13785"/>
                  </a:cubicBezTo>
                  <a:lnTo>
                    <a:pt x="2306" y="17343"/>
                  </a:lnTo>
                  <a:cubicBezTo>
                    <a:pt x="2707" y="16291"/>
                    <a:pt x="3459" y="15138"/>
                    <a:pt x="3760" y="14737"/>
                  </a:cubicBezTo>
                  <a:cubicBezTo>
                    <a:pt x="5013" y="13058"/>
                    <a:pt x="6467" y="11604"/>
                    <a:pt x="7519" y="9825"/>
                  </a:cubicBezTo>
                  <a:cubicBezTo>
                    <a:pt x="9399" y="6892"/>
                    <a:pt x="10226" y="3459"/>
                    <a:pt x="9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96"/>
            <p:cNvSpPr/>
            <p:nvPr/>
          </p:nvSpPr>
          <p:spPr>
            <a:xfrm>
              <a:off x="5607323" y="2040535"/>
              <a:ext cx="155362" cy="277892"/>
            </a:xfrm>
            <a:custGeom>
              <a:avLst/>
              <a:gdLst/>
              <a:ahLst/>
              <a:cxnLst/>
              <a:rect l="l" t="t" r="r" b="b"/>
              <a:pathLst>
                <a:path w="11504" h="20577" extrusionOk="0">
                  <a:moveTo>
                    <a:pt x="8471" y="0"/>
                  </a:moveTo>
                  <a:cubicBezTo>
                    <a:pt x="8572" y="3559"/>
                    <a:pt x="6366" y="6993"/>
                    <a:pt x="4286" y="10226"/>
                  </a:cubicBezTo>
                  <a:cubicBezTo>
                    <a:pt x="2406" y="13058"/>
                    <a:pt x="0" y="17018"/>
                    <a:pt x="727" y="20577"/>
                  </a:cubicBezTo>
                  <a:lnTo>
                    <a:pt x="4386" y="18271"/>
                  </a:lnTo>
                  <a:cubicBezTo>
                    <a:pt x="4486" y="17845"/>
                    <a:pt x="4486" y="17544"/>
                    <a:pt x="4612" y="17344"/>
                  </a:cubicBezTo>
                  <a:cubicBezTo>
                    <a:pt x="4912" y="16091"/>
                    <a:pt x="5639" y="14938"/>
                    <a:pt x="6266" y="13885"/>
                  </a:cubicBezTo>
                  <a:cubicBezTo>
                    <a:pt x="7744" y="11479"/>
                    <a:pt x="9499" y="9198"/>
                    <a:pt x="10652" y="6692"/>
                  </a:cubicBezTo>
                  <a:cubicBezTo>
                    <a:pt x="10978" y="5940"/>
                    <a:pt x="11278" y="5314"/>
                    <a:pt x="11504" y="4687"/>
                  </a:cubicBezTo>
                  <a:lnTo>
                    <a:pt x="84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96"/>
            <p:cNvSpPr/>
            <p:nvPr/>
          </p:nvSpPr>
          <p:spPr>
            <a:xfrm>
              <a:off x="5874053" y="1838784"/>
              <a:ext cx="328671" cy="334424"/>
            </a:xfrm>
            <a:custGeom>
              <a:avLst/>
              <a:gdLst/>
              <a:ahLst/>
              <a:cxnLst/>
              <a:rect l="l" t="t" r="r" b="b"/>
              <a:pathLst>
                <a:path w="24337" h="24763" extrusionOk="0">
                  <a:moveTo>
                    <a:pt x="6667" y="1"/>
                  </a:moveTo>
                  <a:lnTo>
                    <a:pt x="1" y="18272"/>
                  </a:lnTo>
                  <a:lnTo>
                    <a:pt x="17545" y="24763"/>
                  </a:lnTo>
                  <a:lnTo>
                    <a:pt x="24337" y="6467"/>
                  </a:lnTo>
                  <a:lnTo>
                    <a:pt x="66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96"/>
            <p:cNvSpPr/>
            <p:nvPr/>
          </p:nvSpPr>
          <p:spPr>
            <a:xfrm>
              <a:off x="5893691" y="1857071"/>
              <a:ext cx="293464" cy="293464"/>
            </a:xfrm>
            <a:custGeom>
              <a:avLst/>
              <a:gdLst/>
              <a:ahLst/>
              <a:cxnLst/>
              <a:rect l="l" t="t" r="r" b="b"/>
              <a:pathLst>
                <a:path w="21730" h="21730" extrusionOk="0">
                  <a:moveTo>
                    <a:pt x="5840" y="0"/>
                  </a:moveTo>
                  <a:lnTo>
                    <a:pt x="0" y="15890"/>
                  </a:lnTo>
                  <a:lnTo>
                    <a:pt x="15865" y="21730"/>
                  </a:lnTo>
                  <a:lnTo>
                    <a:pt x="21730" y="5865"/>
                  </a:lnTo>
                  <a:lnTo>
                    <a:pt x="58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96"/>
            <p:cNvSpPr/>
            <p:nvPr/>
          </p:nvSpPr>
          <p:spPr>
            <a:xfrm>
              <a:off x="5927537" y="1903774"/>
              <a:ext cx="218673" cy="74818"/>
            </a:xfrm>
            <a:custGeom>
              <a:avLst/>
              <a:gdLst/>
              <a:ahLst/>
              <a:cxnLst/>
              <a:rect l="l" t="t" r="r" b="b"/>
              <a:pathLst>
                <a:path w="16192" h="5540" extrusionOk="0">
                  <a:moveTo>
                    <a:pt x="12858" y="1"/>
                  </a:moveTo>
                  <a:cubicBezTo>
                    <a:pt x="10840" y="1778"/>
                    <a:pt x="8263" y="2010"/>
                    <a:pt x="5670" y="2010"/>
                  </a:cubicBezTo>
                  <a:cubicBezTo>
                    <a:pt x="4751" y="2010"/>
                    <a:pt x="3831" y="1981"/>
                    <a:pt x="2933" y="1981"/>
                  </a:cubicBezTo>
                  <a:lnTo>
                    <a:pt x="1254" y="1981"/>
                  </a:lnTo>
                  <a:lnTo>
                    <a:pt x="0" y="5540"/>
                  </a:lnTo>
                  <a:cubicBezTo>
                    <a:pt x="953" y="5314"/>
                    <a:pt x="2206" y="5214"/>
                    <a:pt x="2607" y="5214"/>
                  </a:cubicBezTo>
                  <a:cubicBezTo>
                    <a:pt x="3936" y="5285"/>
                    <a:pt x="5265" y="5356"/>
                    <a:pt x="6559" y="5356"/>
                  </a:cubicBezTo>
                  <a:cubicBezTo>
                    <a:pt x="7095" y="5356"/>
                    <a:pt x="7625" y="5344"/>
                    <a:pt x="8146" y="5314"/>
                  </a:cubicBezTo>
                  <a:cubicBezTo>
                    <a:pt x="11279" y="5014"/>
                    <a:pt x="14211" y="3760"/>
                    <a:pt x="16191" y="1254"/>
                  </a:cubicBezTo>
                  <a:lnTo>
                    <a:pt x="128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96"/>
            <p:cNvSpPr/>
            <p:nvPr/>
          </p:nvSpPr>
          <p:spPr>
            <a:xfrm>
              <a:off x="5907899" y="2000936"/>
              <a:ext cx="255231" cy="94440"/>
            </a:xfrm>
            <a:custGeom>
              <a:avLst/>
              <a:gdLst/>
              <a:ahLst/>
              <a:cxnLst/>
              <a:rect l="l" t="t" r="r" b="b"/>
              <a:pathLst>
                <a:path w="18899" h="6993" extrusionOk="0">
                  <a:moveTo>
                    <a:pt x="18898" y="0"/>
                  </a:moveTo>
                  <a:lnTo>
                    <a:pt x="18898" y="0"/>
                  </a:lnTo>
                  <a:cubicBezTo>
                    <a:pt x="16392" y="1980"/>
                    <a:pt x="12733" y="2306"/>
                    <a:pt x="9299" y="2506"/>
                  </a:cubicBezTo>
                  <a:cubicBezTo>
                    <a:pt x="6267" y="2732"/>
                    <a:pt x="2081" y="3133"/>
                    <a:pt x="1" y="5639"/>
                  </a:cubicBezTo>
                  <a:lnTo>
                    <a:pt x="3660" y="6993"/>
                  </a:lnTo>
                  <a:cubicBezTo>
                    <a:pt x="3961" y="6792"/>
                    <a:pt x="4161" y="6692"/>
                    <a:pt x="4387" y="6592"/>
                  </a:cubicBezTo>
                  <a:cubicBezTo>
                    <a:pt x="5414" y="6165"/>
                    <a:pt x="6668" y="6065"/>
                    <a:pt x="7720" y="5965"/>
                  </a:cubicBezTo>
                  <a:cubicBezTo>
                    <a:pt x="10226" y="5739"/>
                    <a:pt x="12833" y="5739"/>
                    <a:pt x="15339" y="5238"/>
                  </a:cubicBezTo>
                  <a:cubicBezTo>
                    <a:pt x="15966" y="5013"/>
                    <a:pt x="16592" y="4912"/>
                    <a:pt x="17219" y="4712"/>
                  </a:cubicBezTo>
                  <a:lnTo>
                    <a:pt x="188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96"/>
            <p:cNvSpPr/>
            <p:nvPr/>
          </p:nvSpPr>
          <p:spPr>
            <a:xfrm>
              <a:off x="6401434" y="2164600"/>
              <a:ext cx="831976" cy="849856"/>
            </a:xfrm>
            <a:custGeom>
              <a:avLst/>
              <a:gdLst/>
              <a:ahLst/>
              <a:cxnLst/>
              <a:rect l="l" t="t" r="r" b="b"/>
              <a:pathLst>
                <a:path w="61605" h="62929" extrusionOk="0">
                  <a:moveTo>
                    <a:pt x="21336" y="0"/>
                  </a:moveTo>
                  <a:cubicBezTo>
                    <a:pt x="16225" y="0"/>
                    <a:pt x="10875" y="1704"/>
                    <a:pt x="7319" y="5426"/>
                  </a:cubicBezTo>
                  <a:cubicBezTo>
                    <a:pt x="5439" y="7406"/>
                    <a:pt x="3459" y="9712"/>
                    <a:pt x="2406" y="12218"/>
                  </a:cubicBezTo>
                  <a:cubicBezTo>
                    <a:pt x="426" y="16303"/>
                    <a:pt x="0" y="20890"/>
                    <a:pt x="426" y="25476"/>
                  </a:cubicBezTo>
                  <a:cubicBezTo>
                    <a:pt x="727" y="29561"/>
                    <a:pt x="2206" y="33622"/>
                    <a:pt x="4712" y="36855"/>
                  </a:cubicBezTo>
                  <a:lnTo>
                    <a:pt x="4812" y="36980"/>
                  </a:lnTo>
                  <a:cubicBezTo>
                    <a:pt x="5013" y="37181"/>
                    <a:pt x="5113" y="37381"/>
                    <a:pt x="5339" y="37607"/>
                  </a:cubicBezTo>
                  <a:cubicBezTo>
                    <a:pt x="5740" y="38008"/>
                    <a:pt x="6066" y="38434"/>
                    <a:pt x="6467" y="38734"/>
                  </a:cubicBezTo>
                  <a:cubicBezTo>
                    <a:pt x="8572" y="40840"/>
                    <a:pt x="11078" y="42494"/>
                    <a:pt x="13785" y="43647"/>
                  </a:cubicBezTo>
                  <a:cubicBezTo>
                    <a:pt x="17745" y="45426"/>
                    <a:pt x="21930" y="46379"/>
                    <a:pt x="26216" y="47005"/>
                  </a:cubicBezTo>
                  <a:cubicBezTo>
                    <a:pt x="25690" y="49812"/>
                    <a:pt x="26417" y="52644"/>
                    <a:pt x="27895" y="54925"/>
                  </a:cubicBezTo>
                  <a:cubicBezTo>
                    <a:pt x="29449" y="57532"/>
                    <a:pt x="31955" y="59411"/>
                    <a:pt x="34788" y="60664"/>
                  </a:cubicBezTo>
                  <a:cubicBezTo>
                    <a:pt x="37846" y="62091"/>
                    <a:pt x="41361" y="62929"/>
                    <a:pt x="44837" y="62929"/>
                  </a:cubicBezTo>
                  <a:cubicBezTo>
                    <a:pt x="47771" y="62929"/>
                    <a:pt x="50678" y="62332"/>
                    <a:pt x="53259" y="60990"/>
                  </a:cubicBezTo>
                  <a:cubicBezTo>
                    <a:pt x="58171" y="58484"/>
                    <a:pt x="61605" y="53271"/>
                    <a:pt x="60477" y="47632"/>
                  </a:cubicBezTo>
                  <a:cubicBezTo>
                    <a:pt x="60251" y="46253"/>
                    <a:pt x="59725" y="45000"/>
                    <a:pt x="58998" y="43872"/>
                  </a:cubicBezTo>
                  <a:cubicBezTo>
                    <a:pt x="58697" y="43346"/>
                    <a:pt x="58271" y="42820"/>
                    <a:pt x="57745" y="42394"/>
                  </a:cubicBezTo>
                  <a:lnTo>
                    <a:pt x="57119" y="41767"/>
                  </a:lnTo>
                  <a:cubicBezTo>
                    <a:pt x="56918" y="41567"/>
                    <a:pt x="56592" y="41466"/>
                    <a:pt x="56492" y="41241"/>
                  </a:cubicBezTo>
                  <a:cubicBezTo>
                    <a:pt x="56392" y="41040"/>
                    <a:pt x="56392" y="40840"/>
                    <a:pt x="56592" y="40614"/>
                  </a:cubicBezTo>
                  <a:cubicBezTo>
                    <a:pt x="56918" y="39887"/>
                    <a:pt x="57444" y="39361"/>
                    <a:pt x="57745" y="38734"/>
                  </a:cubicBezTo>
                  <a:cubicBezTo>
                    <a:pt x="58071" y="38108"/>
                    <a:pt x="58271" y="37481"/>
                    <a:pt x="58597" y="36855"/>
                  </a:cubicBezTo>
                  <a:cubicBezTo>
                    <a:pt x="58998" y="35501"/>
                    <a:pt x="59224" y="34148"/>
                    <a:pt x="59224" y="32694"/>
                  </a:cubicBezTo>
                  <a:cubicBezTo>
                    <a:pt x="59224" y="29962"/>
                    <a:pt x="58171" y="27356"/>
                    <a:pt x="56291" y="25376"/>
                  </a:cubicBezTo>
                  <a:cubicBezTo>
                    <a:pt x="54311" y="23496"/>
                    <a:pt x="51805" y="22343"/>
                    <a:pt x="49399" y="21190"/>
                  </a:cubicBezTo>
                  <a:cubicBezTo>
                    <a:pt x="46793" y="20063"/>
                    <a:pt x="44387" y="18809"/>
                    <a:pt x="42407" y="16704"/>
                  </a:cubicBezTo>
                  <a:cubicBezTo>
                    <a:pt x="40527" y="14724"/>
                    <a:pt x="39048" y="12218"/>
                    <a:pt x="37695" y="9912"/>
                  </a:cubicBezTo>
                  <a:cubicBezTo>
                    <a:pt x="36241" y="7531"/>
                    <a:pt x="34662" y="5225"/>
                    <a:pt x="32482" y="3446"/>
                  </a:cubicBezTo>
                  <a:cubicBezTo>
                    <a:pt x="30176" y="1566"/>
                    <a:pt x="27369" y="514"/>
                    <a:pt x="24437" y="213"/>
                  </a:cubicBezTo>
                  <a:cubicBezTo>
                    <a:pt x="23425" y="72"/>
                    <a:pt x="22386" y="0"/>
                    <a:pt x="213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96"/>
            <p:cNvSpPr/>
            <p:nvPr/>
          </p:nvSpPr>
          <p:spPr>
            <a:xfrm>
              <a:off x="6483348" y="2444927"/>
              <a:ext cx="750068" cy="569546"/>
            </a:xfrm>
            <a:custGeom>
              <a:avLst/>
              <a:gdLst/>
              <a:ahLst/>
              <a:cxnLst/>
              <a:rect l="l" t="t" r="r" b="b"/>
              <a:pathLst>
                <a:path w="55540" h="42173" extrusionOk="0">
                  <a:moveTo>
                    <a:pt x="10457" y="1"/>
                  </a:moveTo>
                  <a:cubicBezTo>
                    <a:pt x="10172" y="1"/>
                    <a:pt x="9886" y="11"/>
                    <a:pt x="9600" y="33"/>
                  </a:cubicBezTo>
                  <a:cubicBezTo>
                    <a:pt x="6793" y="334"/>
                    <a:pt x="4061" y="1487"/>
                    <a:pt x="2507" y="3793"/>
                  </a:cubicBezTo>
                  <a:cubicBezTo>
                    <a:pt x="1028" y="5873"/>
                    <a:pt x="402" y="8580"/>
                    <a:pt x="301" y="11086"/>
                  </a:cubicBezTo>
                  <a:cubicBezTo>
                    <a:pt x="1" y="13392"/>
                    <a:pt x="1" y="15698"/>
                    <a:pt x="402" y="17978"/>
                  </a:cubicBezTo>
                  <a:cubicBezTo>
                    <a:pt x="2507" y="20084"/>
                    <a:pt x="5013" y="21738"/>
                    <a:pt x="7720" y="22891"/>
                  </a:cubicBezTo>
                  <a:cubicBezTo>
                    <a:pt x="11680" y="24670"/>
                    <a:pt x="15865" y="25623"/>
                    <a:pt x="20151" y="26249"/>
                  </a:cubicBezTo>
                  <a:cubicBezTo>
                    <a:pt x="19625" y="29056"/>
                    <a:pt x="20352" y="31888"/>
                    <a:pt x="21830" y="34169"/>
                  </a:cubicBezTo>
                  <a:cubicBezTo>
                    <a:pt x="23384" y="36776"/>
                    <a:pt x="25890" y="38655"/>
                    <a:pt x="28723" y="39908"/>
                  </a:cubicBezTo>
                  <a:cubicBezTo>
                    <a:pt x="31781" y="41335"/>
                    <a:pt x="35296" y="42173"/>
                    <a:pt x="38772" y="42173"/>
                  </a:cubicBezTo>
                  <a:cubicBezTo>
                    <a:pt x="41706" y="42173"/>
                    <a:pt x="44613" y="41576"/>
                    <a:pt x="47194" y="40234"/>
                  </a:cubicBezTo>
                  <a:cubicBezTo>
                    <a:pt x="52106" y="37728"/>
                    <a:pt x="55540" y="32515"/>
                    <a:pt x="54412" y="26876"/>
                  </a:cubicBezTo>
                  <a:cubicBezTo>
                    <a:pt x="54186" y="25497"/>
                    <a:pt x="53660" y="24244"/>
                    <a:pt x="52933" y="23116"/>
                  </a:cubicBezTo>
                  <a:cubicBezTo>
                    <a:pt x="52632" y="22590"/>
                    <a:pt x="52206" y="22064"/>
                    <a:pt x="51680" y="21638"/>
                  </a:cubicBezTo>
                  <a:lnTo>
                    <a:pt x="51054" y="21011"/>
                  </a:lnTo>
                  <a:cubicBezTo>
                    <a:pt x="50853" y="20811"/>
                    <a:pt x="50527" y="20710"/>
                    <a:pt x="50427" y="20485"/>
                  </a:cubicBezTo>
                  <a:cubicBezTo>
                    <a:pt x="49700" y="20284"/>
                    <a:pt x="48973" y="20084"/>
                    <a:pt x="48246" y="19983"/>
                  </a:cubicBezTo>
                  <a:cubicBezTo>
                    <a:pt x="45114" y="19232"/>
                    <a:pt x="41981" y="18605"/>
                    <a:pt x="38948" y="17778"/>
                  </a:cubicBezTo>
                  <a:cubicBezTo>
                    <a:pt x="35916" y="16851"/>
                    <a:pt x="32983" y="15698"/>
                    <a:pt x="30377" y="14018"/>
                  </a:cubicBezTo>
                  <a:cubicBezTo>
                    <a:pt x="27770" y="12465"/>
                    <a:pt x="25690" y="10359"/>
                    <a:pt x="23710" y="8179"/>
                  </a:cubicBezTo>
                  <a:cubicBezTo>
                    <a:pt x="21931" y="6074"/>
                    <a:pt x="20151" y="3993"/>
                    <a:pt x="17845" y="2439"/>
                  </a:cubicBezTo>
                  <a:cubicBezTo>
                    <a:pt x="15674" y="924"/>
                    <a:pt x="13095" y="1"/>
                    <a:pt x="104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96"/>
            <p:cNvSpPr/>
            <p:nvPr/>
          </p:nvSpPr>
          <p:spPr>
            <a:xfrm>
              <a:off x="6569840" y="2185628"/>
              <a:ext cx="178212" cy="258634"/>
            </a:xfrm>
            <a:custGeom>
              <a:avLst/>
              <a:gdLst/>
              <a:ahLst/>
              <a:cxnLst/>
              <a:rect l="l" t="t" r="r" b="b"/>
              <a:pathLst>
                <a:path w="13196" h="19151" extrusionOk="0">
                  <a:moveTo>
                    <a:pt x="279" y="0"/>
                  </a:moveTo>
                  <a:cubicBezTo>
                    <a:pt x="140" y="0"/>
                    <a:pt x="1" y="86"/>
                    <a:pt x="63" y="210"/>
                  </a:cubicBezTo>
                  <a:cubicBezTo>
                    <a:pt x="790" y="3142"/>
                    <a:pt x="1943" y="5974"/>
                    <a:pt x="3521" y="8581"/>
                  </a:cubicBezTo>
                  <a:cubicBezTo>
                    <a:pt x="4975" y="11187"/>
                    <a:pt x="6855" y="13694"/>
                    <a:pt x="8935" y="15774"/>
                  </a:cubicBezTo>
                  <a:cubicBezTo>
                    <a:pt x="10188" y="16927"/>
                    <a:pt x="11441" y="18080"/>
                    <a:pt x="12795" y="19132"/>
                  </a:cubicBezTo>
                  <a:cubicBezTo>
                    <a:pt x="12824" y="19145"/>
                    <a:pt x="12852" y="19151"/>
                    <a:pt x="12879" y="19151"/>
                  </a:cubicBezTo>
                  <a:cubicBezTo>
                    <a:pt x="13065" y="19151"/>
                    <a:pt x="13195" y="18881"/>
                    <a:pt x="13020" y="18706"/>
                  </a:cubicBezTo>
                  <a:cubicBezTo>
                    <a:pt x="10614" y="16927"/>
                    <a:pt x="8534" y="14846"/>
                    <a:pt x="6654" y="12541"/>
                  </a:cubicBezTo>
                  <a:cubicBezTo>
                    <a:pt x="4775" y="10235"/>
                    <a:pt x="3296" y="7628"/>
                    <a:pt x="2043" y="4922"/>
                  </a:cubicBezTo>
                  <a:cubicBezTo>
                    <a:pt x="1416" y="3343"/>
                    <a:pt x="890" y="1789"/>
                    <a:pt x="489" y="110"/>
                  </a:cubicBezTo>
                  <a:cubicBezTo>
                    <a:pt x="451" y="33"/>
                    <a:pt x="365" y="0"/>
                    <a:pt x="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96"/>
            <p:cNvSpPr/>
            <p:nvPr/>
          </p:nvSpPr>
          <p:spPr>
            <a:xfrm>
              <a:off x="6656657" y="2157536"/>
              <a:ext cx="112564" cy="276245"/>
            </a:xfrm>
            <a:custGeom>
              <a:avLst/>
              <a:gdLst/>
              <a:ahLst/>
              <a:cxnLst/>
              <a:rect l="l" t="t" r="r" b="b"/>
              <a:pathLst>
                <a:path w="8335" h="20455" extrusionOk="0">
                  <a:moveTo>
                    <a:pt x="288" y="0"/>
                  </a:moveTo>
                  <a:cubicBezTo>
                    <a:pt x="163" y="0"/>
                    <a:pt x="1" y="86"/>
                    <a:pt x="1" y="210"/>
                  </a:cubicBezTo>
                  <a:cubicBezTo>
                    <a:pt x="953" y="5849"/>
                    <a:pt x="2733" y="11287"/>
                    <a:pt x="5439" y="16300"/>
                  </a:cubicBezTo>
                  <a:cubicBezTo>
                    <a:pt x="6166" y="17653"/>
                    <a:pt x="6993" y="19007"/>
                    <a:pt x="7845" y="20360"/>
                  </a:cubicBezTo>
                  <a:cubicBezTo>
                    <a:pt x="7905" y="20427"/>
                    <a:pt x="7975" y="20454"/>
                    <a:pt x="8042" y="20454"/>
                  </a:cubicBezTo>
                  <a:cubicBezTo>
                    <a:pt x="8199" y="20454"/>
                    <a:pt x="8335" y="20301"/>
                    <a:pt x="8246" y="20160"/>
                  </a:cubicBezTo>
                  <a:cubicBezTo>
                    <a:pt x="5114" y="15448"/>
                    <a:pt x="2833" y="10235"/>
                    <a:pt x="1354" y="4796"/>
                  </a:cubicBezTo>
                  <a:lnTo>
                    <a:pt x="427" y="109"/>
                  </a:lnTo>
                  <a:cubicBezTo>
                    <a:pt x="427" y="33"/>
                    <a:pt x="365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96"/>
            <p:cNvSpPr/>
            <p:nvPr/>
          </p:nvSpPr>
          <p:spPr>
            <a:xfrm>
              <a:off x="6749753" y="2164167"/>
              <a:ext cx="34654" cy="269587"/>
            </a:xfrm>
            <a:custGeom>
              <a:avLst/>
              <a:gdLst/>
              <a:ahLst/>
              <a:cxnLst/>
              <a:rect l="l" t="t" r="r" b="b"/>
              <a:pathLst>
                <a:path w="2566" h="19962" extrusionOk="0">
                  <a:moveTo>
                    <a:pt x="714" y="1"/>
                  </a:moveTo>
                  <a:cubicBezTo>
                    <a:pt x="608" y="1"/>
                    <a:pt x="476" y="82"/>
                    <a:pt x="426" y="245"/>
                  </a:cubicBezTo>
                  <a:cubicBezTo>
                    <a:pt x="0" y="5358"/>
                    <a:pt x="226" y="10471"/>
                    <a:pt x="1153" y="15483"/>
                  </a:cubicBezTo>
                  <a:cubicBezTo>
                    <a:pt x="1479" y="16962"/>
                    <a:pt x="1779" y="18415"/>
                    <a:pt x="2206" y="19769"/>
                  </a:cubicBezTo>
                  <a:cubicBezTo>
                    <a:pt x="2206" y="19903"/>
                    <a:pt x="2274" y="19961"/>
                    <a:pt x="2347" y="19961"/>
                  </a:cubicBezTo>
                  <a:cubicBezTo>
                    <a:pt x="2451" y="19961"/>
                    <a:pt x="2565" y="19845"/>
                    <a:pt x="2506" y="19669"/>
                  </a:cubicBezTo>
                  <a:cubicBezTo>
                    <a:pt x="1253" y="14756"/>
                    <a:pt x="526" y="9643"/>
                    <a:pt x="627" y="4531"/>
                  </a:cubicBezTo>
                  <a:cubicBezTo>
                    <a:pt x="627" y="3052"/>
                    <a:pt x="727" y="1598"/>
                    <a:pt x="852" y="245"/>
                  </a:cubicBezTo>
                  <a:cubicBezTo>
                    <a:pt x="902" y="82"/>
                    <a:pt x="821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96"/>
            <p:cNvSpPr/>
            <p:nvPr/>
          </p:nvSpPr>
          <p:spPr>
            <a:xfrm>
              <a:off x="6432579" y="2264610"/>
              <a:ext cx="370969" cy="486747"/>
            </a:xfrm>
            <a:custGeom>
              <a:avLst/>
              <a:gdLst/>
              <a:ahLst/>
              <a:cxnLst/>
              <a:rect l="l" t="t" r="r" b="b"/>
              <a:pathLst>
                <a:path w="27469" h="36042" extrusionOk="0">
                  <a:moveTo>
                    <a:pt x="6892" y="1"/>
                  </a:moveTo>
                  <a:lnTo>
                    <a:pt x="6466" y="427"/>
                  </a:lnTo>
                  <a:cubicBezTo>
                    <a:pt x="5840" y="1154"/>
                    <a:pt x="5313" y="1881"/>
                    <a:pt x="4912" y="2733"/>
                  </a:cubicBezTo>
                  <a:cubicBezTo>
                    <a:pt x="1253" y="9625"/>
                    <a:pt x="0" y="17871"/>
                    <a:pt x="1454" y="25590"/>
                  </a:cubicBezTo>
                  <a:cubicBezTo>
                    <a:pt x="1654" y="26843"/>
                    <a:pt x="1980" y="28197"/>
                    <a:pt x="3033" y="29149"/>
                  </a:cubicBezTo>
                  <a:lnTo>
                    <a:pt x="3033" y="29249"/>
                  </a:lnTo>
                  <a:cubicBezTo>
                    <a:pt x="4060" y="30076"/>
                    <a:pt x="5539" y="30302"/>
                    <a:pt x="6792" y="30402"/>
                  </a:cubicBezTo>
                  <a:cubicBezTo>
                    <a:pt x="7820" y="30402"/>
                    <a:pt x="8772" y="30302"/>
                    <a:pt x="9800" y="30076"/>
                  </a:cubicBezTo>
                  <a:lnTo>
                    <a:pt x="9800" y="30076"/>
                  </a:lnTo>
                  <a:lnTo>
                    <a:pt x="8446" y="36041"/>
                  </a:lnTo>
                  <a:lnTo>
                    <a:pt x="12005" y="35941"/>
                  </a:lnTo>
                  <a:cubicBezTo>
                    <a:pt x="16391" y="35715"/>
                    <a:pt x="20877" y="35615"/>
                    <a:pt x="25263" y="35415"/>
                  </a:cubicBezTo>
                  <a:cubicBezTo>
                    <a:pt x="24010" y="30703"/>
                    <a:pt x="23910" y="25690"/>
                    <a:pt x="22657" y="21004"/>
                  </a:cubicBezTo>
                  <a:cubicBezTo>
                    <a:pt x="23810" y="20477"/>
                    <a:pt x="24837" y="19650"/>
                    <a:pt x="25790" y="18698"/>
                  </a:cubicBezTo>
                  <a:cubicBezTo>
                    <a:pt x="26617" y="17670"/>
                    <a:pt x="27243" y="16417"/>
                    <a:pt x="27344" y="15039"/>
                  </a:cubicBezTo>
                  <a:cubicBezTo>
                    <a:pt x="27469" y="14111"/>
                    <a:pt x="27243" y="13159"/>
                    <a:pt x="26517" y="12658"/>
                  </a:cubicBezTo>
                  <a:cubicBezTo>
                    <a:pt x="26222" y="12475"/>
                    <a:pt x="25864" y="12395"/>
                    <a:pt x="25513" y="12395"/>
                  </a:cubicBezTo>
                  <a:cubicBezTo>
                    <a:pt x="25239" y="12395"/>
                    <a:pt x="24969" y="12444"/>
                    <a:pt x="24737" y="12532"/>
                  </a:cubicBezTo>
                  <a:cubicBezTo>
                    <a:pt x="24211" y="12758"/>
                    <a:pt x="23710" y="13159"/>
                    <a:pt x="23384" y="13585"/>
                  </a:cubicBezTo>
                  <a:cubicBezTo>
                    <a:pt x="19725" y="12758"/>
                    <a:pt x="16391" y="11079"/>
                    <a:pt x="13459" y="8773"/>
                  </a:cubicBezTo>
                  <a:cubicBezTo>
                    <a:pt x="10652" y="6392"/>
                    <a:pt x="8346" y="3359"/>
                    <a:pt x="6892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96"/>
            <p:cNvSpPr/>
            <p:nvPr/>
          </p:nvSpPr>
          <p:spPr>
            <a:xfrm>
              <a:off x="6546651" y="2617329"/>
              <a:ext cx="145219" cy="134051"/>
            </a:xfrm>
            <a:custGeom>
              <a:avLst/>
              <a:gdLst/>
              <a:ahLst/>
              <a:cxnLst/>
              <a:rect l="l" t="t" r="r" b="b"/>
              <a:pathLst>
                <a:path w="10753" h="9926" extrusionOk="0">
                  <a:moveTo>
                    <a:pt x="10752" y="0"/>
                  </a:moveTo>
                  <a:lnTo>
                    <a:pt x="10752" y="0"/>
                  </a:lnTo>
                  <a:cubicBezTo>
                    <a:pt x="7845" y="1780"/>
                    <a:pt x="4712" y="3459"/>
                    <a:pt x="1354" y="3960"/>
                  </a:cubicBezTo>
                  <a:cubicBezTo>
                    <a:pt x="852" y="5840"/>
                    <a:pt x="0" y="9925"/>
                    <a:pt x="0" y="9925"/>
                  </a:cubicBezTo>
                  <a:cubicBezTo>
                    <a:pt x="1053" y="9825"/>
                    <a:pt x="2106" y="9825"/>
                    <a:pt x="3033" y="9825"/>
                  </a:cubicBezTo>
                  <a:cubicBezTo>
                    <a:pt x="5740" y="6692"/>
                    <a:pt x="8246" y="3233"/>
                    <a:pt x="10752" y="0"/>
                  </a:cubicBezTo>
                  <a:close/>
                </a:path>
              </a:pathLst>
            </a:custGeom>
            <a:solidFill>
              <a:srgbClr val="ED7656">
                <a:alpha val="59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96"/>
            <p:cNvSpPr/>
            <p:nvPr/>
          </p:nvSpPr>
          <p:spPr>
            <a:xfrm>
              <a:off x="5803309" y="3823389"/>
              <a:ext cx="89025" cy="146570"/>
            </a:xfrm>
            <a:custGeom>
              <a:avLst/>
              <a:gdLst/>
              <a:ahLst/>
              <a:cxnLst/>
              <a:rect l="l" t="t" r="r" b="b"/>
              <a:pathLst>
                <a:path w="6592" h="10853" extrusionOk="0">
                  <a:moveTo>
                    <a:pt x="226" y="0"/>
                  </a:moveTo>
                  <a:lnTo>
                    <a:pt x="226" y="0"/>
                  </a:lnTo>
                  <a:cubicBezTo>
                    <a:pt x="0" y="2381"/>
                    <a:pt x="326" y="4787"/>
                    <a:pt x="1053" y="7193"/>
                  </a:cubicBezTo>
                  <a:cubicBezTo>
                    <a:pt x="1479" y="8546"/>
                    <a:pt x="2206" y="10025"/>
                    <a:pt x="3559" y="10526"/>
                  </a:cubicBezTo>
                  <a:cubicBezTo>
                    <a:pt x="4186" y="10852"/>
                    <a:pt x="4813" y="10852"/>
                    <a:pt x="5439" y="10852"/>
                  </a:cubicBezTo>
                  <a:lnTo>
                    <a:pt x="6592" y="10852"/>
                  </a:lnTo>
                  <a:cubicBezTo>
                    <a:pt x="5138" y="8446"/>
                    <a:pt x="4512" y="5514"/>
                    <a:pt x="5013" y="2707"/>
                  </a:cubicBezTo>
                  <a:cubicBezTo>
                    <a:pt x="3459" y="1654"/>
                    <a:pt x="1780" y="827"/>
                    <a:pt x="2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96"/>
            <p:cNvSpPr/>
            <p:nvPr/>
          </p:nvSpPr>
          <p:spPr>
            <a:xfrm>
              <a:off x="5864234" y="3859935"/>
              <a:ext cx="159102" cy="110025"/>
            </a:xfrm>
            <a:custGeom>
              <a:avLst/>
              <a:gdLst/>
              <a:ahLst/>
              <a:cxnLst/>
              <a:rect l="l" t="t" r="r" b="b"/>
              <a:pathLst>
                <a:path w="11781" h="8147" extrusionOk="0">
                  <a:moveTo>
                    <a:pt x="502" y="1"/>
                  </a:moveTo>
                  <a:lnTo>
                    <a:pt x="502" y="1"/>
                  </a:lnTo>
                  <a:cubicBezTo>
                    <a:pt x="1" y="2808"/>
                    <a:pt x="627" y="5740"/>
                    <a:pt x="2081" y="8146"/>
                  </a:cubicBezTo>
                  <a:cubicBezTo>
                    <a:pt x="5314" y="8146"/>
                    <a:pt x="8547" y="7820"/>
                    <a:pt x="11780" y="7419"/>
                  </a:cubicBezTo>
                  <a:lnTo>
                    <a:pt x="11780" y="7194"/>
                  </a:lnTo>
                  <a:cubicBezTo>
                    <a:pt x="11637" y="7206"/>
                    <a:pt x="11494" y="7212"/>
                    <a:pt x="11351" y="7212"/>
                  </a:cubicBezTo>
                  <a:cubicBezTo>
                    <a:pt x="10043" y="7212"/>
                    <a:pt x="8759" y="6709"/>
                    <a:pt x="7720" y="5941"/>
                  </a:cubicBezTo>
                  <a:cubicBezTo>
                    <a:pt x="6467" y="5013"/>
                    <a:pt x="5314" y="3760"/>
                    <a:pt x="4161" y="2708"/>
                  </a:cubicBezTo>
                  <a:cubicBezTo>
                    <a:pt x="3008" y="1680"/>
                    <a:pt x="1755" y="828"/>
                    <a:pt x="5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96"/>
            <p:cNvSpPr/>
            <p:nvPr/>
          </p:nvSpPr>
          <p:spPr>
            <a:xfrm>
              <a:off x="5645572" y="3496452"/>
              <a:ext cx="1332579" cy="536162"/>
            </a:xfrm>
            <a:custGeom>
              <a:avLst/>
              <a:gdLst/>
              <a:ahLst/>
              <a:cxnLst/>
              <a:rect l="l" t="t" r="r" b="b"/>
              <a:pathLst>
                <a:path w="98673" h="39701" extrusionOk="0">
                  <a:moveTo>
                    <a:pt x="19663" y="0"/>
                  </a:moveTo>
                  <a:cubicBezTo>
                    <a:pt x="15788" y="0"/>
                    <a:pt x="11907" y="542"/>
                    <a:pt x="8246" y="1851"/>
                  </a:cubicBezTo>
                  <a:cubicBezTo>
                    <a:pt x="5639" y="2904"/>
                    <a:pt x="2907" y="4458"/>
                    <a:pt x="1654" y="7064"/>
                  </a:cubicBezTo>
                  <a:cubicBezTo>
                    <a:pt x="0" y="10197"/>
                    <a:pt x="827" y="14282"/>
                    <a:pt x="3033" y="17190"/>
                  </a:cubicBezTo>
                  <a:cubicBezTo>
                    <a:pt x="5113" y="20122"/>
                    <a:pt x="8146" y="22102"/>
                    <a:pt x="11278" y="23881"/>
                  </a:cubicBezTo>
                  <a:cubicBezTo>
                    <a:pt x="11479" y="23982"/>
                    <a:pt x="11679" y="24082"/>
                    <a:pt x="11905" y="24207"/>
                  </a:cubicBezTo>
                  <a:cubicBezTo>
                    <a:pt x="13459" y="25034"/>
                    <a:pt x="15138" y="25861"/>
                    <a:pt x="16692" y="26914"/>
                  </a:cubicBezTo>
                  <a:cubicBezTo>
                    <a:pt x="17945" y="27741"/>
                    <a:pt x="19198" y="28593"/>
                    <a:pt x="20351" y="29621"/>
                  </a:cubicBezTo>
                  <a:cubicBezTo>
                    <a:pt x="21504" y="30673"/>
                    <a:pt x="22657" y="31926"/>
                    <a:pt x="23910" y="32854"/>
                  </a:cubicBezTo>
                  <a:cubicBezTo>
                    <a:pt x="24949" y="33622"/>
                    <a:pt x="26233" y="34125"/>
                    <a:pt x="27467" y="34125"/>
                  </a:cubicBezTo>
                  <a:cubicBezTo>
                    <a:pt x="27602" y="34125"/>
                    <a:pt x="27737" y="34119"/>
                    <a:pt x="27870" y="34107"/>
                  </a:cubicBezTo>
                  <a:cubicBezTo>
                    <a:pt x="28096" y="34107"/>
                    <a:pt x="28196" y="34107"/>
                    <a:pt x="28396" y="34007"/>
                  </a:cubicBezTo>
                  <a:lnTo>
                    <a:pt x="28396" y="34007"/>
                  </a:lnTo>
                  <a:cubicBezTo>
                    <a:pt x="28196" y="35160"/>
                    <a:pt x="28923" y="36312"/>
                    <a:pt x="29975" y="36613"/>
                  </a:cubicBezTo>
                  <a:cubicBezTo>
                    <a:pt x="30144" y="36667"/>
                    <a:pt x="30319" y="36692"/>
                    <a:pt x="30494" y="36692"/>
                  </a:cubicBezTo>
                  <a:cubicBezTo>
                    <a:pt x="31389" y="36692"/>
                    <a:pt x="32309" y="36039"/>
                    <a:pt x="32582" y="35160"/>
                  </a:cubicBezTo>
                  <a:lnTo>
                    <a:pt x="32682" y="35160"/>
                  </a:lnTo>
                  <a:lnTo>
                    <a:pt x="32682" y="34959"/>
                  </a:lnTo>
                  <a:lnTo>
                    <a:pt x="33108" y="35059"/>
                  </a:lnTo>
                  <a:cubicBezTo>
                    <a:pt x="32715" y="36702"/>
                    <a:pt x="34201" y="38430"/>
                    <a:pt x="35831" y="38430"/>
                  </a:cubicBezTo>
                  <a:cubicBezTo>
                    <a:pt x="35967" y="38430"/>
                    <a:pt x="36104" y="38418"/>
                    <a:pt x="36241" y="38393"/>
                  </a:cubicBezTo>
                  <a:cubicBezTo>
                    <a:pt x="36575" y="38393"/>
                    <a:pt x="36938" y="38307"/>
                    <a:pt x="37249" y="38307"/>
                  </a:cubicBezTo>
                  <a:cubicBezTo>
                    <a:pt x="37522" y="38307"/>
                    <a:pt x="37755" y="38373"/>
                    <a:pt x="37895" y="38618"/>
                  </a:cubicBezTo>
                  <a:cubicBezTo>
                    <a:pt x="38121" y="38718"/>
                    <a:pt x="38121" y="38919"/>
                    <a:pt x="38221" y="39119"/>
                  </a:cubicBezTo>
                  <a:cubicBezTo>
                    <a:pt x="38496" y="39513"/>
                    <a:pt x="38970" y="39700"/>
                    <a:pt x="39463" y="39700"/>
                  </a:cubicBezTo>
                  <a:cubicBezTo>
                    <a:pt x="39914" y="39700"/>
                    <a:pt x="40380" y="39544"/>
                    <a:pt x="40727" y="39245"/>
                  </a:cubicBezTo>
                  <a:cubicBezTo>
                    <a:pt x="41354" y="38618"/>
                    <a:pt x="41655" y="37666"/>
                    <a:pt x="42081" y="36839"/>
                  </a:cubicBezTo>
                  <a:lnTo>
                    <a:pt x="42081" y="36738"/>
                  </a:lnTo>
                  <a:cubicBezTo>
                    <a:pt x="43133" y="34107"/>
                    <a:pt x="44687" y="31601"/>
                    <a:pt x="46567" y="29520"/>
                  </a:cubicBezTo>
                  <a:cubicBezTo>
                    <a:pt x="46993" y="28994"/>
                    <a:pt x="47394" y="28593"/>
                    <a:pt x="47820" y="28167"/>
                  </a:cubicBezTo>
                  <a:cubicBezTo>
                    <a:pt x="48346" y="28368"/>
                    <a:pt x="48873" y="28593"/>
                    <a:pt x="49399" y="28894"/>
                  </a:cubicBezTo>
                  <a:cubicBezTo>
                    <a:pt x="51153" y="29721"/>
                    <a:pt x="52833" y="30573"/>
                    <a:pt x="54712" y="31300"/>
                  </a:cubicBezTo>
                  <a:cubicBezTo>
                    <a:pt x="55765" y="31726"/>
                    <a:pt x="56792" y="32027"/>
                    <a:pt x="57945" y="32553"/>
                  </a:cubicBezTo>
                  <a:cubicBezTo>
                    <a:pt x="58998" y="32979"/>
                    <a:pt x="60051" y="33480"/>
                    <a:pt x="60978" y="34107"/>
                  </a:cubicBezTo>
                  <a:cubicBezTo>
                    <a:pt x="62958" y="35260"/>
                    <a:pt x="65063" y="36312"/>
                    <a:pt x="67143" y="37240"/>
                  </a:cubicBezTo>
                  <a:cubicBezTo>
                    <a:pt x="68196" y="37666"/>
                    <a:pt x="69224" y="38192"/>
                    <a:pt x="70276" y="38618"/>
                  </a:cubicBezTo>
                  <a:cubicBezTo>
                    <a:pt x="70979" y="38874"/>
                    <a:pt x="71771" y="39147"/>
                    <a:pt x="72623" y="39147"/>
                  </a:cubicBezTo>
                  <a:cubicBezTo>
                    <a:pt x="72775" y="39147"/>
                    <a:pt x="72928" y="39138"/>
                    <a:pt x="73083" y="39119"/>
                  </a:cubicBezTo>
                  <a:cubicBezTo>
                    <a:pt x="74763" y="38819"/>
                    <a:pt x="75815" y="37566"/>
                    <a:pt x="76542" y="36112"/>
                  </a:cubicBezTo>
                  <a:cubicBezTo>
                    <a:pt x="80301" y="36738"/>
                    <a:pt x="84061" y="37039"/>
                    <a:pt x="87920" y="37240"/>
                  </a:cubicBezTo>
                  <a:cubicBezTo>
                    <a:pt x="88560" y="37276"/>
                    <a:pt x="89206" y="37302"/>
                    <a:pt x="89851" y="37302"/>
                  </a:cubicBezTo>
                  <a:cubicBezTo>
                    <a:pt x="91434" y="37302"/>
                    <a:pt x="93017" y="37147"/>
                    <a:pt x="94512" y="36613"/>
                  </a:cubicBezTo>
                  <a:cubicBezTo>
                    <a:pt x="96166" y="36112"/>
                    <a:pt x="97745" y="35059"/>
                    <a:pt x="98672" y="33706"/>
                  </a:cubicBezTo>
                  <a:cubicBezTo>
                    <a:pt x="96692" y="29420"/>
                    <a:pt x="94712" y="25235"/>
                    <a:pt x="92733" y="20949"/>
                  </a:cubicBezTo>
                  <a:cubicBezTo>
                    <a:pt x="91254" y="17816"/>
                    <a:pt x="89800" y="14583"/>
                    <a:pt x="88748" y="11250"/>
                  </a:cubicBezTo>
                  <a:cubicBezTo>
                    <a:pt x="88647" y="11149"/>
                    <a:pt x="88647" y="10924"/>
                    <a:pt x="88547" y="10723"/>
                  </a:cubicBezTo>
                  <a:cubicBezTo>
                    <a:pt x="77369" y="9570"/>
                    <a:pt x="66091" y="8418"/>
                    <a:pt x="55038" y="6538"/>
                  </a:cubicBezTo>
                  <a:cubicBezTo>
                    <a:pt x="53459" y="6237"/>
                    <a:pt x="51905" y="6037"/>
                    <a:pt x="50326" y="5711"/>
                  </a:cubicBezTo>
                  <a:cubicBezTo>
                    <a:pt x="47820" y="5184"/>
                    <a:pt x="45314" y="4658"/>
                    <a:pt x="42807" y="4032"/>
                  </a:cubicBezTo>
                  <a:cubicBezTo>
                    <a:pt x="37068" y="2778"/>
                    <a:pt x="31429" y="1225"/>
                    <a:pt x="25589" y="397"/>
                  </a:cubicBezTo>
                  <a:cubicBezTo>
                    <a:pt x="23635" y="143"/>
                    <a:pt x="21650" y="0"/>
                    <a:pt x="196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96"/>
            <p:cNvSpPr/>
            <p:nvPr/>
          </p:nvSpPr>
          <p:spPr>
            <a:xfrm>
              <a:off x="6086975" y="3804872"/>
              <a:ext cx="228478" cy="227762"/>
            </a:xfrm>
            <a:custGeom>
              <a:avLst/>
              <a:gdLst/>
              <a:ahLst/>
              <a:cxnLst/>
              <a:rect l="l" t="t" r="r" b="b"/>
              <a:pathLst>
                <a:path w="16918" h="16865" extrusionOk="0">
                  <a:moveTo>
                    <a:pt x="9526" y="0"/>
                  </a:moveTo>
                  <a:cubicBezTo>
                    <a:pt x="8918" y="0"/>
                    <a:pt x="8312" y="166"/>
                    <a:pt x="7820" y="519"/>
                  </a:cubicBezTo>
                  <a:lnTo>
                    <a:pt x="7820" y="419"/>
                  </a:lnTo>
                  <a:cubicBezTo>
                    <a:pt x="7719" y="519"/>
                    <a:pt x="7619" y="619"/>
                    <a:pt x="7419" y="745"/>
                  </a:cubicBezTo>
                  <a:cubicBezTo>
                    <a:pt x="3659" y="3451"/>
                    <a:pt x="927" y="7637"/>
                    <a:pt x="0" y="12123"/>
                  </a:cubicBezTo>
                  <a:lnTo>
                    <a:pt x="426" y="12223"/>
                  </a:lnTo>
                  <a:cubicBezTo>
                    <a:pt x="33" y="13866"/>
                    <a:pt x="1519" y="15594"/>
                    <a:pt x="3149" y="15594"/>
                  </a:cubicBezTo>
                  <a:cubicBezTo>
                    <a:pt x="3285" y="15594"/>
                    <a:pt x="3422" y="15582"/>
                    <a:pt x="3559" y="15557"/>
                  </a:cubicBezTo>
                  <a:cubicBezTo>
                    <a:pt x="3893" y="15557"/>
                    <a:pt x="4256" y="15471"/>
                    <a:pt x="4567" y="15471"/>
                  </a:cubicBezTo>
                  <a:cubicBezTo>
                    <a:pt x="4840" y="15471"/>
                    <a:pt x="5073" y="15537"/>
                    <a:pt x="5213" y="15782"/>
                  </a:cubicBezTo>
                  <a:cubicBezTo>
                    <a:pt x="5439" y="15882"/>
                    <a:pt x="5439" y="16083"/>
                    <a:pt x="5539" y="16283"/>
                  </a:cubicBezTo>
                  <a:cubicBezTo>
                    <a:pt x="5814" y="16677"/>
                    <a:pt x="6288" y="16864"/>
                    <a:pt x="6781" y="16864"/>
                  </a:cubicBezTo>
                  <a:cubicBezTo>
                    <a:pt x="7232" y="16864"/>
                    <a:pt x="7698" y="16708"/>
                    <a:pt x="8045" y="16409"/>
                  </a:cubicBezTo>
                  <a:cubicBezTo>
                    <a:pt x="8672" y="15782"/>
                    <a:pt x="8973" y="14830"/>
                    <a:pt x="9399" y="14003"/>
                  </a:cubicBezTo>
                  <a:lnTo>
                    <a:pt x="9399" y="13902"/>
                  </a:lnTo>
                  <a:cubicBezTo>
                    <a:pt x="10451" y="11271"/>
                    <a:pt x="12005" y="8765"/>
                    <a:pt x="13885" y="6684"/>
                  </a:cubicBezTo>
                  <a:cubicBezTo>
                    <a:pt x="14311" y="6158"/>
                    <a:pt x="14712" y="5757"/>
                    <a:pt x="15138" y="5331"/>
                  </a:cubicBezTo>
                  <a:cubicBezTo>
                    <a:pt x="15664" y="4704"/>
                    <a:pt x="16291" y="3978"/>
                    <a:pt x="16717" y="3251"/>
                  </a:cubicBezTo>
                  <a:cubicBezTo>
                    <a:pt x="16817" y="3125"/>
                    <a:pt x="16917" y="2925"/>
                    <a:pt x="16917" y="2825"/>
                  </a:cubicBezTo>
                  <a:cubicBezTo>
                    <a:pt x="16917" y="2499"/>
                    <a:pt x="16717" y="2399"/>
                    <a:pt x="16491" y="2298"/>
                  </a:cubicBezTo>
                  <a:cubicBezTo>
                    <a:pt x="16301" y="2207"/>
                    <a:pt x="16101" y="2171"/>
                    <a:pt x="15898" y="2171"/>
                  </a:cubicBezTo>
                  <a:cubicBezTo>
                    <a:pt x="15432" y="2171"/>
                    <a:pt x="14948" y="2359"/>
                    <a:pt x="14511" y="2499"/>
                  </a:cubicBezTo>
                  <a:cubicBezTo>
                    <a:pt x="14236" y="2642"/>
                    <a:pt x="13940" y="2723"/>
                    <a:pt x="13651" y="2723"/>
                  </a:cubicBezTo>
                  <a:cubicBezTo>
                    <a:pt x="13284" y="2723"/>
                    <a:pt x="12926" y="2593"/>
                    <a:pt x="12632" y="2298"/>
                  </a:cubicBezTo>
                  <a:cubicBezTo>
                    <a:pt x="12531" y="2198"/>
                    <a:pt x="12431" y="1872"/>
                    <a:pt x="12331" y="1672"/>
                  </a:cubicBezTo>
                  <a:cubicBezTo>
                    <a:pt x="12206" y="1371"/>
                    <a:pt x="12005" y="1045"/>
                    <a:pt x="11704" y="845"/>
                  </a:cubicBezTo>
                  <a:cubicBezTo>
                    <a:pt x="11159" y="299"/>
                    <a:pt x="10341" y="0"/>
                    <a:pt x="95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96"/>
            <p:cNvSpPr/>
            <p:nvPr/>
          </p:nvSpPr>
          <p:spPr>
            <a:xfrm>
              <a:off x="5944460" y="3601663"/>
              <a:ext cx="496552" cy="214608"/>
            </a:xfrm>
            <a:custGeom>
              <a:avLst/>
              <a:gdLst/>
              <a:ahLst/>
              <a:cxnLst/>
              <a:rect l="l" t="t" r="r" b="b"/>
              <a:pathLst>
                <a:path w="36768" h="15891" extrusionOk="0">
                  <a:moveTo>
                    <a:pt x="1" y="1"/>
                  </a:moveTo>
                  <a:cubicBezTo>
                    <a:pt x="2933" y="2507"/>
                    <a:pt x="5966" y="5014"/>
                    <a:pt x="8973" y="7520"/>
                  </a:cubicBezTo>
                  <a:cubicBezTo>
                    <a:pt x="9499" y="7946"/>
                    <a:pt x="10026" y="8372"/>
                    <a:pt x="10753" y="8572"/>
                  </a:cubicBezTo>
                  <a:cubicBezTo>
                    <a:pt x="11705" y="8898"/>
                    <a:pt x="12958" y="8572"/>
                    <a:pt x="13484" y="9400"/>
                  </a:cubicBezTo>
                  <a:cubicBezTo>
                    <a:pt x="13885" y="10026"/>
                    <a:pt x="13585" y="10978"/>
                    <a:pt x="14111" y="11405"/>
                  </a:cubicBezTo>
                  <a:cubicBezTo>
                    <a:pt x="14412" y="11605"/>
                    <a:pt x="14738" y="11705"/>
                    <a:pt x="15038" y="11705"/>
                  </a:cubicBezTo>
                  <a:cubicBezTo>
                    <a:pt x="15991" y="11705"/>
                    <a:pt x="16818" y="11405"/>
                    <a:pt x="17745" y="11279"/>
                  </a:cubicBezTo>
                  <a:cubicBezTo>
                    <a:pt x="17856" y="11268"/>
                    <a:pt x="17968" y="11262"/>
                    <a:pt x="18081" y="11262"/>
                  </a:cubicBezTo>
                  <a:cubicBezTo>
                    <a:pt x="18934" y="11262"/>
                    <a:pt x="19797" y="11601"/>
                    <a:pt x="20151" y="12332"/>
                  </a:cubicBezTo>
                  <a:cubicBezTo>
                    <a:pt x="20677" y="13585"/>
                    <a:pt x="19525" y="14738"/>
                    <a:pt x="18372" y="15465"/>
                  </a:cubicBezTo>
                  <a:lnTo>
                    <a:pt x="18372" y="15565"/>
                  </a:lnTo>
                  <a:cubicBezTo>
                    <a:pt x="18864" y="15212"/>
                    <a:pt x="19470" y="15046"/>
                    <a:pt x="20078" y="15046"/>
                  </a:cubicBezTo>
                  <a:cubicBezTo>
                    <a:pt x="20893" y="15046"/>
                    <a:pt x="21711" y="15345"/>
                    <a:pt x="22256" y="15891"/>
                  </a:cubicBezTo>
                  <a:cubicBezTo>
                    <a:pt x="26642" y="12958"/>
                    <a:pt x="31755" y="11279"/>
                    <a:pt x="36768" y="9926"/>
                  </a:cubicBezTo>
                  <a:cubicBezTo>
                    <a:pt x="24136" y="8898"/>
                    <a:pt x="11905" y="461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96"/>
            <p:cNvSpPr/>
            <p:nvPr/>
          </p:nvSpPr>
          <p:spPr>
            <a:xfrm>
              <a:off x="5996593" y="3746419"/>
              <a:ext cx="130404" cy="188219"/>
            </a:xfrm>
            <a:custGeom>
              <a:avLst/>
              <a:gdLst/>
              <a:ahLst/>
              <a:cxnLst/>
              <a:rect l="l" t="t" r="r" b="b"/>
              <a:pathLst>
                <a:path w="9656" h="13937" extrusionOk="0">
                  <a:moveTo>
                    <a:pt x="5705" y="1"/>
                  </a:moveTo>
                  <a:cubicBezTo>
                    <a:pt x="5529" y="1"/>
                    <a:pt x="5356" y="77"/>
                    <a:pt x="5238" y="260"/>
                  </a:cubicBezTo>
                  <a:cubicBezTo>
                    <a:pt x="3359" y="2967"/>
                    <a:pt x="1880" y="6000"/>
                    <a:pt x="1053" y="9233"/>
                  </a:cubicBezTo>
                  <a:cubicBezTo>
                    <a:pt x="727" y="10085"/>
                    <a:pt x="0" y="12466"/>
                    <a:pt x="1680" y="12466"/>
                  </a:cubicBezTo>
                  <a:cubicBezTo>
                    <a:pt x="2406" y="12466"/>
                    <a:pt x="2933" y="11539"/>
                    <a:pt x="3359" y="11012"/>
                  </a:cubicBezTo>
                  <a:lnTo>
                    <a:pt x="5238" y="8932"/>
                  </a:lnTo>
                  <a:cubicBezTo>
                    <a:pt x="5439" y="8606"/>
                    <a:pt x="5740" y="8205"/>
                    <a:pt x="6066" y="7880"/>
                  </a:cubicBezTo>
                  <a:lnTo>
                    <a:pt x="6066" y="7880"/>
                  </a:lnTo>
                  <a:cubicBezTo>
                    <a:pt x="5238" y="9559"/>
                    <a:pt x="4612" y="11338"/>
                    <a:pt x="4186" y="13218"/>
                  </a:cubicBezTo>
                  <a:cubicBezTo>
                    <a:pt x="4066" y="13654"/>
                    <a:pt x="4423" y="13936"/>
                    <a:pt x="4777" y="13936"/>
                  </a:cubicBezTo>
                  <a:cubicBezTo>
                    <a:pt x="5013" y="13936"/>
                    <a:pt x="5248" y="13810"/>
                    <a:pt x="5339" y="13519"/>
                  </a:cubicBezTo>
                  <a:cubicBezTo>
                    <a:pt x="6066" y="10386"/>
                    <a:pt x="7419" y="7453"/>
                    <a:pt x="9299" y="4747"/>
                  </a:cubicBezTo>
                  <a:cubicBezTo>
                    <a:pt x="9655" y="4306"/>
                    <a:pt x="9205" y="3866"/>
                    <a:pt x="8740" y="3866"/>
                  </a:cubicBezTo>
                  <a:cubicBezTo>
                    <a:pt x="8649" y="3866"/>
                    <a:pt x="8558" y="3883"/>
                    <a:pt x="8472" y="3920"/>
                  </a:cubicBezTo>
                  <a:cubicBezTo>
                    <a:pt x="6893" y="4747"/>
                    <a:pt x="5865" y="6326"/>
                    <a:pt x="4712" y="7579"/>
                  </a:cubicBezTo>
                  <a:cubicBezTo>
                    <a:pt x="4086" y="8406"/>
                    <a:pt x="3459" y="9133"/>
                    <a:pt x="2732" y="9860"/>
                  </a:cubicBezTo>
                  <a:cubicBezTo>
                    <a:pt x="2607" y="10085"/>
                    <a:pt x="2406" y="10286"/>
                    <a:pt x="2206" y="10486"/>
                  </a:cubicBezTo>
                  <a:cubicBezTo>
                    <a:pt x="2206" y="10586"/>
                    <a:pt x="1980" y="10712"/>
                    <a:pt x="1880" y="10912"/>
                  </a:cubicBezTo>
                  <a:lnTo>
                    <a:pt x="1880" y="10812"/>
                  </a:lnTo>
                  <a:cubicBezTo>
                    <a:pt x="2206" y="9032"/>
                    <a:pt x="2832" y="7253"/>
                    <a:pt x="3559" y="5699"/>
                  </a:cubicBezTo>
                  <a:cubicBezTo>
                    <a:pt x="4286" y="4020"/>
                    <a:pt x="5238" y="2441"/>
                    <a:pt x="6266" y="887"/>
                  </a:cubicBezTo>
                  <a:cubicBezTo>
                    <a:pt x="6567" y="444"/>
                    <a:pt x="6129" y="1"/>
                    <a:pt x="57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96"/>
            <p:cNvSpPr/>
            <p:nvPr/>
          </p:nvSpPr>
          <p:spPr>
            <a:xfrm>
              <a:off x="6303408" y="3688897"/>
              <a:ext cx="533988" cy="79639"/>
            </a:xfrm>
            <a:custGeom>
              <a:avLst/>
              <a:gdLst/>
              <a:ahLst/>
              <a:cxnLst/>
              <a:rect l="l" t="t" r="r" b="b"/>
              <a:pathLst>
                <a:path w="39540" h="5897" extrusionOk="0">
                  <a:moveTo>
                    <a:pt x="35890" y="1"/>
                  </a:moveTo>
                  <a:cubicBezTo>
                    <a:pt x="26833" y="1"/>
                    <a:pt x="17793" y="951"/>
                    <a:pt x="8938" y="2740"/>
                  </a:cubicBezTo>
                  <a:cubicBezTo>
                    <a:pt x="6106" y="3367"/>
                    <a:pt x="3399" y="3993"/>
                    <a:pt x="692" y="4720"/>
                  </a:cubicBezTo>
                  <a:cubicBezTo>
                    <a:pt x="1" y="4927"/>
                    <a:pt x="220" y="5897"/>
                    <a:pt x="824" y="5897"/>
                  </a:cubicBezTo>
                  <a:cubicBezTo>
                    <a:pt x="878" y="5897"/>
                    <a:pt x="934" y="5889"/>
                    <a:pt x="993" y="5873"/>
                  </a:cubicBezTo>
                  <a:cubicBezTo>
                    <a:pt x="10592" y="3367"/>
                    <a:pt x="20416" y="1813"/>
                    <a:pt x="30341" y="1387"/>
                  </a:cubicBezTo>
                  <a:cubicBezTo>
                    <a:pt x="32326" y="1316"/>
                    <a:pt x="34324" y="1245"/>
                    <a:pt x="36316" y="1245"/>
                  </a:cubicBezTo>
                  <a:cubicBezTo>
                    <a:pt x="37141" y="1245"/>
                    <a:pt x="37965" y="1257"/>
                    <a:pt x="38787" y="1286"/>
                  </a:cubicBezTo>
                  <a:cubicBezTo>
                    <a:pt x="39539" y="1286"/>
                    <a:pt x="39539" y="33"/>
                    <a:pt x="38787" y="33"/>
                  </a:cubicBezTo>
                  <a:cubicBezTo>
                    <a:pt x="37822" y="11"/>
                    <a:pt x="36856" y="1"/>
                    <a:pt x="358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96"/>
            <p:cNvSpPr/>
            <p:nvPr/>
          </p:nvSpPr>
          <p:spPr>
            <a:xfrm>
              <a:off x="5686522" y="3568587"/>
              <a:ext cx="95561" cy="100234"/>
            </a:xfrm>
            <a:custGeom>
              <a:avLst/>
              <a:gdLst/>
              <a:ahLst/>
              <a:cxnLst/>
              <a:rect l="l" t="t" r="r" b="b"/>
              <a:pathLst>
                <a:path w="7076" h="7422" extrusionOk="0">
                  <a:moveTo>
                    <a:pt x="6177" y="1"/>
                  </a:moveTo>
                  <a:cubicBezTo>
                    <a:pt x="6033" y="1"/>
                    <a:pt x="5881" y="51"/>
                    <a:pt x="5740" y="169"/>
                  </a:cubicBezTo>
                  <a:cubicBezTo>
                    <a:pt x="3635" y="2049"/>
                    <a:pt x="1880" y="4129"/>
                    <a:pt x="302" y="6535"/>
                  </a:cubicBezTo>
                  <a:cubicBezTo>
                    <a:pt x="0" y="6978"/>
                    <a:pt x="438" y="7421"/>
                    <a:pt x="871" y="7421"/>
                  </a:cubicBezTo>
                  <a:cubicBezTo>
                    <a:pt x="1051" y="7421"/>
                    <a:pt x="1229" y="7345"/>
                    <a:pt x="1354" y="7162"/>
                  </a:cubicBezTo>
                  <a:cubicBezTo>
                    <a:pt x="2808" y="4856"/>
                    <a:pt x="4587" y="2876"/>
                    <a:pt x="6667" y="996"/>
                  </a:cubicBezTo>
                  <a:cubicBezTo>
                    <a:pt x="7075" y="589"/>
                    <a:pt x="6671" y="1"/>
                    <a:pt x="6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96"/>
            <p:cNvSpPr/>
            <p:nvPr/>
          </p:nvSpPr>
          <p:spPr>
            <a:xfrm>
              <a:off x="5723083" y="3625933"/>
              <a:ext cx="61961" cy="62650"/>
            </a:xfrm>
            <a:custGeom>
              <a:avLst/>
              <a:gdLst/>
              <a:ahLst/>
              <a:cxnLst/>
              <a:rect l="l" t="t" r="r" b="b"/>
              <a:pathLst>
                <a:path w="4588" h="4639" extrusionOk="0">
                  <a:moveTo>
                    <a:pt x="3819" y="1"/>
                  </a:moveTo>
                  <a:cubicBezTo>
                    <a:pt x="3676" y="1"/>
                    <a:pt x="3537" y="61"/>
                    <a:pt x="3434" y="209"/>
                  </a:cubicBezTo>
                  <a:cubicBezTo>
                    <a:pt x="2407" y="1337"/>
                    <a:pt x="1254" y="2389"/>
                    <a:pt x="201" y="3542"/>
                  </a:cubicBezTo>
                  <a:cubicBezTo>
                    <a:pt x="1" y="3743"/>
                    <a:pt x="1" y="4169"/>
                    <a:pt x="201" y="4470"/>
                  </a:cubicBezTo>
                  <a:cubicBezTo>
                    <a:pt x="314" y="4582"/>
                    <a:pt x="470" y="4639"/>
                    <a:pt x="627" y="4639"/>
                  </a:cubicBezTo>
                  <a:cubicBezTo>
                    <a:pt x="784" y="4639"/>
                    <a:pt x="940" y="4582"/>
                    <a:pt x="1053" y="4470"/>
                  </a:cubicBezTo>
                  <a:cubicBezTo>
                    <a:pt x="2181" y="3342"/>
                    <a:pt x="3234" y="2189"/>
                    <a:pt x="4286" y="1036"/>
                  </a:cubicBezTo>
                  <a:cubicBezTo>
                    <a:pt x="4487" y="836"/>
                    <a:pt x="4587" y="409"/>
                    <a:pt x="4286" y="209"/>
                  </a:cubicBezTo>
                  <a:cubicBezTo>
                    <a:pt x="4164" y="86"/>
                    <a:pt x="3989" y="1"/>
                    <a:pt x="3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96"/>
            <p:cNvSpPr/>
            <p:nvPr/>
          </p:nvSpPr>
          <p:spPr>
            <a:xfrm>
              <a:off x="6146212" y="3900102"/>
              <a:ext cx="61718" cy="96655"/>
            </a:xfrm>
            <a:custGeom>
              <a:avLst/>
              <a:gdLst/>
              <a:ahLst/>
              <a:cxnLst/>
              <a:rect l="l" t="t" r="r" b="b"/>
              <a:pathLst>
                <a:path w="4570" h="7157" extrusionOk="0">
                  <a:moveTo>
                    <a:pt x="3711" y="0"/>
                  </a:moveTo>
                  <a:cubicBezTo>
                    <a:pt x="3534" y="0"/>
                    <a:pt x="3358" y="76"/>
                    <a:pt x="3233" y="260"/>
                  </a:cubicBezTo>
                  <a:cubicBezTo>
                    <a:pt x="2080" y="2140"/>
                    <a:pt x="1053" y="4120"/>
                    <a:pt x="100" y="6225"/>
                  </a:cubicBezTo>
                  <a:cubicBezTo>
                    <a:pt x="0" y="6526"/>
                    <a:pt x="0" y="6851"/>
                    <a:pt x="301" y="7052"/>
                  </a:cubicBezTo>
                  <a:cubicBezTo>
                    <a:pt x="416" y="7123"/>
                    <a:pt x="544" y="7156"/>
                    <a:pt x="666" y="7156"/>
                  </a:cubicBezTo>
                  <a:cubicBezTo>
                    <a:pt x="888" y="7156"/>
                    <a:pt x="1088" y="7046"/>
                    <a:pt x="1153" y="6851"/>
                  </a:cubicBezTo>
                  <a:cubicBezTo>
                    <a:pt x="2080" y="4746"/>
                    <a:pt x="3133" y="2766"/>
                    <a:pt x="4286" y="887"/>
                  </a:cubicBezTo>
                  <a:cubicBezTo>
                    <a:pt x="4569" y="443"/>
                    <a:pt x="4139" y="0"/>
                    <a:pt x="3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96"/>
            <p:cNvSpPr/>
            <p:nvPr/>
          </p:nvSpPr>
          <p:spPr>
            <a:xfrm>
              <a:off x="6115067" y="3934393"/>
              <a:ext cx="36909" cy="49739"/>
            </a:xfrm>
            <a:custGeom>
              <a:avLst/>
              <a:gdLst/>
              <a:ahLst/>
              <a:cxnLst/>
              <a:rect l="l" t="t" r="r" b="b"/>
              <a:pathLst>
                <a:path w="2733" h="3683" extrusionOk="0">
                  <a:moveTo>
                    <a:pt x="1936" y="1"/>
                  </a:moveTo>
                  <a:cubicBezTo>
                    <a:pt x="1679" y="1"/>
                    <a:pt x="1457" y="180"/>
                    <a:pt x="1354" y="428"/>
                  </a:cubicBezTo>
                  <a:cubicBezTo>
                    <a:pt x="1354" y="553"/>
                    <a:pt x="1253" y="653"/>
                    <a:pt x="1253" y="754"/>
                  </a:cubicBezTo>
                  <a:lnTo>
                    <a:pt x="1253" y="854"/>
                  </a:lnTo>
                  <a:cubicBezTo>
                    <a:pt x="1253" y="854"/>
                    <a:pt x="1153" y="854"/>
                    <a:pt x="1153" y="954"/>
                  </a:cubicBezTo>
                  <a:cubicBezTo>
                    <a:pt x="1053" y="1180"/>
                    <a:pt x="953" y="1380"/>
                    <a:pt x="852" y="1581"/>
                  </a:cubicBezTo>
                  <a:cubicBezTo>
                    <a:pt x="627" y="2007"/>
                    <a:pt x="426" y="2307"/>
                    <a:pt x="226" y="2734"/>
                  </a:cubicBezTo>
                  <a:cubicBezTo>
                    <a:pt x="0" y="3059"/>
                    <a:pt x="101" y="3460"/>
                    <a:pt x="426" y="3561"/>
                  </a:cubicBezTo>
                  <a:cubicBezTo>
                    <a:pt x="537" y="3643"/>
                    <a:pt x="650" y="3682"/>
                    <a:pt x="760" y="3682"/>
                  </a:cubicBezTo>
                  <a:cubicBezTo>
                    <a:pt x="949" y="3682"/>
                    <a:pt x="1126" y="3566"/>
                    <a:pt x="1253" y="3360"/>
                  </a:cubicBezTo>
                  <a:cubicBezTo>
                    <a:pt x="1780" y="2533"/>
                    <a:pt x="2206" y="1681"/>
                    <a:pt x="2507" y="754"/>
                  </a:cubicBezTo>
                  <a:cubicBezTo>
                    <a:pt x="2732" y="428"/>
                    <a:pt x="2406" y="27"/>
                    <a:pt x="2106" y="27"/>
                  </a:cubicBezTo>
                  <a:cubicBezTo>
                    <a:pt x="2048" y="9"/>
                    <a:pt x="1991" y="1"/>
                    <a:pt x="19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96"/>
            <p:cNvSpPr/>
            <p:nvPr/>
          </p:nvSpPr>
          <p:spPr>
            <a:xfrm>
              <a:off x="6741285" y="2456218"/>
              <a:ext cx="41757" cy="56870"/>
            </a:xfrm>
            <a:custGeom>
              <a:avLst/>
              <a:gdLst/>
              <a:ahLst/>
              <a:cxnLst/>
              <a:rect l="l" t="t" r="r" b="b"/>
              <a:pathLst>
                <a:path w="3092" h="4211" extrusionOk="0">
                  <a:moveTo>
                    <a:pt x="2415" y="1"/>
                  </a:moveTo>
                  <a:cubicBezTo>
                    <a:pt x="2235" y="1"/>
                    <a:pt x="2043" y="48"/>
                    <a:pt x="1880" y="125"/>
                  </a:cubicBezTo>
                  <a:cubicBezTo>
                    <a:pt x="1354" y="350"/>
                    <a:pt x="1053" y="852"/>
                    <a:pt x="727" y="1278"/>
                  </a:cubicBezTo>
                  <a:cubicBezTo>
                    <a:pt x="427" y="1804"/>
                    <a:pt x="226" y="2330"/>
                    <a:pt x="101" y="2957"/>
                  </a:cubicBezTo>
                  <a:cubicBezTo>
                    <a:pt x="0" y="3358"/>
                    <a:pt x="0" y="4210"/>
                    <a:pt x="727" y="4210"/>
                  </a:cubicBezTo>
                  <a:cubicBezTo>
                    <a:pt x="1354" y="4110"/>
                    <a:pt x="1680" y="3358"/>
                    <a:pt x="1880" y="2857"/>
                  </a:cubicBezTo>
                  <a:cubicBezTo>
                    <a:pt x="1880" y="2715"/>
                    <a:pt x="1762" y="2623"/>
                    <a:pt x="1650" y="2623"/>
                  </a:cubicBezTo>
                  <a:cubicBezTo>
                    <a:pt x="1582" y="2623"/>
                    <a:pt x="1517" y="2656"/>
                    <a:pt x="1479" y="2731"/>
                  </a:cubicBezTo>
                  <a:cubicBezTo>
                    <a:pt x="1354" y="2957"/>
                    <a:pt x="1254" y="3258"/>
                    <a:pt x="1153" y="3483"/>
                  </a:cubicBezTo>
                  <a:cubicBezTo>
                    <a:pt x="1067" y="3569"/>
                    <a:pt x="814" y="3804"/>
                    <a:pt x="617" y="3804"/>
                  </a:cubicBezTo>
                  <a:cubicBezTo>
                    <a:pt x="585" y="3804"/>
                    <a:pt x="555" y="3798"/>
                    <a:pt x="527" y="3784"/>
                  </a:cubicBezTo>
                  <a:cubicBezTo>
                    <a:pt x="427" y="3684"/>
                    <a:pt x="427" y="3483"/>
                    <a:pt x="427" y="3358"/>
                  </a:cubicBezTo>
                  <a:cubicBezTo>
                    <a:pt x="427" y="3258"/>
                    <a:pt x="527" y="3057"/>
                    <a:pt x="527" y="2957"/>
                  </a:cubicBezTo>
                  <a:cubicBezTo>
                    <a:pt x="527" y="2631"/>
                    <a:pt x="627" y="2431"/>
                    <a:pt x="727" y="2230"/>
                  </a:cubicBezTo>
                  <a:cubicBezTo>
                    <a:pt x="953" y="1704"/>
                    <a:pt x="1254" y="1278"/>
                    <a:pt x="1579" y="852"/>
                  </a:cubicBezTo>
                  <a:cubicBezTo>
                    <a:pt x="1780" y="751"/>
                    <a:pt x="1980" y="551"/>
                    <a:pt x="2206" y="451"/>
                  </a:cubicBezTo>
                  <a:cubicBezTo>
                    <a:pt x="2248" y="409"/>
                    <a:pt x="2323" y="385"/>
                    <a:pt x="2407" y="385"/>
                  </a:cubicBezTo>
                  <a:cubicBezTo>
                    <a:pt x="2525" y="385"/>
                    <a:pt x="2659" y="433"/>
                    <a:pt x="2732" y="551"/>
                  </a:cubicBezTo>
                  <a:cubicBezTo>
                    <a:pt x="2774" y="677"/>
                    <a:pt x="2851" y="732"/>
                    <a:pt x="2920" y="732"/>
                  </a:cubicBezTo>
                  <a:cubicBezTo>
                    <a:pt x="3014" y="732"/>
                    <a:pt x="3091" y="625"/>
                    <a:pt x="3033" y="451"/>
                  </a:cubicBezTo>
                  <a:cubicBezTo>
                    <a:pt x="2971" y="125"/>
                    <a:pt x="2708" y="1"/>
                    <a:pt x="24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96"/>
            <p:cNvSpPr/>
            <p:nvPr/>
          </p:nvSpPr>
          <p:spPr>
            <a:xfrm>
              <a:off x="6587601" y="2491752"/>
              <a:ext cx="77532" cy="77519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33" y="0"/>
                  </a:moveTo>
                  <a:cubicBezTo>
                    <a:pt x="1254" y="0"/>
                    <a:pt x="1" y="1253"/>
                    <a:pt x="1" y="2932"/>
                  </a:cubicBezTo>
                  <a:cubicBezTo>
                    <a:pt x="1" y="4486"/>
                    <a:pt x="1254" y="5739"/>
                    <a:pt x="2833" y="5739"/>
                  </a:cubicBezTo>
                  <a:cubicBezTo>
                    <a:pt x="4487" y="5739"/>
                    <a:pt x="5740" y="4486"/>
                    <a:pt x="5740" y="2932"/>
                  </a:cubicBezTo>
                  <a:cubicBezTo>
                    <a:pt x="5740" y="1253"/>
                    <a:pt x="4487" y="0"/>
                    <a:pt x="283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96"/>
            <p:cNvSpPr/>
            <p:nvPr/>
          </p:nvSpPr>
          <p:spPr>
            <a:xfrm>
              <a:off x="6495949" y="2558336"/>
              <a:ext cx="76668" cy="45093"/>
            </a:xfrm>
            <a:custGeom>
              <a:avLst/>
              <a:gdLst/>
              <a:ahLst/>
              <a:cxnLst/>
              <a:rect l="l" t="t" r="r" b="b"/>
              <a:pathLst>
                <a:path w="5677" h="3339" extrusionOk="0">
                  <a:moveTo>
                    <a:pt x="5374" y="0"/>
                  </a:moveTo>
                  <a:cubicBezTo>
                    <a:pt x="5316" y="0"/>
                    <a:pt x="5262" y="25"/>
                    <a:pt x="5233" y="83"/>
                  </a:cubicBezTo>
                  <a:cubicBezTo>
                    <a:pt x="4080" y="1662"/>
                    <a:pt x="2200" y="2689"/>
                    <a:pt x="321" y="2915"/>
                  </a:cubicBezTo>
                  <a:cubicBezTo>
                    <a:pt x="36" y="3002"/>
                    <a:pt x="0" y="3339"/>
                    <a:pt x="213" y="3339"/>
                  </a:cubicBezTo>
                  <a:cubicBezTo>
                    <a:pt x="244" y="3339"/>
                    <a:pt x="280" y="3332"/>
                    <a:pt x="321" y="3316"/>
                  </a:cubicBezTo>
                  <a:cubicBezTo>
                    <a:pt x="2401" y="3115"/>
                    <a:pt x="4281" y="1962"/>
                    <a:pt x="5534" y="308"/>
                  </a:cubicBezTo>
                  <a:cubicBezTo>
                    <a:pt x="5676" y="148"/>
                    <a:pt x="5515" y="0"/>
                    <a:pt x="53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96"/>
            <p:cNvSpPr/>
            <p:nvPr/>
          </p:nvSpPr>
          <p:spPr>
            <a:xfrm>
              <a:off x="6456606" y="2419982"/>
              <a:ext cx="30818" cy="32507"/>
            </a:xfrm>
            <a:custGeom>
              <a:avLst/>
              <a:gdLst/>
              <a:ahLst/>
              <a:cxnLst/>
              <a:rect l="l" t="t" r="r" b="b"/>
              <a:pathLst>
                <a:path w="2282" h="2407" extrusionOk="0">
                  <a:moveTo>
                    <a:pt x="1128" y="1"/>
                  </a:moveTo>
                  <a:cubicBezTo>
                    <a:pt x="502" y="1"/>
                    <a:pt x="1" y="527"/>
                    <a:pt x="1" y="1254"/>
                  </a:cubicBezTo>
                  <a:cubicBezTo>
                    <a:pt x="1" y="1880"/>
                    <a:pt x="502" y="2407"/>
                    <a:pt x="1128" y="2407"/>
                  </a:cubicBezTo>
                  <a:cubicBezTo>
                    <a:pt x="1755" y="2407"/>
                    <a:pt x="2281" y="1880"/>
                    <a:pt x="2281" y="1254"/>
                  </a:cubicBezTo>
                  <a:cubicBezTo>
                    <a:pt x="2281" y="527"/>
                    <a:pt x="1755" y="1"/>
                    <a:pt x="1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96"/>
            <p:cNvSpPr/>
            <p:nvPr/>
          </p:nvSpPr>
          <p:spPr>
            <a:xfrm>
              <a:off x="6587601" y="2419982"/>
              <a:ext cx="31156" cy="32507"/>
            </a:xfrm>
            <a:custGeom>
              <a:avLst/>
              <a:gdLst/>
              <a:ahLst/>
              <a:cxnLst/>
              <a:rect l="l" t="t" r="r" b="b"/>
              <a:pathLst>
                <a:path w="2307" h="2407" extrusionOk="0">
                  <a:moveTo>
                    <a:pt x="1154" y="1"/>
                  </a:moveTo>
                  <a:cubicBezTo>
                    <a:pt x="527" y="1"/>
                    <a:pt x="1" y="527"/>
                    <a:pt x="1" y="1254"/>
                  </a:cubicBezTo>
                  <a:cubicBezTo>
                    <a:pt x="1" y="1880"/>
                    <a:pt x="527" y="2407"/>
                    <a:pt x="1154" y="2407"/>
                  </a:cubicBezTo>
                  <a:cubicBezTo>
                    <a:pt x="1780" y="2407"/>
                    <a:pt x="2307" y="1880"/>
                    <a:pt x="2307" y="1254"/>
                  </a:cubicBezTo>
                  <a:cubicBezTo>
                    <a:pt x="2307" y="527"/>
                    <a:pt x="1780" y="1"/>
                    <a:pt x="11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96"/>
            <p:cNvSpPr/>
            <p:nvPr/>
          </p:nvSpPr>
          <p:spPr>
            <a:xfrm>
              <a:off x="6442398" y="2381382"/>
              <a:ext cx="46376" cy="28793"/>
            </a:xfrm>
            <a:custGeom>
              <a:avLst/>
              <a:gdLst/>
              <a:ahLst/>
              <a:cxnLst/>
              <a:rect l="l" t="t" r="r" b="b"/>
              <a:pathLst>
                <a:path w="3434" h="2132" extrusionOk="0">
                  <a:moveTo>
                    <a:pt x="2783" y="1"/>
                  </a:moveTo>
                  <a:cubicBezTo>
                    <a:pt x="2723" y="1"/>
                    <a:pt x="2664" y="9"/>
                    <a:pt x="2607" y="27"/>
                  </a:cubicBezTo>
                  <a:cubicBezTo>
                    <a:pt x="1880" y="352"/>
                    <a:pt x="1153" y="653"/>
                    <a:pt x="301" y="979"/>
                  </a:cubicBezTo>
                  <a:cubicBezTo>
                    <a:pt x="201" y="1079"/>
                    <a:pt x="100" y="1180"/>
                    <a:pt x="100" y="1380"/>
                  </a:cubicBezTo>
                  <a:cubicBezTo>
                    <a:pt x="0" y="1505"/>
                    <a:pt x="100" y="1706"/>
                    <a:pt x="100" y="1806"/>
                  </a:cubicBezTo>
                  <a:cubicBezTo>
                    <a:pt x="201" y="1906"/>
                    <a:pt x="301" y="2007"/>
                    <a:pt x="526" y="2132"/>
                  </a:cubicBezTo>
                  <a:cubicBezTo>
                    <a:pt x="627" y="2132"/>
                    <a:pt x="827" y="2132"/>
                    <a:pt x="927" y="2007"/>
                  </a:cubicBezTo>
                  <a:lnTo>
                    <a:pt x="1153" y="2007"/>
                  </a:lnTo>
                  <a:cubicBezTo>
                    <a:pt x="1253" y="1906"/>
                    <a:pt x="1353" y="1906"/>
                    <a:pt x="1454" y="1806"/>
                  </a:cubicBezTo>
                  <a:cubicBezTo>
                    <a:pt x="1554" y="1806"/>
                    <a:pt x="1779" y="1706"/>
                    <a:pt x="1880" y="1706"/>
                  </a:cubicBezTo>
                  <a:cubicBezTo>
                    <a:pt x="2306" y="1505"/>
                    <a:pt x="2607" y="1380"/>
                    <a:pt x="2932" y="1280"/>
                  </a:cubicBezTo>
                  <a:cubicBezTo>
                    <a:pt x="3133" y="1180"/>
                    <a:pt x="3233" y="1079"/>
                    <a:pt x="3333" y="979"/>
                  </a:cubicBezTo>
                  <a:cubicBezTo>
                    <a:pt x="3434" y="879"/>
                    <a:pt x="3434" y="653"/>
                    <a:pt x="3434" y="453"/>
                  </a:cubicBezTo>
                  <a:cubicBezTo>
                    <a:pt x="3351" y="184"/>
                    <a:pt x="3064" y="1"/>
                    <a:pt x="27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96"/>
            <p:cNvSpPr/>
            <p:nvPr/>
          </p:nvSpPr>
          <p:spPr>
            <a:xfrm>
              <a:off x="6580497" y="2380383"/>
              <a:ext cx="50792" cy="18286"/>
            </a:xfrm>
            <a:custGeom>
              <a:avLst/>
              <a:gdLst/>
              <a:ahLst/>
              <a:cxnLst/>
              <a:rect l="l" t="t" r="r" b="b"/>
              <a:pathLst>
                <a:path w="3761" h="1354" extrusionOk="0">
                  <a:moveTo>
                    <a:pt x="627" y="0"/>
                  </a:moveTo>
                  <a:cubicBezTo>
                    <a:pt x="226" y="0"/>
                    <a:pt x="1" y="326"/>
                    <a:pt x="1" y="627"/>
                  </a:cubicBezTo>
                  <a:cubicBezTo>
                    <a:pt x="1" y="1053"/>
                    <a:pt x="226" y="1254"/>
                    <a:pt x="627" y="1254"/>
                  </a:cubicBezTo>
                  <a:cubicBezTo>
                    <a:pt x="1479" y="1354"/>
                    <a:pt x="2306" y="1354"/>
                    <a:pt x="3133" y="1354"/>
                  </a:cubicBezTo>
                  <a:cubicBezTo>
                    <a:pt x="3459" y="1354"/>
                    <a:pt x="3760" y="1053"/>
                    <a:pt x="3660" y="727"/>
                  </a:cubicBezTo>
                  <a:cubicBezTo>
                    <a:pt x="3660" y="426"/>
                    <a:pt x="3459" y="201"/>
                    <a:pt x="3133" y="101"/>
                  </a:cubicBezTo>
                  <a:cubicBezTo>
                    <a:pt x="2306" y="101"/>
                    <a:pt x="1479" y="101"/>
                    <a:pt x="6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96"/>
            <p:cNvSpPr/>
            <p:nvPr/>
          </p:nvSpPr>
          <p:spPr>
            <a:xfrm>
              <a:off x="6367588" y="2344038"/>
              <a:ext cx="473188" cy="153471"/>
            </a:xfrm>
            <a:custGeom>
              <a:avLst/>
              <a:gdLst/>
              <a:ahLst/>
              <a:cxnLst/>
              <a:rect l="l" t="t" r="r" b="b"/>
              <a:pathLst>
                <a:path w="35038" h="11364" extrusionOk="0">
                  <a:moveTo>
                    <a:pt x="5267" y="838"/>
                  </a:moveTo>
                  <a:cubicBezTo>
                    <a:pt x="6076" y="838"/>
                    <a:pt x="6894" y="1019"/>
                    <a:pt x="7619" y="1338"/>
                  </a:cubicBezTo>
                  <a:cubicBezTo>
                    <a:pt x="9499" y="2265"/>
                    <a:pt x="10451" y="4371"/>
                    <a:pt x="10226" y="6451"/>
                  </a:cubicBezTo>
                  <a:cubicBezTo>
                    <a:pt x="9994" y="9038"/>
                    <a:pt x="7704" y="10484"/>
                    <a:pt x="5445" y="10484"/>
                  </a:cubicBezTo>
                  <a:cubicBezTo>
                    <a:pt x="3788" y="10484"/>
                    <a:pt x="2149" y="9706"/>
                    <a:pt x="1354" y="8030"/>
                  </a:cubicBezTo>
                  <a:cubicBezTo>
                    <a:pt x="827" y="6977"/>
                    <a:pt x="827" y="5724"/>
                    <a:pt x="1053" y="4571"/>
                  </a:cubicBezTo>
                  <a:cubicBezTo>
                    <a:pt x="1153" y="3844"/>
                    <a:pt x="1454" y="3017"/>
                    <a:pt x="1880" y="2391"/>
                  </a:cubicBezTo>
                  <a:cubicBezTo>
                    <a:pt x="2711" y="1297"/>
                    <a:pt x="3978" y="838"/>
                    <a:pt x="5267" y="838"/>
                  </a:cubicBezTo>
                  <a:close/>
                  <a:moveTo>
                    <a:pt x="18125" y="838"/>
                  </a:moveTo>
                  <a:cubicBezTo>
                    <a:pt x="18994" y="838"/>
                    <a:pt x="19875" y="1019"/>
                    <a:pt x="20677" y="1338"/>
                  </a:cubicBezTo>
                  <a:cubicBezTo>
                    <a:pt x="22557" y="2265"/>
                    <a:pt x="23609" y="4371"/>
                    <a:pt x="23384" y="6451"/>
                  </a:cubicBezTo>
                  <a:cubicBezTo>
                    <a:pt x="23152" y="9038"/>
                    <a:pt x="20687" y="10484"/>
                    <a:pt x="18261" y="10484"/>
                  </a:cubicBezTo>
                  <a:cubicBezTo>
                    <a:pt x="16481" y="10484"/>
                    <a:pt x="14723" y="9706"/>
                    <a:pt x="13885" y="8030"/>
                  </a:cubicBezTo>
                  <a:cubicBezTo>
                    <a:pt x="13359" y="6977"/>
                    <a:pt x="13359" y="5724"/>
                    <a:pt x="13584" y="4571"/>
                  </a:cubicBezTo>
                  <a:cubicBezTo>
                    <a:pt x="13785" y="3844"/>
                    <a:pt x="13985" y="3017"/>
                    <a:pt x="14411" y="2391"/>
                  </a:cubicBezTo>
                  <a:cubicBezTo>
                    <a:pt x="15381" y="1297"/>
                    <a:pt x="16739" y="838"/>
                    <a:pt x="18125" y="838"/>
                  </a:cubicBezTo>
                  <a:close/>
                  <a:moveTo>
                    <a:pt x="5197" y="0"/>
                  </a:moveTo>
                  <a:cubicBezTo>
                    <a:pt x="4246" y="0"/>
                    <a:pt x="3302" y="224"/>
                    <a:pt x="2506" y="711"/>
                  </a:cubicBezTo>
                  <a:cubicBezTo>
                    <a:pt x="2406" y="711"/>
                    <a:pt x="2406" y="711"/>
                    <a:pt x="2306" y="812"/>
                  </a:cubicBezTo>
                  <a:cubicBezTo>
                    <a:pt x="1880" y="1012"/>
                    <a:pt x="1579" y="1438"/>
                    <a:pt x="1253" y="1864"/>
                  </a:cubicBezTo>
                  <a:lnTo>
                    <a:pt x="1253" y="1965"/>
                  </a:lnTo>
                  <a:cubicBezTo>
                    <a:pt x="827" y="2491"/>
                    <a:pt x="627" y="3218"/>
                    <a:pt x="426" y="3844"/>
                  </a:cubicBezTo>
                  <a:cubicBezTo>
                    <a:pt x="100" y="4997"/>
                    <a:pt x="0" y="6351"/>
                    <a:pt x="326" y="7503"/>
                  </a:cubicBezTo>
                  <a:cubicBezTo>
                    <a:pt x="953" y="9909"/>
                    <a:pt x="3133" y="11263"/>
                    <a:pt x="5339" y="11363"/>
                  </a:cubicBezTo>
                  <a:cubicBezTo>
                    <a:pt x="7619" y="11363"/>
                    <a:pt x="10025" y="10010"/>
                    <a:pt x="10752" y="7604"/>
                  </a:cubicBezTo>
                  <a:cubicBezTo>
                    <a:pt x="10852" y="7178"/>
                    <a:pt x="10978" y="6877"/>
                    <a:pt x="10978" y="6551"/>
                  </a:cubicBezTo>
                  <a:cubicBezTo>
                    <a:pt x="11228" y="6501"/>
                    <a:pt x="11485" y="6476"/>
                    <a:pt x="11745" y="6476"/>
                  </a:cubicBezTo>
                  <a:cubicBezTo>
                    <a:pt x="12005" y="6476"/>
                    <a:pt x="12268" y="6501"/>
                    <a:pt x="12532" y="6551"/>
                  </a:cubicBezTo>
                  <a:lnTo>
                    <a:pt x="12632" y="6451"/>
                  </a:lnTo>
                  <a:cubicBezTo>
                    <a:pt x="12632" y="6877"/>
                    <a:pt x="12732" y="7178"/>
                    <a:pt x="12857" y="7503"/>
                  </a:cubicBezTo>
                  <a:cubicBezTo>
                    <a:pt x="13484" y="9909"/>
                    <a:pt x="15765" y="11263"/>
                    <a:pt x="18171" y="11363"/>
                  </a:cubicBezTo>
                  <a:cubicBezTo>
                    <a:pt x="20677" y="11363"/>
                    <a:pt x="23183" y="10010"/>
                    <a:pt x="24010" y="7604"/>
                  </a:cubicBezTo>
                  <a:cubicBezTo>
                    <a:pt x="24136" y="7278"/>
                    <a:pt x="24136" y="7077"/>
                    <a:pt x="24236" y="6877"/>
                  </a:cubicBezTo>
                  <a:cubicBezTo>
                    <a:pt x="26015" y="6451"/>
                    <a:pt x="27895" y="6150"/>
                    <a:pt x="29775" y="5925"/>
                  </a:cubicBezTo>
                  <a:cubicBezTo>
                    <a:pt x="30702" y="5824"/>
                    <a:pt x="31529" y="5624"/>
                    <a:pt x="32482" y="5523"/>
                  </a:cubicBezTo>
                  <a:cubicBezTo>
                    <a:pt x="32908" y="5523"/>
                    <a:pt x="33409" y="5398"/>
                    <a:pt x="33835" y="5398"/>
                  </a:cubicBezTo>
                  <a:cubicBezTo>
                    <a:pt x="34161" y="5398"/>
                    <a:pt x="34035" y="5523"/>
                    <a:pt x="34161" y="5724"/>
                  </a:cubicBezTo>
                  <a:cubicBezTo>
                    <a:pt x="34161" y="6025"/>
                    <a:pt x="34261" y="6250"/>
                    <a:pt x="34261" y="6551"/>
                  </a:cubicBezTo>
                  <a:cubicBezTo>
                    <a:pt x="34261" y="6814"/>
                    <a:pt x="34468" y="6946"/>
                    <a:pt x="34662" y="6946"/>
                  </a:cubicBezTo>
                  <a:cubicBezTo>
                    <a:pt x="34856" y="6946"/>
                    <a:pt x="35038" y="6814"/>
                    <a:pt x="34988" y="6551"/>
                  </a:cubicBezTo>
                  <a:cubicBezTo>
                    <a:pt x="34988" y="5824"/>
                    <a:pt x="34988" y="4671"/>
                    <a:pt x="34035" y="4571"/>
                  </a:cubicBezTo>
                  <a:cubicBezTo>
                    <a:pt x="33534" y="4571"/>
                    <a:pt x="32908" y="4671"/>
                    <a:pt x="32381" y="4772"/>
                  </a:cubicBezTo>
                  <a:cubicBezTo>
                    <a:pt x="31855" y="4772"/>
                    <a:pt x="31228" y="4897"/>
                    <a:pt x="30602" y="4997"/>
                  </a:cubicBezTo>
                  <a:cubicBezTo>
                    <a:pt x="28522" y="5198"/>
                    <a:pt x="26416" y="5523"/>
                    <a:pt x="24236" y="5925"/>
                  </a:cubicBezTo>
                  <a:cubicBezTo>
                    <a:pt x="24336" y="4145"/>
                    <a:pt x="23384" y="2165"/>
                    <a:pt x="21930" y="1138"/>
                  </a:cubicBezTo>
                  <a:cubicBezTo>
                    <a:pt x="20846" y="415"/>
                    <a:pt x="19412" y="0"/>
                    <a:pt x="18012" y="0"/>
                  </a:cubicBezTo>
                  <a:cubicBezTo>
                    <a:pt x="16985" y="0"/>
                    <a:pt x="15976" y="224"/>
                    <a:pt x="15138" y="711"/>
                  </a:cubicBezTo>
                  <a:cubicBezTo>
                    <a:pt x="15038" y="711"/>
                    <a:pt x="15038" y="711"/>
                    <a:pt x="14938" y="812"/>
                  </a:cubicBezTo>
                  <a:cubicBezTo>
                    <a:pt x="14511" y="1012"/>
                    <a:pt x="14110" y="1438"/>
                    <a:pt x="13885" y="1864"/>
                  </a:cubicBezTo>
                  <a:lnTo>
                    <a:pt x="13785" y="1864"/>
                  </a:lnTo>
                  <a:lnTo>
                    <a:pt x="13785" y="1965"/>
                  </a:lnTo>
                  <a:cubicBezTo>
                    <a:pt x="13359" y="2491"/>
                    <a:pt x="13158" y="3218"/>
                    <a:pt x="12958" y="3844"/>
                  </a:cubicBezTo>
                  <a:cubicBezTo>
                    <a:pt x="12732" y="4471"/>
                    <a:pt x="12632" y="5097"/>
                    <a:pt x="12632" y="5724"/>
                  </a:cubicBezTo>
                  <a:lnTo>
                    <a:pt x="12532" y="5724"/>
                  </a:lnTo>
                  <a:cubicBezTo>
                    <a:pt x="12356" y="5691"/>
                    <a:pt x="12195" y="5679"/>
                    <a:pt x="12038" y="5679"/>
                  </a:cubicBezTo>
                  <a:cubicBezTo>
                    <a:pt x="11724" y="5679"/>
                    <a:pt x="11429" y="5724"/>
                    <a:pt x="11078" y="5724"/>
                  </a:cubicBezTo>
                  <a:cubicBezTo>
                    <a:pt x="10978" y="3945"/>
                    <a:pt x="10125" y="2165"/>
                    <a:pt x="8772" y="1138"/>
                  </a:cubicBezTo>
                  <a:cubicBezTo>
                    <a:pt x="7804" y="415"/>
                    <a:pt x="6493" y="0"/>
                    <a:pt x="5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96"/>
            <p:cNvSpPr/>
            <p:nvPr/>
          </p:nvSpPr>
          <p:spPr>
            <a:xfrm>
              <a:off x="6483348" y="2443158"/>
              <a:ext cx="37922" cy="107837"/>
            </a:xfrm>
            <a:custGeom>
              <a:avLst/>
              <a:gdLst/>
              <a:ahLst/>
              <a:cxnLst/>
              <a:rect l="l" t="t" r="r" b="b"/>
              <a:pathLst>
                <a:path w="2808" h="7985" extrusionOk="0">
                  <a:moveTo>
                    <a:pt x="2179" y="0"/>
                  </a:moveTo>
                  <a:cubicBezTo>
                    <a:pt x="2097" y="0"/>
                    <a:pt x="2017" y="45"/>
                    <a:pt x="1981" y="164"/>
                  </a:cubicBezTo>
                  <a:cubicBezTo>
                    <a:pt x="1454" y="1819"/>
                    <a:pt x="1028" y="3498"/>
                    <a:pt x="527" y="5277"/>
                  </a:cubicBezTo>
                  <a:cubicBezTo>
                    <a:pt x="402" y="5703"/>
                    <a:pt x="301" y="6104"/>
                    <a:pt x="201" y="6530"/>
                  </a:cubicBezTo>
                  <a:cubicBezTo>
                    <a:pt x="101" y="6731"/>
                    <a:pt x="1" y="7157"/>
                    <a:pt x="201" y="7357"/>
                  </a:cubicBezTo>
                  <a:cubicBezTo>
                    <a:pt x="402" y="7683"/>
                    <a:pt x="928" y="7683"/>
                    <a:pt x="1254" y="7784"/>
                  </a:cubicBezTo>
                  <a:cubicBezTo>
                    <a:pt x="1655" y="7884"/>
                    <a:pt x="2081" y="7884"/>
                    <a:pt x="2507" y="7984"/>
                  </a:cubicBezTo>
                  <a:cubicBezTo>
                    <a:pt x="2808" y="7984"/>
                    <a:pt x="2808" y="7583"/>
                    <a:pt x="2507" y="7583"/>
                  </a:cubicBezTo>
                  <a:cubicBezTo>
                    <a:pt x="2181" y="7583"/>
                    <a:pt x="1780" y="7458"/>
                    <a:pt x="1354" y="7357"/>
                  </a:cubicBezTo>
                  <a:cubicBezTo>
                    <a:pt x="1254" y="7357"/>
                    <a:pt x="1028" y="7257"/>
                    <a:pt x="828" y="7257"/>
                  </a:cubicBezTo>
                  <a:cubicBezTo>
                    <a:pt x="828" y="7257"/>
                    <a:pt x="727" y="7157"/>
                    <a:pt x="627" y="7157"/>
                  </a:cubicBezTo>
                  <a:cubicBezTo>
                    <a:pt x="527" y="7057"/>
                    <a:pt x="527" y="7057"/>
                    <a:pt x="527" y="6956"/>
                  </a:cubicBezTo>
                  <a:cubicBezTo>
                    <a:pt x="527" y="6731"/>
                    <a:pt x="627" y="6530"/>
                    <a:pt x="627" y="6330"/>
                  </a:cubicBezTo>
                  <a:cubicBezTo>
                    <a:pt x="727" y="6205"/>
                    <a:pt x="727" y="6004"/>
                    <a:pt x="828" y="5804"/>
                  </a:cubicBezTo>
                  <a:cubicBezTo>
                    <a:pt x="928" y="5478"/>
                    <a:pt x="1028" y="5077"/>
                    <a:pt x="1153" y="4651"/>
                  </a:cubicBezTo>
                  <a:cubicBezTo>
                    <a:pt x="1554" y="3197"/>
                    <a:pt x="1981" y="1718"/>
                    <a:pt x="2407" y="265"/>
                  </a:cubicBezTo>
                  <a:cubicBezTo>
                    <a:pt x="2470" y="137"/>
                    <a:pt x="2322" y="0"/>
                    <a:pt x="2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96"/>
            <p:cNvSpPr/>
            <p:nvPr/>
          </p:nvSpPr>
          <p:spPr>
            <a:xfrm>
              <a:off x="6380446" y="2988322"/>
              <a:ext cx="461020" cy="652926"/>
            </a:xfrm>
            <a:custGeom>
              <a:avLst/>
              <a:gdLst/>
              <a:ahLst/>
              <a:cxnLst/>
              <a:rect l="l" t="t" r="r" b="b"/>
              <a:pathLst>
                <a:path w="34137" h="48347" extrusionOk="0">
                  <a:moveTo>
                    <a:pt x="727" y="0"/>
                  </a:moveTo>
                  <a:lnTo>
                    <a:pt x="727" y="0"/>
                  </a:lnTo>
                  <a:cubicBezTo>
                    <a:pt x="1" y="4486"/>
                    <a:pt x="928" y="9399"/>
                    <a:pt x="3635" y="13158"/>
                  </a:cubicBezTo>
                  <a:cubicBezTo>
                    <a:pt x="3960" y="13684"/>
                    <a:pt x="4387" y="14311"/>
                    <a:pt x="4161" y="14938"/>
                  </a:cubicBezTo>
                  <a:cubicBezTo>
                    <a:pt x="3960" y="15464"/>
                    <a:pt x="3434" y="15765"/>
                    <a:pt x="3008" y="16090"/>
                  </a:cubicBezTo>
                  <a:cubicBezTo>
                    <a:pt x="1980" y="17118"/>
                    <a:pt x="2081" y="18797"/>
                    <a:pt x="2707" y="20151"/>
                  </a:cubicBezTo>
                  <a:cubicBezTo>
                    <a:pt x="3234" y="21404"/>
                    <a:pt x="4387" y="22456"/>
                    <a:pt x="5214" y="23609"/>
                  </a:cubicBezTo>
                  <a:cubicBezTo>
                    <a:pt x="5314" y="23910"/>
                    <a:pt x="5514" y="24111"/>
                    <a:pt x="5514" y="24436"/>
                  </a:cubicBezTo>
                  <a:cubicBezTo>
                    <a:pt x="5514" y="24963"/>
                    <a:pt x="5214" y="25263"/>
                    <a:pt x="5013" y="25690"/>
                  </a:cubicBezTo>
                  <a:cubicBezTo>
                    <a:pt x="4261" y="27143"/>
                    <a:pt x="5113" y="29123"/>
                    <a:pt x="6667" y="29449"/>
                  </a:cubicBezTo>
                  <a:cubicBezTo>
                    <a:pt x="5640" y="29975"/>
                    <a:pt x="4587" y="30602"/>
                    <a:pt x="3960" y="31529"/>
                  </a:cubicBezTo>
                  <a:cubicBezTo>
                    <a:pt x="3334" y="32682"/>
                    <a:pt x="3434" y="34035"/>
                    <a:pt x="3334" y="35389"/>
                  </a:cubicBezTo>
                  <a:cubicBezTo>
                    <a:pt x="3334" y="38522"/>
                    <a:pt x="2281" y="41554"/>
                    <a:pt x="627" y="44161"/>
                  </a:cubicBezTo>
                  <a:cubicBezTo>
                    <a:pt x="11680" y="46041"/>
                    <a:pt x="22958" y="47193"/>
                    <a:pt x="34136" y="48346"/>
                  </a:cubicBezTo>
                  <a:cubicBezTo>
                    <a:pt x="34136" y="48246"/>
                    <a:pt x="34036" y="48146"/>
                    <a:pt x="34036" y="48046"/>
                  </a:cubicBezTo>
                  <a:cubicBezTo>
                    <a:pt x="32682" y="43133"/>
                    <a:pt x="32357" y="38020"/>
                    <a:pt x="31730" y="33008"/>
                  </a:cubicBezTo>
                  <a:cubicBezTo>
                    <a:pt x="31530" y="31855"/>
                    <a:pt x="31429" y="30602"/>
                    <a:pt x="31204" y="29449"/>
                  </a:cubicBezTo>
                  <a:cubicBezTo>
                    <a:pt x="29850" y="20577"/>
                    <a:pt x="27570" y="11805"/>
                    <a:pt x="24437" y="3434"/>
                  </a:cubicBezTo>
                  <a:lnTo>
                    <a:pt x="24011" y="3434"/>
                  </a:lnTo>
                  <a:cubicBezTo>
                    <a:pt x="23484" y="3659"/>
                    <a:pt x="23184" y="3960"/>
                    <a:pt x="22758" y="4060"/>
                  </a:cubicBezTo>
                  <a:cubicBezTo>
                    <a:pt x="22591" y="4128"/>
                    <a:pt x="22424" y="4158"/>
                    <a:pt x="22260" y="4158"/>
                  </a:cubicBezTo>
                  <a:cubicBezTo>
                    <a:pt x="21389" y="4158"/>
                    <a:pt x="20578" y="3303"/>
                    <a:pt x="20051" y="2607"/>
                  </a:cubicBezTo>
                  <a:cubicBezTo>
                    <a:pt x="19633" y="3540"/>
                    <a:pt x="18611" y="4047"/>
                    <a:pt x="17605" y="4047"/>
                  </a:cubicBezTo>
                  <a:cubicBezTo>
                    <a:pt x="16801" y="4047"/>
                    <a:pt x="16007" y="3723"/>
                    <a:pt x="15539" y="3033"/>
                  </a:cubicBezTo>
                  <a:cubicBezTo>
                    <a:pt x="15239" y="2707"/>
                    <a:pt x="15138" y="2306"/>
                    <a:pt x="14813" y="1980"/>
                  </a:cubicBezTo>
                  <a:cubicBezTo>
                    <a:pt x="14412" y="1679"/>
                    <a:pt x="13885" y="1554"/>
                    <a:pt x="13459" y="1554"/>
                  </a:cubicBezTo>
                  <a:cubicBezTo>
                    <a:pt x="9173" y="1053"/>
                    <a:pt x="5013" y="526"/>
                    <a:pt x="727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96"/>
            <p:cNvSpPr/>
            <p:nvPr/>
          </p:nvSpPr>
          <p:spPr>
            <a:xfrm>
              <a:off x="6013516" y="2975451"/>
              <a:ext cx="456955" cy="609265"/>
            </a:xfrm>
            <a:custGeom>
              <a:avLst/>
              <a:gdLst/>
              <a:ahLst/>
              <a:cxnLst/>
              <a:rect l="l" t="t" r="r" b="b"/>
              <a:pathLst>
                <a:path w="33836" h="45114" extrusionOk="0">
                  <a:moveTo>
                    <a:pt x="22657" y="1"/>
                  </a:moveTo>
                  <a:cubicBezTo>
                    <a:pt x="20903" y="5339"/>
                    <a:pt x="19123" y="10778"/>
                    <a:pt x="17344" y="16191"/>
                  </a:cubicBezTo>
                  <a:cubicBezTo>
                    <a:pt x="16376" y="16023"/>
                    <a:pt x="15480" y="15043"/>
                    <a:pt x="14609" y="15043"/>
                  </a:cubicBezTo>
                  <a:cubicBezTo>
                    <a:pt x="14442" y="15043"/>
                    <a:pt x="14276" y="15079"/>
                    <a:pt x="14111" y="15164"/>
                  </a:cubicBezTo>
                  <a:cubicBezTo>
                    <a:pt x="13484" y="15364"/>
                    <a:pt x="13259" y="16091"/>
                    <a:pt x="13158" y="16818"/>
                  </a:cubicBezTo>
                  <a:cubicBezTo>
                    <a:pt x="13158" y="17444"/>
                    <a:pt x="13259" y="18171"/>
                    <a:pt x="13058" y="18798"/>
                  </a:cubicBezTo>
                  <a:cubicBezTo>
                    <a:pt x="10251" y="18071"/>
                    <a:pt x="7419" y="17545"/>
                    <a:pt x="4487" y="17244"/>
                  </a:cubicBezTo>
                  <a:lnTo>
                    <a:pt x="4186" y="17344"/>
                  </a:lnTo>
                  <a:cubicBezTo>
                    <a:pt x="4386" y="17545"/>
                    <a:pt x="4612" y="17871"/>
                    <a:pt x="4612" y="18171"/>
                  </a:cubicBezTo>
                  <a:cubicBezTo>
                    <a:pt x="4712" y="18497"/>
                    <a:pt x="4612" y="18798"/>
                    <a:pt x="4386" y="19124"/>
                  </a:cubicBezTo>
                  <a:cubicBezTo>
                    <a:pt x="4487" y="19224"/>
                    <a:pt x="4612" y="19424"/>
                    <a:pt x="4612" y="19550"/>
                  </a:cubicBezTo>
                  <a:cubicBezTo>
                    <a:pt x="4712" y="20051"/>
                    <a:pt x="4487" y="20577"/>
                    <a:pt x="4186" y="21003"/>
                  </a:cubicBezTo>
                  <a:lnTo>
                    <a:pt x="4286" y="21104"/>
                  </a:lnTo>
                  <a:cubicBezTo>
                    <a:pt x="4487" y="21204"/>
                    <a:pt x="4813" y="21530"/>
                    <a:pt x="4813" y="21830"/>
                  </a:cubicBezTo>
                  <a:cubicBezTo>
                    <a:pt x="4913" y="22156"/>
                    <a:pt x="4813" y="22557"/>
                    <a:pt x="4712" y="22983"/>
                  </a:cubicBezTo>
                  <a:cubicBezTo>
                    <a:pt x="3985" y="24763"/>
                    <a:pt x="2106" y="25815"/>
                    <a:pt x="226" y="26116"/>
                  </a:cubicBezTo>
                  <a:lnTo>
                    <a:pt x="0" y="26116"/>
                  </a:lnTo>
                  <a:cubicBezTo>
                    <a:pt x="4913" y="30602"/>
                    <a:pt x="10652" y="34161"/>
                    <a:pt x="16918" y="36467"/>
                  </a:cubicBezTo>
                  <a:cubicBezTo>
                    <a:pt x="17348" y="36631"/>
                    <a:pt x="17844" y="36795"/>
                    <a:pt x="18353" y="36795"/>
                  </a:cubicBezTo>
                  <a:cubicBezTo>
                    <a:pt x="18467" y="36795"/>
                    <a:pt x="18582" y="36786"/>
                    <a:pt x="18697" y="36768"/>
                  </a:cubicBezTo>
                  <a:cubicBezTo>
                    <a:pt x="19224" y="36668"/>
                    <a:pt x="19750" y="36342"/>
                    <a:pt x="20151" y="35941"/>
                  </a:cubicBezTo>
                  <a:cubicBezTo>
                    <a:pt x="21830" y="34688"/>
                    <a:pt x="23409" y="33334"/>
                    <a:pt x="24863" y="31856"/>
                  </a:cubicBezTo>
                  <a:lnTo>
                    <a:pt x="24863" y="31856"/>
                  </a:lnTo>
                  <a:cubicBezTo>
                    <a:pt x="24336" y="36041"/>
                    <a:pt x="23710" y="40101"/>
                    <a:pt x="23083" y="44287"/>
                  </a:cubicBezTo>
                  <a:cubicBezTo>
                    <a:pt x="24662" y="44613"/>
                    <a:pt x="26216" y="44813"/>
                    <a:pt x="27795" y="45114"/>
                  </a:cubicBezTo>
                  <a:cubicBezTo>
                    <a:pt x="29449" y="42507"/>
                    <a:pt x="30502" y="39475"/>
                    <a:pt x="30502" y="36342"/>
                  </a:cubicBezTo>
                  <a:cubicBezTo>
                    <a:pt x="30602" y="34988"/>
                    <a:pt x="30502" y="33635"/>
                    <a:pt x="31128" y="32482"/>
                  </a:cubicBezTo>
                  <a:cubicBezTo>
                    <a:pt x="31755" y="31555"/>
                    <a:pt x="32808" y="30928"/>
                    <a:pt x="33835" y="30402"/>
                  </a:cubicBezTo>
                  <a:cubicBezTo>
                    <a:pt x="32281" y="30076"/>
                    <a:pt x="31429" y="28096"/>
                    <a:pt x="32181" y="26643"/>
                  </a:cubicBezTo>
                  <a:cubicBezTo>
                    <a:pt x="32382" y="26216"/>
                    <a:pt x="32682" y="25916"/>
                    <a:pt x="32682" y="25389"/>
                  </a:cubicBezTo>
                  <a:cubicBezTo>
                    <a:pt x="32682" y="25064"/>
                    <a:pt x="32482" y="24863"/>
                    <a:pt x="32382" y="24562"/>
                  </a:cubicBezTo>
                  <a:cubicBezTo>
                    <a:pt x="31555" y="23409"/>
                    <a:pt x="30402" y="22357"/>
                    <a:pt x="29875" y="21104"/>
                  </a:cubicBezTo>
                  <a:cubicBezTo>
                    <a:pt x="29249" y="19750"/>
                    <a:pt x="29148" y="18071"/>
                    <a:pt x="30176" y="17043"/>
                  </a:cubicBezTo>
                  <a:cubicBezTo>
                    <a:pt x="30602" y="16718"/>
                    <a:pt x="31128" y="16417"/>
                    <a:pt x="31329" y="15891"/>
                  </a:cubicBezTo>
                  <a:cubicBezTo>
                    <a:pt x="31555" y="15264"/>
                    <a:pt x="31128" y="14637"/>
                    <a:pt x="30803" y="14111"/>
                  </a:cubicBezTo>
                  <a:cubicBezTo>
                    <a:pt x="28096" y="10352"/>
                    <a:pt x="27169" y="5439"/>
                    <a:pt x="27895" y="953"/>
                  </a:cubicBezTo>
                  <a:cubicBezTo>
                    <a:pt x="27469" y="853"/>
                    <a:pt x="27043" y="853"/>
                    <a:pt x="26642" y="753"/>
                  </a:cubicBezTo>
                  <a:cubicBezTo>
                    <a:pt x="25289" y="627"/>
                    <a:pt x="23910" y="427"/>
                    <a:pt x="226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96"/>
            <p:cNvSpPr/>
            <p:nvPr/>
          </p:nvSpPr>
          <p:spPr>
            <a:xfrm>
              <a:off x="5926186" y="2372684"/>
              <a:ext cx="1171802" cy="1592780"/>
            </a:xfrm>
            <a:custGeom>
              <a:avLst/>
              <a:gdLst/>
              <a:ahLst/>
              <a:cxnLst/>
              <a:rect l="l" t="t" r="r" b="b"/>
              <a:pathLst>
                <a:path w="86768" h="117940" extrusionOk="0">
                  <a:moveTo>
                    <a:pt x="10736" y="0"/>
                  </a:moveTo>
                  <a:cubicBezTo>
                    <a:pt x="10361" y="0"/>
                    <a:pt x="9985" y="185"/>
                    <a:pt x="9700" y="470"/>
                  </a:cubicBezTo>
                  <a:lnTo>
                    <a:pt x="9499" y="370"/>
                  </a:lnTo>
                  <a:cubicBezTo>
                    <a:pt x="8973" y="771"/>
                    <a:pt x="8446" y="1297"/>
                    <a:pt x="7945" y="1723"/>
                  </a:cubicBezTo>
                  <a:cubicBezTo>
                    <a:pt x="6366" y="3077"/>
                    <a:pt x="4913" y="4530"/>
                    <a:pt x="3559" y="6109"/>
                  </a:cubicBezTo>
                  <a:cubicBezTo>
                    <a:pt x="3434" y="6109"/>
                    <a:pt x="3434" y="6210"/>
                    <a:pt x="3334" y="6310"/>
                  </a:cubicBezTo>
                  <a:cubicBezTo>
                    <a:pt x="2080" y="7663"/>
                    <a:pt x="827" y="9242"/>
                    <a:pt x="201" y="11022"/>
                  </a:cubicBezTo>
                  <a:cubicBezTo>
                    <a:pt x="100" y="11222"/>
                    <a:pt x="0" y="11548"/>
                    <a:pt x="201" y="11748"/>
                  </a:cubicBezTo>
                  <a:cubicBezTo>
                    <a:pt x="314" y="11899"/>
                    <a:pt x="470" y="11949"/>
                    <a:pt x="639" y="11949"/>
                  </a:cubicBezTo>
                  <a:cubicBezTo>
                    <a:pt x="809" y="11949"/>
                    <a:pt x="990" y="11899"/>
                    <a:pt x="1153" y="11849"/>
                  </a:cubicBezTo>
                  <a:cubicBezTo>
                    <a:pt x="1880" y="11648"/>
                    <a:pt x="2507" y="11423"/>
                    <a:pt x="3233" y="11022"/>
                  </a:cubicBezTo>
                  <a:lnTo>
                    <a:pt x="3233" y="11022"/>
                  </a:lnTo>
                  <a:cubicBezTo>
                    <a:pt x="2507" y="12049"/>
                    <a:pt x="2080" y="13202"/>
                    <a:pt x="1880" y="14455"/>
                  </a:cubicBezTo>
                  <a:cubicBezTo>
                    <a:pt x="1780" y="14781"/>
                    <a:pt x="1780" y="15082"/>
                    <a:pt x="1980" y="15307"/>
                  </a:cubicBezTo>
                  <a:cubicBezTo>
                    <a:pt x="2181" y="15508"/>
                    <a:pt x="2406" y="15508"/>
                    <a:pt x="2607" y="15508"/>
                  </a:cubicBezTo>
                  <a:cubicBezTo>
                    <a:pt x="3434" y="15508"/>
                    <a:pt x="4386" y="15307"/>
                    <a:pt x="5113" y="14881"/>
                  </a:cubicBezTo>
                  <a:lnTo>
                    <a:pt x="5213" y="14781"/>
                  </a:lnTo>
                  <a:cubicBezTo>
                    <a:pt x="11905" y="21974"/>
                    <a:pt x="17845" y="29819"/>
                    <a:pt x="22858" y="38265"/>
                  </a:cubicBezTo>
                  <a:cubicBezTo>
                    <a:pt x="24236" y="40470"/>
                    <a:pt x="25589" y="42751"/>
                    <a:pt x="27770" y="44004"/>
                  </a:cubicBezTo>
                  <a:cubicBezTo>
                    <a:pt x="28296" y="44230"/>
                    <a:pt x="28722" y="44430"/>
                    <a:pt x="29123" y="44631"/>
                  </a:cubicBezTo>
                  <a:cubicBezTo>
                    <a:pt x="30376" y="45057"/>
                    <a:pt x="31755" y="45257"/>
                    <a:pt x="33108" y="45383"/>
                  </a:cubicBezTo>
                  <a:cubicBezTo>
                    <a:pt x="33509" y="45483"/>
                    <a:pt x="33935" y="45483"/>
                    <a:pt x="34361" y="45583"/>
                  </a:cubicBezTo>
                  <a:cubicBezTo>
                    <a:pt x="38647" y="46109"/>
                    <a:pt x="42807" y="46636"/>
                    <a:pt x="47093" y="47137"/>
                  </a:cubicBezTo>
                  <a:cubicBezTo>
                    <a:pt x="47519" y="47137"/>
                    <a:pt x="48046" y="47262"/>
                    <a:pt x="48447" y="47563"/>
                  </a:cubicBezTo>
                  <a:cubicBezTo>
                    <a:pt x="48772" y="47889"/>
                    <a:pt x="48873" y="48290"/>
                    <a:pt x="49173" y="48616"/>
                  </a:cubicBezTo>
                  <a:cubicBezTo>
                    <a:pt x="49641" y="49306"/>
                    <a:pt x="50435" y="49630"/>
                    <a:pt x="51239" y="49630"/>
                  </a:cubicBezTo>
                  <a:cubicBezTo>
                    <a:pt x="52245" y="49630"/>
                    <a:pt x="53267" y="49123"/>
                    <a:pt x="53685" y="48190"/>
                  </a:cubicBezTo>
                  <a:cubicBezTo>
                    <a:pt x="54212" y="48886"/>
                    <a:pt x="55023" y="49741"/>
                    <a:pt x="55894" y="49741"/>
                  </a:cubicBezTo>
                  <a:cubicBezTo>
                    <a:pt x="56058" y="49741"/>
                    <a:pt x="56225" y="49711"/>
                    <a:pt x="56392" y="49643"/>
                  </a:cubicBezTo>
                  <a:cubicBezTo>
                    <a:pt x="56818" y="49543"/>
                    <a:pt x="57118" y="49242"/>
                    <a:pt x="57645" y="49017"/>
                  </a:cubicBezTo>
                  <a:lnTo>
                    <a:pt x="58071" y="49017"/>
                  </a:lnTo>
                  <a:cubicBezTo>
                    <a:pt x="61204" y="57388"/>
                    <a:pt x="63484" y="66160"/>
                    <a:pt x="64838" y="75032"/>
                  </a:cubicBezTo>
                  <a:cubicBezTo>
                    <a:pt x="65063" y="76185"/>
                    <a:pt x="65164" y="77438"/>
                    <a:pt x="65364" y="78591"/>
                  </a:cubicBezTo>
                  <a:cubicBezTo>
                    <a:pt x="65991" y="83603"/>
                    <a:pt x="66316" y="88716"/>
                    <a:pt x="67670" y="93629"/>
                  </a:cubicBezTo>
                  <a:cubicBezTo>
                    <a:pt x="67670" y="93729"/>
                    <a:pt x="67770" y="93829"/>
                    <a:pt x="67770" y="93929"/>
                  </a:cubicBezTo>
                  <a:cubicBezTo>
                    <a:pt x="67870" y="94130"/>
                    <a:pt x="67870" y="94355"/>
                    <a:pt x="67971" y="94456"/>
                  </a:cubicBezTo>
                  <a:cubicBezTo>
                    <a:pt x="69023" y="97789"/>
                    <a:pt x="70477" y="101022"/>
                    <a:pt x="71956" y="104155"/>
                  </a:cubicBezTo>
                  <a:cubicBezTo>
                    <a:pt x="73935" y="108441"/>
                    <a:pt x="75915" y="112626"/>
                    <a:pt x="77895" y="116912"/>
                  </a:cubicBezTo>
                  <a:cubicBezTo>
                    <a:pt x="78121" y="117213"/>
                    <a:pt x="78321" y="117639"/>
                    <a:pt x="78422" y="117939"/>
                  </a:cubicBezTo>
                  <a:cubicBezTo>
                    <a:pt x="78848" y="112726"/>
                    <a:pt x="81454" y="108040"/>
                    <a:pt x="83434" y="103127"/>
                  </a:cubicBezTo>
                  <a:cubicBezTo>
                    <a:pt x="85414" y="98315"/>
                    <a:pt x="86768" y="92877"/>
                    <a:pt x="85013" y="87989"/>
                  </a:cubicBezTo>
                  <a:cubicBezTo>
                    <a:pt x="83635" y="84230"/>
                    <a:pt x="80402" y="80771"/>
                    <a:pt x="81354" y="76912"/>
                  </a:cubicBezTo>
                  <a:cubicBezTo>
                    <a:pt x="81755" y="75232"/>
                    <a:pt x="83008" y="73152"/>
                    <a:pt x="81880" y="71799"/>
                  </a:cubicBezTo>
                  <a:cubicBezTo>
                    <a:pt x="81555" y="71373"/>
                    <a:pt x="81028" y="71172"/>
                    <a:pt x="80928" y="70646"/>
                  </a:cubicBezTo>
                  <a:cubicBezTo>
                    <a:pt x="80402" y="69493"/>
                    <a:pt x="82081" y="68666"/>
                    <a:pt x="82382" y="67513"/>
                  </a:cubicBezTo>
                  <a:cubicBezTo>
                    <a:pt x="82808" y="65834"/>
                    <a:pt x="80727" y="64806"/>
                    <a:pt x="79149" y="64054"/>
                  </a:cubicBezTo>
                  <a:cubicBezTo>
                    <a:pt x="78848" y="63954"/>
                    <a:pt x="78422" y="63754"/>
                    <a:pt x="78321" y="63428"/>
                  </a:cubicBezTo>
                  <a:cubicBezTo>
                    <a:pt x="78121" y="63127"/>
                    <a:pt x="78121" y="62801"/>
                    <a:pt x="78221" y="62400"/>
                  </a:cubicBezTo>
                  <a:cubicBezTo>
                    <a:pt x="78622" y="58115"/>
                    <a:pt x="79675" y="53829"/>
                    <a:pt x="80402" y="49543"/>
                  </a:cubicBezTo>
                  <a:cubicBezTo>
                    <a:pt x="81028" y="45257"/>
                    <a:pt x="81254" y="40771"/>
                    <a:pt x="79875" y="36711"/>
                  </a:cubicBezTo>
                  <a:cubicBezTo>
                    <a:pt x="79048" y="34305"/>
                    <a:pt x="77695" y="32099"/>
                    <a:pt x="75915" y="30445"/>
                  </a:cubicBezTo>
                  <a:cubicBezTo>
                    <a:pt x="74562" y="29192"/>
                    <a:pt x="72983" y="28139"/>
                    <a:pt x="71103" y="27713"/>
                  </a:cubicBezTo>
                  <a:cubicBezTo>
                    <a:pt x="69761" y="27355"/>
                    <a:pt x="68316" y="27304"/>
                    <a:pt x="66878" y="27304"/>
                  </a:cubicBezTo>
                  <a:cubicBezTo>
                    <a:pt x="66303" y="27304"/>
                    <a:pt x="65729" y="27312"/>
                    <a:pt x="65164" y="27312"/>
                  </a:cubicBezTo>
                  <a:cubicBezTo>
                    <a:pt x="64336" y="27413"/>
                    <a:pt x="63585" y="27413"/>
                    <a:pt x="62757" y="27413"/>
                  </a:cubicBezTo>
                  <a:cubicBezTo>
                    <a:pt x="58171" y="27613"/>
                    <a:pt x="53559" y="27713"/>
                    <a:pt x="48973" y="27939"/>
                  </a:cubicBezTo>
                  <a:cubicBezTo>
                    <a:pt x="48046" y="27939"/>
                    <a:pt x="46993" y="27939"/>
                    <a:pt x="45940" y="28039"/>
                  </a:cubicBezTo>
                  <a:cubicBezTo>
                    <a:pt x="44913" y="28039"/>
                    <a:pt x="43960" y="28039"/>
                    <a:pt x="42908" y="28139"/>
                  </a:cubicBezTo>
                  <a:cubicBezTo>
                    <a:pt x="42908" y="27312"/>
                    <a:pt x="42406" y="26460"/>
                    <a:pt x="41655" y="26059"/>
                  </a:cubicBezTo>
                  <a:cubicBezTo>
                    <a:pt x="41465" y="25974"/>
                    <a:pt x="41241" y="25939"/>
                    <a:pt x="41007" y="25939"/>
                  </a:cubicBezTo>
                  <a:cubicBezTo>
                    <a:pt x="40622" y="25939"/>
                    <a:pt x="40212" y="26035"/>
                    <a:pt x="39900" y="26160"/>
                  </a:cubicBezTo>
                  <a:cubicBezTo>
                    <a:pt x="39675" y="26360"/>
                    <a:pt x="39374" y="26586"/>
                    <a:pt x="39148" y="26786"/>
                  </a:cubicBezTo>
                  <a:cubicBezTo>
                    <a:pt x="38747" y="26460"/>
                    <a:pt x="38522" y="25834"/>
                    <a:pt x="38121" y="25332"/>
                  </a:cubicBezTo>
                  <a:cubicBezTo>
                    <a:pt x="37827" y="24767"/>
                    <a:pt x="37370" y="24365"/>
                    <a:pt x="36824" y="24365"/>
                  </a:cubicBezTo>
                  <a:cubicBezTo>
                    <a:pt x="36764" y="24365"/>
                    <a:pt x="36704" y="24370"/>
                    <a:pt x="36642" y="24380"/>
                  </a:cubicBezTo>
                  <a:cubicBezTo>
                    <a:pt x="36141" y="24480"/>
                    <a:pt x="35815" y="25107"/>
                    <a:pt x="35715" y="25633"/>
                  </a:cubicBezTo>
                  <a:cubicBezTo>
                    <a:pt x="35614" y="26260"/>
                    <a:pt x="35614" y="26786"/>
                    <a:pt x="35289" y="27312"/>
                  </a:cubicBezTo>
                  <a:cubicBezTo>
                    <a:pt x="29750" y="21047"/>
                    <a:pt x="24010" y="14781"/>
                    <a:pt x="18071" y="8816"/>
                  </a:cubicBezTo>
                  <a:cubicBezTo>
                    <a:pt x="17218" y="7989"/>
                    <a:pt x="16391" y="7037"/>
                    <a:pt x="15765" y="6009"/>
                  </a:cubicBezTo>
                  <a:cubicBezTo>
                    <a:pt x="15464" y="5282"/>
                    <a:pt x="15238" y="4656"/>
                    <a:pt x="14837" y="4029"/>
                  </a:cubicBezTo>
                  <a:cubicBezTo>
                    <a:pt x="14447" y="3454"/>
                    <a:pt x="13887" y="2964"/>
                    <a:pt x="13237" y="2964"/>
                  </a:cubicBezTo>
                  <a:cubicBezTo>
                    <a:pt x="13178" y="2964"/>
                    <a:pt x="13118" y="2968"/>
                    <a:pt x="13058" y="2976"/>
                  </a:cubicBezTo>
                  <a:cubicBezTo>
                    <a:pt x="12908" y="2976"/>
                    <a:pt x="12768" y="3021"/>
                    <a:pt x="12633" y="3021"/>
                  </a:cubicBezTo>
                  <a:cubicBezTo>
                    <a:pt x="12565" y="3021"/>
                    <a:pt x="12498" y="3010"/>
                    <a:pt x="12431" y="2976"/>
                  </a:cubicBezTo>
                  <a:cubicBezTo>
                    <a:pt x="11905" y="2776"/>
                    <a:pt x="12206" y="2024"/>
                    <a:pt x="12206" y="1523"/>
                  </a:cubicBezTo>
                  <a:cubicBezTo>
                    <a:pt x="12206" y="896"/>
                    <a:pt x="11905" y="370"/>
                    <a:pt x="11279" y="144"/>
                  </a:cubicBezTo>
                  <a:cubicBezTo>
                    <a:pt x="11105" y="45"/>
                    <a:pt x="10920" y="0"/>
                    <a:pt x="10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96"/>
            <p:cNvSpPr/>
            <p:nvPr/>
          </p:nvSpPr>
          <p:spPr>
            <a:xfrm>
              <a:off x="6710478" y="3034687"/>
              <a:ext cx="183128" cy="351346"/>
            </a:xfrm>
            <a:custGeom>
              <a:avLst/>
              <a:gdLst/>
              <a:ahLst/>
              <a:cxnLst/>
              <a:rect l="l" t="t" r="r" b="b"/>
              <a:pathLst>
                <a:path w="13560" h="26016" extrusionOk="0">
                  <a:moveTo>
                    <a:pt x="1" y="1"/>
                  </a:moveTo>
                  <a:cubicBezTo>
                    <a:pt x="3134" y="8372"/>
                    <a:pt x="5414" y="17144"/>
                    <a:pt x="6768" y="26016"/>
                  </a:cubicBezTo>
                  <a:cubicBezTo>
                    <a:pt x="8246" y="17971"/>
                    <a:pt x="10527" y="10026"/>
                    <a:pt x="13560" y="2407"/>
                  </a:cubicBezTo>
                  <a:cubicBezTo>
                    <a:pt x="9399" y="1680"/>
                    <a:pt x="5114" y="853"/>
                    <a:pt x="8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96"/>
            <p:cNvSpPr/>
            <p:nvPr/>
          </p:nvSpPr>
          <p:spPr>
            <a:xfrm>
              <a:off x="6586790" y="2944441"/>
              <a:ext cx="101585" cy="62001"/>
            </a:xfrm>
            <a:custGeom>
              <a:avLst/>
              <a:gdLst/>
              <a:ahLst/>
              <a:cxnLst/>
              <a:rect l="l" t="t" r="r" b="b"/>
              <a:pathLst>
                <a:path w="7522" h="4591" extrusionOk="0">
                  <a:moveTo>
                    <a:pt x="2304" y="1"/>
                  </a:moveTo>
                  <a:cubicBezTo>
                    <a:pt x="1853" y="1"/>
                    <a:pt x="1493" y="362"/>
                    <a:pt x="1314" y="743"/>
                  </a:cubicBezTo>
                  <a:cubicBezTo>
                    <a:pt x="788" y="1796"/>
                    <a:pt x="387" y="2923"/>
                    <a:pt x="61" y="4076"/>
                  </a:cubicBezTo>
                  <a:cubicBezTo>
                    <a:pt x="1" y="4392"/>
                    <a:pt x="274" y="4591"/>
                    <a:pt x="525" y="4591"/>
                  </a:cubicBezTo>
                  <a:cubicBezTo>
                    <a:pt x="692" y="4591"/>
                    <a:pt x="848" y="4502"/>
                    <a:pt x="888" y="4302"/>
                  </a:cubicBezTo>
                  <a:cubicBezTo>
                    <a:pt x="1114" y="3249"/>
                    <a:pt x="1414" y="2297"/>
                    <a:pt x="1941" y="1369"/>
                  </a:cubicBezTo>
                  <a:cubicBezTo>
                    <a:pt x="1941" y="1269"/>
                    <a:pt x="2041" y="943"/>
                    <a:pt x="2266" y="843"/>
                  </a:cubicBezTo>
                  <a:lnTo>
                    <a:pt x="2266" y="943"/>
                  </a:lnTo>
                  <a:cubicBezTo>
                    <a:pt x="2367" y="1044"/>
                    <a:pt x="2467" y="1169"/>
                    <a:pt x="2467" y="1269"/>
                  </a:cubicBezTo>
                  <a:cubicBezTo>
                    <a:pt x="2768" y="1796"/>
                    <a:pt x="2993" y="2197"/>
                    <a:pt x="3194" y="2723"/>
                  </a:cubicBezTo>
                  <a:cubicBezTo>
                    <a:pt x="3394" y="3049"/>
                    <a:pt x="3620" y="3349"/>
                    <a:pt x="4021" y="3450"/>
                  </a:cubicBezTo>
                  <a:cubicBezTo>
                    <a:pt x="4078" y="3463"/>
                    <a:pt x="4134" y="3469"/>
                    <a:pt x="4191" y="3469"/>
                  </a:cubicBezTo>
                  <a:cubicBezTo>
                    <a:pt x="4558" y="3469"/>
                    <a:pt x="4913" y="3206"/>
                    <a:pt x="5174" y="2923"/>
                  </a:cubicBezTo>
                  <a:cubicBezTo>
                    <a:pt x="5256" y="2841"/>
                    <a:pt x="5557" y="2339"/>
                    <a:pt x="5773" y="2339"/>
                  </a:cubicBezTo>
                  <a:cubicBezTo>
                    <a:pt x="5821" y="2339"/>
                    <a:pt x="5864" y="2363"/>
                    <a:pt x="5901" y="2422"/>
                  </a:cubicBezTo>
                  <a:cubicBezTo>
                    <a:pt x="6126" y="2522"/>
                    <a:pt x="6126" y="2823"/>
                    <a:pt x="6226" y="2923"/>
                  </a:cubicBezTo>
                  <a:lnTo>
                    <a:pt x="6652" y="3775"/>
                  </a:lnTo>
                  <a:cubicBezTo>
                    <a:pt x="6711" y="3892"/>
                    <a:pt x="6814" y="3941"/>
                    <a:pt x="6925" y="3941"/>
                  </a:cubicBezTo>
                  <a:cubicBezTo>
                    <a:pt x="7197" y="3941"/>
                    <a:pt x="7521" y="3651"/>
                    <a:pt x="7379" y="3349"/>
                  </a:cubicBezTo>
                  <a:cubicBezTo>
                    <a:pt x="7154" y="3049"/>
                    <a:pt x="7053" y="2723"/>
                    <a:pt x="6853" y="2422"/>
                  </a:cubicBezTo>
                  <a:cubicBezTo>
                    <a:pt x="6753" y="2197"/>
                    <a:pt x="6652" y="1996"/>
                    <a:pt x="6527" y="1796"/>
                  </a:cubicBezTo>
                  <a:cubicBezTo>
                    <a:pt x="6374" y="1578"/>
                    <a:pt x="6162" y="1498"/>
                    <a:pt x="5934" y="1498"/>
                  </a:cubicBezTo>
                  <a:cubicBezTo>
                    <a:pt x="5716" y="1498"/>
                    <a:pt x="5483" y="1572"/>
                    <a:pt x="5274" y="1670"/>
                  </a:cubicBezTo>
                  <a:cubicBezTo>
                    <a:pt x="4973" y="1896"/>
                    <a:pt x="4873" y="2096"/>
                    <a:pt x="4647" y="2297"/>
                  </a:cubicBezTo>
                  <a:cubicBezTo>
                    <a:pt x="4547" y="2422"/>
                    <a:pt x="4447" y="2623"/>
                    <a:pt x="4246" y="2623"/>
                  </a:cubicBezTo>
                  <a:cubicBezTo>
                    <a:pt x="4021" y="2623"/>
                    <a:pt x="3921" y="2297"/>
                    <a:pt x="3820" y="2096"/>
                  </a:cubicBezTo>
                  <a:cubicBezTo>
                    <a:pt x="3720" y="1796"/>
                    <a:pt x="3520" y="1570"/>
                    <a:pt x="3394" y="1269"/>
                  </a:cubicBezTo>
                  <a:cubicBezTo>
                    <a:pt x="3194" y="843"/>
                    <a:pt x="2993" y="116"/>
                    <a:pt x="2467" y="16"/>
                  </a:cubicBezTo>
                  <a:cubicBezTo>
                    <a:pt x="2412" y="6"/>
                    <a:pt x="2357" y="1"/>
                    <a:pt x="2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96"/>
            <p:cNvSpPr/>
            <p:nvPr/>
          </p:nvSpPr>
          <p:spPr>
            <a:xfrm>
              <a:off x="6894956" y="3272822"/>
              <a:ext cx="91294" cy="104988"/>
            </a:xfrm>
            <a:custGeom>
              <a:avLst/>
              <a:gdLst/>
              <a:ahLst/>
              <a:cxnLst/>
              <a:rect l="l" t="t" r="r" b="b"/>
              <a:pathLst>
                <a:path w="6760" h="7774" extrusionOk="0">
                  <a:moveTo>
                    <a:pt x="5184" y="0"/>
                  </a:moveTo>
                  <a:cubicBezTo>
                    <a:pt x="5132" y="0"/>
                    <a:pt x="5075" y="12"/>
                    <a:pt x="5014" y="38"/>
                  </a:cubicBezTo>
                  <a:cubicBezTo>
                    <a:pt x="4086" y="439"/>
                    <a:pt x="3134" y="865"/>
                    <a:pt x="2206" y="1492"/>
                  </a:cubicBezTo>
                  <a:cubicBezTo>
                    <a:pt x="1680" y="1692"/>
                    <a:pt x="1254" y="2018"/>
                    <a:pt x="853" y="2319"/>
                  </a:cubicBezTo>
                  <a:cubicBezTo>
                    <a:pt x="427" y="2544"/>
                    <a:pt x="1" y="2845"/>
                    <a:pt x="1" y="3371"/>
                  </a:cubicBezTo>
                  <a:cubicBezTo>
                    <a:pt x="1" y="3797"/>
                    <a:pt x="327" y="3998"/>
                    <a:pt x="753" y="4098"/>
                  </a:cubicBezTo>
                  <a:cubicBezTo>
                    <a:pt x="1154" y="4198"/>
                    <a:pt x="1580" y="4198"/>
                    <a:pt x="2006" y="4198"/>
                  </a:cubicBezTo>
                  <a:lnTo>
                    <a:pt x="2407" y="4198"/>
                  </a:lnTo>
                  <a:cubicBezTo>
                    <a:pt x="3259" y="4198"/>
                    <a:pt x="4086" y="4198"/>
                    <a:pt x="4913" y="4098"/>
                  </a:cubicBezTo>
                  <a:lnTo>
                    <a:pt x="4913" y="4098"/>
                  </a:lnTo>
                  <a:cubicBezTo>
                    <a:pt x="4813" y="4198"/>
                    <a:pt x="4613" y="4299"/>
                    <a:pt x="4512" y="4424"/>
                  </a:cubicBezTo>
                  <a:cubicBezTo>
                    <a:pt x="4086" y="4625"/>
                    <a:pt x="3760" y="4825"/>
                    <a:pt x="3359" y="5151"/>
                  </a:cubicBezTo>
                  <a:cubicBezTo>
                    <a:pt x="2933" y="5351"/>
                    <a:pt x="2507" y="5677"/>
                    <a:pt x="2206" y="5978"/>
                  </a:cubicBezTo>
                  <a:cubicBezTo>
                    <a:pt x="1881" y="6178"/>
                    <a:pt x="1379" y="6504"/>
                    <a:pt x="1254" y="6930"/>
                  </a:cubicBezTo>
                  <a:cubicBezTo>
                    <a:pt x="1038" y="7669"/>
                    <a:pt x="1898" y="7773"/>
                    <a:pt x="2593" y="7773"/>
                  </a:cubicBezTo>
                  <a:cubicBezTo>
                    <a:pt x="2865" y="7773"/>
                    <a:pt x="3111" y="7757"/>
                    <a:pt x="3259" y="7757"/>
                  </a:cubicBezTo>
                  <a:cubicBezTo>
                    <a:pt x="4287" y="7657"/>
                    <a:pt x="5239" y="7432"/>
                    <a:pt x="6267" y="7231"/>
                  </a:cubicBezTo>
                  <a:cubicBezTo>
                    <a:pt x="6759" y="7043"/>
                    <a:pt x="6615" y="6395"/>
                    <a:pt x="6163" y="6395"/>
                  </a:cubicBezTo>
                  <a:cubicBezTo>
                    <a:pt x="6132" y="6395"/>
                    <a:pt x="6100" y="6398"/>
                    <a:pt x="6066" y="6404"/>
                  </a:cubicBezTo>
                  <a:cubicBezTo>
                    <a:pt x="5239" y="6605"/>
                    <a:pt x="4287" y="6805"/>
                    <a:pt x="3460" y="6930"/>
                  </a:cubicBezTo>
                  <a:lnTo>
                    <a:pt x="2407" y="6930"/>
                  </a:lnTo>
                  <a:cubicBezTo>
                    <a:pt x="2507" y="6705"/>
                    <a:pt x="2733" y="6605"/>
                    <a:pt x="2833" y="6504"/>
                  </a:cubicBezTo>
                  <a:cubicBezTo>
                    <a:pt x="3460" y="5978"/>
                    <a:pt x="4186" y="5552"/>
                    <a:pt x="4913" y="5151"/>
                  </a:cubicBezTo>
                  <a:cubicBezTo>
                    <a:pt x="5440" y="4725"/>
                    <a:pt x="6392" y="4424"/>
                    <a:pt x="6267" y="3672"/>
                  </a:cubicBezTo>
                  <a:cubicBezTo>
                    <a:pt x="6267" y="3472"/>
                    <a:pt x="6166" y="3271"/>
                    <a:pt x="5966" y="3271"/>
                  </a:cubicBezTo>
                  <a:cubicBezTo>
                    <a:pt x="5014" y="3271"/>
                    <a:pt x="4086" y="3371"/>
                    <a:pt x="3259" y="3371"/>
                  </a:cubicBezTo>
                  <a:lnTo>
                    <a:pt x="1154" y="3371"/>
                  </a:lnTo>
                  <a:cubicBezTo>
                    <a:pt x="1054" y="3371"/>
                    <a:pt x="953" y="3371"/>
                    <a:pt x="853" y="3271"/>
                  </a:cubicBezTo>
                  <a:cubicBezTo>
                    <a:pt x="1254" y="3046"/>
                    <a:pt x="1580" y="2845"/>
                    <a:pt x="1881" y="2544"/>
                  </a:cubicBezTo>
                  <a:cubicBezTo>
                    <a:pt x="2206" y="2319"/>
                    <a:pt x="2633" y="2118"/>
                    <a:pt x="2933" y="1918"/>
                  </a:cubicBezTo>
                  <a:cubicBezTo>
                    <a:pt x="3660" y="1492"/>
                    <a:pt x="4512" y="1166"/>
                    <a:pt x="5239" y="765"/>
                  </a:cubicBezTo>
                  <a:cubicBezTo>
                    <a:pt x="5704" y="676"/>
                    <a:pt x="5582" y="0"/>
                    <a:pt x="5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96"/>
            <p:cNvSpPr/>
            <p:nvPr/>
          </p:nvSpPr>
          <p:spPr>
            <a:xfrm>
              <a:off x="5957331" y="2435297"/>
              <a:ext cx="119830" cy="122328"/>
            </a:xfrm>
            <a:custGeom>
              <a:avLst/>
              <a:gdLst/>
              <a:ahLst/>
              <a:cxnLst/>
              <a:rect l="l" t="t" r="r" b="b"/>
              <a:pathLst>
                <a:path w="8873" h="9058" extrusionOk="0">
                  <a:moveTo>
                    <a:pt x="8267" y="1"/>
                  </a:moveTo>
                  <a:cubicBezTo>
                    <a:pt x="7448" y="1"/>
                    <a:pt x="6693" y="474"/>
                    <a:pt x="6040" y="947"/>
                  </a:cubicBezTo>
                  <a:cubicBezTo>
                    <a:pt x="5213" y="1373"/>
                    <a:pt x="4486" y="1899"/>
                    <a:pt x="3634" y="2526"/>
                  </a:cubicBezTo>
                  <a:cubicBezTo>
                    <a:pt x="3008" y="3027"/>
                    <a:pt x="2281" y="3654"/>
                    <a:pt x="1654" y="4180"/>
                  </a:cubicBezTo>
                  <a:cubicBezTo>
                    <a:pt x="1253" y="4606"/>
                    <a:pt x="0" y="5433"/>
                    <a:pt x="827" y="5960"/>
                  </a:cubicBezTo>
                  <a:cubicBezTo>
                    <a:pt x="894" y="6004"/>
                    <a:pt x="963" y="6024"/>
                    <a:pt x="1028" y="6024"/>
                  </a:cubicBezTo>
                  <a:cubicBezTo>
                    <a:pt x="1252" y="6024"/>
                    <a:pt x="1431" y="5786"/>
                    <a:pt x="1353" y="5533"/>
                  </a:cubicBezTo>
                  <a:lnTo>
                    <a:pt x="1454" y="5433"/>
                  </a:lnTo>
                  <a:lnTo>
                    <a:pt x="1654" y="5233"/>
                  </a:lnTo>
                  <a:cubicBezTo>
                    <a:pt x="1754" y="5132"/>
                    <a:pt x="1980" y="5032"/>
                    <a:pt x="2080" y="4907"/>
                  </a:cubicBezTo>
                  <a:cubicBezTo>
                    <a:pt x="2281" y="4706"/>
                    <a:pt x="2607" y="4506"/>
                    <a:pt x="2807" y="4180"/>
                  </a:cubicBezTo>
                  <a:cubicBezTo>
                    <a:pt x="3434" y="3779"/>
                    <a:pt x="3960" y="3353"/>
                    <a:pt x="4486" y="2927"/>
                  </a:cubicBezTo>
                  <a:cubicBezTo>
                    <a:pt x="5113" y="2526"/>
                    <a:pt x="5639" y="2100"/>
                    <a:pt x="6266" y="1674"/>
                  </a:cubicBezTo>
                  <a:cubicBezTo>
                    <a:pt x="6566" y="1574"/>
                    <a:pt x="6767" y="1373"/>
                    <a:pt x="7093" y="1273"/>
                  </a:cubicBezTo>
                  <a:cubicBezTo>
                    <a:pt x="7193" y="1147"/>
                    <a:pt x="7193" y="1147"/>
                    <a:pt x="7293" y="1147"/>
                  </a:cubicBezTo>
                  <a:cubicBezTo>
                    <a:pt x="5414" y="3453"/>
                    <a:pt x="3860" y="5859"/>
                    <a:pt x="2506" y="8466"/>
                  </a:cubicBezTo>
                  <a:cubicBezTo>
                    <a:pt x="2346" y="8768"/>
                    <a:pt x="2615" y="9057"/>
                    <a:pt x="2901" y="9057"/>
                  </a:cubicBezTo>
                  <a:cubicBezTo>
                    <a:pt x="3018" y="9057"/>
                    <a:pt x="3138" y="9009"/>
                    <a:pt x="3233" y="8892"/>
                  </a:cubicBezTo>
                  <a:cubicBezTo>
                    <a:pt x="4687" y="5960"/>
                    <a:pt x="6566" y="3253"/>
                    <a:pt x="8647" y="746"/>
                  </a:cubicBezTo>
                  <a:cubicBezTo>
                    <a:pt x="8872" y="521"/>
                    <a:pt x="8872" y="120"/>
                    <a:pt x="8546" y="20"/>
                  </a:cubicBezTo>
                  <a:cubicBezTo>
                    <a:pt x="8453" y="7"/>
                    <a:pt x="8359" y="1"/>
                    <a:pt x="8267" y="1"/>
                  </a:cubicBezTo>
                  <a:close/>
                </a:path>
              </a:pathLst>
            </a:custGeom>
            <a:solidFill>
              <a:srgbClr val="ED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96"/>
            <p:cNvSpPr/>
            <p:nvPr/>
          </p:nvSpPr>
          <p:spPr>
            <a:xfrm>
              <a:off x="6036192" y="2493102"/>
              <a:ext cx="147934" cy="137089"/>
            </a:xfrm>
            <a:custGeom>
              <a:avLst/>
              <a:gdLst/>
              <a:ahLst/>
              <a:cxnLst/>
              <a:rect l="l" t="t" r="r" b="b"/>
              <a:pathLst>
                <a:path w="10954" h="10151" extrusionOk="0">
                  <a:moveTo>
                    <a:pt x="10126" y="0"/>
                  </a:moveTo>
                  <a:cubicBezTo>
                    <a:pt x="6567" y="2832"/>
                    <a:pt x="3134" y="5865"/>
                    <a:pt x="1" y="9198"/>
                  </a:cubicBezTo>
                  <a:cubicBezTo>
                    <a:pt x="301" y="9524"/>
                    <a:pt x="627" y="9825"/>
                    <a:pt x="828" y="10151"/>
                  </a:cubicBezTo>
                  <a:cubicBezTo>
                    <a:pt x="3961" y="6792"/>
                    <a:pt x="7419" y="3760"/>
                    <a:pt x="10953" y="953"/>
                  </a:cubicBezTo>
                  <a:cubicBezTo>
                    <a:pt x="10652" y="627"/>
                    <a:pt x="10327" y="326"/>
                    <a:pt x="101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96"/>
            <p:cNvSpPr/>
            <p:nvPr/>
          </p:nvSpPr>
          <p:spPr>
            <a:xfrm>
              <a:off x="6098144" y="2563846"/>
              <a:ext cx="152323" cy="139466"/>
            </a:xfrm>
            <a:custGeom>
              <a:avLst/>
              <a:gdLst/>
              <a:ahLst/>
              <a:cxnLst/>
              <a:rect l="l" t="t" r="r" b="b"/>
              <a:pathLst>
                <a:path w="11279" h="10327" extrusionOk="0">
                  <a:moveTo>
                    <a:pt x="10451" y="0"/>
                  </a:moveTo>
                  <a:cubicBezTo>
                    <a:pt x="6892" y="2908"/>
                    <a:pt x="3359" y="6041"/>
                    <a:pt x="0" y="9399"/>
                  </a:cubicBezTo>
                  <a:cubicBezTo>
                    <a:pt x="226" y="9700"/>
                    <a:pt x="426" y="10026"/>
                    <a:pt x="727" y="10326"/>
                  </a:cubicBezTo>
                  <a:cubicBezTo>
                    <a:pt x="4085" y="6993"/>
                    <a:pt x="7619" y="3860"/>
                    <a:pt x="11278" y="828"/>
                  </a:cubicBezTo>
                  <a:cubicBezTo>
                    <a:pt x="11278" y="828"/>
                    <a:pt x="11278" y="727"/>
                    <a:pt x="11178" y="727"/>
                  </a:cubicBezTo>
                  <a:cubicBezTo>
                    <a:pt x="10978" y="401"/>
                    <a:pt x="10752" y="201"/>
                    <a:pt x="104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96"/>
            <p:cNvSpPr/>
            <p:nvPr/>
          </p:nvSpPr>
          <p:spPr>
            <a:xfrm>
              <a:off x="6160420" y="2645421"/>
              <a:ext cx="167557" cy="142505"/>
            </a:xfrm>
            <a:custGeom>
              <a:avLst/>
              <a:gdLst/>
              <a:ahLst/>
              <a:cxnLst/>
              <a:rect l="l" t="t" r="r" b="b"/>
              <a:pathLst>
                <a:path w="12407" h="10552" extrusionOk="0">
                  <a:moveTo>
                    <a:pt x="11580" y="1"/>
                  </a:moveTo>
                  <a:cubicBezTo>
                    <a:pt x="7394" y="2833"/>
                    <a:pt x="3535" y="6066"/>
                    <a:pt x="1" y="9524"/>
                  </a:cubicBezTo>
                  <a:cubicBezTo>
                    <a:pt x="201" y="9825"/>
                    <a:pt x="402" y="10151"/>
                    <a:pt x="728" y="10552"/>
                  </a:cubicBezTo>
                  <a:cubicBezTo>
                    <a:pt x="4261" y="7018"/>
                    <a:pt x="8246" y="3760"/>
                    <a:pt x="12407" y="853"/>
                  </a:cubicBezTo>
                  <a:cubicBezTo>
                    <a:pt x="12106" y="627"/>
                    <a:pt x="11780" y="326"/>
                    <a:pt x="115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96"/>
            <p:cNvSpPr/>
            <p:nvPr/>
          </p:nvSpPr>
          <p:spPr>
            <a:xfrm>
              <a:off x="6219657" y="2707710"/>
              <a:ext cx="164856" cy="170595"/>
            </a:xfrm>
            <a:custGeom>
              <a:avLst/>
              <a:gdLst/>
              <a:ahLst/>
              <a:cxnLst/>
              <a:rect l="l" t="t" r="r" b="b"/>
              <a:pathLst>
                <a:path w="12207" h="12632" extrusionOk="0">
                  <a:moveTo>
                    <a:pt x="11379" y="0"/>
                  </a:moveTo>
                  <a:cubicBezTo>
                    <a:pt x="7520" y="3760"/>
                    <a:pt x="3760" y="7619"/>
                    <a:pt x="1" y="11579"/>
                  </a:cubicBezTo>
                  <a:cubicBezTo>
                    <a:pt x="301" y="11905"/>
                    <a:pt x="502" y="12306"/>
                    <a:pt x="728" y="12632"/>
                  </a:cubicBezTo>
                  <a:cubicBezTo>
                    <a:pt x="4387" y="8672"/>
                    <a:pt x="8246" y="4687"/>
                    <a:pt x="12206" y="927"/>
                  </a:cubicBezTo>
                  <a:cubicBezTo>
                    <a:pt x="11906" y="627"/>
                    <a:pt x="11580" y="301"/>
                    <a:pt x="113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96"/>
            <p:cNvSpPr/>
            <p:nvPr/>
          </p:nvSpPr>
          <p:spPr>
            <a:xfrm>
              <a:off x="6361835" y="2716165"/>
              <a:ext cx="91739" cy="270789"/>
            </a:xfrm>
            <a:custGeom>
              <a:avLst/>
              <a:gdLst/>
              <a:ahLst/>
              <a:cxnLst/>
              <a:rect l="l" t="t" r="r" b="b"/>
              <a:pathLst>
                <a:path w="6793" h="20051" extrusionOk="0">
                  <a:moveTo>
                    <a:pt x="6065" y="1"/>
                  </a:moveTo>
                  <a:cubicBezTo>
                    <a:pt x="5439" y="1655"/>
                    <a:pt x="4812" y="3234"/>
                    <a:pt x="4286" y="4913"/>
                  </a:cubicBezTo>
                  <a:cubicBezTo>
                    <a:pt x="4286" y="5840"/>
                    <a:pt x="4386" y="6793"/>
                    <a:pt x="4612" y="7620"/>
                  </a:cubicBezTo>
                  <a:cubicBezTo>
                    <a:pt x="5013" y="6266"/>
                    <a:pt x="5539" y="4913"/>
                    <a:pt x="6065" y="3535"/>
                  </a:cubicBezTo>
                  <a:cubicBezTo>
                    <a:pt x="6266" y="2808"/>
                    <a:pt x="6592" y="2081"/>
                    <a:pt x="6792" y="1354"/>
                  </a:cubicBezTo>
                  <a:cubicBezTo>
                    <a:pt x="6491" y="928"/>
                    <a:pt x="6266" y="527"/>
                    <a:pt x="6065" y="1"/>
                  </a:cubicBezTo>
                  <a:close/>
                  <a:moveTo>
                    <a:pt x="3659" y="6793"/>
                  </a:moveTo>
                  <a:cubicBezTo>
                    <a:pt x="2506" y="10026"/>
                    <a:pt x="1579" y="13259"/>
                    <a:pt x="752" y="16592"/>
                  </a:cubicBezTo>
                  <a:cubicBezTo>
                    <a:pt x="526" y="17645"/>
                    <a:pt x="226" y="18798"/>
                    <a:pt x="0" y="19825"/>
                  </a:cubicBezTo>
                  <a:cubicBezTo>
                    <a:pt x="326" y="19825"/>
                    <a:pt x="627" y="19951"/>
                    <a:pt x="852" y="19951"/>
                  </a:cubicBezTo>
                  <a:cubicBezTo>
                    <a:pt x="952" y="19951"/>
                    <a:pt x="1153" y="19951"/>
                    <a:pt x="1253" y="20051"/>
                  </a:cubicBezTo>
                  <a:cubicBezTo>
                    <a:pt x="2105" y="16292"/>
                    <a:pt x="3033" y="12733"/>
                    <a:pt x="4186" y="9073"/>
                  </a:cubicBezTo>
                  <a:cubicBezTo>
                    <a:pt x="4085" y="8672"/>
                    <a:pt x="3985" y="8246"/>
                    <a:pt x="3885" y="7820"/>
                  </a:cubicBezTo>
                  <a:cubicBezTo>
                    <a:pt x="3759" y="7520"/>
                    <a:pt x="3659" y="7093"/>
                    <a:pt x="3659" y="679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96"/>
            <p:cNvSpPr/>
            <p:nvPr/>
          </p:nvSpPr>
          <p:spPr>
            <a:xfrm>
              <a:off x="6411253" y="2782506"/>
              <a:ext cx="12870" cy="56208"/>
            </a:xfrm>
            <a:custGeom>
              <a:avLst/>
              <a:gdLst/>
              <a:ahLst/>
              <a:cxnLst/>
              <a:rect l="l" t="t" r="r" b="b"/>
              <a:pathLst>
                <a:path w="953" h="4162" extrusionOk="0">
                  <a:moveTo>
                    <a:pt x="627" y="1"/>
                  </a:moveTo>
                  <a:cubicBezTo>
                    <a:pt x="426" y="628"/>
                    <a:pt x="226" y="1254"/>
                    <a:pt x="0" y="1881"/>
                  </a:cubicBezTo>
                  <a:cubicBezTo>
                    <a:pt x="0" y="2181"/>
                    <a:pt x="100" y="2608"/>
                    <a:pt x="226" y="2908"/>
                  </a:cubicBezTo>
                  <a:cubicBezTo>
                    <a:pt x="326" y="3334"/>
                    <a:pt x="426" y="3760"/>
                    <a:pt x="527" y="4161"/>
                  </a:cubicBezTo>
                  <a:cubicBezTo>
                    <a:pt x="627" y="3760"/>
                    <a:pt x="852" y="3234"/>
                    <a:pt x="953" y="2708"/>
                  </a:cubicBezTo>
                  <a:cubicBezTo>
                    <a:pt x="727" y="1881"/>
                    <a:pt x="627" y="928"/>
                    <a:pt x="627" y="1"/>
                  </a:cubicBezTo>
                  <a:close/>
                </a:path>
              </a:pathLst>
            </a:custGeom>
            <a:solidFill>
              <a:srgbClr val="F663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96"/>
            <p:cNvSpPr/>
            <p:nvPr/>
          </p:nvSpPr>
          <p:spPr>
            <a:xfrm>
              <a:off x="6469126" y="2751375"/>
              <a:ext cx="65013" cy="248114"/>
            </a:xfrm>
            <a:custGeom>
              <a:avLst/>
              <a:gdLst/>
              <a:ahLst/>
              <a:cxnLst/>
              <a:rect l="l" t="t" r="r" b="b"/>
              <a:pathLst>
                <a:path w="4814" h="18372" extrusionOk="0">
                  <a:moveTo>
                    <a:pt x="3560" y="0"/>
                  </a:moveTo>
                  <a:cubicBezTo>
                    <a:pt x="3234" y="1053"/>
                    <a:pt x="3034" y="1980"/>
                    <a:pt x="2833" y="3033"/>
                  </a:cubicBezTo>
                  <a:cubicBezTo>
                    <a:pt x="2833" y="3334"/>
                    <a:pt x="2933" y="3760"/>
                    <a:pt x="2933" y="4186"/>
                  </a:cubicBezTo>
                  <a:cubicBezTo>
                    <a:pt x="2933" y="4687"/>
                    <a:pt x="2933" y="5213"/>
                    <a:pt x="2708" y="5740"/>
                  </a:cubicBezTo>
                  <a:cubicBezTo>
                    <a:pt x="2607" y="6166"/>
                    <a:pt x="2507" y="6692"/>
                    <a:pt x="2081" y="6892"/>
                  </a:cubicBezTo>
                  <a:lnTo>
                    <a:pt x="1981" y="6892"/>
                  </a:lnTo>
                  <a:cubicBezTo>
                    <a:pt x="1154" y="10652"/>
                    <a:pt x="527" y="14411"/>
                    <a:pt x="1" y="18271"/>
                  </a:cubicBezTo>
                  <a:cubicBezTo>
                    <a:pt x="427" y="18271"/>
                    <a:pt x="828" y="18371"/>
                    <a:pt x="1254" y="18371"/>
                  </a:cubicBezTo>
                  <a:cubicBezTo>
                    <a:pt x="2081" y="12206"/>
                    <a:pt x="3234" y="6065"/>
                    <a:pt x="48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96"/>
            <p:cNvSpPr/>
            <p:nvPr/>
          </p:nvSpPr>
          <p:spPr>
            <a:xfrm>
              <a:off x="6598784" y="2746972"/>
              <a:ext cx="56532" cy="296178"/>
            </a:xfrm>
            <a:custGeom>
              <a:avLst/>
              <a:gdLst/>
              <a:ahLst/>
              <a:cxnLst/>
              <a:rect l="l" t="t" r="r" b="b"/>
              <a:pathLst>
                <a:path w="4186" h="21931" extrusionOk="0">
                  <a:moveTo>
                    <a:pt x="2832" y="0"/>
                  </a:moveTo>
                  <a:cubicBezTo>
                    <a:pt x="1779" y="5138"/>
                    <a:pt x="1053" y="10151"/>
                    <a:pt x="526" y="15264"/>
                  </a:cubicBezTo>
                  <a:cubicBezTo>
                    <a:pt x="752" y="14938"/>
                    <a:pt x="952" y="14637"/>
                    <a:pt x="1378" y="14637"/>
                  </a:cubicBezTo>
                  <a:lnTo>
                    <a:pt x="1579" y="14637"/>
                  </a:lnTo>
                  <a:cubicBezTo>
                    <a:pt x="1679" y="14637"/>
                    <a:pt x="1679" y="14737"/>
                    <a:pt x="1779" y="14737"/>
                  </a:cubicBezTo>
                  <a:cubicBezTo>
                    <a:pt x="2306" y="9825"/>
                    <a:pt x="3133" y="4913"/>
                    <a:pt x="4186" y="0"/>
                  </a:cubicBezTo>
                  <a:close/>
                  <a:moveTo>
                    <a:pt x="1378" y="15464"/>
                  </a:moveTo>
                  <a:cubicBezTo>
                    <a:pt x="1153" y="15564"/>
                    <a:pt x="1053" y="15890"/>
                    <a:pt x="1053" y="15990"/>
                  </a:cubicBezTo>
                  <a:cubicBezTo>
                    <a:pt x="752" y="16617"/>
                    <a:pt x="426" y="17244"/>
                    <a:pt x="226" y="17870"/>
                  </a:cubicBezTo>
                  <a:cubicBezTo>
                    <a:pt x="125" y="19123"/>
                    <a:pt x="0" y="20276"/>
                    <a:pt x="0" y="21529"/>
                  </a:cubicBezTo>
                  <a:cubicBezTo>
                    <a:pt x="326" y="21730"/>
                    <a:pt x="752" y="21830"/>
                    <a:pt x="1153" y="21930"/>
                  </a:cubicBezTo>
                  <a:cubicBezTo>
                    <a:pt x="1253" y="19950"/>
                    <a:pt x="1479" y="17970"/>
                    <a:pt x="1679" y="15990"/>
                  </a:cubicBezTo>
                  <a:lnTo>
                    <a:pt x="1579" y="15890"/>
                  </a:lnTo>
                  <a:cubicBezTo>
                    <a:pt x="1579" y="15790"/>
                    <a:pt x="1479" y="15665"/>
                    <a:pt x="1378" y="15564"/>
                  </a:cubicBezTo>
                  <a:lnTo>
                    <a:pt x="1378" y="154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96"/>
            <p:cNvSpPr/>
            <p:nvPr/>
          </p:nvSpPr>
          <p:spPr>
            <a:xfrm>
              <a:off x="6601823" y="2944657"/>
              <a:ext cx="21000" cy="43675"/>
            </a:xfrm>
            <a:custGeom>
              <a:avLst/>
              <a:gdLst/>
              <a:ahLst/>
              <a:cxnLst/>
              <a:rect l="l" t="t" r="r" b="b"/>
              <a:pathLst>
                <a:path w="1555" h="3234" extrusionOk="0">
                  <a:moveTo>
                    <a:pt x="1153" y="0"/>
                  </a:moveTo>
                  <a:cubicBezTo>
                    <a:pt x="727" y="0"/>
                    <a:pt x="527" y="301"/>
                    <a:pt x="301" y="627"/>
                  </a:cubicBezTo>
                  <a:cubicBezTo>
                    <a:pt x="201" y="1153"/>
                    <a:pt x="201" y="1654"/>
                    <a:pt x="101" y="2181"/>
                  </a:cubicBezTo>
                  <a:cubicBezTo>
                    <a:pt x="101" y="2506"/>
                    <a:pt x="101" y="2807"/>
                    <a:pt x="1" y="3233"/>
                  </a:cubicBezTo>
                  <a:cubicBezTo>
                    <a:pt x="201" y="2607"/>
                    <a:pt x="527" y="1980"/>
                    <a:pt x="828" y="1353"/>
                  </a:cubicBezTo>
                  <a:cubicBezTo>
                    <a:pt x="828" y="1253"/>
                    <a:pt x="928" y="927"/>
                    <a:pt x="1153" y="827"/>
                  </a:cubicBezTo>
                  <a:lnTo>
                    <a:pt x="1153" y="927"/>
                  </a:lnTo>
                  <a:cubicBezTo>
                    <a:pt x="1254" y="1028"/>
                    <a:pt x="1354" y="1153"/>
                    <a:pt x="1354" y="1253"/>
                  </a:cubicBezTo>
                  <a:lnTo>
                    <a:pt x="1454" y="1353"/>
                  </a:lnTo>
                  <a:cubicBezTo>
                    <a:pt x="1454" y="927"/>
                    <a:pt x="1554" y="526"/>
                    <a:pt x="1554" y="100"/>
                  </a:cubicBezTo>
                  <a:cubicBezTo>
                    <a:pt x="1454" y="100"/>
                    <a:pt x="1454" y="0"/>
                    <a:pt x="13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96"/>
            <p:cNvSpPr/>
            <p:nvPr/>
          </p:nvSpPr>
          <p:spPr>
            <a:xfrm>
              <a:off x="6707439" y="2742907"/>
              <a:ext cx="83272" cy="293477"/>
            </a:xfrm>
            <a:custGeom>
              <a:avLst/>
              <a:gdLst/>
              <a:ahLst/>
              <a:cxnLst/>
              <a:rect l="l" t="t" r="r" b="b"/>
              <a:pathLst>
                <a:path w="6166" h="21731" extrusionOk="0">
                  <a:moveTo>
                    <a:pt x="4912" y="1"/>
                  </a:moveTo>
                  <a:cubicBezTo>
                    <a:pt x="3359" y="5941"/>
                    <a:pt x="1880" y="12006"/>
                    <a:pt x="727" y="18071"/>
                  </a:cubicBezTo>
                  <a:cubicBezTo>
                    <a:pt x="426" y="19224"/>
                    <a:pt x="226" y="20477"/>
                    <a:pt x="0" y="21605"/>
                  </a:cubicBezTo>
                  <a:lnTo>
                    <a:pt x="1053" y="21605"/>
                  </a:lnTo>
                  <a:cubicBezTo>
                    <a:pt x="1053" y="21730"/>
                    <a:pt x="1153" y="21730"/>
                    <a:pt x="1253" y="21730"/>
                  </a:cubicBezTo>
                  <a:cubicBezTo>
                    <a:pt x="2406" y="15665"/>
                    <a:pt x="3659" y="9700"/>
                    <a:pt x="5238" y="3860"/>
                  </a:cubicBezTo>
                  <a:cubicBezTo>
                    <a:pt x="5539" y="2507"/>
                    <a:pt x="5865" y="1254"/>
                    <a:pt x="6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96"/>
            <p:cNvSpPr/>
            <p:nvPr/>
          </p:nvSpPr>
          <p:spPr>
            <a:xfrm>
              <a:off x="6710478" y="3034687"/>
              <a:ext cx="13897" cy="25403"/>
            </a:xfrm>
            <a:custGeom>
              <a:avLst/>
              <a:gdLst/>
              <a:ahLst/>
              <a:cxnLst/>
              <a:rect l="l" t="t" r="r" b="b"/>
              <a:pathLst>
                <a:path w="1029" h="1881" extrusionOk="0">
                  <a:moveTo>
                    <a:pt x="1" y="1"/>
                  </a:moveTo>
                  <a:cubicBezTo>
                    <a:pt x="201" y="627"/>
                    <a:pt x="402" y="1254"/>
                    <a:pt x="728" y="1880"/>
                  </a:cubicBezTo>
                  <a:cubicBezTo>
                    <a:pt x="828" y="1254"/>
                    <a:pt x="928" y="753"/>
                    <a:pt x="1028" y="126"/>
                  </a:cubicBezTo>
                  <a:cubicBezTo>
                    <a:pt x="928" y="126"/>
                    <a:pt x="828" y="126"/>
                    <a:pt x="8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96"/>
            <p:cNvSpPr/>
            <p:nvPr/>
          </p:nvSpPr>
          <p:spPr>
            <a:xfrm>
              <a:off x="6814744" y="2744257"/>
              <a:ext cx="76168" cy="311749"/>
            </a:xfrm>
            <a:custGeom>
              <a:avLst/>
              <a:gdLst/>
              <a:ahLst/>
              <a:cxnLst/>
              <a:rect l="l" t="t" r="r" b="b"/>
              <a:pathLst>
                <a:path w="5640" h="23084" extrusionOk="0">
                  <a:moveTo>
                    <a:pt x="4486" y="1"/>
                  </a:moveTo>
                  <a:cubicBezTo>
                    <a:pt x="3033" y="7419"/>
                    <a:pt x="1554" y="14938"/>
                    <a:pt x="100" y="22357"/>
                  </a:cubicBezTo>
                  <a:cubicBezTo>
                    <a:pt x="0" y="22557"/>
                    <a:pt x="100" y="22758"/>
                    <a:pt x="201" y="22883"/>
                  </a:cubicBezTo>
                  <a:cubicBezTo>
                    <a:pt x="526" y="22983"/>
                    <a:pt x="727" y="22983"/>
                    <a:pt x="1053" y="23084"/>
                  </a:cubicBezTo>
                  <a:cubicBezTo>
                    <a:pt x="1153" y="22983"/>
                    <a:pt x="1253" y="22883"/>
                    <a:pt x="1253" y="22658"/>
                  </a:cubicBezTo>
                  <a:cubicBezTo>
                    <a:pt x="2707" y="15239"/>
                    <a:pt x="4186" y="7720"/>
                    <a:pt x="5639" y="327"/>
                  </a:cubicBezTo>
                  <a:cubicBezTo>
                    <a:pt x="5539" y="201"/>
                    <a:pt x="5439" y="201"/>
                    <a:pt x="5313" y="201"/>
                  </a:cubicBezTo>
                  <a:cubicBezTo>
                    <a:pt x="5013" y="101"/>
                    <a:pt x="4812" y="1"/>
                    <a:pt x="44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96"/>
            <p:cNvSpPr/>
            <p:nvPr/>
          </p:nvSpPr>
          <p:spPr>
            <a:xfrm>
              <a:off x="6885151" y="2974100"/>
              <a:ext cx="132687" cy="101558"/>
            </a:xfrm>
            <a:custGeom>
              <a:avLst/>
              <a:gdLst/>
              <a:ahLst/>
              <a:cxnLst/>
              <a:rect l="l" t="t" r="r" b="b"/>
              <a:pathLst>
                <a:path w="9825" h="7520" extrusionOk="0">
                  <a:moveTo>
                    <a:pt x="9825" y="1"/>
                  </a:moveTo>
                  <a:cubicBezTo>
                    <a:pt x="8371" y="1053"/>
                    <a:pt x="6792" y="2206"/>
                    <a:pt x="5238" y="3234"/>
                  </a:cubicBezTo>
                  <a:cubicBezTo>
                    <a:pt x="4085" y="4286"/>
                    <a:pt x="3033" y="5439"/>
                    <a:pt x="1880" y="6492"/>
                  </a:cubicBezTo>
                  <a:cubicBezTo>
                    <a:pt x="1780" y="6592"/>
                    <a:pt x="1679" y="6592"/>
                    <a:pt x="1579" y="6592"/>
                  </a:cubicBezTo>
                  <a:cubicBezTo>
                    <a:pt x="1253" y="6592"/>
                    <a:pt x="953" y="6166"/>
                    <a:pt x="1253" y="5965"/>
                  </a:cubicBezTo>
                  <a:cubicBezTo>
                    <a:pt x="1479" y="5740"/>
                    <a:pt x="1579" y="5640"/>
                    <a:pt x="1679" y="5439"/>
                  </a:cubicBezTo>
                  <a:lnTo>
                    <a:pt x="1679" y="5439"/>
                  </a:lnTo>
                  <a:cubicBezTo>
                    <a:pt x="1253" y="5740"/>
                    <a:pt x="727" y="6066"/>
                    <a:pt x="326" y="6366"/>
                  </a:cubicBezTo>
                  <a:cubicBezTo>
                    <a:pt x="100" y="6492"/>
                    <a:pt x="0" y="6692"/>
                    <a:pt x="0" y="6793"/>
                  </a:cubicBezTo>
                  <a:cubicBezTo>
                    <a:pt x="226" y="6893"/>
                    <a:pt x="426" y="6893"/>
                    <a:pt x="627" y="6893"/>
                  </a:cubicBezTo>
                  <a:cubicBezTo>
                    <a:pt x="627" y="7118"/>
                    <a:pt x="526" y="7319"/>
                    <a:pt x="426" y="7519"/>
                  </a:cubicBezTo>
                  <a:lnTo>
                    <a:pt x="627" y="7519"/>
                  </a:lnTo>
                  <a:cubicBezTo>
                    <a:pt x="727" y="7519"/>
                    <a:pt x="852" y="7519"/>
                    <a:pt x="953" y="7419"/>
                  </a:cubicBezTo>
                  <a:cubicBezTo>
                    <a:pt x="3860" y="5539"/>
                    <a:pt x="6892" y="3559"/>
                    <a:pt x="9825" y="1579"/>
                  </a:cubicBezTo>
                  <a:lnTo>
                    <a:pt x="982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96"/>
            <p:cNvSpPr/>
            <p:nvPr/>
          </p:nvSpPr>
          <p:spPr>
            <a:xfrm>
              <a:off x="6885151" y="3065832"/>
              <a:ext cx="8468" cy="9832"/>
            </a:xfrm>
            <a:custGeom>
              <a:avLst/>
              <a:gdLst/>
              <a:ahLst/>
              <a:cxnLst/>
              <a:rect l="l" t="t" r="r" b="b"/>
              <a:pathLst>
                <a:path w="627" h="728" extrusionOk="0">
                  <a:moveTo>
                    <a:pt x="0" y="1"/>
                  </a:moveTo>
                  <a:cubicBezTo>
                    <a:pt x="0" y="326"/>
                    <a:pt x="226" y="627"/>
                    <a:pt x="426" y="727"/>
                  </a:cubicBezTo>
                  <a:cubicBezTo>
                    <a:pt x="526" y="527"/>
                    <a:pt x="627" y="326"/>
                    <a:pt x="627" y="101"/>
                  </a:cubicBezTo>
                  <a:cubicBezTo>
                    <a:pt x="426" y="101"/>
                    <a:pt x="226" y="10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96"/>
            <p:cNvSpPr/>
            <p:nvPr/>
          </p:nvSpPr>
          <p:spPr>
            <a:xfrm>
              <a:off x="6898009" y="3017764"/>
              <a:ext cx="57896" cy="45377"/>
            </a:xfrm>
            <a:custGeom>
              <a:avLst/>
              <a:gdLst/>
              <a:ahLst/>
              <a:cxnLst/>
              <a:rect l="l" t="t" r="r" b="b"/>
              <a:pathLst>
                <a:path w="4287" h="3360" extrusionOk="0">
                  <a:moveTo>
                    <a:pt x="4286" y="1"/>
                  </a:moveTo>
                  <a:lnTo>
                    <a:pt x="4286" y="1"/>
                  </a:lnTo>
                  <a:cubicBezTo>
                    <a:pt x="3133" y="753"/>
                    <a:pt x="1980" y="1479"/>
                    <a:pt x="727" y="2206"/>
                  </a:cubicBezTo>
                  <a:cubicBezTo>
                    <a:pt x="627" y="2407"/>
                    <a:pt x="527" y="2507"/>
                    <a:pt x="301" y="2732"/>
                  </a:cubicBezTo>
                  <a:cubicBezTo>
                    <a:pt x="1" y="2933"/>
                    <a:pt x="301" y="3359"/>
                    <a:pt x="627" y="3359"/>
                  </a:cubicBezTo>
                  <a:cubicBezTo>
                    <a:pt x="727" y="3359"/>
                    <a:pt x="828" y="3359"/>
                    <a:pt x="928" y="3259"/>
                  </a:cubicBezTo>
                  <a:cubicBezTo>
                    <a:pt x="2081" y="2206"/>
                    <a:pt x="3133" y="1053"/>
                    <a:pt x="4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96"/>
            <p:cNvSpPr/>
            <p:nvPr/>
          </p:nvSpPr>
          <p:spPr>
            <a:xfrm>
              <a:off x="6852656" y="3102392"/>
              <a:ext cx="148258" cy="77856"/>
            </a:xfrm>
            <a:custGeom>
              <a:avLst/>
              <a:gdLst/>
              <a:ahLst/>
              <a:cxnLst/>
              <a:rect l="l" t="t" r="r" b="b"/>
              <a:pathLst>
                <a:path w="10978" h="5765" extrusionOk="0">
                  <a:moveTo>
                    <a:pt x="10978" y="0"/>
                  </a:moveTo>
                  <a:cubicBezTo>
                    <a:pt x="7419" y="1253"/>
                    <a:pt x="3985" y="2732"/>
                    <a:pt x="526" y="4186"/>
                  </a:cubicBezTo>
                  <a:cubicBezTo>
                    <a:pt x="426" y="4712"/>
                    <a:pt x="226" y="5238"/>
                    <a:pt x="0" y="5765"/>
                  </a:cubicBezTo>
                  <a:cubicBezTo>
                    <a:pt x="3559" y="4186"/>
                    <a:pt x="7118" y="2732"/>
                    <a:pt x="10652" y="1379"/>
                  </a:cubicBezTo>
                  <a:cubicBezTo>
                    <a:pt x="10777" y="953"/>
                    <a:pt x="10877" y="426"/>
                    <a:pt x="10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96"/>
            <p:cNvSpPr/>
            <p:nvPr/>
          </p:nvSpPr>
          <p:spPr>
            <a:xfrm>
              <a:off x="6763962" y="3158914"/>
              <a:ext cx="95804" cy="61961"/>
            </a:xfrm>
            <a:custGeom>
              <a:avLst/>
              <a:gdLst/>
              <a:ahLst/>
              <a:cxnLst/>
              <a:rect l="l" t="t" r="r" b="b"/>
              <a:pathLst>
                <a:path w="7094" h="4588" extrusionOk="0">
                  <a:moveTo>
                    <a:pt x="7093" y="1"/>
                  </a:moveTo>
                  <a:lnTo>
                    <a:pt x="7093" y="1"/>
                  </a:lnTo>
                  <a:cubicBezTo>
                    <a:pt x="4687" y="1053"/>
                    <a:pt x="2407" y="2206"/>
                    <a:pt x="1" y="3334"/>
                  </a:cubicBezTo>
                  <a:cubicBezTo>
                    <a:pt x="101" y="3760"/>
                    <a:pt x="201" y="4186"/>
                    <a:pt x="301" y="4587"/>
                  </a:cubicBezTo>
                  <a:cubicBezTo>
                    <a:pt x="2407" y="3560"/>
                    <a:pt x="4487" y="2507"/>
                    <a:pt x="6567" y="1580"/>
                  </a:cubicBezTo>
                  <a:cubicBezTo>
                    <a:pt x="6793" y="1053"/>
                    <a:pt x="6993" y="527"/>
                    <a:pt x="7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96"/>
            <p:cNvSpPr/>
            <p:nvPr/>
          </p:nvSpPr>
          <p:spPr>
            <a:xfrm>
              <a:off x="6810341" y="3252010"/>
              <a:ext cx="224413" cy="93090"/>
            </a:xfrm>
            <a:custGeom>
              <a:avLst/>
              <a:gdLst/>
              <a:ahLst/>
              <a:cxnLst/>
              <a:rect l="l" t="t" r="r" b="b"/>
              <a:pathLst>
                <a:path w="16617" h="6893" extrusionOk="0">
                  <a:moveTo>
                    <a:pt x="10773" y="2669"/>
                  </a:moveTo>
                  <a:cubicBezTo>
                    <a:pt x="10733" y="2682"/>
                    <a:pt x="10692" y="2694"/>
                    <a:pt x="10652" y="2707"/>
                  </a:cubicBezTo>
                  <a:cubicBezTo>
                    <a:pt x="10693" y="2694"/>
                    <a:pt x="10733" y="2682"/>
                    <a:pt x="10773" y="2669"/>
                  </a:cubicBezTo>
                  <a:close/>
                  <a:moveTo>
                    <a:pt x="15564" y="0"/>
                  </a:moveTo>
                  <a:cubicBezTo>
                    <a:pt x="10351" y="1353"/>
                    <a:pt x="5238" y="3233"/>
                    <a:pt x="326" y="5439"/>
                  </a:cubicBezTo>
                  <a:cubicBezTo>
                    <a:pt x="226" y="5965"/>
                    <a:pt x="126" y="6466"/>
                    <a:pt x="0" y="6892"/>
                  </a:cubicBezTo>
                  <a:cubicBezTo>
                    <a:pt x="2206" y="5965"/>
                    <a:pt x="4386" y="5013"/>
                    <a:pt x="6692" y="4186"/>
                  </a:cubicBezTo>
                  <a:cubicBezTo>
                    <a:pt x="6792" y="4085"/>
                    <a:pt x="6893" y="3960"/>
                    <a:pt x="7118" y="3860"/>
                  </a:cubicBezTo>
                  <a:cubicBezTo>
                    <a:pt x="7519" y="3559"/>
                    <a:pt x="7945" y="3233"/>
                    <a:pt x="8471" y="3033"/>
                  </a:cubicBezTo>
                  <a:cubicBezTo>
                    <a:pt x="9399" y="2406"/>
                    <a:pt x="10351" y="1980"/>
                    <a:pt x="11279" y="1579"/>
                  </a:cubicBezTo>
                  <a:lnTo>
                    <a:pt x="11504" y="1579"/>
                  </a:lnTo>
                  <a:cubicBezTo>
                    <a:pt x="11805" y="1579"/>
                    <a:pt x="11905" y="2206"/>
                    <a:pt x="11504" y="2306"/>
                  </a:cubicBezTo>
                  <a:cubicBezTo>
                    <a:pt x="11307" y="2481"/>
                    <a:pt x="11052" y="2580"/>
                    <a:pt x="10773" y="2669"/>
                  </a:cubicBezTo>
                  <a:lnTo>
                    <a:pt x="10773" y="2669"/>
                  </a:lnTo>
                  <a:cubicBezTo>
                    <a:pt x="12737" y="2055"/>
                    <a:pt x="14677" y="1444"/>
                    <a:pt x="16617" y="952"/>
                  </a:cubicBezTo>
                  <a:cubicBezTo>
                    <a:pt x="16416" y="526"/>
                    <a:pt x="15990" y="201"/>
                    <a:pt x="155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96"/>
            <p:cNvSpPr/>
            <p:nvPr/>
          </p:nvSpPr>
          <p:spPr>
            <a:xfrm>
              <a:off x="6793418" y="3325455"/>
              <a:ext cx="21338" cy="26753"/>
            </a:xfrm>
            <a:custGeom>
              <a:avLst/>
              <a:gdLst/>
              <a:ahLst/>
              <a:cxnLst/>
              <a:rect l="l" t="t" r="r" b="b"/>
              <a:pathLst>
                <a:path w="1580" h="1981" extrusionOk="0">
                  <a:moveTo>
                    <a:pt x="1579" y="1"/>
                  </a:moveTo>
                  <a:cubicBezTo>
                    <a:pt x="1053" y="201"/>
                    <a:pt x="526" y="527"/>
                    <a:pt x="0" y="728"/>
                  </a:cubicBezTo>
                  <a:cubicBezTo>
                    <a:pt x="125" y="1154"/>
                    <a:pt x="226" y="1555"/>
                    <a:pt x="226" y="1981"/>
                  </a:cubicBezTo>
                  <a:cubicBezTo>
                    <a:pt x="526" y="1780"/>
                    <a:pt x="852" y="1655"/>
                    <a:pt x="1253" y="1454"/>
                  </a:cubicBezTo>
                  <a:cubicBezTo>
                    <a:pt x="1379" y="1028"/>
                    <a:pt x="1479" y="527"/>
                    <a:pt x="15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96"/>
            <p:cNvSpPr/>
            <p:nvPr/>
          </p:nvSpPr>
          <p:spPr>
            <a:xfrm>
              <a:off x="6900723" y="3273336"/>
              <a:ext cx="70415" cy="35208"/>
            </a:xfrm>
            <a:custGeom>
              <a:avLst/>
              <a:gdLst/>
              <a:ahLst/>
              <a:cxnLst/>
              <a:rect l="l" t="t" r="r" b="b"/>
              <a:pathLst>
                <a:path w="5214" h="2607" extrusionOk="0">
                  <a:moveTo>
                    <a:pt x="4587" y="0"/>
                  </a:moveTo>
                  <a:cubicBezTo>
                    <a:pt x="3659" y="401"/>
                    <a:pt x="2707" y="827"/>
                    <a:pt x="1779" y="1454"/>
                  </a:cubicBezTo>
                  <a:cubicBezTo>
                    <a:pt x="1253" y="1654"/>
                    <a:pt x="827" y="1980"/>
                    <a:pt x="426" y="2281"/>
                  </a:cubicBezTo>
                  <a:cubicBezTo>
                    <a:pt x="201" y="2381"/>
                    <a:pt x="100" y="2506"/>
                    <a:pt x="0" y="2607"/>
                  </a:cubicBezTo>
                  <a:cubicBezTo>
                    <a:pt x="1353" y="2080"/>
                    <a:pt x="2607" y="1554"/>
                    <a:pt x="3960" y="1128"/>
                  </a:cubicBezTo>
                  <a:cubicBezTo>
                    <a:pt x="4286" y="1028"/>
                    <a:pt x="4587" y="927"/>
                    <a:pt x="4812" y="727"/>
                  </a:cubicBezTo>
                  <a:cubicBezTo>
                    <a:pt x="5213" y="627"/>
                    <a:pt x="5113" y="0"/>
                    <a:pt x="48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96"/>
            <p:cNvSpPr/>
            <p:nvPr/>
          </p:nvSpPr>
          <p:spPr>
            <a:xfrm>
              <a:off x="6810341" y="3390107"/>
              <a:ext cx="221712" cy="73467"/>
            </a:xfrm>
            <a:custGeom>
              <a:avLst/>
              <a:gdLst/>
              <a:ahLst/>
              <a:cxnLst/>
              <a:rect l="l" t="t" r="r" b="b"/>
              <a:pathLst>
                <a:path w="16417" h="5440" extrusionOk="0">
                  <a:moveTo>
                    <a:pt x="16416" y="1"/>
                  </a:moveTo>
                  <a:lnTo>
                    <a:pt x="16416" y="1"/>
                  </a:lnTo>
                  <a:cubicBezTo>
                    <a:pt x="10878" y="1254"/>
                    <a:pt x="5439" y="2632"/>
                    <a:pt x="0" y="4186"/>
                  </a:cubicBezTo>
                  <a:cubicBezTo>
                    <a:pt x="0" y="4612"/>
                    <a:pt x="126" y="5013"/>
                    <a:pt x="126" y="5439"/>
                  </a:cubicBezTo>
                  <a:cubicBezTo>
                    <a:pt x="5339" y="3986"/>
                    <a:pt x="10652" y="2632"/>
                    <a:pt x="15990" y="1379"/>
                  </a:cubicBezTo>
                  <a:cubicBezTo>
                    <a:pt x="16091" y="953"/>
                    <a:pt x="16291" y="427"/>
                    <a:pt x="16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96"/>
            <p:cNvSpPr/>
            <p:nvPr/>
          </p:nvSpPr>
          <p:spPr>
            <a:xfrm>
              <a:off x="6818796" y="3460851"/>
              <a:ext cx="214608" cy="83285"/>
            </a:xfrm>
            <a:custGeom>
              <a:avLst/>
              <a:gdLst/>
              <a:ahLst/>
              <a:cxnLst/>
              <a:rect l="l" t="t" r="r" b="b"/>
              <a:pathLst>
                <a:path w="15891" h="6167" extrusionOk="0">
                  <a:moveTo>
                    <a:pt x="15465" y="1"/>
                  </a:moveTo>
                  <a:cubicBezTo>
                    <a:pt x="10252" y="1454"/>
                    <a:pt x="5139" y="3134"/>
                    <a:pt x="1" y="4913"/>
                  </a:cubicBezTo>
                  <a:cubicBezTo>
                    <a:pt x="126" y="5314"/>
                    <a:pt x="126" y="5740"/>
                    <a:pt x="226" y="6166"/>
                  </a:cubicBezTo>
                  <a:cubicBezTo>
                    <a:pt x="5339" y="4287"/>
                    <a:pt x="10552" y="2607"/>
                    <a:pt x="15891" y="1154"/>
                  </a:cubicBezTo>
                  <a:cubicBezTo>
                    <a:pt x="15665" y="728"/>
                    <a:pt x="15565" y="302"/>
                    <a:pt x="15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96"/>
            <p:cNvSpPr/>
            <p:nvPr/>
          </p:nvSpPr>
          <p:spPr>
            <a:xfrm>
              <a:off x="6848590" y="3597611"/>
              <a:ext cx="236945" cy="81921"/>
            </a:xfrm>
            <a:custGeom>
              <a:avLst/>
              <a:gdLst/>
              <a:ahLst/>
              <a:cxnLst/>
              <a:rect l="l" t="t" r="r" b="b"/>
              <a:pathLst>
                <a:path w="17545" h="6066" extrusionOk="0">
                  <a:moveTo>
                    <a:pt x="17444" y="0"/>
                  </a:moveTo>
                  <a:cubicBezTo>
                    <a:pt x="13985" y="627"/>
                    <a:pt x="10552" y="1354"/>
                    <a:pt x="7319" y="2406"/>
                  </a:cubicBezTo>
                  <a:cubicBezTo>
                    <a:pt x="5639" y="2933"/>
                    <a:pt x="3960" y="3434"/>
                    <a:pt x="2306" y="4060"/>
                  </a:cubicBezTo>
                  <a:cubicBezTo>
                    <a:pt x="1554" y="4286"/>
                    <a:pt x="827" y="4587"/>
                    <a:pt x="0" y="4913"/>
                  </a:cubicBezTo>
                  <a:cubicBezTo>
                    <a:pt x="101" y="5314"/>
                    <a:pt x="301" y="5639"/>
                    <a:pt x="426" y="6065"/>
                  </a:cubicBezTo>
                  <a:cubicBezTo>
                    <a:pt x="1053" y="5840"/>
                    <a:pt x="1680" y="5539"/>
                    <a:pt x="2306" y="5314"/>
                  </a:cubicBezTo>
                  <a:cubicBezTo>
                    <a:pt x="3960" y="4687"/>
                    <a:pt x="5639" y="4186"/>
                    <a:pt x="7419" y="3659"/>
                  </a:cubicBezTo>
                  <a:cubicBezTo>
                    <a:pt x="10752" y="2607"/>
                    <a:pt x="14086" y="1880"/>
                    <a:pt x="17544" y="1253"/>
                  </a:cubicBezTo>
                  <a:cubicBezTo>
                    <a:pt x="17444" y="827"/>
                    <a:pt x="17444" y="426"/>
                    <a:pt x="17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96"/>
            <p:cNvSpPr/>
            <p:nvPr/>
          </p:nvSpPr>
          <p:spPr>
            <a:xfrm>
              <a:off x="6888190" y="3730293"/>
              <a:ext cx="177712" cy="43675"/>
            </a:xfrm>
            <a:custGeom>
              <a:avLst/>
              <a:gdLst/>
              <a:ahLst/>
              <a:cxnLst/>
              <a:rect l="l" t="t" r="r" b="b"/>
              <a:pathLst>
                <a:path w="13159" h="3234" extrusionOk="0">
                  <a:moveTo>
                    <a:pt x="13159" y="1"/>
                  </a:moveTo>
                  <a:cubicBezTo>
                    <a:pt x="8773" y="828"/>
                    <a:pt x="4387" y="1454"/>
                    <a:pt x="1" y="2081"/>
                  </a:cubicBezTo>
                  <a:cubicBezTo>
                    <a:pt x="201" y="2382"/>
                    <a:pt x="301" y="2808"/>
                    <a:pt x="502" y="3234"/>
                  </a:cubicBezTo>
                  <a:cubicBezTo>
                    <a:pt x="4587" y="2708"/>
                    <a:pt x="8647" y="2081"/>
                    <a:pt x="12733" y="1354"/>
                  </a:cubicBezTo>
                  <a:cubicBezTo>
                    <a:pt x="12833" y="928"/>
                    <a:pt x="13033" y="402"/>
                    <a:pt x="131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96"/>
            <p:cNvSpPr/>
            <p:nvPr/>
          </p:nvSpPr>
          <p:spPr>
            <a:xfrm>
              <a:off x="5628649" y="2113237"/>
              <a:ext cx="404826" cy="356464"/>
            </a:xfrm>
            <a:custGeom>
              <a:avLst/>
              <a:gdLst/>
              <a:ahLst/>
              <a:cxnLst/>
              <a:rect l="l" t="t" r="r" b="b"/>
              <a:pathLst>
                <a:path w="29976" h="26395" extrusionOk="0">
                  <a:moveTo>
                    <a:pt x="25089" y="0"/>
                  </a:moveTo>
                  <a:cubicBezTo>
                    <a:pt x="25052" y="0"/>
                    <a:pt x="25029" y="56"/>
                    <a:pt x="24963" y="56"/>
                  </a:cubicBezTo>
                  <a:cubicBezTo>
                    <a:pt x="24010" y="357"/>
                    <a:pt x="23484" y="1184"/>
                    <a:pt x="22958" y="2036"/>
                  </a:cubicBezTo>
                  <a:cubicBezTo>
                    <a:pt x="21704" y="4542"/>
                    <a:pt x="21404" y="7450"/>
                    <a:pt x="21203" y="10282"/>
                  </a:cubicBezTo>
                  <a:cubicBezTo>
                    <a:pt x="15765" y="10382"/>
                    <a:pt x="10326" y="11635"/>
                    <a:pt x="5313" y="13941"/>
                  </a:cubicBezTo>
                  <a:cubicBezTo>
                    <a:pt x="4060" y="14467"/>
                    <a:pt x="2707" y="15194"/>
                    <a:pt x="1654" y="16221"/>
                  </a:cubicBezTo>
                  <a:cubicBezTo>
                    <a:pt x="1454" y="16547"/>
                    <a:pt x="1153" y="17074"/>
                    <a:pt x="1454" y="17374"/>
                  </a:cubicBezTo>
                  <a:cubicBezTo>
                    <a:pt x="1454" y="17475"/>
                    <a:pt x="1654" y="17600"/>
                    <a:pt x="1780" y="17600"/>
                  </a:cubicBezTo>
                  <a:cubicBezTo>
                    <a:pt x="2051" y="17675"/>
                    <a:pt x="2323" y="17708"/>
                    <a:pt x="2590" y="17708"/>
                  </a:cubicBezTo>
                  <a:cubicBezTo>
                    <a:pt x="3036" y="17708"/>
                    <a:pt x="3468" y="17616"/>
                    <a:pt x="3860" y="17475"/>
                  </a:cubicBezTo>
                  <a:cubicBezTo>
                    <a:pt x="5213" y="17174"/>
                    <a:pt x="6567" y="16973"/>
                    <a:pt x="8045" y="16748"/>
                  </a:cubicBezTo>
                  <a:cubicBezTo>
                    <a:pt x="10551" y="16347"/>
                    <a:pt x="13058" y="16121"/>
                    <a:pt x="15564" y="16021"/>
                  </a:cubicBezTo>
                  <a:lnTo>
                    <a:pt x="15564" y="16021"/>
                  </a:lnTo>
                  <a:cubicBezTo>
                    <a:pt x="12431" y="16973"/>
                    <a:pt x="9298" y="18227"/>
                    <a:pt x="6266" y="19580"/>
                  </a:cubicBezTo>
                  <a:cubicBezTo>
                    <a:pt x="4060" y="20607"/>
                    <a:pt x="1780" y="21861"/>
                    <a:pt x="0" y="23640"/>
                  </a:cubicBezTo>
                  <a:lnTo>
                    <a:pt x="0" y="23866"/>
                  </a:lnTo>
                  <a:cubicBezTo>
                    <a:pt x="100" y="24016"/>
                    <a:pt x="282" y="24066"/>
                    <a:pt x="476" y="24066"/>
                  </a:cubicBezTo>
                  <a:cubicBezTo>
                    <a:pt x="670" y="24066"/>
                    <a:pt x="877" y="24016"/>
                    <a:pt x="1028" y="23966"/>
                  </a:cubicBezTo>
                  <a:cubicBezTo>
                    <a:pt x="2607" y="23440"/>
                    <a:pt x="3860" y="22612"/>
                    <a:pt x="5313" y="21861"/>
                  </a:cubicBezTo>
                  <a:cubicBezTo>
                    <a:pt x="5840" y="21560"/>
                    <a:pt x="6466" y="21234"/>
                    <a:pt x="6993" y="20933"/>
                  </a:cubicBezTo>
                  <a:cubicBezTo>
                    <a:pt x="9399" y="19881"/>
                    <a:pt x="11905" y="19054"/>
                    <a:pt x="14511" y="18628"/>
                  </a:cubicBezTo>
                  <a:lnTo>
                    <a:pt x="14511" y="18728"/>
                  </a:lnTo>
                  <a:cubicBezTo>
                    <a:pt x="10952" y="20607"/>
                    <a:pt x="7619" y="22913"/>
                    <a:pt x="4486" y="25420"/>
                  </a:cubicBezTo>
                  <a:cubicBezTo>
                    <a:pt x="4486" y="25745"/>
                    <a:pt x="4486" y="26046"/>
                    <a:pt x="4687" y="26247"/>
                  </a:cubicBezTo>
                  <a:cubicBezTo>
                    <a:pt x="4806" y="26366"/>
                    <a:pt x="4947" y="26394"/>
                    <a:pt x="5082" y="26394"/>
                  </a:cubicBezTo>
                  <a:cubicBezTo>
                    <a:pt x="5203" y="26394"/>
                    <a:pt x="5319" y="26372"/>
                    <a:pt x="5414" y="26372"/>
                  </a:cubicBezTo>
                  <a:cubicBezTo>
                    <a:pt x="6466" y="26146"/>
                    <a:pt x="7293" y="25745"/>
                    <a:pt x="8145" y="25219"/>
                  </a:cubicBezTo>
                  <a:cubicBezTo>
                    <a:pt x="9499" y="24492"/>
                    <a:pt x="10752" y="23540"/>
                    <a:pt x="12206" y="23014"/>
                  </a:cubicBezTo>
                  <a:cubicBezTo>
                    <a:pt x="13359" y="22612"/>
                    <a:pt x="14612" y="22487"/>
                    <a:pt x="15865" y="22487"/>
                  </a:cubicBezTo>
                  <a:cubicBezTo>
                    <a:pt x="17318" y="22612"/>
                    <a:pt x="18897" y="22913"/>
                    <a:pt x="20351" y="23440"/>
                  </a:cubicBezTo>
                  <a:cubicBezTo>
                    <a:pt x="22130" y="23966"/>
                    <a:pt x="23910" y="24592"/>
                    <a:pt x="25589" y="25319"/>
                  </a:cubicBezTo>
                  <a:cubicBezTo>
                    <a:pt x="26943" y="23740"/>
                    <a:pt x="28396" y="22287"/>
                    <a:pt x="29975" y="20933"/>
                  </a:cubicBezTo>
                  <a:cubicBezTo>
                    <a:pt x="27469" y="16221"/>
                    <a:pt x="26216" y="10908"/>
                    <a:pt x="25464" y="5695"/>
                  </a:cubicBezTo>
                  <a:cubicBezTo>
                    <a:pt x="25263" y="3916"/>
                    <a:pt x="25063" y="2136"/>
                    <a:pt x="25263" y="457"/>
                  </a:cubicBezTo>
                  <a:cubicBezTo>
                    <a:pt x="25364" y="256"/>
                    <a:pt x="25364" y="56"/>
                    <a:pt x="25163" y="56"/>
                  </a:cubicBezTo>
                  <a:cubicBezTo>
                    <a:pt x="25130" y="14"/>
                    <a:pt x="25107" y="0"/>
                    <a:pt x="25089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96"/>
            <p:cNvSpPr/>
            <p:nvPr/>
          </p:nvSpPr>
          <p:spPr>
            <a:xfrm>
              <a:off x="5738655" y="2416943"/>
              <a:ext cx="104259" cy="38314"/>
            </a:xfrm>
            <a:custGeom>
              <a:avLst/>
              <a:gdLst/>
              <a:ahLst/>
              <a:cxnLst/>
              <a:rect l="l" t="t" r="r" b="b"/>
              <a:pathLst>
                <a:path w="7720" h="2837" extrusionOk="0">
                  <a:moveTo>
                    <a:pt x="7720" y="0"/>
                  </a:moveTo>
                  <a:cubicBezTo>
                    <a:pt x="6467" y="0"/>
                    <a:pt x="5214" y="125"/>
                    <a:pt x="4061" y="527"/>
                  </a:cubicBezTo>
                  <a:cubicBezTo>
                    <a:pt x="2607" y="1053"/>
                    <a:pt x="1354" y="2005"/>
                    <a:pt x="0" y="2732"/>
                  </a:cubicBezTo>
                  <a:cubicBezTo>
                    <a:pt x="305" y="2805"/>
                    <a:pt x="603" y="2837"/>
                    <a:pt x="896" y="2837"/>
                  </a:cubicBezTo>
                  <a:cubicBezTo>
                    <a:pt x="1812" y="2837"/>
                    <a:pt x="2680" y="2528"/>
                    <a:pt x="3534" y="2206"/>
                  </a:cubicBezTo>
                  <a:cubicBezTo>
                    <a:pt x="5013" y="1679"/>
                    <a:pt x="6366" y="953"/>
                    <a:pt x="7720" y="0"/>
                  </a:cubicBezTo>
                  <a:close/>
                </a:path>
              </a:pathLst>
            </a:custGeom>
            <a:solidFill>
              <a:srgbClr val="D89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96"/>
            <p:cNvSpPr/>
            <p:nvPr/>
          </p:nvSpPr>
          <p:spPr>
            <a:xfrm>
              <a:off x="5689237" y="2364810"/>
              <a:ext cx="135401" cy="91739"/>
            </a:xfrm>
            <a:custGeom>
              <a:avLst/>
              <a:gdLst/>
              <a:ahLst/>
              <a:cxnLst/>
              <a:rect l="l" t="t" r="r" b="b"/>
              <a:pathLst>
                <a:path w="10026" h="6793" extrusionOk="0">
                  <a:moveTo>
                    <a:pt x="10025" y="1"/>
                  </a:moveTo>
                  <a:cubicBezTo>
                    <a:pt x="7419" y="427"/>
                    <a:pt x="4913" y="1254"/>
                    <a:pt x="2507" y="2306"/>
                  </a:cubicBezTo>
                  <a:lnTo>
                    <a:pt x="2607" y="2306"/>
                  </a:lnTo>
                  <a:cubicBezTo>
                    <a:pt x="1454" y="3559"/>
                    <a:pt x="627" y="4913"/>
                    <a:pt x="101" y="6492"/>
                  </a:cubicBezTo>
                  <a:cubicBezTo>
                    <a:pt x="0" y="6592"/>
                    <a:pt x="0" y="6692"/>
                    <a:pt x="0" y="6793"/>
                  </a:cubicBezTo>
                  <a:cubicBezTo>
                    <a:pt x="3133" y="4286"/>
                    <a:pt x="6466" y="1980"/>
                    <a:pt x="10025" y="101"/>
                  </a:cubicBezTo>
                  <a:lnTo>
                    <a:pt x="10025" y="1"/>
                  </a:lnTo>
                  <a:close/>
                </a:path>
              </a:pathLst>
            </a:custGeom>
            <a:solidFill>
              <a:srgbClr val="D89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96"/>
            <p:cNvSpPr/>
            <p:nvPr/>
          </p:nvSpPr>
          <p:spPr>
            <a:xfrm>
              <a:off x="5628649" y="2329601"/>
              <a:ext cx="210205" cy="102922"/>
            </a:xfrm>
            <a:custGeom>
              <a:avLst/>
              <a:gdLst/>
              <a:ahLst/>
              <a:cxnLst/>
              <a:rect l="l" t="t" r="r" b="b"/>
              <a:pathLst>
                <a:path w="15565" h="7621" extrusionOk="0">
                  <a:moveTo>
                    <a:pt x="15564" y="1"/>
                  </a:moveTo>
                  <a:lnTo>
                    <a:pt x="15564" y="1"/>
                  </a:lnTo>
                  <a:cubicBezTo>
                    <a:pt x="13058" y="101"/>
                    <a:pt x="10551" y="327"/>
                    <a:pt x="8045" y="728"/>
                  </a:cubicBezTo>
                  <a:cubicBezTo>
                    <a:pt x="5840" y="1680"/>
                    <a:pt x="3860" y="2933"/>
                    <a:pt x="2080" y="4587"/>
                  </a:cubicBezTo>
                  <a:cubicBezTo>
                    <a:pt x="1353" y="5339"/>
                    <a:pt x="627" y="6066"/>
                    <a:pt x="100" y="6994"/>
                  </a:cubicBezTo>
                  <a:cubicBezTo>
                    <a:pt x="0" y="7219"/>
                    <a:pt x="0" y="7420"/>
                    <a:pt x="0" y="7620"/>
                  </a:cubicBezTo>
                  <a:cubicBezTo>
                    <a:pt x="1780" y="5841"/>
                    <a:pt x="4060" y="4587"/>
                    <a:pt x="6266" y="3560"/>
                  </a:cubicBezTo>
                  <a:cubicBezTo>
                    <a:pt x="9298" y="2207"/>
                    <a:pt x="12431" y="953"/>
                    <a:pt x="15564" y="1"/>
                  </a:cubicBezTo>
                  <a:close/>
                </a:path>
              </a:pathLst>
            </a:custGeom>
            <a:solidFill>
              <a:srgbClr val="D89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96"/>
            <p:cNvSpPr/>
            <p:nvPr/>
          </p:nvSpPr>
          <p:spPr>
            <a:xfrm>
              <a:off x="6261972" y="3943213"/>
              <a:ext cx="367930" cy="240875"/>
            </a:xfrm>
            <a:custGeom>
              <a:avLst/>
              <a:gdLst/>
              <a:ahLst/>
              <a:cxnLst/>
              <a:rect l="l" t="t" r="r" b="b"/>
              <a:pathLst>
                <a:path w="27244" h="17836" extrusionOk="0">
                  <a:moveTo>
                    <a:pt x="17745" y="0"/>
                  </a:moveTo>
                  <a:cubicBezTo>
                    <a:pt x="14086" y="101"/>
                    <a:pt x="10427" y="727"/>
                    <a:pt x="6893" y="1654"/>
                  </a:cubicBezTo>
                  <a:cubicBezTo>
                    <a:pt x="6266" y="1780"/>
                    <a:pt x="5640" y="1980"/>
                    <a:pt x="5013" y="2181"/>
                  </a:cubicBezTo>
                  <a:cubicBezTo>
                    <a:pt x="3635" y="2607"/>
                    <a:pt x="2181" y="3133"/>
                    <a:pt x="1128" y="4161"/>
                  </a:cubicBezTo>
                  <a:cubicBezTo>
                    <a:pt x="828" y="4487"/>
                    <a:pt x="502" y="4787"/>
                    <a:pt x="402" y="5213"/>
                  </a:cubicBezTo>
                  <a:cubicBezTo>
                    <a:pt x="201" y="5414"/>
                    <a:pt x="101" y="5740"/>
                    <a:pt x="1" y="6040"/>
                  </a:cubicBezTo>
                  <a:cubicBezTo>
                    <a:pt x="301" y="8547"/>
                    <a:pt x="928" y="10953"/>
                    <a:pt x="1755" y="13259"/>
                  </a:cubicBezTo>
                  <a:cubicBezTo>
                    <a:pt x="2181" y="14086"/>
                    <a:pt x="2507" y="15038"/>
                    <a:pt x="3133" y="15665"/>
                  </a:cubicBezTo>
                  <a:cubicBezTo>
                    <a:pt x="4061" y="16692"/>
                    <a:pt x="5414" y="17218"/>
                    <a:pt x="6767" y="17544"/>
                  </a:cubicBezTo>
                  <a:cubicBezTo>
                    <a:pt x="7737" y="17745"/>
                    <a:pt x="8717" y="17835"/>
                    <a:pt x="9701" y="17835"/>
                  </a:cubicBezTo>
                  <a:cubicBezTo>
                    <a:pt x="12760" y="17835"/>
                    <a:pt x="15858" y="16965"/>
                    <a:pt x="18798" y="15865"/>
                  </a:cubicBezTo>
                  <a:cubicBezTo>
                    <a:pt x="20352" y="15238"/>
                    <a:pt x="21930" y="14512"/>
                    <a:pt x="23384" y="13685"/>
                  </a:cubicBezTo>
                  <a:cubicBezTo>
                    <a:pt x="24437" y="13158"/>
                    <a:pt x="25364" y="12431"/>
                    <a:pt x="26191" y="11579"/>
                  </a:cubicBezTo>
                  <a:cubicBezTo>
                    <a:pt x="26617" y="11053"/>
                    <a:pt x="27043" y="10426"/>
                    <a:pt x="27144" y="9800"/>
                  </a:cubicBezTo>
                  <a:cubicBezTo>
                    <a:pt x="27244" y="9173"/>
                    <a:pt x="27144" y="8446"/>
                    <a:pt x="27043" y="7820"/>
                  </a:cubicBezTo>
                  <a:cubicBezTo>
                    <a:pt x="26818" y="7093"/>
                    <a:pt x="26617" y="6467"/>
                    <a:pt x="26417" y="5740"/>
                  </a:cubicBezTo>
                  <a:cubicBezTo>
                    <a:pt x="25790" y="3860"/>
                    <a:pt x="24738" y="2081"/>
                    <a:pt x="23058" y="1028"/>
                  </a:cubicBezTo>
                  <a:cubicBezTo>
                    <a:pt x="22231" y="527"/>
                    <a:pt x="21404" y="301"/>
                    <a:pt x="20552" y="101"/>
                  </a:cubicBezTo>
                  <a:cubicBezTo>
                    <a:pt x="19625" y="0"/>
                    <a:pt x="18672" y="0"/>
                    <a:pt x="177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96"/>
            <p:cNvSpPr/>
            <p:nvPr/>
          </p:nvSpPr>
          <p:spPr>
            <a:xfrm>
              <a:off x="6355055" y="3896496"/>
              <a:ext cx="184492" cy="69065"/>
            </a:xfrm>
            <a:custGeom>
              <a:avLst/>
              <a:gdLst/>
              <a:ahLst/>
              <a:cxnLst/>
              <a:rect l="l" t="t" r="r" b="b"/>
              <a:pathLst>
                <a:path w="13661" h="5114" extrusionOk="0">
                  <a:moveTo>
                    <a:pt x="3535" y="1"/>
                  </a:moveTo>
                  <a:cubicBezTo>
                    <a:pt x="2908" y="101"/>
                    <a:pt x="2607" y="853"/>
                    <a:pt x="2507" y="1479"/>
                  </a:cubicBezTo>
                  <a:cubicBezTo>
                    <a:pt x="2507" y="1580"/>
                    <a:pt x="2382" y="1580"/>
                    <a:pt x="2382" y="1680"/>
                  </a:cubicBezTo>
                  <a:cubicBezTo>
                    <a:pt x="1981" y="3033"/>
                    <a:pt x="1129" y="4286"/>
                    <a:pt x="1" y="5113"/>
                  </a:cubicBezTo>
                  <a:cubicBezTo>
                    <a:pt x="3535" y="4186"/>
                    <a:pt x="7194" y="3560"/>
                    <a:pt x="10853" y="3459"/>
                  </a:cubicBezTo>
                  <a:cubicBezTo>
                    <a:pt x="11780" y="3459"/>
                    <a:pt x="12733" y="3459"/>
                    <a:pt x="13660" y="3560"/>
                  </a:cubicBezTo>
                  <a:cubicBezTo>
                    <a:pt x="10527" y="2407"/>
                    <a:pt x="7294" y="1254"/>
                    <a:pt x="4161" y="101"/>
                  </a:cubicBezTo>
                  <a:cubicBezTo>
                    <a:pt x="3961" y="101"/>
                    <a:pt x="3760" y="1"/>
                    <a:pt x="35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96"/>
            <p:cNvSpPr/>
            <p:nvPr/>
          </p:nvSpPr>
          <p:spPr>
            <a:xfrm>
              <a:off x="6213904" y="3876872"/>
              <a:ext cx="173310" cy="136752"/>
            </a:xfrm>
            <a:custGeom>
              <a:avLst/>
              <a:gdLst/>
              <a:ahLst/>
              <a:cxnLst/>
              <a:rect l="l" t="t" r="r" b="b"/>
              <a:pathLst>
                <a:path w="12833" h="10126" extrusionOk="0">
                  <a:moveTo>
                    <a:pt x="5740" y="0"/>
                  </a:moveTo>
                  <a:cubicBezTo>
                    <a:pt x="5314" y="426"/>
                    <a:pt x="4913" y="827"/>
                    <a:pt x="4487" y="1353"/>
                  </a:cubicBezTo>
                  <a:cubicBezTo>
                    <a:pt x="2607" y="3434"/>
                    <a:pt x="1053" y="5940"/>
                    <a:pt x="1" y="8571"/>
                  </a:cubicBezTo>
                  <a:cubicBezTo>
                    <a:pt x="1354" y="9073"/>
                    <a:pt x="2607" y="9599"/>
                    <a:pt x="3961" y="10125"/>
                  </a:cubicBezTo>
                  <a:cubicBezTo>
                    <a:pt x="4061" y="9699"/>
                    <a:pt x="4387" y="9399"/>
                    <a:pt x="4687" y="9073"/>
                  </a:cubicBezTo>
                  <a:cubicBezTo>
                    <a:pt x="5740" y="8045"/>
                    <a:pt x="7194" y="7519"/>
                    <a:pt x="8572" y="7093"/>
                  </a:cubicBezTo>
                  <a:cubicBezTo>
                    <a:pt x="9199" y="6892"/>
                    <a:pt x="9825" y="6692"/>
                    <a:pt x="10452" y="6566"/>
                  </a:cubicBezTo>
                  <a:cubicBezTo>
                    <a:pt x="11580" y="5739"/>
                    <a:pt x="12432" y="4486"/>
                    <a:pt x="12833" y="3133"/>
                  </a:cubicBezTo>
                  <a:cubicBezTo>
                    <a:pt x="10452" y="2080"/>
                    <a:pt x="8146" y="1053"/>
                    <a:pt x="5740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96"/>
            <p:cNvSpPr/>
            <p:nvPr/>
          </p:nvSpPr>
          <p:spPr>
            <a:xfrm>
              <a:off x="6284067" y="3988471"/>
              <a:ext cx="75331" cy="185775"/>
            </a:xfrm>
            <a:custGeom>
              <a:avLst/>
              <a:gdLst/>
              <a:ahLst/>
              <a:cxnLst/>
              <a:rect l="l" t="t" r="r" b="b"/>
              <a:pathLst>
                <a:path w="5578" h="13756" extrusionOk="0">
                  <a:moveTo>
                    <a:pt x="484" y="0"/>
                  </a:moveTo>
                  <a:cubicBezTo>
                    <a:pt x="242" y="0"/>
                    <a:pt x="0" y="197"/>
                    <a:pt x="119" y="509"/>
                  </a:cubicBezTo>
                  <a:cubicBezTo>
                    <a:pt x="1497" y="4895"/>
                    <a:pt x="2951" y="9181"/>
                    <a:pt x="4630" y="13466"/>
                  </a:cubicBezTo>
                  <a:cubicBezTo>
                    <a:pt x="4710" y="13667"/>
                    <a:pt x="4891" y="13755"/>
                    <a:pt x="5066" y="13755"/>
                  </a:cubicBezTo>
                  <a:cubicBezTo>
                    <a:pt x="5328" y="13755"/>
                    <a:pt x="5578" y="13557"/>
                    <a:pt x="5457" y="13241"/>
                  </a:cubicBezTo>
                  <a:cubicBezTo>
                    <a:pt x="3778" y="8955"/>
                    <a:pt x="2224" y="4694"/>
                    <a:pt x="871" y="308"/>
                  </a:cubicBezTo>
                  <a:cubicBezTo>
                    <a:pt x="820" y="94"/>
                    <a:pt x="652" y="0"/>
                    <a:pt x="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96"/>
            <p:cNvSpPr/>
            <p:nvPr/>
          </p:nvSpPr>
          <p:spPr>
            <a:xfrm>
              <a:off x="6342751" y="3963080"/>
              <a:ext cx="70334" cy="211164"/>
            </a:xfrm>
            <a:custGeom>
              <a:avLst/>
              <a:gdLst/>
              <a:ahLst/>
              <a:cxnLst/>
              <a:rect l="l" t="t" r="r" b="b"/>
              <a:pathLst>
                <a:path w="5208" h="15636" extrusionOk="0">
                  <a:moveTo>
                    <a:pt x="519" y="0"/>
                  </a:moveTo>
                  <a:cubicBezTo>
                    <a:pt x="266" y="0"/>
                    <a:pt x="0" y="198"/>
                    <a:pt x="60" y="509"/>
                  </a:cubicBezTo>
                  <a:cubicBezTo>
                    <a:pt x="1413" y="5422"/>
                    <a:pt x="2892" y="10434"/>
                    <a:pt x="4345" y="15346"/>
                  </a:cubicBezTo>
                  <a:cubicBezTo>
                    <a:pt x="4386" y="15547"/>
                    <a:pt x="4546" y="15635"/>
                    <a:pt x="4710" y="15635"/>
                  </a:cubicBezTo>
                  <a:cubicBezTo>
                    <a:pt x="4955" y="15635"/>
                    <a:pt x="5208" y="15437"/>
                    <a:pt x="5072" y="15121"/>
                  </a:cubicBezTo>
                  <a:cubicBezTo>
                    <a:pt x="3619" y="10209"/>
                    <a:pt x="2265" y="5196"/>
                    <a:pt x="912" y="309"/>
                  </a:cubicBezTo>
                  <a:cubicBezTo>
                    <a:pt x="861" y="94"/>
                    <a:pt x="693" y="0"/>
                    <a:pt x="5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96"/>
            <p:cNvSpPr/>
            <p:nvPr/>
          </p:nvSpPr>
          <p:spPr>
            <a:xfrm>
              <a:off x="6399273" y="3950317"/>
              <a:ext cx="60854" cy="221144"/>
            </a:xfrm>
            <a:custGeom>
              <a:avLst/>
              <a:gdLst/>
              <a:ahLst/>
              <a:cxnLst/>
              <a:rect l="l" t="t" r="r" b="b"/>
              <a:pathLst>
                <a:path w="4506" h="16375" extrusionOk="0">
                  <a:moveTo>
                    <a:pt x="480" y="0"/>
                  </a:moveTo>
                  <a:cubicBezTo>
                    <a:pt x="237" y="0"/>
                    <a:pt x="0" y="202"/>
                    <a:pt x="60" y="502"/>
                  </a:cubicBezTo>
                  <a:cubicBezTo>
                    <a:pt x="1313" y="5740"/>
                    <a:pt x="2566" y="10853"/>
                    <a:pt x="3619" y="16066"/>
                  </a:cubicBezTo>
                  <a:cubicBezTo>
                    <a:pt x="3660" y="16281"/>
                    <a:pt x="3822" y="16374"/>
                    <a:pt x="3992" y="16374"/>
                  </a:cubicBezTo>
                  <a:cubicBezTo>
                    <a:pt x="4240" y="16374"/>
                    <a:pt x="4505" y="16177"/>
                    <a:pt x="4446" y="15865"/>
                  </a:cubicBezTo>
                  <a:cubicBezTo>
                    <a:pt x="3293" y="10652"/>
                    <a:pt x="2140" y="5514"/>
                    <a:pt x="887" y="301"/>
                  </a:cubicBezTo>
                  <a:cubicBezTo>
                    <a:pt x="807" y="90"/>
                    <a:pt x="642" y="0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96"/>
            <p:cNvSpPr/>
            <p:nvPr/>
          </p:nvSpPr>
          <p:spPr>
            <a:xfrm>
              <a:off x="6468329" y="3946157"/>
              <a:ext cx="49685" cy="207018"/>
            </a:xfrm>
            <a:custGeom>
              <a:avLst/>
              <a:gdLst/>
              <a:ahLst/>
              <a:cxnLst/>
              <a:rect l="l" t="t" r="r" b="b"/>
              <a:pathLst>
                <a:path w="3679" h="15329" extrusionOk="0">
                  <a:moveTo>
                    <a:pt x="514" y="0"/>
                  </a:moveTo>
                  <a:cubicBezTo>
                    <a:pt x="266" y="0"/>
                    <a:pt x="1" y="198"/>
                    <a:pt x="60" y="509"/>
                  </a:cubicBezTo>
                  <a:cubicBezTo>
                    <a:pt x="1012" y="5321"/>
                    <a:pt x="1839" y="10108"/>
                    <a:pt x="2767" y="15020"/>
                  </a:cubicBezTo>
                  <a:cubicBezTo>
                    <a:pt x="2818" y="15235"/>
                    <a:pt x="2986" y="15329"/>
                    <a:pt x="3160" y="15329"/>
                  </a:cubicBezTo>
                  <a:cubicBezTo>
                    <a:pt x="3413" y="15329"/>
                    <a:pt x="3678" y="15132"/>
                    <a:pt x="3619" y="14820"/>
                  </a:cubicBezTo>
                  <a:cubicBezTo>
                    <a:pt x="2666" y="9908"/>
                    <a:pt x="1739" y="5096"/>
                    <a:pt x="887" y="309"/>
                  </a:cubicBezTo>
                  <a:cubicBezTo>
                    <a:pt x="846" y="94"/>
                    <a:pt x="684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96"/>
            <p:cNvSpPr/>
            <p:nvPr/>
          </p:nvSpPr>
          <p:spPr>
            <a:xfrm>
              <a:off x="6519098" y="3941849"/>
              <a:ext cx="53763" cy="181615"/>
            </a:xfrm>
            <a:custGeom>
              <a:avLst/>
              <a:gdLst/>
              <a:ahLst/>
              <a:cxnLst/>
              <a:rect l="l" t="t" r="r" b="b"/>
              <a:pathLst>
                <a:path w="3981" h="13448" extrusionOk="0">
                  <a:moveTo>
                    <a:pt x="458" y="1"/>
                  </a:moveTo>
                  <a:cubicBezTo>
                    <a:pt x="237" y="1"/>
                    <a:pt x="0" y="202"/>
                    <a:pt x="60" y="502"/>
                  </a:cubicBezTo>
                  <a:cubicBezTo>
                    <a:pt x="1213" y="4688"/>
                    <a:pt x="2141" y="8873"/>
                    <a:pt x="3093" y="13159"/>
                  </a:cubicBezTo>
                  <a:cubicBezTo>
                    <a:pt x="3133" y="13360"/>
                    <a:pt x="3289" y="13448"/>
                    <a:pt x="3456" y="13448"/>
                  </a:cubicBezTo>
                  <a:cubicBezTo>
                    <a:pt x="3707" y="13448"/>
                    <a:pt x="3980" y="13249"/>
                    <a:pt x="3920" y="12933"/>
                  </a:cubicBezTo>
                  <a:cubicBezTo>
                    <a:pt x="2993" y="8648"/>
                    <a:pt x="1940" y="4487"/>
                    <a:pt x="787" y="302"/>
                  </a:cubicBezTo>
                  <a:cubicBezTo>
                    <a:pt x="747" y="91"/>
                    <a:pt x="606" y="1"/>
                    <a:pt x="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96"/>
            <p:cNvSpPr/>
            <p:nvPr/>
          </p:nvSpPr>
          <p:spPr>
            <a:xfrm>
              <a:off x="6566045" y="3958461"/>
              <a:ext cx="54317" cy="138197"/>
            </a:xfrm>
            <a:custGeom>
              <a:avLst/>
              <a:gdLst/>
              <a:ahLst/>
              <a:cxnLst/>
              <a:rect l="l" t="t" r="r" b="b"/>
              <a:pathLst>
                <a:path w="4022" h="10233" extrusionOk="0">
                  <a:moveTo>
                    <a:pt x="574" y="0"/>
                  </a:moveTo>
                  <a:cubicBezTo>
                    <a:pt x="291" y="0"/>
                    <a:pt x="0" y="207"/>
                    <a:pt x="143" y="525"/>
                  </a:cubicBezTo>
                  <a:cubicBezTo>
                    <a:pt x="1171" y="3658"/>
                    <a:pt x="2224" y="6791"/>
                    <a:pt x="3176" y="9924"/>
                  </a:cubicBezTo>
                  <a:cubicBezTo>
                    <a:pt x="3217" y="10139"/>
                    <a:pt x="3379" y="10232"/>
                    <a:pt x="3542" y="10232"/>
                  </a:cubicBezTo>
                  <a:cubicBezTo>
                    <a:pt x="3780" y="10232"/>
                    <a:pt x="4021" y="10035"/>
                    <a:pt x="3903" y="9724"/>
                  </a:cubicBezTo>
                  <a:cubicBezTo>
                    <a:pt x="2950" y="6591"/>
                    <a:pt x="2023" y="3458"/>
                    <a:pt x="970" y="225"/>
                  </a:cubicBezTo>
                  <a:cubicBezTo>
                    <a:pt x="897" y="69"/>
                    <a:pt x="737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96"/>
            <p:cNvSpPr/>
            <p:nvPr/>
          </p:nvSpPr>
          <p:spPr>
            <a:xfrm>
              <a:off x="5972552" y="3065832"/>
              <a:ext cx="493851" cy="351346"/>
            </a:xfrm>
            <a:custGeom>
              <a:avLst/>
              <a:gdLst/>
              <a:ahLst/>
              <a:cxnLst/>
              <a:rect l="l" t="t" r="r" b="b"/>
              <a:pathLst>
                <a:path w="36568" h="26016" extrusionOk="0">
                  <a:moveTo>
                    <a:pt x="2106" y="1"/>
                  </a:moveTo>
                  <a:cubicBezTo>
                    <a:pt x="853" y="1"/>
                    <a:pt x="1" y="1053"/>
                    <a:pt x="226" y="2306"/>
                  </a:cubicBezTo>
                  <a:lnTo>
                    <a:pt x="4713" y="24437"/>
                  </a:lnTo>
                  <a:cubicBezTo>
                    <a:pt x="4913" y="25389"/>
                    <a:pt x="5640" y="26016"/>
                    <a:pt x="6592" y="26016"/>
                  </a:cubicBezTo>
                  <a:lnTo>
                    <a:pt x="34462" y="26016"/>
                  </a:lnTo>
                  <a:cubicBezTo>
                    <a:pt x="35615" y="26016"/>
                    <a:pt x="36567" y="24963"/>
                    <a:pt x="36342" y="23810"/>
                  </a:cubicBezTo>
                  <a:lnTo>
                    <a:pt x="32708" y="1580"/>
                  </a:lnTo>
                  <a:cubicBezTo>
                    <a:pt x="32482" y="627"/>
                    <a:pt x="31755" y="1"/>
                    <a:pt x="307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96"/>
            <p:cNvSpPr/>
            <p:nvPr/>
          </p:nvSpPr>
          <p:spPr>
            <a:xfrm>
              <a:off x="5961383" y="3065832"/>
              <a:ext cx="493513" cy="351346"/>
            </a:xfrm>
            <a:custGeom>
              <a:avLst/>
              <a:gdLst/>
              <a:ahLst/>
              <a:cxnLst/>
              <a:rect l="l" t="t" r="r" b="b"/>
              <a:pathLst>
                <a:path w="36543" h="26016" extrusionOk="0">
                  <a:moveTo>
                    <a:pt x="2206" y="1"/>
                  </a:moveTo>
                  <a:cubicBezTo>
                    <a:pt x="953" y="1"/>
                    <a:pt x="1" y="1053"/>
                    <a:pt x="201" y="2306"/>
                  </a:cubicBezTo>
                  <a:lnTo>
                    <a:pt x="4813" y="24437"/>
                  </a:lnTo>
                  <a:cubicBezTo>
                    <a:pt x="4913" y="25389"/>
                    <a:pt x="5740" y="26016"/>
                    <a:pt x="6693" y="26016"/>
                  </a:cubicBezTo>
                  <a:lnTo>
                    <a:pt x="34462" y="26016"/>
                  </a:lnTo>
                  <a:cubicBezTo>
                    <a:pt x="35615" y="26016"/>
                    <a:pt x="36542" y="24963"/>
                    <a:pt x="36342" y="23810"/>
                  </a:cubicBezTo>
                  <a:lnTo>
                    <a:pt x="32683" y="1580"/>
                  </a:lnTo>
                  <a:cubicBezTo>
                    <a:pt x="32582" y="627"/>
                    <a:pt x="31755" y="1"/>
                    <a:pt x="308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96"/>
            <p:cNvSpPr/>
            <p:nvPr/>
          </p:nvSpPr>
          <p:spPr>
            <a:xfrm>
              <a:off x="5979670" y="3260465"/>
              <a:ext cx="100194" cy="69483"/>
            </a:xfrm>
            <a:custGeom>
              <a:avLst/>
              <a:gdLst/>
              <a:ahLst/>
              <a:cxnLst/>
              <a:rect l="l" t="t" r="r" b="b"/>
              <a:pathLst>
                <a:path w="7419" h="5145" extrusionOk="0">
                  <a:moveTo>
                    <a:pt x="6792" y="1"/>
                  </a:moveTo>
                  <a:cubicBezTo>
                    <a:pt x="5013" y="2081"/>
                    <a:pt x="2607" y="3760"/>
                    <a:pt x="0" y="4587"/>
                  </a:cubicBezTo>
                  <a:cubicBezTo>
                    <a:pt x="100" y="4712"/>
                    <a:pt x="226" y="4813"/>
                    <a:pt x="326" y="4813"/>
                  </a:cubicBezTo>
                  <a:cubicBezTo>
                    <a:pt x="693" y="5048"/>
                    <a:pt x="1129" y="5145"/>
                    <a:pt x="1573" y="5145"/>
                  </a:cubicBezTo>
                  <a:cubicBezTo>
                    <a:pt x="1887" y="5145"/>
                    <a:pt x="2205" y="5096"/>
                    <a:pt x="2506" y="5013"/>
                  </a:cubicBezTo>
                  <a:lnTo>
                    <a:pt x="2732" y="5013"/>
                  </a:lnTo>
                  <a:cubicBezTo>
                    <a:pt x="4612" y="4712"/>
                    <a:pt x="6491" y="3660"/>
                    <a:pt x="7218" y="1880"/>
                  </a:cubicBezTo>
                  <a:cubicBezTo>
                    <a:pt x="7319" y="1454"/>
                    <a:pt x="7419" y="1053"/>
                    <a:pt x="7319" y="727"/>
                  </a:cubicBezTo>
                  <a:cubicBezTo>
                    <a:pt x="7319" y="427"/>
                    <a:pt x="6993" y="101"/>
                    <a:pt x="6792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96"/>
            <p:cNvSpPr/>
            <p:nvPr/>
          </p:nvSpPr>
          <p:spPr>
            <a:xfrm>
              <a:off x="5921783" y="3198527"/>
              <a:ext cx="155375" cy="59490"/>
            </a:xfrm>
            <a:custGeom>
              <a:avLst/>
              <a:gdLst/>
              <a:ahLst/>
              <a:cxnLst/>
              <a:rect l="l" t="t" r="r" b="b"/>
              <a:pathLst>
                <a:path w="11505" h="4405" extrusionOk="0">
                  <a:moveTo>
                    <a:pt x="9399" y="0"/>
                  </a:moveTo>
                  <a:cubicBezTo>
                    <a:pt x="9198" y="201"/>
                    <a:pt x="8998" y="301"/>
                    <a:pt x="8672" y="401"/>
                  </a:cubicBezTo>
                  <a:cubicBezTo>
                    <a:pt x="6775" y="2153"/>
                    <a:pt x="4201" y="3158"/>
                    <a:pt x="1586" y="3158"/>
                  </a:cubicBezTo>
                  <a:cubicBezTo>
                    <a:pt x="1057" y="3158"/>
                    <a:pt x="527" y="3117"/>
                    <a:pt x="0" y="3033"/>
                  </a:cubicBezTo>
                  <a:lnTo>
                    <a:pt x="0" y="3033"/>
                  </a:lnTo>
                  <a:cubicBezTo>
                    <a:pt x="226" y="3434"/>
                    <a:pt x="627" y="3860"/>
                    <a:pt x="1053" y="4060"/>
                  </a:cubicBezTo>
                  <a:lnTo>
                    <a:pt x="1153" y="4060"/>
                  </a:lnTo>
                  <a:cubicBezTo>
                    <a:pt x="1680" y="4386"/>
                    <a:pt x="2406" y="4386"/>
                    <a:pt x="3033" y="4386"/>
                  </a:cubicBezTo>
                  <a:cubicBezTo>
                    <a:pt x="3297" y="4398"/>
                    <a:pt x="3561" y="4404"/>
                    <a:pt x="3824" y="4404"/>
                  </a:cubicBezTo>
                  <a:cubicBezTo>
                    <a:pt x="5760" y="4404"/>
                    <a:pt x="7671" y="4086"/>
                    <a:pt x="9524" y="3534"/>
                  </a:cubicBezTo>
                  <a:cubicBezTo>
                    <a:pt x="9925" y="3334"/>
                    <a:pt x="10452" y="3233"/>
                    <a:pt x="10878" y="2907"/>
                  </a:cubicBezTo>
                  <a:lnTo>
                    <a:pt x="11178" y="2607"/>
                  </a:lnTo>
                  <a:cubicBezTo>
                    <a:pt x="11404" y="2281"/>
                    <a:pt x="11504" y="1980"/>
                    <a:pt x="11404" y="1654"/>
                  </a:cubicBezTo>
                  <a:cubicBezTo>
                    <a:pt x="11404" y="1354"/>
                    <a:pt x="11178" y="1028"/>
                    <a:pt x="10978" y="827"/>
                  </a:cubicBezTo>
                  <a:cubicBezTo>
                    <a:pt x="10777" y="627"/>
                    <a:pt x="10452" y="401"/>
                    <a:pt x="10151" y="301"/>
                  </a:cubicBezTo>
                  <a:cubicBezTo>
                    <a:pt x="9925" y="201"/>
                    <a:pt x="9725" y="100"/>
                    <a:pt x="9399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96"/>
            <p:cNvSpPr/>
            <p:nvPr/>
          </p:nvSpPr>
          <p:spPr>
            <a:xfrm>
              <a:off x="5960032" y="3239477"/>
              <a:ext cx="117129" cy="49806"/>
            </a:xfrm>
            <a:custGeom>
              <a:avLst/>
              <a:gdLst/>
              <a:ahLst/>
              <a:cxnLst/>
              <a:rect l="l" t="t" r="r" b="b"/>
              <a:pathLst>
                <a:path w="8673" h="3688" extrusionOk="0">
                  <a:moveTo>
                    <a:pt x="8572" y="1"/>
                  </a:moveTo>
                  <a:lnTo>
                    <a:pt x="8572" y="1"/>
                  </a:lnTo>
                  <a:cubicBezTo>
                    <a:pt x="7620" y="627"/>
                    <a:pt x="6567" y="1028"/>
                    <a:pt x="5539" y="1454"/>
                  </a:cubicBezTo>
                  <a:cubicBezTo>
                    <a:pt x="3660" y="2181"/>
                    <a:pt x="1880" y="2808"/>
                    <a:pt x="1" y="3434"/>
                  </a:cubicBezTo>
                  <a:cubicBezTo>
                    <a:pt x="201" y="3535"/>
                    <a:pt x="301" y="3635"/>
                    <a:pt x="527" y="3635"/>
                  </a:cubicBezTo>
                  <a:cubicBezTo>
                    <a:pt x="714" y="3672"/>
                    <a:pt x="911" y="3687"/>
                    <a:pt x="1111" y="3687"/>
                  </a:cubicBezTo>
                  <a:cubicBezTo>
                    <a:pt x="1579" y="3687"/>
                    <a:pt x="2068" y="3605"/>
                    <a:pt x="2507" y="3535"/>
                  </a:cubicBezTo>
                  <a:cubicBezTo>
                    <a:pt x="3860" y="3334"/>
                    <a:pt x="5214" y="3008"/>
                    <a:pt x="6467" y="2507"/>
                  </a:cubicBezTo>
                  <a:cubicBezTo>
                    <a:pt x="7093" y="2281"/>
                    <a:pt x="7720" y="1981"/>
                    <a:pt x="8146" y="1454"/>
                  </a:cubicBezTo>
                  <a:cubicBezTo>
                    <a:pt x="8447" y="1028"/>
                    <a:pt x="8672" y="502"/>
                    <a:pt x="8572" y="1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96"/>
            <p:cNvSpPr/>
            <p:nvPr/>
          </p:nvSpPr>
          <p:spPr>
            <a:xfrm>
              <a:off x="5936005" y="3233723"/>
              <a:ext cx="139790" cy="52143"/>
            </a:xfrm>
            <a:custGeom>
              <a:avLst/>
              <a:gdLst/>
              <a:ahLst/>
              <a:cxnLst/>
              <a:rect l="l" t="t" r="r" b="b"/>
              <a:pathLst>
                <a:path w="10351" h="3861" extrusionOk="0">
                  <a:moveTo>
                    <a:pt x="10125" y="1"/>
                  </a:moveTo>
                  <a:lnTo>
                    <a:pt x="9825" y="301"/>
                  </a:lnTo>
                  <a:cubicBezTo>
                    <a:pt x="9399" y="627"/>
                    <a:pt x="8872" y="728"/>
                    <a:pt x="8471" y="928"/>
                  </a:cubicBezTo>
                  <a:cubicBezTo>
                    <a:pt x="6618" y="1480"/>
                    <a:pt x="4707" y="1798"/>
                    <a:pt x="2771" y="1798"/>
                  </a:cubicBezTo>
                  <a:cubicBezTo>
                    <a:pt x="2508" y="1798"/>
                    <a:pt x="2244" y="1792"/>
                    <a:pt x="1980" y="1780"/>
                  </a:cubicBezTo>
                  <a:cubicBezTo>
                    <a:pt x="1353" y="1780"/>
                    <a:pt x="627" y="1780"/>
                    <a:pt x="100" y="1454"/>
                  </a:cubicBezTo>
                  <a:lnTo>
                    <a:pt x="0" y="1454"/>
                  </a:lnTo>
                  <a:cubicBezTo>
                    <a:pt x="100" y="2507"/>
                    <a:pt x="727" y="3334"/>
                    <a:pt x="1579" y="3760"/>
                  </a:cubicBezTo>
                  <a:cubicBezTo>
                    <a:pt x="1679" y="3860"/>
                    <a:pt x="1679" y="3860"/>
                    <a:pt x="1780" y="3860"/>
                  </a:cubicBezTo>
                  <a:cubicBezTo>
                    <a:pt x="3659" y="3234"/>
                    <a:pt x="5439" y="2607"/>
                    <a:pt x="7318" y="1880"/>
                  </a:cubicBezTo>
                  <a:cubicBezTo>
                    <a:pt x="8346" y="1454"/>
                    <a:pt x="9399" y="1053"/>
                    <a:pt x="10351" y="427"/>
                  </a:cubicBezTo>
                  <a:cubicBezTo>
                    <a:pt x="10351" y="301"/>
                    <a:pt x="10226" y="101"/>
                    <a:pt x="10125" y="1"/>
                  </a:cubicBezTo>
                  <a:close/>
                </a:path>
              </a:pathLst>
            </a:custGeom>
            <a:solidFill>
              <a:srgbClr val="D89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96"/>
            <p:cNvSpPr/>
            <p:nvPr/>
          </p:nvSpPr>
          <p:spPr>
            <a:xfrm>
              <a:off x="5957331" y="3259114"/>
              <a:ext cx="114077" cy="63311"/>
            </a:xfrm>
            <a:custGeom>
              <a:avLst/>
              <a:gdLst/>
              <a:ahLst/>
              <a:cxnLst/>
              <a:rect l="l" t="t" r="r" b="b"/>
              <a:pathLst>
                <a:path w="8447" h="4688" extrusionOk="0">
                  <a:moveTo>
                    <a:pt x="8346" y="0"/>
                  </a:moveTo>
                  <a:cubicBezTo>
                    <a:pt x="7920" y="527"/>
                    <a:pt x="7293" y="827"/>
                    <a:pt x="6667" y="1053"/>
                  </a:cubicBezTo>
                  <a:cubicBezTo>
                    <a:pt x="5414" y="1554"/>
                    <a:pt x="4060" y="1880"/>
                    <a:pt x="2707" y="2081"/>
                  </a:cubicBezTo>
                  <a:cubicBezTo>
                    <a:pt x="2268" y="2151"/>
                    <a:pt x="1779" y="2233"/>
                    <a:pt x="1311" y="2233"/>
                  </a:cubicBezTo>
                  <a:cubicBezTo>
                    <a:pt x="1111" y="2233"/>
                    <a:pt x="914" y="2218"/>
                    <a:pt x="727" y="2181"/>
                  </a:cubicBezTo>
                  <a:cubicBezTo>
                    <a:pt x="501" y="2181"/>
                    <a:pt x="401" y="2081"/>
                    <a:pt x="201" y="1980"/>
                  </a:cubicBezTo>
                  <a:cubicBezTo>
                    <a:pt x="100" y="1980"/>
                    <a:pt x="100" y="2081"/>
                    <a:pt x="0" y="2081"/>
                  </a:cubicBezTo>
                  <a:cubicBezTo>
                    <a:pt x="301" y="3133"/>
                    <a:pt x="827" y="4186"/>
                    <a:pt x="1654" y="4687"/>
                  </a:cubicBezTo>
                  <a:cubicBezTo>
                    <a:pt x="4261" y="3860"/>
                    <a:pt x="6667" y="2181"/>
                    <a:pt x="8446" y="101"/>
                  </a:cubicBezTo>
                  <a:lnTo>
                    <a:pt x="8346" y="0"/>
                  </a:lnTo>
                  <a:close/>
                </a:path>
              </a:pathLst>
            </a:custGeom>
            <a:solidFill>
              <a:srgbClr val="D89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96"/>
            <p:cNvSpPr/>
            <p:nvPr/>
          </p:nvSpPr>
          <p:spPr>
            <a:xfrm>
              <a:off x="5903509" y="3163006"/>
              <a:ext cx="152323" cy="54155"/>
            </a:xfrm>
            <a:custGeom>
              <a:avLst/>
              <a:gdLst/>
              <a:ahLst/>
              <a:cxnLst/>
              <a:rect l="l" t="t" r="r" b="b"/>
              <a:pathLst>
                <a:path w="11279" h="4010" extrusionOk="0">
                  <a:moveTo>
                    <a:pt x="6904" y="0"/>
                  </a:moveTo>
                  <a:cubicBezTo>
                    <a:pt x="6299" y="0"/>
                    <a:pt x="5695" y="50"/>
                    <a:pt x="5113" y="124"/>
                  </a:cubicBezTo>
                  <a:cubicBezTo>
                    <a:pt x="3985" y="224"/>
                    <a:pt x="852" y="224"/>
                    <a:pt x="426" y="1578"/>
                  </a:cubicBezTo>
                  <a:cubicBezTo>
                    <a:pt x="0" y="2630"/>
                    <a:pt x="426" y="3257"/>
                    <a:pt x="1053" y="3557"/>
                  </a:cubicBezTo>
                  <a:cubicBezTo>
                    <a:pt x="1569" y="3826"/>
                    <a:pt x="2154" y="4010"/>
                    <a:pt x="2694" y="4010"/>
                  </a:cubicBezTo>
                  <a:cubicBezTo>
                    <a:pt x="2809" y="4010"/>
                    <a:pt x="2923" y="4001"/>
                    <a:pt x="3033" y="3984"/>
                  </a:cubicBezTo>
                  <a:cubicBezTo>
                    <a:pt x="5338" y="3883"/>
                    <a:pt x="7619" y="3783"/>
                    <a:pt x="9825" y="3031"/>
                  </a:cubicBezTo>
                  <a:lnTo>
                    <a:pt x="10025" y="3031"/>
                  </a:lnTo>
                  <a:cubicBezTo>
                    <a:pt x="10025" y="3031"/>
                    <a:pt x="10652" y="2831"/>
                    <a:pt x="10752" y="2630"/>
                  </a:cubicBezTo>
                  <a:lnTo>
                    <a:pt x="10877" y="2630"/>
                  </a:lnTo>
                  <a:cubicBezTo>
                    <a:pt x="11078" y="2304"/>
                    <a:pt x="11278" y="2004"/>
                    <a:pt x="11178" y="1578"/>
                  </a:cubicBezTo>
                  <a:cubicBezTo>
                    <a:pt x="11178" y="1277"/>
                    <a:pt x="10752" y="951"/>
                    <a:pt x="10451" y="851"/>
                  </a:cubicBezTo>
                  <a:cubicBezTo>
                    <a:pt x="9389" y="210"/>
                    <a:pt x="8146" y="0"/>
                    <a:pt x="6904" y="0"/>
                  </a:cubicBezTo>
                  <a:close/>
                </a:path>
              </a:pathLst>
            </a:custGeom>
            <a:solidFill>
              <a:srgbClr val="F9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96"/>
            <p:cNvSpPr/>
            <p:nvPr/>
          </p:nvSpPr>
          <p:spPr>
            <a:xfrm>
              <a:off x="5915016" y="3203943"/>
              <a:ext cx="123895" cy="37247"/>
            </a:xfrm>
            <a:custGeom>
              <a:avLst/>
              <a:gdLst/>
              <a:ahLst/>
              <a:cxnLst/>
              <a:rect l="l" t="t" r="r" b="b"/>
              <a:pathLst>
                <a:path w="9174" h="2758" extrusionOk="0">
                  <a:moveTo>
                    <a:pt x="8973" y="0"/>
                  </a:moveTo>
                  <a:cubicBezTo>
                    <a:pt x="6767" y="752"/>
                    <a:pt x="4486" y="852"/>
                    <a:pt x="2181" y="953"/>
                  </a:cubicBezTo>
                  <a:cubicBezTo>
                    <a:pt x="2071" y="970"/>
                    <a:pt x="1957" y="979"/>
                    <a:pt x="1842" y="979"/>
                  </a:cubicBezTo>
                  <a:cubicBezTo>
                    <a:pt x="1302" y="979"/>
                    <a:pt x="717" y="795"/>
                    <a:pt x="201" y="526"/>
                  </a:cubicBezTo>
                  <a:lnTo>
                    <a:pt x="201" y="526"/>
                  </a:lnTo>
                  <a:cubicBezTo>
                    <a:pt x="0" y="1253"/>
                    <a:pt x="201" y="2005"/>
                    <a:pt x="501" y="2632"/>
                  </a:cubicBezTo>
                  <a:cubicBezTo>
                    <a:pt x="1028" y="2716"/>
                    <a:pt x="1558" y="2757"/>
                    <a:pt x="2087" y="2757"/>
                  </a:cubicBezTo>
                  <a:cubicBezTo>
                    <a:pt x="4702" y="2757"/>
                    <a:pt x="7276" y="1752"/>
                    <a:pt x="9173" y="0"/>
                  </a:cubicBezTo>
                  <a:close/>
                </a:path>
              </a:pathLst>
            </a:custGeom>
            <a:solidFill>
              <a:srgbClr val="D89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96"/>
            <p:cNvSpPr/>
            <p:nvPr/>
          </p:nvSpPr>
          <p:spPr>
            <a:xfrm>
              <a:off x="6495868" y="2792325"/>
              <a:ext cx="12884" cy="52143"/>
            </a:xfrm>
            <a:custGeom>
              <a:avLst/>
              <a:gdLst/>
              <a:ahLst/>
              <a:cxnLst/>
              <a:rect l="l" t="t" r="r" b="b"/>
              <a:pathLst>
                <a:path w="954" h="3861" extrusionOk="0">
                  <a:moveTo>
                    <a:pt x="853" y="1"/>
                  </a:moveTo>
                  <a:cubicBezTo>
                    <a:pt x="527" y="1254"/>
                    <a:pt x="226" y="2607"/>
                    <a:pt x="1" y="3860"/>
                  </a:cubicBezTo>
                  <a:lnTo>
                    <a:pt x="101" y="3860"/>
                  </a:lnTo>
                  <a:cubicBezTo>
                    <a:pt x="527" y="3660"/>
                    <a:pt x="627" y="3134"/>
                    <a:pt x="728" y="2708"/>
                  </a:cubicBezTo>
                  <a:cubicBezTo>
                    <a:pt x="953" y="2181"/>
                    <a:pt x="953" y="1655"/>
                    <a:pt x="953" y="1154"/>
                  </a:cubicBezTo>
                  <a:cubicBezTo>
                    <a:pt x="953" y="728"/>
                    <a:pt x="853" y="302"/>
                    <a:pt x="853" y="1"/>
                  </a:cubicBezTo>
                  <a:close/>
                </a:path>
              </a:pathLst>
            </a:custGeom>
            <a:solidFill>
              <a:srgbClr val="F663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96"/>
            <p:cNvSpPr/>
            <p:nvPr/>
          </p:nvSpPr>
          <p:spPr>
            <a:xfrm>
              <a:off x="6408538" y="2757115"/>
              <a:ext cx="100207" cy="112456"/>
            </a:xfrm>
            <a:custGeom>
              <a:avLst/>
              <a:gdLst/>
              <a:ahLst/>
              <a:cxnLst/>
              <a:rect l="l" t="t" r="r" b="b"/>
              <a:pathLst>
                <a:path w="7420" h="8327" extrusionOk="0">
                  <a:moveTo>
                    <a:pt x="6428" y="1"/>
                  </a:moveTo>
                  <a:cubicBezTo>
                    <a:pt x="6182" y="1"/>
                    <a:pt x="5931" y="202"/>
                    <a:pt x="6066" y="503"/>
                  </a:cubicBezTo>
                  <a:cubicBezTo>
                    <a:pt x="6266" y="1455"/>
                    <a:pt x="6467" y="2282"/>
                    <a:pt x="6567" y="3234"/>
                  </a:cubicBezTo>
                  <a:lnTo>
                    <a:pt x="6567" y="4588"/>
                  </a:lnTo>
                  <a:cubicBezTo>
                    <a:pt x="6467" y="4889"/>
                    <a:pt x="6467" y="5640"/>
                    <a:pt x="6166" y="5741"/>
                  </a:cubicBezTo>
                  <a:cubicBezTo>
                    <a:pt x="5840" y="5741"/>
                    <a:pt x="5540" y="5315"/>
                    <a:pt x="5439" y="5114"/>
                  </a:cubicBezTo>
                  <a:cubicBezTo>
                    <a:pt x="5214" y="4788"/>
                    <a:pt x="5013" y="4488"/>
                    <a:pt x="4913" y="4162"/>
                  </a:cubicBezTo>
                  <a:cubicBezTo>
                    <a:pt x="4587" y="3535"/>
                    <a:pt x="4286" y="2909"/>
                    <a:pt x="3760" y="2382"/>
                  </a:cubicBezTo>
                  <a:cubicBezTo>
                    <a:pt x="3670" y="2327"/>
                    <a:pt x="3574" y="2302"/>
                    <a:pt x="3483" y="2302"/>
                  </a:cubicBezTo>
                  <a:cubicBezTo>
                    <a:pt x="3243" y="2302"/>
                    <a:pt x="3033" y="2472"/>
                    <a:pt x="3033" y="2708"/>
                  </a:cubicBezTo>
                  <a:cubicBezTo>
                    <a:pt x="3033" y="3635"/>
                    <a:pt x="2933" y="4688"/>
                    <a:pt x="2708" y="5640"/>
                  </a:cubicBezTo>
                  <a:cubicBezTo>
                    <a:pt x="2607" y="6142"/>
                    <a:pt x="2507" y="6568"/>
                    <a:pt x="2307" y="7094"/>
                  </a:cubicBezTo>
                  <a:cubicBezTo>
                    <a:pt x="2307" y="7194"/>
                    <a:pt x="2181" y="7295"/>
                    <a:pt x="2181" y="7395"/>
                  </a:cubicBezTo>
                  <a:cubicBezTo>
                    <a:pt x="2181" y="7395"/>
                    <a:pt x="2181" y="7520"/>
                    <a:pt x="2081" y="7520"/>
                  </a:cubicBezTo>
                  <a:cubicBezTo>
                    <a:pt x="1981" y="7395"/>
                    <a:pt x="1880" y="6994"/>
                    <a:pt x="1880" y="6894"/>
                  </a:cubicBezTo>
                  <a:cubicBezTo>
                    <a:pt x="1154" y="5114"/>
                    <a:pt x="828" y="3134"/>
                    <a:pt x="828" y="1129"/>
                  </a:cubicBezTo>
                  <a:cubicBezTo>
                    <a:pt x="828" y="878"/>
                    <a:pt x="621" y="753"/>
                    <a:pt x="414" y="753"/>
                  </a:cubicBezTo>
                  <a:cubicBezTo>
                    <a:pt x="207" y="753"/>
                    <a:pt x="1" y="878"/>
                    <a:pt x="1" y="1129"/>
                  </a:cubicBezTo>
                  <a:cubicBezTo>
                    <a:pt x="1" y="2382"/>
                    <a:pt x="101" y="3635"/>
                    <a:pt x="427" y="4788"/>
                  </a:cubicBezTo>
                  <a:cubicBezTo>
                    <a:pt x="527" y="5415"/>
                    <a:pt x="728" y="6041"/>
                    <a:pt x="928" y="6668"/>
                  </a:cubicBezTo>
                  <a:cubicBezTo>
                    <a:pt x="1053" y="7094"/>
                    <a:pt x="1254" y="7721"/>
                    <a:pt x="1555" y="8147"/>
                  </a:cubicBezTo>
                  <a:cubicBezTo>
                    <a:pt x="1730" y="8271"/>
                    <a:pt x="1923" y="8326"/>
                    <a:pt x="2103" y="8326"/>
                  </a:cubicBezTo>
                  <a:cubicBezTo>
                    <a:pt x="2359" y="8326"/>
                    <a:pt x="2590" y="8213"/>
                    <a:pt x="2708" y="8021"/>
                  </a:cubicBezTo>
                  <a:cubicBezTo>
                    <a:pt x="3134" y="7620"/>
                    <a:pt x="3234" y="6894"/>
                    <a:pt x="3334" y="6367"/>
                  </a:cubicBezTo>
                  <a:cubicBezTo>
                    <a:pt x="3660" y="5515"/>
                    <a:pt x="3760" y="4688"/>
                    <a:pt x="3760" y="3861"/>
                  </a:cubicBezTo>
                  <a:cubicBezTo>
                    <a:pt x="4061" y="4387"/>
                    <a:pt x="4286" y="4788"/>
                    <a:pt x="4487" y="5214"/>
                  </a:cubicBezTo>
                  <a:cubicBezTo>
                    <a:pt x="4845" y="5740"/>
                    <a:pt x="5485" y="6566"/>
                    <a:pt x="6170" y="6566"/>
                  </a:cubicBezTo>
                  <a:cubicBezTo>
                    <a:pt x="6301" y="6566"/>
                    <a:pt x="6434" y="6536"/>
                    <a:pt x="6567" y="6467"/>
                  </a:cubicBezTo>
                  <a:cubicBezTo>
                    <a:pt x="6993" y="6267"/>
                    <a:pt x="7093" y="5741"/>
                    <a:pt x="7194" y="5315"/>
                  </a:cubicBezTo>
                  <a:cubicBezTo>
                    <a:pt x="7419" y="4788"/>
                    <a:pt x="7419" y="4262"/>
                    <a:pt x="7419" y="3761"/>
                  </a:cubicBezTo>
                  <a:cubicBezTo>
                    <a:pt x="7419" y="2608"/>
                    <a:pt x="7093" y="1455"/>
                    <a:pt x="6793" y="302"/>
                  </a:cubicBezTo>
                  <a:cubicBezTo>
                    <a:pt x="6753" y="91"/>
                    <a:pt x="6592" y="1"/>
                    <a:pt x="6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81E2A18D-00D6-7460-8255-89D293A3AB3D}"/>
              </a:ext>
            </a:extLst>
          </p:cNvPr>
          <p:cNvSpPr txBox="1">
            <a:spLocks/>
          </p:cNvSpPr>
          <p:nvPr/>
        </p:nvSpPr>
        <p:spPr>
          <a:xfrm>
            <a:off x="-364801" y="1729091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600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VẬN</a:t>
            </a:r>
            <a:r>
              <a:rPr lang="en-US" sz="600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DỤNG</a:t>
            </a:r>
            <a:endParaRPr lang="en-US" sz="6000" dirty="0">
              <a:solidFill>
                <a:srgbClr val="277C74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600"/>
                                        <p:tgtEl>
                                          <p:spTgt spid="5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381647-43D3-1EA3-14E5-155D00F7B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5237" y="1526241"/>
            <a:ext cx="7035363" cy="2878468"/>
          </a:xfrm>
          <a:prstGeom prst="rect">
            <a:avLst/>
          </a:prstGeom>
        </p:spPr>
      </p:pic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1BE4694D-AAE3-1E59-FF55-79AA5E235602}"/>
              </a:ext>
            </a:extLst>
          </p:cNvPr>
          <p:cNvSpPr txBox="1">
            <a:spLocks/>
          </p:cNvSpPr>
          <p:nvPr/>
        </p:nvSpPr>
        <p:spPr>
          <a:xfrm>
            <a:off x="796492" y="382185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sẽ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gì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trong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những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trường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hợp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24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13174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1BE4694D-AAE3-1E59-FF55-79AA5E235602}"/>
              </a:ext>
            </a:extLst>
          </p:cNvPr>
          <p:cNvSpPr txBox="1">
            <a:spLocks/>
          </p:cNvSpPr>
          <p:nvPr/>
        </p:nvSpPr>
        <p:spPr>
          <a:xfrm>
            <a:off x="3684495" y="1724163"/>
            <a:ext cx="4531659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tiền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lên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với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thân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trong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nhà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745D95-DDFF-DB37-AD03-71BBFFB3C0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" r="2686"/>
          <a:stretch/>
        </p:blipFill>
        <p:spPr>
          <a:xfrm>
            <a:off x="796492" y="544605"/>
            <a:ext cx="2726637" cy="33105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44EBE1-29F8-47E2-F512-E4F935FB9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30" b="89630" l="5594" r="96154">
                        <a14:foregroundMark x1="7692" y1="18519" x2="7692" y2="18519"/>
                        <a14:foregroundMark x1="8042" y1="27407" x2="8042" y2="27407"/>
                        <a14:foregroundMark x1="16084" y1="28148" x2="16084" y2="28148"/>
                        <a14:foregroundMark x1="15734" y1="15556" x2="15734" y2="15556"/>
                        <a14:foregroundMark x1="8042" y1="9630" x2="8042" y2="9630"/>
                        <a14:foregroundMark x1="8392" y1="65185" x2="8392" y2="65185"/>
                        <a14:foregroundMark x1="20280" y1="68889" x2="20280" y2="68889"/>
                        <a14:foregroundMark x1="20629" y1="74074" x2="20629" y2="74074"/>
                        <a14:foregroundMark x1="13287" y1="38519" x2="13287" y2="38519"/>
                        <a14:foregroundMark x1="5944" y1="38519" x2="5944" y2="38519"/>
                        <a14:foregroundMark x1="96154" y1="25185" x2="96154" y2="25185"/>
                        <a14:foregroundMark x1="15035" y1="33333" x2="15035" y2="33333"/>
                        <a14:foregroundMark x1="52098" y1="85926" x2="52098" y2="85926"/>
                        <a14:foregroundMark x1="19930" y1="33333" x2="19930" y2="3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838" y="133564"/>
            <a:ext cx="1142489" cy="53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5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9">
            <a:extLst>
              <a:ext uri="{FF2B5EF4-FFF2-40B4-BE49-F238E27FC236}">
                <a16:creationId xmlns:a16="http://schemas.microsoft.com/office/drawing/2014/main" id="{993AE052-9698-EED2-BAAE-51A596134A2E}"/>
              </a:ext>
            </a:extLst>
          </p:cNvPr>
          <p:cNvSpPr txBox="1">
            <a:spLocks/>
          </p:cNvSpPr>
          <p:nvPr/>
        </p:nvSpPr>
        <p:spPr>
          <a:xfrm>
            <a:off x="915909" y="1799302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880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3" name="Long - Kanto Wild Pokemon Battle.wav"/>
          </p:stSnd>
        </p:sndAc>
      </p:transition>
    </mc:Choice>
    <mc:Fallback xmlns="">
      <p:transition spd="slow">
        <p:fade/>
        <p:sndAc>
          <p:stSnd>
            <p:snd r:embed="rId5" name="Long - Kanto Wild Pokemon Battle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1934DA-22B1-8003-045D-A65647147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810" y="580941"/>
            <a:ext cx="2866006" cy="3291813"/>
          </a:xfrm>
          <a:prstGeom prst="rect">
            <a:avLst/>
          </a:prstGeom>
        </p:spPr>
      </p:pic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1BE4694D-AAE3-1E59-FF55-79AA5E235602}"/>
              </a:ext>
            </a:extLst>
          </p:cNvPr>
          <p:cNvSpPr txBox="1">
            <a:spLocks/>
          </p:cNvSpPr>
          <p:nvPr/>
        </p:nvSpPr>
        <p:spPr>
          <a:xfrm>
            <a:off x="3684495" y="1724163"/>
            <a:ext cx="4531659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đồng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hồ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nguyên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lên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đưa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bác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bảo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vệ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thầy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cô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giáo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4EBE1-29F8-47E2-F512-E4F935FB9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30" b="89630" l="5594" r="96154">
                        <a14:foregroundMark x1="7692" y1="18519" x2="7692" y2="18519"/>
                        <a14:foregroundMark x1="8042" y1="27407" x2="8042" y2="27407"/>
                        <a14:foregroundMark x1="16084" y1="28148" x2="16084" y2="28148"/>
                        <a14:foregroundMark x1="15734" y1="15556" x2="15734" y2="15556"/>
                        <a14:foregroundMark x1="8042" y1="9630" x2="8042" y2="9630"/>
                        <a14:foregroundMark x1="8392" y1="65185" x2="8392" y2="65185"/>
                        <a14:foregroundMark x1="20280" y1="68889" x2="20280" y2="68889"/>
                        <a14:foregroundMark x1="20629" y1="74074" x2="20629" y2="74074"/>
                        <a14:foregroundMark x1="13287" y1="38519" x2="13287" y2="38519"/>
                        <a14:foregroundMark x1="5944" y1="38519" x2="5944" y2="38519"/>
                        <a14:foregroundMark x1="96154" y1="25185" x2="96154" y2="25185"/>
                        <a14:foregroundMark x1="15035" y1="33333" x2="15035" y2="33333"/>
                        <a14:foregroundMark x1="52098" y1="85926" x2="52098" y2="85926"/>
                        <a14:foregroundMark x1="19930" y1="33333" x2="19930" y2="3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838" y="133564"/>
            <a:ext cx="1142489" cy="53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5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492253-B82E-3DE7-1507-FF2AC273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05" y="672850"/>
            <a:ext cx="3175833" cy="3112497"/>
          </a:xfrm>
          <a:prstGeom prst="rect">
            <a:avLst/>
          </a:prstGeom>
        </p:spPr>
      </p:pic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1BE4694D-AAE3-1E59-FF55-79AA5E235602}"/>
              </a:ext>
            </a:extLst>
          </p:cNvPr>
          <p:cNvSpPr txBox="1">
            <a:spLocks/>
          </p:cNvSpPr>
          <p:nvPr/>
        </p:nvSpPr>
        <p:spPr>
          <a:xfrm>
            <a:off x="3839136" y="1717440"/>
            <a:ext cx="4531659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ba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lô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nguyên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nhờ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bác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bảo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vệ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4EBE1-29F8-47E2-F512-E4F935FB92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30" b="89630" l="5594" r="96154">
                        <a14:foregroundMark x1="7692" y1="18519" x2="7692" y2="18519"/>
                        <a14:foregroundMark x1="8042" y1="27407" x2="8042" y2="27407"/>
                        <a14:foregroundMark x1="16084" y1="28148" x2="16084" y2="28148"/>
                        <a14:foregroundMark x1="15734" y1="15556" x2="15734" y2="15556"/>
                        <a14:foregroundMark x1="8042" y1="9630" x2="8042" y2="9630"/>
                        <a14:foregroundMark x1="8392" y1="65185" x2="8392" y2="65185"/>
                        <a14:foregroundMark x1="20280" y1="68889" x2="20280" y2="68889"/>
                        <a14:foregroundMark x1="20629" y1="74074" x2="20629" y2="74074"/>
                        <a14:foregroundMark x1="13287" y1="38519" x2="13287" y2="38519"/>
                        <a14:foregroundMark x1="5944" y1="38519" x2="5944" y2="38519"/>
                        <a14:foregroundMark x1="96154" y1="25185" x2="96154" y2="25185"/>
                        <a14:foregroundMark x1="15035" y1="33333" x2="15035" y2="33333"/>
                        <a14:foregroundMark x1="52098" y1="85926" x2="52098" y2="85926"/>
                        <a14:foregroundMark x1="19930" y1="33333" x2="19930" y2="3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838" y="133564"/>
            <a:ext cx="1142489" cy="53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7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9">
            <a:extLst>
              <a:ext uri="{FF2B5EF4-FFF2-40B4-BE49-F238E27FC236}">
                <a16:creationId xmlns:a16="http://schemas.microsoft.com/office/drawing/2014/main" id="{340640CC-F974-A896-4346-D24E08E44418}"/>
              </a:ext>
            </a:extLst>
          </p:cNvPr>
          <p:cNvSpPr txBox="1">
            <a:spLocks/>
          </p:cNvSpPr>
          <p:nvPr/>
        </p:nvSpPr>
        <p:spPr>
          <a:xfrm>
            <a:off x="1407405" y="1558499"/>
            <a:ext cx="6815471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Kết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luận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thật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thà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thực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biết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phù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hợp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giúp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0599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9">
            <a:extLst>
              <a:ext uri="{FF2B5EF4-FFF2-40B4-BE49-F238E27FC236}">
                <a16:creationId xmlns:a16="http://schemas.microsoft.com/office/drawing/2014/main" id="{CE991A89-9E95-513B-1CD3-59627E007583}"/>
              </a:ext>
            </a:extLst>
          </p:cNvPr>
          <p:cNvSpPr txBox="1">
            <a:spLocks/>
          </p:cNvSpPr>
          <p:nvPr/>
        </p:nvSpPr>
        <p:spPr>
          <a:xfrm>
            <a:off x="1232593" y="1853968"/>
            <a:ext cx="6815471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rơi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ta</a:t>
            </a:r>
          </a:p>
          <a:p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Nếu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nhặt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thật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thà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2800" b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ngay</a:t>
            </a:r>
            <a:endParaRPr lang="en-US" sz="2800" b="0" dirty="0">
              <a:solidFill>
                <a:srgbClr val="C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4885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2" name="Google Shape;5722;p92"/>
          <p:cNvSpPr txBox="1">
            <a:spLocks noGrp="1"/>
          </p:cNvSpPr>
          <p:nvPr>
            <p:ph type="title"/>
          </p:nvPr>
        </p:nvSpPr>
        <p:spPr>
          <a:xfrm>
            <a:off x="2355563" y="1080710"/>
            <a:ext cx="446558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DẶN DÒ</a:t>
            </a:r>
            <a:endParaRPr sz="9600" dirty="0"/>
          </a:p>
        </p:txBody>
      </p:sp>
      <p:grpSp>
        <p:nvGrpSpPr>
          <p:cNvPr id="5733" name="Google Shape;5733;p92"/>
          <p:cNvGrpSpPr/>
          <p:nvPr/>
        </p:nvGrpSpPr>
        <p:grpSpPr>
          <a:xfrm>
            <a:off x="2949154" y="1943735"/>
            <a:ext cx="3413834" cy="2347787"/>
            <a:chOff x="3121029" y="1943656"/>
            <a:chExt cx="3241700" cy="2229405"/>
          </a:xfrm>
        </p:grpSpPr>
        <p:grpSp>
          <p:nvGrpSpPr>
            <p:cNvPr id="5734" name="Google Shape;5734;p92"/>
            <p:cNvGrpSpPr/>
            <p:nvPr/>
          </p:nvGrpSpPr>
          <p:grpSpPr>
            <a:xfrm>
              <a:off x="3121029" y="1943656"/>
              <a:ext cx="3241700" cy="2229405"/>
              <a:chOff x="1005846" y="875908"/>
              <a:chExt cx="6509438" cy="4476717"/>
            </a:xfrm>
          </p:grpSpPr>
          <p:sp>
            <p:nvSpPr>
              <p:cNvPr id="5735" name="Google Shape;5735;p92"/>
              <p:cNvSpPr/>
              <p:nvPr/>
            </p:nvSpPr>
            <p:spPr>
              <a:xfrm>
                <a:off x="1005846" y="1417123"/>
                <a:ext cx="705525" cy="220650"/>
              </a:xfrm>
              <a:custGeom>
                <a:avLst/>
                <a:gdLst/>
                <a:ahLst/>
                <a:cxnLst/>
                <a:rect l="l" t="t" r="r" b="b"/>
                <a:pathLst>
                  <a:path w="28221" h="8826" extrusionOk="0">
                    <a:moveTo>
                      <a:pt x="8183" y="1"/>
                    </a:moveTo>
                    <a:cubicBezTo>
                      <a:pt x="7793" y="1"/>
                      <a:pt x="7377" y="77"/>
                      <a:pt x="6938" y="253"/>
                    </a:cubicBezTo>
                    <a:cubicBezTo>
                      <a:pt x="3603" y="1620"/>
                      <a:pt x="4870" y="6390"/>
                      <a:pt x="4870" y="6390"/>
                    </a:cubicBezTo>
                    <a:cubicBezTo>
                      <a:pt x="4870" y="6390"/>
                      <a:pt x="3405" y="5021"/>
                      <a:pt x="1906" y="5021"/>
                    </a:cubicBezTo>
                    <a:cubicBezTo>
                      <a:pt x="1871" y="5021"/>
                      <a:pt x="1836" y="5021"/>
                      <a:pt x="1801" y="5023"/>
                    </a:cubicBezTo>
                    <a:cubicBezTo>
                      <a:pt x="267" y="5123"/>
                      <a:pt x="0" y="8826"/>
                      <a:pt x="0" y="8826"/>
                    </a:cubicBezTo>
                    <a:lnTo>
                      <a:pt x="28220" y="8826"/>
                    </a:lnTo>
                    <a:cubicBezTo>
                      <a:pt x="28220" y="8826"/>
                      <a:pt x="26953" y="4756"/>
                      <a:pt x="23150" y="3055"/>
                    </a:cubicBezTo>
                    <a:cubicBezTo>
                      <a:pt x="22552" y="2783"/>
                      <a:pt x="21991" y="2676"/>
                      <a:pt x="21479" y="2676"/>
                    </a:cubicBezTo>
                    <a:cubicBezTo>
                      <a:pt x="19534" y="2676"/>
                      <a:pt x="18280" y="4222"/>
                      <a:pt x="18280" y="4222"/>
                    </a:cubicBezTo>
                    <a:cubicBezTo>
                      <a:pt x="18280" y="4222"/>
                      <a:pt x="18480" y="1354"/>
                      <a:pt x="15845" y="786"/>
                    </a:cubicBezTo>
                    <a:cubicBezTo>
                      <a:pt x="15637" y="744"/>
                      <a:pt x="15439" y="724"/>
                      <a:pt x="15251" y="724"/>
                    </a:cubicBezTo>
                    <a:cubicBezTo>
                      <a:pt x="13089" y="724"/>
                      <a:pt x="12242" y="3322"/>
                      <a:pt x="12242" y="3322"/>
                    </a:cubicBezTo>
                    <a:cubicBezTo>
                      <a:pt x="12242" y="3322"/>
                      <a:pt x="10758" y="1"/>
                      <a:pt x="8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6" name="Google Shape;5736;p92"/>
              <p:cNvSpPr/>
              <p:nvPr/>
            </p:nvSpPr>
            <p:spPr>
              <a:xfrm>
                <a:off x="6713009" y="875908"/>
                <a:ext cx="802275" cy="244775"/>
              </a:xfrm>
              <a:custGeom>
                <a:avLst/>
                <a:gdLst/>
                <a:ahLst/>
                <a:cxnLst/>
                <a:rect l="l" t="t" r="r" b="b"/>
                <a:pathLst>
                  <a:path w="32091" h="9791" extrusionOk="0">
                    <a:moveTo>
                      <a:pt x="15918" y="1"/>
                    </a:moveTo>
                    <a:cubicBezTo>
                      <a:pt x="15628" y="1"/>
                      <a:pt x="15326" y="27"/>
                      <a:pt x="15011" y="83"/>
                    </a:cubicBezTo>
                    <a:cubicBezTo>
                      <a:pt x="10141" y="951"/>
                      <a:pt x="11042" y="7389"/>
                      <a:pt x="11042" y="7389"/>
                    </a:cubicBezTo>
                    <a:cubicBezTo>
                      <a:pt x="11042" y="7389"/>
                      <a:pt x="9442" y="3901"/>
                      <a:pt x="6498" y="3901"/>
                    </a:cubicBezTo>
                    <a:cubicBezTo>
                      <a:pt x="6122" y="3901"/>
                      <a:pt x="5724" y="3958"/>
                      <a:pt x="5304" y="4086"/>
                    </a:cubicBezTo>
                    <a:cubicBezTo>
                      <a:pt x="1602" y="5254"/>
                      <a:pt x="1" y="9790"/>
                      <a:pt x="1" y="9790"/>
                    </a:cubicBezTo>
                    <a:lnTo>
                      <a:pt x="32090" y="9457"/>
                    </a:lnTo>
                    <a:cubicBezTo>
                      <a:pt x="32090" y="9457"/>
                      <a:pt x="29121" y="6688"/>
                      <a:pt x="26153" y="4720"/>
                    </a:cubicBezTo>
                    <a:cubicBezTo>
                      <a:pt x="25354" y="4205"/>
                      <a:pt x="24671" y="4016"/>
                      <a:pt x="24098" y="4016"/>
                    </a:cubicBezTo>
                    <a:cubicBezTo>
                      <a:pt x="22520" y="4016"/>
                      <a:pt x="21783" y="5454"/>
                      <a:pt x="21783" y="5454"/>
                    </a:cubicBezTo>
                    <a:cubicBezTo>
                      <a:pt x="21783" y="5454"/>
                      <a:pt x="20091" y="1"/>
                      <a:pt x="159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7" name="Google Shape;5737;p92"/>
              <p:cNvSpPr/>
              <p:nvPr/>
            </p:nvSpPr>
            <p:spPr>
              <a:xfrm>
                <a:off x="4291575" y="1612675"/>
                <a:ext cx="555425" cy="169900"/>
              </a:xfrm>
              <a:custGeom>
                <a:avLst/>
                <a:gdLst/>
                <a:ahLst/>
                <a:cxnLst/>
                <a:rect l="l" t="t" r="r" b="b"/>
                <a:pathLst>
                  <a:path w="22217" h="6796" extrusionOk="0">
                    <a:moveTo>
                      <a:pt x="11003" y="0"/>
                    </a:moveTo>
                    <a:cubicBezTo>
                      <a:pt x="10802" y="0"/>
                      <a:pt x="10592" y="19"/>
                      <a:pt x="10374" y="57"/>
                    </a:cubicBezTo>
                    <a:cubicBezTo>
                      <a:pt x="7005" y="658"/>
                      <a:pt x="7639" y="5094"/>
                      <a:pt x="7639" y="5094"/>
                    </a:cubicBezTo>
                    <a:cubicBezTo>
                      <a:pt x="7639" y="5094"/>
                      <a:pt x="6543" y="2693"/>
                      <a:pt x="4512" y="2693"/>
                    </a:cubicBezTo>
                    <a:cubicBezTo>
                      <a:pt x="4247" y="2693"/>
                      <a:pt x="3966" y="2734"/>
                      <a:pt x="3670" y="2826"/>
                    </a:cubicBezTo>
                    <a:cubicBezTo>
                      <a:pt x="1101" y="3627"/>
                      <a:pt x="0" y="6796"/>
                      <a:pt x="0" y="6796"/>
                    </a:cubicBezTo>
                    <a:lnTo>
                      <a:pt x="22216" y="6529"/>
                    </a:lnTo>
                    <a:cubicBezTo>
                      <a:pt x="22216" y="6529"/>
                      <a:pt x="20181" y="4627"/>
                      <a:pt x="18113" y="3260"/>
                    </a:cubicBezTo>
                    <a:cubicBezTo>
                      <a:pt x="17560" y="2909"/>
                      <a:pt x="17088" y="2779"/>
                      <a:pt x="16692" y="2779"/>
                    </a:cubicBezTo>
                    <a:cubicBezTo>
                      <a:pt x="15585" y="2779"/>
                      <a:pt x="15078" y="3793"/>
                      <a:pt x="15078" y="3793"/>
                    </a:cubicBezTo>
                    <a:cubicBezTo>
                      <a:pt x="15078" y="3793"/>
                      <a:pt x="13911" y="0"/>
                      <a:pt x="110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8" name="Google Shape;5738;p92"/>
              <p:cNvSpPr/>
              <p:nvPr/>
            </p:nvSpPr>
            <p:spPr>
              <a:xfrm>
                <a:off x="5278523" y="5084825"/>
                <a:ext cx="881500" cy="267800"/>
              </a:xfrm>
              <a:custGeom>
                <a:avLst/>
                <a:gdLst/>
                <a:ahLst/>
                <a:cxnLst/>
                <a:rect l="l" t="t" r="r" b="b"/>
                <a:pathLst>
                  <a:path w="35260" h="10712" extrusionOk="0">
                    <a:moveTo>
                      <a:pt x="17535" y="1"/>
                    </a:moveTo>
                    <a:cubicBezTo>
                      <a:pt x="17250" y="1"/>
                      <a:pt x="16953" y="23"/>
                      <a:pt x="16646" y="71"/>
                    </a:cubicBezTo>
                    <a:cubicBezTo>
                      <a:pt x="11309" y="938"/>
                      <a:pt x="12176" y="8010"/>
                      <a:pt x="12176" y="8010"/>
                    </a:cubicBezTo>
                    <a:cubicBezTo>
                      <a:pt x="12176" y="8010"/>
                      <a:pt x="10472" y="4094"/>
                      <a:pt x="7181" y="4094"/>
                    </a:cubicBezTo>
                    <a:cubicBezTo>
                      <a:pt x="6789" y="4094"/>
                      <a:pt x="6375" y="4150"/>
                      <a:pt x="5939" y="4274"/>
                    </a:cubicBezTo>
                    <a:cubicBezTo>
                      <a:pt x="1836" y="5475"/>
                      <a:pt x="1" y="10445"/>
                      <a:pt x="1" y="10445"/>
                    </a:cubicBezTo>
                    <a:lnTo>
                      <a:pt x="35259" y="10712"/>
                    </a:lnTo>
                    <a:cubicBezTo>
                      <a:pt x="35259" y="10712"/>
                      <a:pt x="32057" y="7610"/>
                      <a:pt x="28822" y="5408"/>
                    </a:cubicBezTo>
                    <a:cubicBezTo>
                      <a:pt x="27923" y="4803"/>
                      <a:pt x="27152" y="4583"/>
                      <a:pt x="26508" y="4583"/>
                    </a:cubicBezTo>
                    <a:cubicBezTo>
                      <a:pt x="24809" y="4583"/>
                      <a:pt x="23985" y="6108"/>
                      <a:pt x="23985" y="6108"/>
                    </a:cubicBezTo>
                    <a:cubicBezTo>
                      <a:pt x="23985" y="6108"/>
                      <a:pt x="22235" y="1"/>
                      <a:pt x="175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9" name="Google Shape;5739;p92"/>
              <p:cNvSpPr/>
              <p:nvPr/>
            </p:nvSpPr>
            <p:spPr>
              <a:xfrm>
                <a:off x="1813568" y="4723280"/>
                <a:ext cx="880650" cy="267925"/>
              </a:xfrm>
              <a:custGeom>
                <a:avLst/>
                <a:gdLst/>
                <a:ahLst/>
                <a:cxnLst/>
                <a:rect l="l" t="t" r="r" b="b"/>
                <a:pathLst>
                  <a:path w="35226" h="10717" extrusionOk="0">
                    <a:moveTo>
                      <a:pt x="17562" y="0"/>
                    </a:moveTo>
                    <a:cubicBezTo>
                      <a:pt x="17268" y="0"/>
                      <a:pt x="16963" y="24"/>
                      <a:pt x="16646" y="76"/>
                    </a:cubicBezTo>
                    <a:cubicBezTo>
                      <a:pt x="11309" y="943"/>
                      <a:pt x="12176" y="8015"/>
                      <a:pt x="12176" y="8015"/>
                    </a:cubicBezTo>
                    <a:cubicBezTo>
                      <a:pt x="12176" y="8015"/>
                      <a:pt x="10444" y="4099"/>
                      <a:pt x="7148" y="4099"/>
                    </a:cubicBezTo>
                    <a:cubicBezTo>
                      <a:pt x="6756" y="4099"/>
                      <a:pt x="6341" y="4155"/>
                      <a:pt x="5905" y="4279"/>
                    </a:cubicBezTo>
                    <a:cubicBezTo>
                      <a:pt x="1802" y="5480"/>
                      <a:pt x="0" y="10450"/>
                      <a:pt x="0" y="10450"/>
                    </a:cubicBezTo>
                    <a:lnTo>
                      <a:pt x="35226" y="10717"/>
                    </a:lnTo>
                    <a:cubicBezTo>
                      <a:pt x="35226" y="10717"/>
                      <a:pt x="32057" y="7581"/>
                      <a:pt x="28788" y="5380"/>
                    </a:cubicBezTo>
                    <a:cubicBezTo>
                      <a:pt x="27905" y="4779"/>
                      <a:pt x="27147" y="4561"/>
                      <a:pt x="26510" y="4561"/>
                    </a:cubicBezTo>
                    <a:cubicBezTo>
                      <a:pt x="24813" y="4561"/>
                      <a:pt x="23984" y="6113"/>
                      <a:pt x="23984" y="6113"/>
                    </a:cubicBezTo>
                    <a:cubicBezTo>
                      <a:pt x="23984" y="6113"/>
                      <a:pt x="22242" y="0"/>
                      <a:pt x="17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0" name="Google Shape;5740;p92"/>
              <p:cNvSpPr/>
              <p:nvPr/>
            </p:nvSpPr>
            <p:spPr>
              <a:xfrm>
                <a:off x="3813725" y="1931800"/>
                <a:ext cx="1313425" cy="1478200"/>
              </a:xfrm>
              <a:custGeom>
                <a:avLst/>
                <a:gdLst/>
                <a:ahLst/>
                <a:cxnLst/>
                <a:rect l="l" t="t" r="r" b="b"/>
                <a:pathLst>
                  <a:path w="52537" h="59128" extrusionOk="0">
                    <a:moveTo>
                      <a:pt x="32242" y="0"/>
                    </a:moveTo>
                    <a:cubicBezTo>
                      <a:pt x="31907" y="0"/>
                      <a:pt x="31567" y="11"/>
                      <a:pt x="31223" y="35"/>
                    </a:cubicBezTo>
                    <a:cubicBezTo>
                      <a:pt x="31223" y="35"/>
                      <a:pt x="24285" y="3371"/>
                      <a:pt x="22617" y="13511"/>
                    </a:cubicBezTo>
                    <a:cubicBezTo>
                      <a:pt x="21216" y="22051"/>
                      <a:pt x="22483" y="26087"/>
                      <a:pt x="15779" y="28855"/>
                    </a:cubicBezTo>
                    <a:cubicBezTo>
                      <a:pt x="9074" y="31624"/>
                      <a:pt x="4971" y="30890"/>
                      <a:pt x="4437" y="34293"/>
                    </a:cubicBezTo>
                    <a:cubicBezTo>
                      <a:pt x="3303" y="41865"/>
                      <a:pt x="11842" y="39463"/>
                      <a:pt x="6205" y="43366"/>
                    </a:cubicBezTo>
                    <a:cubicBezTo>
                      <a:pt x="534" y="47269"/>
                      <a:pt x="1" y="53573"/>
                      <a:pt x="5371" y="54574"/>
                    </a:cubicBezTo>
                    <a:cubicBezTo>
                      <a:pt x="5849" y="54663"/>
                      <a:pt x="6307" y="54702"/>
                      <a:pt x="6746" y="54702"/>
                    </a:cubicBezTo>
                    <a:cubicBezTo>
                      <a:pt x="9945" y="54702"/>
                      <a:pt x="12153" y="52629"/>
                      <a:pt x="13686" y="52629"/>
                    </a:cubicBezTo>
                    <a:cubicBezTo>
                      <a:pt x="14310" y="52629"/>
                      <a:pt x="14823" y="52973"/>
                      <a:pt x="15245" y="53940"/>
                    </a:cubicBezTo>
                    <a:cubicBezTo>
                      <a:pt x="16336" y="56441"/>
                      <a:pt x="18466" y="59128"/>
                      <a:pt x="20936" y="59128"/>
                    </a:cubicBezTo>
                    <a:cubicBezTo>
                      <a:pt x="22091" y="59128"/>
                      <a:pt x="23319" y="58541"/>
                      <a:pt x="24551" y="57076"/>
                    </a:cubicBezTo>
                    <a:cubicBezTo>
                      <a:pt x="27899" y="53059"/>
                      <a:pt x="31347" y="49500"/>
                      <a:pt x="35873" y="49500"/>
                    </a:cubicBezTo>
                    <a:cubicBezTo>
                      <a:pt x="36534" y="49500"/>
                      <a:pt x="37218" y="49576"/>
                      <a:pt x="37928" y="49737"/>
                    </a:cubicBezTo>
                    <a:cubicBezTo>
                      <a:pt x="38703" y="49918"/>
                      <a:pt x="39472" y="50004"/>
                      <a:pt x="40224" y="50004"/>
                    </a:cubicBezTo>
                    <a:cubicBezTo>
                      <a:pt x="44879" y="50004"/>
                      <a:pt x="48858" y="46707"/>
                      <a:pt x="49202" y="42198"/>
                    </a:cubicBezTo>
                    <a:cubicBezTo>
                      <a:pt x="49603" y="36995"/>
                      <a:pt x="46400" y="28422"/>
                      <a:pt x="49503" y="25586"/>
                    </a:cubicBezTo>
                    <a:cubicBezTo>
                      <a:pt x="52537" y="22813"/>
                      <a:pt x="47179" y="0"/>
                      <a:pt x="322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1" name="Google Shape;5741;p92"/>
              <p:cNvSpPr/>
              <p:nvPr/>
            </p:nvSpPr>
            <p:spPr>
              <a:xfrm>
                <a:off x="4786100" y="2754925"/>
                <a:ext cx="279375" cy="311900"/>
              </a:xfrm>
              <a:custGeom>
                <a:avLst/>
                <a:gdLst/>
                <a:ahLst/>
                <a:cxnLst/>
                <a:rect l="l" t="t" r="r" b="b"/>
                <a:pathLst>
                  <a:path w="11175" h="12476" extrusionOk="0">
                    <a:moveTo>
                      <a:pt x="2735" y="0"/>
                    </a:moveTo>
                    <a:lnTo>
                      <a:pt x="2735" y="0"/>
                    </a:lnTo>
                    <a:cubicBezTo>
                      <a:pt x="0" y="2969"/>
                      <a:pt x="3669" y="9373"/>
                      <a:pt x="3669" y="9373"/>
                    </a:cubicBezTo>
                    <a:lnTo>
                      <a:pt x="6271" y="12476"/>
                    </a:lnTo>
                    <a:lnTo>
                      <a:pt x="11175" y="10307"/>
                    </a:lnTo>
                    <a:cubicBezTo>
                      <a:pt x="7672" y="2369"/>
                      <a:pt x="2736" y="0"/>
                      <a:pt x="27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2" name="Google Shape;5742;p92"/>
              <p:cNvSpPr/>
              <p:nvPr/>
            </p:nvSpPr>
            <p:spPr>
              <a:xfrm>
                <a:off x="4289075" y="2711550"/>
                <a:ext cx="721375" cy="1155875"/>
              </a:xfrm>
              <a:custGeom>
                <a:avLst/>
                <a:gdLst/>
                <a:ahLst/>
                <a:cxnLst/>
                <a:rect l="l" t="t" r="r" b="b"/>
                <a:pathLst>
                  <a:path w="28855" h="46235" extrusionOk="0">
                    <a:moveTo>
                      <a:pt x="12158" y="0"/>
                    </a:moveTo>
                    <a:cubicBezTo>
                      <a:pt x="11825" y="0"/>
                      <a:pt x="6795" y="125"/>
                      <a:pt x="3603" y="7573"/>
                    </a:cubicBezTo>
                    <a:cubicBezTo>
                      <a:pt x="3569" y="7673"/>
                      <a:pt x="3536" y="7739"/>
                      <a:pt x="3503" y="7839"/>
                    </a:cubicBezTo>
                    <a:cubicBezTo>
                      <a:pt x="3336" y="8273"/>
                      <a:pt x="3136" y="8740"/>
                      <a:pt x="2969" y="9240"/>
                    </a:cubicBezTo>
                    <a:cubicBezTo>
                      <a:pt x="0" y="17980"/>
                      <a:pt x="567" y="29989"/>
                      <a:pt x="334" y="40496"/>
                    </a:cubicBezTo>
                    <a:cubicBezTo>
                      <a:pt x="288" y="42532"/>
                      <a:pt x="2390" y="46235"/>
                      <a:pt x="7109" y="46235"/>
                    </a:cubicBezTo>
                    <a:cubicBezTo>
                      <a:pt x="9196" y="46235"/>
                      <a:pt x="11794" y="45511"/>
                      <a:pt x="14944" y="43598"/>
                    </a:cubicBezTo>
                    <a:cubicBezTo>
                      <a:pt x="23417" y="38461"/>
                      <a:pt x="24851" y="38495"/>
                      <a:pt x="26119" y="36226"/>
                    </a:cubicBezTo>
                    <a:cubicBezTo>
                      <a:pt x="28854" y="31189"/>
                      <a:pt x="23951" y="23417"/>
                      <a:pt x="24818" y="15245"/>
                    </a:cubicBezTo>
                    <a:cubicBezTo>
                      <a:pt x="25685" y="7072"/>
                      <a:pt x="26085" y="2536"/>
                      <a:pt x="20415" y="701"/>
                    </a:cubicBezTo>
                    <a:lnTo>
                      <a:pt x="12176" y="0"/>
                    </a:lnTo>
                    <a:cubicBezTo>
                      <a:pt x="12176" y="0"/>
                      <a:pt x="12170" y="0"/>
                      <a:pt x="121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3" name="Google Shape;5743;p92"/>
              <p:cNvSpPr/>
              <p:nvPr/>
            </p:nvSpPr>
            <p:spPr>
              <a:xfrm>
                <a:off x="4155650" y="2738225"/>
                <a:ext cx="474525" cy="726400"/>
              </a:xfrm>
              <a:custGeom>
                <a:avLst/>
                <a:gdLst/>
                <a:ahLst/>
                <a:cxnLst/>
                <a:rect l="l" t="t" r="r" b="b"/>
                <a:pathLst>
                  <a:path w="18981" h="29056" extrusionOk="0">
                    <a:moveTo>
                      <a:pt x="14143" y="1"/>
                    </a:moveTo>
                    <a:cubicBezTo>
                      <a:pt x="14143" y="1"/>
                      <a:pt x="7305" y="3370"/>
                      <a:pt x="3336" y="17313"/>
                    </a:cubicBezTo>
                    <a:cubicBezTo>
                      <a:pt x="0" y="28922"/>
                      <a:pt x="11508" y="29055"/>
                      <a:pt x="11508" y="29055"/>
                    </a:cubicBezTo>
                    <a:lnTo>
                      <a:pt x="14944" y="23418"/>
                    </a:lnTo>
                    <a:cubicBezTo>
                      <a:pt x="14944" y="23418"/>
                      <a:pt x="12676" y="23351"/>
                      <a:pt x="11075" y="20682"/>
                    </a:cubicBezTo>
                    <a:cubicBezTo>
                      <a:pt x="9473" y="18014"/>
                      <a:pt x="16145" y="7840"/>
                      <a:pt x="16145" y="7840"/>
                    </a:cubicBezTo>
                    <a:cubicBezTo>
                      <a:pt x="16145" y="7840"/>
                      <a:pt x="18980" y="3670"/>
                      <a:pt x="141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4" name="Google Shape;5744;p92"/>
              <p:cNvSpPr/>
              <p:nvPr/>
            </p:nvSpPr>
            <p:spPr>
              <a:xfrm>
                <a:off x="4623475" y="2864925"/>
                <a:ext cx="204325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3001" extrusionOk="0">
                    <a:moveTo>
                      <a:pt x="7677" y="1"/>
                    </a:moveTo>
                    <a:cubicBezTo>
                      <a:pt x="7534" y="1"/>
                      <a:pt x="7392" y="74"/>
                      <a:pt x="7306" y="203"/>
                    </a:cubicBezTo>
                    <a:cubicBezTo>
                      <a:pt x="7220" y="289"/>
                      <a:pt x="5952" y="2089"/>
                      <a:pt x="2553" y="2089"/>
                    </a:cubicBezTo>
                    <a:cubicBezTo>
                      <a:pt x="1958" y="2089"/>
                      <a:pt x="1298" y="2034"/>
                      <a:pt x="567" y="1905"/>
                    </a:cubicBezTo>
                    <a:cubicBezTo>
                      <a:pt x="533" y="1895"/>
                      <a:pt x="498" y="1890"/>
                      <a:pt x="464" y="1890"/>
                    </a:cubicBezTo>
                    <a:cubicBezTo>
                      <a:pt x="268" y="1890"/>
                      <a:pt x="91" y="2044"/>
                      <a:pt x="34" y="2272"/>
                    </a:cubicBezTo>
                    <a:cubicBezTo>
                      <a:pt x="0" y="2505"/>
                      <a:pt x="167" y="2739"/>
                      <a:pt x="401" y="2805"/>
                    </a:cubicBezTo>
                    <a:cubicBezTo>
                      <a:pt x="1182" y="2942"/>
                      <a:pt x="1893" y="3000"/>
                      <a:pt x="2539" y="3000"/>
                    </a:cubicBezTo>
                    <a:cubicBezTo>
                      <a:pt x="6473" y="3000"/>
                      <a:pt x="7982" y="818"/>
                      <a:pt x="8039" y="704"/>
                    </a:cubicBezTo>
                    <a:cubicBezTo>
                      <a:pt x="8173" y="504"/>
                      <a:pt x="8140" y="237"/>
                      <a:pt x="7906" y="70"/>
                    </a:cubicBezTo>
                    <a:cubicBezTo>
                      <a:pt x="7835" y="23"/>
                      <a:pt x="7756" y="1"/>
                      <a:pt x="76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5" name="Google Shape;5745;p92"/>
              <p:cNvSpPr/>
              <p:nvPr/>
            </p:nvSpPr>
            <p:spPr>
              <a:xfrm>
                <a:off x="4589275" y="2621475"/>
                <a:ext cx="252700" cy="212550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8502" extrusionOk="0">
                    <a:moveTo>
                      <a:pt x="2002" y="1"/>
                    </a:moveTo>
                    <a:cubicBezTo>
                      <a:pt x="2002" y="1"/>
                      <a:pt x="1935" y="201"/>
                      <a:pt x="1802" y="501"/>
                    </a:cubicBezTo>
                    <a:cubicBezTo>
                      <a:pt x="1435" y="1335"/>
                      <a:pt x="668" y="3036"/>
                      <a:pt x="1" y="3937"/>
                    </a:cubicBezTo>
                    <a:cubicBezTo>
                      <a:pt x="1" y="3937"/>
                      <a:pt x="2236" y="8501"/>
                      <a:pt x="6212" y="8501"/>
                    </a:cubicBezTo>
                    <a:cubicBezTo>
                      <a:pt x="6970" y="8501"/>
                      <a:pt x="7792" y="8335"/>
                      <a:pt x="8674" y="7940"/>
                    </a:cubicBezTo>
                    <a:cubicBezTo>
                      <a:pt x="8674" y="7940"/>
                      <a:pt x="8774" y="6639"/>
                      <a:pt x="9107" y="5038"/>
                    </a:cubicBezTo>
                    <a:cubicBezTo>
                      <a:pt x="9341" y="4037"/>
                      <a:pt x="9641" y="2936"/>
                      <a:pt x="10108" y="1936"/>
                    </a:cubicBezTo>
                    <a:lnTo>
                      <a:pt x="2002" y="1"/>
                    </a:ln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6" name="Google Shape;5746;p92"/>
              <p:cNvSpPr/>
              <p:nvPr/>
            </p:nvSpPr>
            <p:spPr>
              <a:xfrm>
                <a:off x="4622650" y="2621475"/>
                <a:ext cx="219325" cy="125950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5038" extrusionOk="0">
                    <a:moveTo>
                      <a:pt x="667" y="1"/>
                    </a:moveTo>
                    <a:cubicBezTo>
                      <a:pt x="667" y="1"/>
                      <a:pt x="133" y="1235"/>
                      <a:pt x="0" y="1535"/>
                    </a:cubicBezTo>
                    <a:cubicBezTo>
                      <a:pt x="1368" y="3103"/>
                      <a:pt x="4270" y="4337"/>
                      <a:pt x="7172" y="4938"/>
                    </a:cubicBezTo>
                    <a:cubicBezTo>
                      <a:pt x="7372" y="4971"/>
                      <a:pt x="7572" y="5004"/>
                      <a:pt x="7772" y="5038"/>
                    </a:cubicBezTo>
                    <a:cubicBezTo>
                      <a:pt x="8006" y="4037"/>
                      <a:pt x="8306" y="2936"/>
                      <a:pt x="8773" y="1936"/>
                    </a:cubicBezTo>
                    <a:lnTo>
                      <a:pt x="667" y="1"/>
                    </a:lnTo>
                    <a:close/>
                  </a:path>
                </a:pathLst>
              </a:custGeom>
              <a:solidFill>
                <a:srgbClr val="ED7656">
                  <a:alpha val="59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7" name="Google Shape;5747;p92"/>
              <p:cNvSpPr/>
              <p:nvPr/>
            </p:nvSpPr>
            <p:spPr>
              <a:xfrm>
                <a:off x="5018750" y="2325925"/>
                <a:ext cx="174825" cy="198725"/>
              </a:xfrm>
              <a:custGeom>
                <a:avLst/>
                <a:gdLst/>
                <a:ahLst/>
                <a:cxnLst/>
                <a:rect l="l" t="t" r="r" b="b"/>
                <a:pathLst>
                  <a:path w="6993" h="7949" extrusionOk="0">
                    <a:moveTo>
                      <a:pt x="3221" y="0"/>
                    </a:moveTo>
                    <a:cubicBezTo>
                      <a:pt x="1990" y="0"/>
                      <a:pt x="935" y="748"/>
                      <a:pt x="935" y="748"/>
                    </a:cubicBezTo>
                    <a:cubicBezTo>
                      <a:pt x="301" y="3984"/>
                      <a:pt x="1" y="7753"/>
                      <a:pt x="1" y="7753"/>
                    </a:cubicBezTo>
                    <a:cubicBezTo>
                      <a:pt x="549" y="7887"/>
                      <a:pt x="1059" y="7948"/>
                      <a:pt x="1532" y="7948"/>
                    </a:cubicBezTo>
                    <a:cubicBezTo>
                      <a:pt x="5777" y="7948"/>
                      <a:pt x="6992" y="3000"/>
                      <a:pt x="5371" y="1049"/>
                    </a:cubicBezTo>
                    <a:cubicBezTo>
                      <a:pt x="4710" y="252"/>
                      <a:pt x="3936" y="0"/>
                      <a:pt x="3221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8" name="Google Shape;5748;p92"/>
              <p:cNvSpPr/>
              <p:nvPr/>
            </p:nvSpPr>
            <p:spPr>
              <a:xfrm>
                <a:off x="5040425" y="2382775"/>
                <a:ext cx="94275" cy="84450"/>
              </a:xfrm>
              <a:custGeom>
                <a:avLst/>
                <a:gdLst/>
                <a:ahLst/>
                <a:cxnLst/>
                <a:rect l="l" t="t" r="r" b="b"/>
                <a:pathLst>
                  <a:path w="3771" h="3378" extrusionOk="0">
                    <a:moveTo>
                      <a:pt x="3367" y="0"/>
                    </a:moveTo>
                    <a:cubicBezTo>
                      <a:pt x="3336" y="0"/>
                      <a:pt x="3303" y="3"/>
                      <a:pt x="3270" y="9"/>
                    </a:cubicBezTo>
                    <a:cubicBezTo>
                      <a:pt x="3203" y="75"/>
                      <a:pt x="935" y="943"/>
                      <a:pt x="68" y="2911"/>
                    </a:cubicBezTo>
                    <a:cubicBezTo>
                      <a:pt x="1" y="3078"/>
                      <a:pt x="68" y="3278"/>
                      <a:pt x="234" y="3344"/>
                    </a:cubicBezTo>
                    <a:cubicBezTo>
                      <a:pt x="301" y="3378"/>
                      <a:pt x="368" y="3378"/>
                      <a:pt x="435" y="3378"/>
                    </a:cubicBezTo>
                    <a:cubicBezTo>
                      <a:pt x="535" y="3344"/>
                      <a:pt x="635" y="3278"/>
                      <a:pt x="668" y="3178"/>
                    </a:cubicBezTo>
                    <a:cubicBezTo>
                      <a:pt x="1435" y="1476"/>
                      <a:pt x="3503" y="643"/>
                      <a:pt x="3537" y="643"/>
                    </a:cubicBezTo>
                    <a:cubicBezTo>
                      <a:pt x="3704" y="576"/>
                      <a:pt x="3770" y="376"/>
                      <a:pt x="3704" y="209"/>
                    </a:cubicBezTo>
                    <a:cubicBezTo>
                      <a:pt x="3648" y="70"/>
                      <a:pt x="3523" y="0"/>
                      <a:pt x="3367" y="0"/>
                    </a:cubicBezTo>
                    <a:close/>
                  </a:path>
                </a:pathLst>
              </a:custGeom>
              <a:solidFill>
                <a:srgbClr val="FD84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9" name="Google Shape;5749;p92"/>
              <p:cNvSpPr/>
              <p:nvPr/>
            </p:nvSpPr>
            <p:spPr>
              <a:xfrm>
                <a:off x="5067125" y="2415375"/>
                <a:ext cx="50900" cy="29675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1187" extrusionOk="0">
                    <a:moveTo>
                      <a:pt x="316" y="1"/>
                    </a:moveTo>
                    <a:cubicBezTo>
                      <a:pt x="168" y="1"/>
                      <a:pt x="30" y="126"/>
                      <a:pt x="0" y="306"/>
                    </a:cubicBezTo>
                    <a:cubicBezTo>
                      <a:pt x="0" y="473"/>
                      <a:pt x="134" y="639"/>
                      <a:pt x="301" y="673"/>
                    </a:cubicBezTo>
                    <a:cubicBezTo>
                      <a:pt x="968" y="740"/>
                      <a:pt x="1468" y="1106"/>
                      <a:pt x="1468" y="1106"/>
                    </a:cubicBezTo>
                    <a:cubicBezTo>
                      <a:pt x="1517" y="1155"/>
                      <a:pt x="1584" y="1186"/>
                      <a:pt x="1655" y="1186"/>
                    </a:cubicBezTo>
                    <a:cubicBezTo>
                      <a:pt x="1681" y="1186"/>
                      <a:pt x="1708" y="1182"/>
                      <a:pt x="1735" y="1173"/>
                    </a:cubicBezTo>
                    <a:cubicBezTo>
                      <a:pt x="1802" y="1173"/>
                      <a:pt x="1868" y="1106"/>
                      <a:pt x="1935" y="1073"/>
                    </a:cubicBezTo>
                    <a:cubicBezTo>
                      <a:pt x="2035" y="906"/>
                      <a:pt x="2035" y="706"/>
                      <a:pt x="1868" y="606"/>
                    </a:cubicBezTo>
                    <a:cubicBezTo>
                      <a:pt x="1868" y="573"/>
                      <a:pt x="1235" y="72"/>
                      <a:pt x="367" y="6"/>
                    </a:cubicBezTo>
                    <a:cubicBezTo>
                      <a:pt x="350" y="2"/>
                      <a:pt x="333" y="1"/>
                      <a:pt x="316" y="1"/>
                    </a:cubicBezTo>
                    <a:close/>
                  </a:path>
                </a:pathLst>
              </a:custGeom>
              <a:solidFill>
                <a:srgbClr val="FD84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0" name="Google Shape;5750;p92"/>
              <p:cNvSpPr/>
              <p:nvPr/>
            </p:nvSpPr>
            <p:spPr>
              <a:xfrm>
                <a:off x="4453350" y="1943425"/>
                <a:ext cx="689675" cy="763225"/>
              </a:xfrm>
              <a:custGeom>
                <a:avLst/>
                <a:gdLst/>
                <a:ahLst/>
                <a:cxnLst/>
                <a:rect l="l" t="t" r="r" b="b"/>
                <a:pathLst>
                  <a:path w="27587" h="30529" extrusionOk="0">
                    <a:moveTo>
                      <a:pt x="13743" y="0"/>
                    </a:moveTo>
                    <a:cubicBezTo>
                      <a:pt x="11477" y="0"/>
                      <a:pt x="9088" y="403"/>
                      <a:pt x="6772" y="1438"/>
                    </a:cubicBezTo>
                    <a:cubicBezTo>
                      <a:pt x="3636" y="2872"/>
                      <a:pt x="1502" y="5808"/>
                      <a:pt x="968" y="9210"/>
                    </a:cubicBezTo>
                    <a:cubicBezTo>
                      <a:pt x="1" y="15615"/>
                      <a:pt x="3336" y="25855"/>
                      <a:pt x="9274" y="29024"/>
                    </a:cubicBezTo>
                    <a:cubicBezTo>
                      <a:pt x="11232" y="30074"/>
                      <a:pt x="13140" y="30529"/>
                      <a:pt x="14932" y="30529"/>
                    </a:cubicBezTo>
                    <a:cubicBezTo>
                      <a:pt x="21230" y="30529"/>
                      <a:pt x="26104" y="24911"/>
                      <a:pt x="26753" y="19718"/>
                    </a:cubicBezTo>
                    <a:cubicBezTo>
                      <a:pt x="27353" y="14847"/>
                      <a:pt x="27587" y="6308"/>
                      <a:pt x="25219" y="3773"/>
                    </a:cubicBezTo>
                    <a:cubicBezTo>
                      <a:pt x="23855" y="2292"/>
                      <a:pt x="19147" y="0"/>
                      <a:pt x="13743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1" name="Google Shape;5751;p92"/>
              <p:cNvSpPr/>
              <p:nvPr/>
            </p:nvSpPr>
            <p:spPr>
              <a:xfrm>
                <a:off x="4414000" y="1878025"/>
                <a:ext cx="761350" cy="529025"/>
              </a:xfrm>
              <a:custGeom>
                <a:avLst/>
                <a:gdLst/>
                <a:ahLst/>
                <a:cxnLst/>
                <a:rect l="l" t="t" r="r" b="b"/>
                <a:pathLst>
                  <a:path w="30454" h="21161" extrusionOk="0">
                    <a:moveTo>
                      <a:pt x="14809" y="0"/>
                    </a:moveTo>
                    <a:cubicBezTo>
                      <a:pt x="6373" y="0"/>
                      <a:pt x="0" y="7216"/>
                      <a:pt x="1741" y="14895"/>
                    </a:cubicBezTo>
                    <a:cubicBezTo>
                      <a:pt x="1741" y="14895"/>
                      <a:pt x="1938" y="14831"/>
                      <a:pt x="2226" y="14831"/>
                    </a:cubicBezTo>
                    <a:cubicBezTo>
                      <a:pt x="2817" y="14831"/>
                      <a:pt x="3794" y="15102"/>
                      <a:pt x="4243" y="16763"/>
                    </a:cubicBezTo>
                    <a:cubicBezTo>
                      <a:pt x="4466" y="17586"/>
                      <a:pt x="4784" y="17901"/>
                      <a:pt x="5114" y="17901"/>
                    </a:cubicBezTo>
                    <a:cubicBezTo>
                      <a:pt x="5774" y="17901"/>
                      <a:pt x="6478" y="16641"/>
                      <a:pt x="6545" y="15662"/>
                    </a:cubicBezTo>
                    <a:cubicBezTo>
                      <a:pt x="6645" y="14194"/>
                      <a:pt x="7712" y="11126"/>
                      <a:pt x="9213" y="10358"/>
                    </a:cubicBezTo>
                    <a:cubicBezTo>
                      <a:pt x="9344" y="10289"/>
                      <a:pt x="9519" y="10259"/>
                      <a:pt x="9736" y="10259"/>
                    </a:cubicBezTo>
                    <a:cubicBezTo>
                      <a:pt x="11203" y="10259"/>
                      <a:pt x="14530" y="11654"/>
                      <a:pt x="18114" y="11654"/>
                    </a:cubicBezTo>
                    <a:cubicBezTo>
                      <a:pt x="20084" y="11654"/>
                      <a:pt x="22132" y="11232"/>
                      <a:pt x="23991" y="9925"/>
                    </a:cubicBezTo>
                    <a:cubicBezTo>
                      <a:pt x="23991" y="9925"/>
                      <a:pt x="25125" y="13828"/>
                      <a:pt x="27827" y="14928"/>
                    </a:cubicBezTo>
                    <a:cubicBezTo>
                      <a:pt x="27827" y="14928"/>
                      <a:pt x="27993" y="19632"/>
                      <a:pt x="28460" y="21099"/>
                    </a:cubicBezTo>
                    <a:cubicBezTo>
                      <a:pt x="28474" y="21141"/>
                      <a:pt x="28492" y="21161"/>
                      <a:pt x="28514" y="21161"/>
                    </a:cubicBezTo>
                    <a:cubicBezTo>
                      <a:pt x="28904" y="21161"/>
                      <a:pt x="30454" y="14501"/>
                      <a:pt x="29695" y="10959"/>
                    </a:cubicBezTo>
                    <a:cubicBezTo>
                      <a:pt x="28360" y="4921"/>
                      <a:pt x="24024" y="1018"/>
                      <a:pt x="16685" y="118"/>
                    </a:cubicBezTo>
                    <a:cubicBezTo>
                      <a:pt x="16051" y="38"/>
                      <a:pt x="15424" y="0"/>
                      <a:pt x="148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2" name="Google Shape;5752;p92"/>
              <p:cNvSpPr/>
              <p:nvPr/>
            </p:nvSpPr>
            <p:spPr>
              <a:xfrm>
                <a:off x="4711875" y="2213050"/>
                <a:ext cx="118425" cy="39600"/>
              </a:xfrm>
              <a:custGeom>
                <a:avLst/>
                <a:gdLst/>
                <a:ahLst/>
                <a:cxnLst/>
                <a:rect l="l" t="t" r="r" b="b"/>
                <a:pathLst>
                  <a:path w="4737" h="1584" extrusionOk="0">
                    <a:moveTo>
                      <a:pt x="3211" y="1"/>
                    </a:moveTo>
                    <a:cubicBezTo>
                      <a:pt x="1911" y="1"/>
                      <a:pt x="638" y="746"/>
                      <a:pt x="167" y="1060"/>
                    </a:cubicBezTo>
                    <a:cubicBezTo>
                      <a:pt x="67" y="1127"/>
                      <a:pt x="0" y="1294"/>
                      <a:pt x="67" y="1427"/>
                    </a:cubicBezTo>
                    <a:cubicBezTo>
                      <a:pt x="109" y="1531"/>
                      <a:pt x="202" y="1584"/>
                      <a:pt x="308" y="1584"/>
                    </a:cubicBezTo>
                    <a:cubicBezTo>
                      <a:pt x="371" y="1584"/>
                      <a:pt x="438" y="1565"/>
                      <a:pt x="501" y="1527"/>
                    </a:cubicBezTo>
                    <a:cubicBezTo>
                      <a:pt x="971" y="1204"/>
                      <a:pt x="1500" y="1088"/>
                      <a:pt x="2016" y="1088"/>
                    </a:cubicBezTo>
                    <a:cubicBezTo>
                      <a:pt x="2670" y="1088"/>
                      <a:pt x="3303" y="1274"/>
                      <a:pt x="3770" y="1461"/>
                    </a:cubicBezTo>
                    <a:cubicBezTo>
                      <a:pt x="3846" y="1488"/>
                      <a:pt x="3926" y="1502"/>
                      <a:pt x="4004" y="1502"/>
                    </a:cubicBezTo>
                    <a:cubicBezTo>
                      <a:pt x="4303" y="1502"/>
                      <a:pt x="4591" y="1310"/>
                      <a:pt x="4670" y="994"/>
                    </a:cubicBezTo>
                    <a:cubicBezTo>
                      <a:pt x="4737" y="660"/>
                      <a:pt x="4570" y="326"/>
                      <a:pt x="4270" y="193"/>
                    </a:cubicBezTo>
                    <a:cubicBezTo>
                      <a:pt x="3925" y="57"/>
                      <a:pt x="3567" y="1"/>
                      <a:pt x="32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92"/>
              <p:cNvSpPr/>
              <p:nvPr/>
            </p:nvSpPr>
            <p:spPr>
              <a:xfrm>
                <a:off x="4978725" y="2226200"/>
                <a:ext cx="105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2919" extrusionOk="0">
                    <a:moveTo>
                      <a:pt x="734" y="1"/>
                    </a:moveTo>
                    <a:cubicBezTo>
                      <a:pt x="434" y="1"/>
                      <a:pt x="134" y="234"/>
                      <a:pt x="67" y="568"/>
                    </a:cubicBezTo>
                    <a:cubicBezTo>
                      <a:pt x="1" y="968"/>
                      <a:pt x="301" y="1335"/>
                      <a:pt x="701" y="1368"/>
                    </a:cubicBezTo>
                    <a:cubicBezTo>
                      <a:pt x="1602" y="1402"/>
                      <a:pt x="2969" y="1635"/>
                      <a:pt x="3636" y="2769"/>
                    </a:cubicBezTo>
                    <a:cubicBezTo>
                      <a:pt x="3695" y="2866"/>
                      <a:pt x="3787" y="2918"/>
                      <a:pt x="3880" y="2918"/>
                    </a:cubicBezTo>
                    <a:cubicBezTo>
                      <a:pt x="3947" y="2918"/>
                      <a:pt x="4014" y="2892"/>
                      <a:pt x="4070" y="2836"/>
                    </a:cubicBezTo>
                    <a:cubicBezTo>
                      <a:pt x="4204" y="2736"/>
                      <a:pt x="4204" y="2602"/>
                      <a:pt x="4137" y="2469"/>
                    </a:cubicBezTo>
                    <a:cubicBezTo>
                      <a:pt x="3737" y="1869"/>
                      <a:pt x="2469" y="67"/>
                      <a:pt x="7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92"/>
              <p:cNvSpPr/>
              <p:nvPr/>
            </p:nvSpPr>
            <p:spPr>
              <a:xfrm>
                <a:off x="4806925" y="2588125"/>
                <a:ext cx="8010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1360" extrusionOk="0">
                    <a:moveTo>
                      <a:pt x="372" y="1"/>
                    </a:moveTo>
                    <a:cubicBezTo>
                      <a:pt x="285" y="1"/>
                      <a:pt x="201" y="34"/>
                      <a:pt x="134" y="101"/>
                    </a:cubicBezTo>
                    <a:cubicBezTo>
                      <a:pt x="1" y="267"/>
                      <a:pt x="34" y="468"/>
                      <a:pt x="168" y="601"/>
                    </a:cubicBezTo>
                    <a:cubicBezTo>
                      <a:pt x="197" y="630"/>
                      <a:pt x="1051" y="1359"/>
                      <a:pt x="2168" y="1359"/>
                    </a:cubicBezTo>
                    <a:cubicBezTo>
                      <a:pt x="2341" y="1359"/>
                      <a:pt x="2520" y="1342"/>
                      <a:pt x="2703" y="1302"/>
                    </a:cubicBezTo>
                    <a:cubicBezTo>
                      <a:pt x="2770" y="1302"/>
                      <a:pt x="2870" y="1268"/>
                      <a:pt x="2936" y="1268"/>
                    </a:cubicBezTo>
                    <a:cubicBezTo>
                      <a:pt x="3103" y="1201"/>
                      <a:pt x="3203" y="1001"/>
                      <a:pt x="3170" y="835"/>
                    </a:cubicBezTo>
                    <a:cubicBezTo>
                      <a:pt x="3117" y="676"/>
                      <a:pt x="2981" y="580"/>
                      <a:pt x="2844" y="580"/>
                    </a:cubicBezTo>
                    <a:cubicBezTo>
                      <a:pt x="2807" y="580"/>
                      <a:pt x="2771" y="587"/>
                      <a:pt x="2736" y="601"/>
                    </a:cubicBezTo>
                    <a:cubicBezTo>
                      <a:pt x="2547" y="657"/>
                      <a:pt x="2363" y="680"/>
                      <a:pt x="2187" y="680"/>
                    </a:cubicBezTo>
                    <a:cubicBezTo>
                      <a:pt x="1307" y="680"/>
                      <a:pt x="635" y="101"/>
                      <a:pt x="635" y="101"/>
                    </a:cubicBezTo>
                    <a:cubicBezTo>
                      <a:pt x="551" y="34"/>
                      <a:pt x="460" y="1"/>
                      <a:pt x="372" y="1"/>
                    </a:cubicBezTo>
                    <a:close/>
                  </a:path>
                </a:pathLst>
              </a:custGeom>
              <a:solidFill>
                <a:srgbClr val="FB9A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92"/>
              <p:cNvSpPr/>
              <p:nvPr/>
            </p:nvSpPr>
            <p:spPr>
              <a:xfrm>
                <a:off x="4382225" y="2249050"/>
                <a:ext cx="145375" cy="183525"/>
              </a:xfrm>
              <a:custGeom>
                <a:avLst/>
                <a:gdLst/>
                <a:ahLst/>
                <a:cxnLst/>
                <a:rect l="l" t="t" r="r" b="b"/>
                <a:pathLst>
                  <a:path w="5815" h="7341" extrusionOk="0">
                    <a:moveTo>
                      <a:pt x="3471" y="0"/>
                    </a:moveTo>
                    <a:cubicBezTo>
                      <a:pt x="2956" y="0"/>
                      <a:pt x="2398" y="164"/>
                      <a:pt x="1845" y="621"/>
                    </a:cubicBezTo>
                    <a:cubicBezTo>
                      <a:pt x="0" y="2207"/>
                      <a:pt x="479" y="7341"/>
                      <a:pt x="5078" y="7341"/>
                    </a:cubicBezTo>
                    <a:cubicBezTo>
                      <a:pt x="5220" y="7341"/>
                      <a:pt x="5365" y="7336"/>
                      <a:pt x="5514" y="7326"/>
                    </a:cubicBezTo>
                    <a:cubicBezTo>
                      <a:pt x="5514" y="7326"/>
                      <a:pt x="5814" y="3957"/>
                      <a:pt x="5781" y="1021"/>
                    </a:cubicBezTo>
                    <a:cubicBezTo>
                      <a:pt x="5781" y="1021"/>
                      <a:pt x="4760" y="0"/>
                      <a:pt x="3471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6" name="Google Shape;5756;p92"/>
              <p:cNvSpPr/>
              <p:nvPr/>
            </p:nvSpPr>
            <p:spPr>
              <a:xfrm>
                <a:off x="4447525" y="2377650"/>
                <a:ext cx="31700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1128" extrusionOk="0">
                    <a:moveTo>
                      <a:pt x="617" y="1"/>
                    </a:moveTo>
                    <a:cubicBezTo>
                      <a:pt x="579" y="1"/>
                      <a:pt x="540" y="5"/>
                      <a:pt x="500" y="14"/>
                    </a:cubicBezTo>
                    <a:cubicBezTo>
                      <a:pt x="200" y="80"/>
                      <a:pt x="0" y="381"/>
                      <a:pt x="67" y="681"/>
                    </a:cubicBezTo>
                    <a:cubicBezTo>
                      <a:pt x="125" y="942"/>
                      <a:pt x="359" y="1127"/>
                      <a:pt x="639" y="1127"/>
                    </a:cubicBezTo>
                    <a:cubicBezTo>
                      <a:pt x="681" y="1127"/>
                      <a:pt x="724" y="1123"/>
                      <a:pt x="767" y="1114"/>
                    </a:cubicBezTo>
                    <a:cubicBezTo>
                      <a:pt x="1067" y="1048"/>
                      <a:pt x="1268" y="747"/>
                      <a:pt x="1168" y="447"/>
                    </a:cubicBezTo>
                    <a:cubicBezTo>
                      <a:pt x="1110" y="186"/>
                      <a:pt x="875" y="1"/>
                      <a:pt x="6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7" name="Google Shape;5757;p92"/>
              <p:cNvSpPr/>
              <p:nvPr/>
            </p:nvSpPr>
            <p:spPr>
              <a:xfrm>
                <a:off x="4436675" y="2294250"/>
                <a:ext cx="75075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3523" extrusionOk="0">
                    <a:moveTo>
                      <a:pt x="401" y="0"/>
                    </a:moveTo>
                    <a:cubicBezTo>
                      <a:pt x="283" y="0"/>
                      <a:pt x="168" y="67"/>
                      <a:pt x="100" y="181"/>
                    </a:cubicBezTo>
                    <a:cubicBezTo>
                      <a:pt x="0" y="347"/>
                      <a:pt x="67" y="548"/>
                      <a:pt x="201" y="648"/>
                    </a:cubicBezTo>
                    <a:cubicBezTo>
                      <a:pt x="234" y="648"/>
                      <a:pt x="1902" y="1682"/>
                      <a:pt x="2302" y="3250"/>
                    </a:cubicBezTo>
                    <a:cubicBezTo>
                      <a:pt x="2331" y="3424"/>
                      <a:pt x="2487" y="3523"/>
                      <a:pt x="2638" y="3523"/>
                    </a:cubicBezTo>
                    <a:cubicBezTo>
                      <a:pt x="2659" y="3523"/>
                      <a:pt x="2681" y="3521"/>
                      <a:pt x="2702" y="3516"/>
                    </a:cubicBezTo>
                    <a:cubicBezTo>
                      <a:pt x="2902" y="3450"/>
                      <a:pt x="3003" y="3283"/>
                      <a:pt x="2969" y="3083"/>
                    </a:cubicBezTo>
                    <a:cubicBezTo>
                      <a:pt x="2502" y="1215"/>
                      <a:pt x="668" y="114"/>
                      <a:pt x="567" y="47"/>
                    </a:cubicBezTo>
                    <a:cubicBezTo>
                      <a:pt x="514" y="15"/>
                      <a:pt x="457" y="0"/>
                      <a:pt x="401" y="0"/>
                    </a:cubicBezTo>
                    <a:close/>
                  </a:path>
                </a:pathLst>
              </a:custGeom>
              <a:solidFill>
                <a:srgbClr val="ED7656">
                  <a:alpha val="59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92"/>
              <p:cNvSpPr/>
              <p:nvPr/>
            </p:nvSpPr>
            <p:spPr>
              <a:xfrm>
                <a:off x="4444175" y="2330225"/>
                <a:ext cx="50075" cy="23925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957" extrusionOk="0">
                    <a:moveTo>
                      <a:pt x="1456" y="0"/>
                    </a:moveTo>
                    <a:cubicBezTo>
                      <a:pt x="764" y="0"/>
                      <a:pt x="264" y="279"/>
                      <a:pt x="234" y="309"/>
                    </a:cubicBezTo>
                    <a:cubicBezTo>
                      <a:pt x="67" y="376"/>
                      <a:pt x="1" y="610"/>
                      <a:pt x="101" y="776"/>
                    </a:cubicBezTo>
                    <a:cubicBezTo>
                      <a:pt x="169" y="890"/>
                      <a:pt x="283" y="957"/>
                      <a:pt x="401" y="957"/>
                    </a:cubicBezTo>
                    <a:cubicBezTo>
                      <a:pt x="457" y="957"/>
                      <a:pt x="514" y="942"/>
                      <a:pt x="568" y="910"/>
                    </a:cubicBezTo>
                    <a:cubicBezTo>
                      <a:pt x="568" y="910"/>
                      <a:pt x="981" y="674"/>
                      <a:pt x="1531" y="674"/>
                    </a:cubicBezTo>
                    <a:cubicBezTo>
                      <a:pt x="1565" y="674"/>
                      <a:pt x="1600" y="674"/>
                      <a:pt x="1635" y="676"/>
                    </a:cubicBezTo>
                    <a:cubicBezTo>
                      <a:pt x="1646" y="688"/>
                      <a:pt x="1657" y="691"/>
                      <a:pt x="1667" y="691"/>
                    </a:cubicBezTo>
                    <a:cubicBezTo>
                      <a:pt x="1687" y="691"/>
                      <a:pt x="1702" y="676"/>
                      <a:pt x="1702" y="676"/>
                    </a:cubicBezTo>
                    <a:cubicBezTo>
                      <a:pt x="1869" y="643"/>
                      <a:pt x="1969" y="543"/>
                      <a:pt x="2002" y="376"/>
                    </a:cubicBezTo>
                    <a:cubicBezTo>
                      <a:pt x="2002" y="176"/>
                      <a:pt x="1869" y="9"/>
                      <a:pt x="1668" y="9"/>
                    </a:cubicBezTo>
                    <a:cubicBezTo>
                      <a:pt x="1596" y="3"/>
                      <a:pt x="1525" y="0"/>
                      <a:pt x="1456" y="0"/>
                    </a:cubicBezTo>
                    <a:close/>
                  </a:path>
                </a:pathLst>
              </a:custGeom>
              <a:solidFill>
                <a:srgbClr val="ED7656">
                  <a:alpha val="59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92"/>
              <p:cNvSpPr/>
              <p:nvPr/>
            </p:nvSpPr>
            <p:spPr>
              <a:xfrm>
                <a:off x="4664325" y="2332550"/>
                <a:ext cx="112625" cy="50350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2014" extrusionOk="0">
                    <a:moveTo>
                      <a:pt x="1708" y="0"/>
                    </a:moveTo>
                    <a:cubicBezTo>
                      <a:pt x="826" y="0"/>
                      <a:pt x="148" y="256"/>
                      <a:pt x="68" y="683"/>
                    </a:cubicBezTo>
                    <a:cubicBezTo>
                      <a:pt x="1" y="1184"/>
                      <a:pt x="902" y="1784"/>
                      <a:pt x="2102" y="1951"/>
                    </a:cubicBezTo>
                    <a:cubicBezTo>
                      <a:pt x="2359" y="1994"/>
                      <a:pt x="2610" y="2014"/>
                      <a:pt x="2846" y="2014"/>
                    </a:cubicBezTo>
                    <a:cubicBezTo>
                      <a:pt x="3714" y="2014"/>
                      <a:pt x="4385" y="1744"/>
                      <a:pt x="4437" y="1351"/>
                    </a:cubicBezTo>
                    <a:cubicBezTo>
                      <a:pt x="4504" y="817"/>
                      <a:pt x="3603" y="250"/>
                      <a:pt x="2403" y="50"/>
                    </a:cubicBezTo>
                    <a:cubicBezTo>
                      <a:pt x="2162" y="16"/>
                      <a:pt x="1929" y="0"/>
                      <a:pt x="170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0" name="Google Shape;5760;p92"/>
              <p:cNvSpPr/>
              <p:nvPr/>
            </p:nvSpPr>
            <p:spPr>
              <a:xfrm>
                <a:off x="5000400" y="2383925"/>
                <a:ext cx="112625" cy="50350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2014" extrusionOk="0">
                    <a:moveTo>
                      <a:pt x="1663" y="0"/>
                    </a:moveTo>
                    <a:cubicBezTo>
                      <a:pt x="802" y="0"/>
                      <a:pt x="146" y="270"/>
                      <a:pt x="68" y="663"/>
                    </a:cubicBezTo>
                    <a:cubicBezTo>
                      <a:pt x="1" y="1197"/>
                      <a:pt x="901" y="1764"/>
                      <a:pt x="2102" y="1964"/>
                    </a:cubicBezTo>
                    <a:cubicBezTo>
                      <a:pt x="2343" y="1998"/>
                      <a:pt x="2577" y="2014"/>
                      <a:pt x="2800" y="2014"/>
                    </a:cubicBezTo>
                    <a:cubicBezTo>
                      <a:pt x="3690" y="2014"/>
                      <a:pt x="4384" y="1757"/>
                      <a:pt x="4437" y="1330"/>
                    </a:cubicBezTo>
                    <a:cubicBezTo>
                      <a:pt x="4504" y="830"/>
                      <a:pt x="3603" y="230"/>
                      <a:pt x="2403" y="63"/>
                    </a:cubicBezTo>
                    <a:cubicBezTo>
                      <a:pt x="2146" y="20"/>
                      <a:pt x="1897" y="0"/>
                      <a:pt x="16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1" name="Google Shape;5761;p92"/>
              <p:cNvSpPr/>
              <p:nvPr/>
            </p:nvSpPr>
            <p:spPr>
              <a:xfrm>
                <a:off x="4795250" y="2287075"/>
                <a:ext cx="1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68" h="1" extrusionOk="0">
                    <a:moveTo>
                      <a:pt x="1" y="1"/>
                    </a:moveTo>
                    <a:lnTo>
                      <a:pt x="68" y="1"/>
                    </a:lnTo>
                    <a:cubicBezTo>
                      <a:pt x="34" y="1"/>
                      <a:pt x="34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222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2" name="Google Shape;5762;p92"/>
              <p:cNvSpPr/>
              <p:nvPr/>
            </p:nvSpPr>
            <p:spPr>
              <a:xfrm>
                <a:off x="4796925" y="22870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22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3" name="Google Shape;5763;p92"/>
              <p:cNvSpPr/>
              <p:nvPr/>
            </p:nvSpPr>
            <p:spPr>
              <a:xfrm>
                <a:off x="4460825" y="2208700"/>
                <a:ext cx="131825" cy="342750"/>
              </a:xfrm>
              <a:custGeom>
                <a:avLst/>
                <a:gdLst/>
                <a:ahLst/>
                <a:cxnLst/>
                <a:rect l="l" t="t" r="r" b="b"/>
                <a:pathLst>
                  <a:path w="5273" h="13710" extrusionOk="0">
                    <a:moveTo>
                      <a:pt x="5272" y="0"/>
                    </a:moveTo>
                    <a:cubicBezTo>
                      <a:pt x="5272" y="0"/>
                      <a:pt x="3471" y="1868"/>
                      <a:pt x="2637" y="2635"/>
                    </a:cubicBezTo>
                    <a:cubicBezTo>
                      <a:pt x="1836" y="3436"/>
                      <a:pt x="2870" y="6138"/>
                      <a:pt x="802" y="9273"/>
                    </a:cubicBezTo>
                    <a:cubicBezTo>
                      <a:pt x="99" y="10340"/>
                      <a:pt x="66" y="12199"/>
                      <a:pt x="100" y="13136"/>
                    </a:cubicBezTo>
                    <a:lnTo>
                      <a:pt x="100" y="13136"/>
                    </a:lnTo>
                    <a:cubicBezTo>
                      <a:pt x="210" y="12665"/>
                      <a:pt x="610" y="11857"/>
                      <a:pt x="1803" y="10541"/>
                    </a:cubicBezTo>
                    <a:cubicBezTo>
                      <a:pt x="4071" y="8006"/>
                      <a:pt x="5272" y="1"/>
                      <a:pt x="5272" y="0"/>
                    </a:cubicBezTo>
                    <a:close/>
                    <a:moveTo>
                      <a:pt x="100" y="13136"/>
                    </a:moveTo>
                    <a:lnTo>
                      <a:pt x="100" y="13136"/>
                    </a:lnTo>
                    <a:cubicBezTo>
                      <a:pt x="0" y="13560"/>
                      <a:pt x="135" y="13710"/>
                      <a:pt x="135" y="13710"/>
                    </a:cubicBezTo>
                    <a:cubicBezTo>
                      <a:pt x="135" y="13710"/>
                      <a:pt x="113" y="13488"/>
                      <a:pt x="100" y="131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4" name="Google Shape;5764;p92"/>
              <p:cNvSpPr/>
              <p:nvPr/>
            </p:nvSpPr>
            <p:spPr>
              <a:xfrm>
                <a:off x="3800375" y="2774925"/>
                <a:ext cx="324425" cy="432850"/>
              </a:xfrm>
              <a:custGeom>
                <a:avLst/>
                <a:gdLst/>
                <a:ahLst/>
                <a:cxnLst/>
                <a:rect l="l" t="t" r="r" b="b"/>
                <a:pathLst>
                  <a:path w="12977" h="17314" extrusionOk="0">
                    <a:moveTo>
                      <a:pt x="2736" y="1"/>
                    </a:moveTo>
                    <a:cubicBezTo>
                      <a:pt x="1" y="3637"/>
                      <a:pt x="2202" y="12977"/>
                      <a:pt x="2202" y="12977"/>
                    </a:cubicBezTo>
                    <a:lnTo>
                      <a:pt x="6172" y="17313"/>
                    </a:lnTo>
                    <a:cubicBezTo>
                      <a:pt x="6670" y="16741"/>
                      <a:pt x="7196" y="16555"/>
                      <a:pt x="7756" y="16555"/>
                    </a:cubicBezTo>
                    <a:cubicBezTo>
                      <a:pt x="8814" y="16555"/>
                      <a:pt x="9995" y="17221"/>
                      <a:pt x="11341" y="17221"/>
                    </a:cubicBezTo>
                    <a:cubicBezTo>
                      <a:pt x="11861" y="17221"/>
                      <a:pt x="12405" y="17122"/>
                      <a:pt x="12977" y="16846"/>
                    </a:cubicBezTo>
                    <a:cubicBezTo>
                      <a:pt x="11809" y="14878"/>
                      <a:pt x="9708" y="7673"/>
                      <a:pt x="8240" y="5238"/>
                    </a:cubicBezTo>
                    <a:cubicBezTo>
                      <a:pt x="5772" y="1101"/>
                      <a:pt x="2736" y="1"/>
                      <a:pt x="27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5" name="Google Shape;5765;p92"/>
              <p:cNvSpPr/>
              <p:nvPr/>
            </p:nvSpPr>
            <p:spPr>
              <a:xfrm>
                <a:off x="3221650" y="2718225"/>
                <a:ext cx="743875" cy="1130400"/>
              </a:xfrm>
              <a:custGeom>
                <a:avLst/>
                <a:gdLst/>
                <a:ahLst/>
                <a:cxnLst/>
                <a:rect l="l" t="t" r="r" b="b"/>
                <a:pathLst>
                  <a:path w="29755" h="45216" extrusionOk="0">
                    <a:moveTo>
                      <a:pt x="15711" y="0"/>
                    </a:moveTo>
                    <a:cubicBezTo>
                      <a:pt x="15711" y="0"/>
                      <a:pt x="10241" y="1101"/>
                      <a:pt x="6305" y="9007"/>
                    </a:cubicBezTo>
                    <a:cubicBezTo>
                      <a:pt x="5604" y="10408"/>
                      <a:pt x="4904" y="12176"/>
                      <a:pt x="4236" y="14144"/>
                    </a:cubicBezTo>
                    <a:cubicBezTo>
                      <a:pt x="4236" y="14177"/>
                      <a:pt x="4236" y="14211"/>
                      <a:pt x="4203" y="14211"/>
                    </a:cubicBezTo>
                    <a:cubicBezTo>
                      <a:pt x="3736" y="15645"/>
                      <a:pt x="3269" y="17213"/>
                      <a:pt x="2835" y="18814"/>
                    </a:cubicBezTo>
                    <a:cubicBezTo>
                      <a:pt x="2602" y="19648"/>
                      <a:pt x="2402" y="20515"/>
                      <a:pt x="2202" y="21382"/>
                    </a:cubicBezTo>
                    <a:cubicBezTo>
                      <a:pt x="1268" y="25152"/>
                      <a:pt x="600" y="29054"/>
                      <a:pt x="234" y="32424"/>
                    </a:cubicBezTo>
                    <a:cubicBezTo>
                      <a:pt x="133" y="33691"/>
                      <a:pt x="33" y="34892"/>
                      <a:pt x="33" y="35993"/>
                    </a:cubicBezTo>
                    <a:cubicBezTo>
                      <a:pt x="0" y="37994"/>
                      <a:pt x="167" y="39629"/>
                      <a:pt x="634" y="40629"/>
                    </a:cubicBezTo>
                    <a:cubicBezTo>
                      <a:pt x="2162" y="44025"/>
                      <a:pt x="10901" y="45216"/>
                      <a:pt x="18519" y="45216"/>
                    </a:cubicBezTo>
                    <a:cubicBezTo>
                      <a:pt x="21380" y="45216"/>
                      <a:pt x="24082" y="45048"/>
                      <a:pt x="26185" y="44766"/>
                    </a:cubicBezTo>
                    <a:cubicBezTo>
                      <a:pt x="29454" y="44299"/>
                      <a:pt x="26052" y="24885"/>
                      <a:pt x="27553" y="16579"/>
                    </a:cubicBezTo>
                    <a:cubicBezTo>
                      <a:pt x="29021" y="8273"/>
                      <a:pt x="29755" y="3636"/>
                      <a:pt x="24117" y="1335"/>
                    </a:cubicBezTo>
                    <a:lnTo>
                      <a:pt x="157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6" name="Google Shape;5766;p92"/>
              <p:cNvSpPr/>
              <p:nvPr/>
            </p:nvSpPr>
            <p:spPr>
              <a:xfrm>
                <a:off x="3308375" y="2745750"/>
                <a:ext cx="305225" cy="234350"/>
              </a:xfrm>
              <a:custGeom>
                <a:avLst/>
                <a:gdLst/>
                <a:ahLst/>
                <a:cxnLst/>
                <a:rect l="l" t="t" r="r" b="b"/>
                <a:pathLst>
                  <a:path w="12209" h="9374" extrusionOk="0">
                    <a:moveTo>
                      <a:pt x="9707" y="0"/>
                    </a:moveTo>
                    <a:cubicBezTo>
                      <a:pt x="9707" y="0"/>
                      <a:pt x="3870" y="1234"/>
                      <a:pt x="0" y="5738"/>
                    </a:cubicBezTo>
                    <a:cubicBezTo>
                      <a:pt x="0" y="5738"/>
                      <a:pt x="2635" y="8306"/>
                      <a:pt x="6738" y="9374"/>
                    </a:cubicBezTo>
                    <a:lnTo>
                      <a:pt x="10174" y="8706"/>
                    </a:lnTo>
                    <a:cubicBezTo>
                      <a:pt x="12209" y="7039"/>
                      <a:pt x="11742" y="2702"/>
                      <a:pt x="10207" y="567"/>
                    </a:cubicBezTo>
                    <a:cubicBezTo>
                      <a:pt x="10041" y="334"/>
                      <a:pt x="9907" y="167"/>
                      <a:pt x="97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7" name="Google Shape;5767;p92"/>
              <p:cNvSpPr/>
              <p:nvPr/>
            </p:nvSpPr>
            <p:spPr>
              <a:xfrm>
                <a:off x="3666950" y="2831825"/>
                <a:ext cx="218525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3389" extrusionOk="0">
                    <a:moveTo>
                      <a:pt x="8147" y="0"/>
                    </a:moveTo>
                    <a:cubicBezTo>
                      <a:pt x="7979" y="0"/>
                      <a:pt x="7810" y="81"/>
                      <a:pt x="7706" y="226"/>
                    </a:cubicBezTo>
                    <a:cubicBezTo>
                      <a:pt x="7648" y="342"/>
                      <a:pt x="6282" y="2346"/>
                      <a:pt x="2514" y="2346"/>
                    </a:cubicBezTo>
                    <a:cubicBezTo>
                      <a:pt x="1944" y="2346"/>
                      <a:pt x="1318" y="2300"/>
                      <a:pt x="635" y="2195"/>
                    </a:cubicBezTo>
                    <a:cubicBezTo>
                      <a:pt x="615" y="2192"/>
                      <a:pt x="595" y="2191"/>
                      <a:pt x="576" y="2191"/>
                    </a:cubicBezTo>
                    <a:cubicBezTo>
                      <a:pt x="330" y="2191"/>
                      <a:pt x="96" y="2381"/>
                      <a:pt x="34" y="2628"/>
                    </a:cubicBezTo>
                    <a:cubicBezTo>
                      <a:pt x="1" y="2928"/>
                      <a:pt x="201" y="3195"/>
                      <a:pt x="468" y="3229"/>
                    </a:cubicBezTo>
                    <a:lnTo>
                      <a:pt x="501" y="3229"/>
                    </a:lnTo>
                    <a:cubicBezTo>
                      <a:pt x="1227" y="3339"/>
                      <a:pt x="1896" y="3388"/>
                      <a:pt x="2510" y="3388"/>
                    </a:cubicBezTo>
                    <a:cubicBezTo>
                      <a:pt x="6891" y="3388"/>
                      <a:pt x="8515" y="911"/>
                      <a:pt x="8574" y="794"/>
                    </a:cubicBezTo>
                    <a:cubicBezTo>
                      <a:pt x="8740" y="560"/>
                      <a:pt x="8674" y="260"/>
                      <a:pt x="8440" y="93"/>
                    </a:cubicBezTo>
                    <a:cubicBezTo>
                      <a:pt x="8352" y="30"/>
                      <a:pt x="8250" y="0"/>
                      <a:pt x="8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8" name="Google Shape;5768;p92"/>
              <p:cNvSpPr/>
              <p:nvPr/>
            </p:nvSpPr>
            <p:spPr>
              <a:xfrm>
                <a:off x="2983975" y="2172825"/>
                <a:ext cx="704700" cy="396750"/>
              </a:xfrm>
              <a:custGeom>
                <a:avLst/>
                <a:gdLst/>
                <a:ahLst/>
                <a:cxnLst/>
                <a:rect l="l" t="t" r="r" b="b"/>
                <a:pathLst>
                  <a:path w="28188" h="15870" extrusionOk="0">
                    <a:moveTo>
                      <a:pt x="19548" y="1"/>
                    </a:moveTo>
                    <a:cubicBezTo>
                      <a:pt x="19548" y="1"/>
                      <a:pt x="0" y="12643"/>
                      <a:pt x="11408" y="15478"/>
                    </a:cubicBezTo>
                    <a:cubicBezTo>
                      <a:pt x="12483" y="15747"/>
                      <a:pt x="13535" y="15869"/>
                      <a:pt x="14548" y="15869"/>
                    </a:cubicBezTo>
                    <a:cubicBezTo>
                      <a:pt x="17060" y="15869"/>
                      <a:pt x="19333" y="15118"/>
                      <a:pt x="21115" y="13977"/>
                    </a:cubicBezTo>
                    <a:cubicBezTo>
                      <a:pt x="27487" y="9908"/>
                      <a:pt x="28187" y="935"/>
                      <a:pt x="28187" y="935"/>
                    </a:cubicBezTo>
                    <a:lnTo>
                      <a:pt x="20815" y="134"/>
                    </a:lnTo>
                    <a:lnTo>
                      <a:pt x="1954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9" name="Google Shape;5769;p92"/>
              <p:cNvSpPr/>
              <p:nvPr/>
            </p:nvSpPr>
            <p:spPr>
              <a:xfrm>
                <a:off x="3107400" y="2176175"/>
                <a:ext cx="581275" cy="346950"/>
              </a:xfrm>
              <a:custGeom>
                <a:avLst/>
                <a:gdLst/>
                <a:ahLst/>
                <a:cxnLst/>
                <a:rect l="l" t="t" r="r" b="b"/>
                <a:pathLst>
                  <a:path w="23251" h="13878" extrusionOk="0">
                    <a:moveTo>
                      <a:pt x="15878" y="0"/>
                    </a:moveTo>
                    <a:cubicBezTo>
                      <a:pt x="10541" y="3803"/>
                      <a:pt x="0" y="12242"/>
                      <a:pt x="9073" y="13677"/>
                    </a:cubicBezTo>
                    <a:cubicBezTo>
                      <a:pt x="9909" y="13814"/>
                      <a:pt x="10705" y="13877"/>
                      <a:pt x="11466" y="13877"/>
                    </a:cubicBezTo>
                    <a:cubicBezTo>
                      <a:pt x="12559" y="13877"/>
                      <a:pt x="13580" y="13746"/>
                      <a:pt x="14544" y="13510"/>
                    </a:cubicBezTo>
                    <a:cubicBezTo>
                      <a:pt x="20882" y="9440"/>
                      <a:pt x="23250" y="801"/>
                      <a:pt x="23250" y="801"/>
                    </a:cubicBezTo>
                    <a:lnTo>
                      <a:pt x="1587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0" name="Google Shape;5770;p92"/>
              <p:cNvSpPr/>
              <p:nvPr/>
            </p:nvSpPr>
            <p:spPr>
              <a:xfrm>
                <a:off x="3395925" y="2401700"/>
                <a:ext cx="281900" cy="304975"/>
              </a:xfrm>
              <a:custGeom>
                <a:avLst/>
                <a:gdLst/>
                <a:ahLst/>
                <a:cxnLst/>
                <a:rect l="l" t="t" r="r" b="b"/>
                <a:pathLst>
                  <a:path w="11276" h="12199" extrusionOk="0">
                    <a:moveTo>
                      <a:pt x="4692" y="1"/>
                    </a:moveTo>
                    <a:cubicBezTo>
                      <a:pt x="4570" y="1"/>
                      <a:pt x="4451" y="17"/>
                      <a:pt x="4337" y="52"/>
                    </a:cubicBezTo>
                    <a:cubicBezTo>
                      <a:pt x="4337" y="52"/>
                      <a:pt x="1" y="3888"/>
                      <a:pt x="1502" y="5323"/>
                    </a:cubicBezTo>
                    <a:cubicBezTo>
                      <a:pt x="1860" y="5665"/>
                      <a:pt x="2242" y="5794"/>
                      <a:pt x="2616" y="5794"/>
                    </a:cubicBezTo>
                    <a:cubicBezTo>
                      <a:pt x="3770" y="5794"/>
                      <a:pt x="4837" y="4556"/>
                      <a:pt x="4837" y="4556"/>
                    </a:cubicBezTo>
                    <a:lnTo>
                      <a:pt x="4837" y="4556"/>
                    </a:lnTo>
                    <a:cubicBezTo>
                      <a:pt x="4837" y="4556"/>
                      <a:pt x="2136" y="8358"/>
                      <a:pt x="4037" y="9859"/>
                    </a:cubicBezTo>
                    <a:cubicBezTo>
                      <a:pt x="4518" y="10230"/>
                      <a:pt x="4956" y="10369"/>
                      <a:pt x="5342" y="10369"/>
                    </a:cubicBezTo>
                    <a:cubicBezTo>
                      <a:pt x="6483" y="10369"/>
                      <a:pt x="7172" y="9159"/>
                      <a:pt x="7172" y="9159"/>
                    </a:cubicBezTo>
                    <a:lnTo>
                      <a:pt x="7172" y="9159"/>
                    </a:lnTo>
                    <a:cubicBezTo>
                      <a:pt x="7172" y="9159"/>
                      <a:pt x="6936" y="12199"/>
                      <a:pt x="8741" y="12199"/>
                    </a:cubicBezTo>
                    <a:cubicBezTo>
                      <a:pt x="8855" y="12199"/>
                      <a:pt x="8976" y="12187"/>
                      <a:pt x="9107" y="12161"/>
                    </a:cubicBezTo>
                    <a:cubicBezTo>
                      <a:pt x="11275" y="11727"/>
                      <a:pt x="10975" y="6657"/>
                      <a:pt x="10975" y="6657"/>
                    </a:cubicBezTo>
                    <a:cubicBezTo>
                      <a:pt x="10975" y="6657"/>
                      <a:pt x="7133" y="1"/>
                      <a:pt x="469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1" name="Google Shape;5771;p92"/>
              <p:cNvSpPr/>
              <p:nvPr/>
            </p:nvSpPr>
            <p:spPr>
              <a:xfrm>
                <a:off x="3614425" y="2613975"/>
                <a:ext cx="254375" cy="209800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8392" extrusionOk="0">
                    <a:moveTo>
                      <a:pt x="1735" y="1"/>
                    </a:moveTo>
                    <a:cubicBezTo>
                      <a:pt x="1735" y="1"/>
                      <a:pt x="1668" y="201"/>
                      <a:pt x="1568" y="501"/>
                    </a:cubicBezTo>
                    <a:cubicBezTo>
                      <a:pt x="1268" y="1402"/>
                      <a:pt x="601" y="3203"/>
                      <a:pt x="0" y="4170"/>
                    </a:cubicBezTo>
                    <a:cubicBezTo>
                      <a:pt x="0" y="4170"/>
                      <a:pt x="2485" y="8392"/>
                      <a:pt x="6329" y="8392"/>
                    </a:cubicBezTo>
                    <a:cubicBezTo>
                      <a:pt x="7220" y="8392"/>
                      <a:pt x="8184" y="8165"/>
                      <a:pt x="9207" y="7606"/>
                    </a:cubicBezTo>
                    <a:cubicBezTo>
                      <a:pt x="9207" y="7606"/>
                      <a:pt x="9207" y="6238"/>
                      <a:pt x="9440" y="4571"/>
                    </a:cubicBezTo>
                    <a:cubicBezTo>
                      <a:pt x="9574" y="3537"/>
                      <a:pt x="9807" y="2402"/>
                      <a:pt x="10174" y="1335"/>
                    </a:cubicBezTo>
                    <a:lnTo>
                      <a:pt x="1735" y="1"/>
                    </a:ln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2" name="Google Shape;5772;p92"/>
              <p:cNvSpPr/>
              <p:nvPr/>
            </p:nvSpPr>
            <p:spPr>
              <a:xfrm>
                <a:off x="3643600" y="2613975"/>
                <a:ext cx="225200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9008" h="4571" extrusionOk="0">
                    <a:moveTo>
                      <a:pt x="568" y="1"/>
                    </a:moveTo>
                    <a:cubicBezTo>
                      <a:pt x="568" y="1"/>
                      <a:pt x="101" y="1302"/>
                      <a:pt x="1" y="1602"/>
                    </a:cubicBezTo>
                    <a:cubicBezTo>
                      <a:pt x="1535" y="3103"/>
                      <a:pt x="4604" y="4137"/>
                      <a:pt x="7640" y="4537"/>
                    </a:cubicBezTo>
                    <a:cubicBezTo>
                      <a:pt x="7840" y="4571"/>
                      <a:pt x="8073" y="4571"/>
                      <a:pt x="8273" y="4571"/>
                    </a:cubicBezTo>
                    <a:cubicBezTo>
                      <a:pt x="8407" y="3537"/>
                      <a:pt x="8640" y="2402"/>
                      <a:pt x="9007" y="1335"/>
                    </a:cubicBezTo>
                    <a:lnTo>
                      <a:pt x="568" y="1"/>
                    </a:lnTo>
                    <a:close/>
                  </a:path>
                </a:pathLst>
              </a:custGeom>
              <a:solidFill>
                <a:srgbClr val="ED7656">
                  <a:alpha val="59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3" name="Google Shape;5773;p92"/>
              <p:cNvSpPr/>
              <p:nvPr/>
            </p:nvSpPr>
            <p:spPr>
              <a:xfrm>
                <a:off x="3772025" y="1708100"/>
                <a:ext cx="504550" cy="396375"/>
              </a:xfrm>
              <a:custGeom>
                <a:avLst/>
                <a:gdLst/>
                <a:ahLst/>
                <a:cxnLst/>
                <a:rect l="l" t="t" r="r" b="b"/>
                <a:pathLst>
                  <a:path w="20182" h="15855" extrusionOk="0">
                    <a:moveTo>
                      <a:pt x="10846" y="1"/>
                    </a:moveTo>
                    <a:cubicBezTo>
                      <a:pt x="7214" y="1"/>
                      <a:pt x="1" y="5847"/>
                      <a:pt x="1" y="5847"/>
                    </a:cubicBezTo>
                    <a:lnTo>
                      <a:pt x="14144" y="15854"/>
                    </a:lnTo>
                    <a:cubicBezTo>
                      <a:pt x="14144" y="15854"/>
                      <a:pt x="16913" y="15721"/>
                      <a:pt x="18414" y="13219"/>
                    </a:cubicBezTo>
                    <a:cubicBezTo>
                      <a:pt x="19224" y="11869"/>
                      <a:pt x="17742" y="11559"/>
                      <a:pt x="16205" y="11559"/>
                    </a:cubicBezTo>
                    <a:cubicBezTo>
                      <a:pt x="14894" y="11559"/>
                      <a:pt x="13544" y="11785"/>
                      <a:pt x="13544" y="11785"/>
                    </a:cubicBezTo>
                    <a:cubicBezTo>
                      <a:pt x="13544" y="11785"/>
                      <a:pt x="20182" y="7849"/>
                      <a:pt x="17680" y="5447"/>
                    </a:cubicBezTo>
                    <a:cubicBezTo>
                      <a:pt x="17168" y="4956"/>
                      <a:pt x="16509" y="4760"/>
                      <a:pt x="15783" y="4760"/>
                    </a:cubicBezTo>
                    <a:cubicBezTo>
                      <a:pt x="14038" y="4760"/>
                      <a:pt x="11911" y="5890"/>
                      <a:pt x="10542" y="6752"/>
                    </a:cubicBezTo>
                    <a:lnTo>
                      <a:pt x="10542" y="6752"/>
                    </a:lnTo>
                    <a:cubicBezTo>
                      <a:pt x="11967" y="5598"/>
                      <a:pt x="13806" y="3501"/>
                      <a:pt x="12610" y="977"/>
                    </a:cubicBezTo>
                    <a:cubicBezTo>
                      <a:pt x="12273" y="285"/>
                      <a:pt x="11646" y="1"/>
                      <a:pt x="108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4" name="Google Shape;5774;p92"/>
              <p:cNvSpPr/>
              <p:nvPr/>
            </p:nvSpPr>
            <p:spPr>
              <a:xfrm>
                <a:off x="4052225" y="2273475"/>
                <a:ext cx="170775" cy="207000"/>
              </a:xfrm>
              <a:custGeom>
                <a:avLst/>
                <a:gdLst/>
                <a:ahLst/>
                <a:cxnLst/>
                <a:rect l="l" t="t" r="r" b="b"/>
                <a:pathLst>
                  <a:path w="6831" h="8280" extrusionOk="0">
                    <a:moveTo>
                      <a:pt x="2885" y="1"/>
                    </a:moveTo>
                    <a:cubicBezTo>
                      <a:pt x="1521" y="1"/>
                      <a:pt x="368" y="945"/>
                      <a:pt x="368" y="945"/>
                    </a:cubicBezTo>
                    <a:cubicBezTo>
                      <a:pt x="1" y="4314"/>
                      <a:pt x="1" y="8183"/>
                      <a:pt x="1" y="8183"/>
                    </a:cubicBezTo>
                    <a:cubicBezTo>
                      <a:pt x="399" y="8249"/>
                      <a:pt x="776" y="8279"/>
                      <a:pt x="1132" y="8279"/>
                    </a:cubicBezTo>
                    <a:cubicBezTo>
                      <a:pt x="5866" y="8279"/>
                      <a:pt x="6830" y="2835"/>
                      <a:pt x="4938" y="912"/>
                    </a:cubicBezTo>
                    <a:cubicBezTo>
                      <a:pt x="4278" y="230"/>
                      <a:pt x="3556" y="1"/>
                      <a:pt x="2885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5" name="Google Shape;5775;p92"/>
              <p:cNvSpPr/>
              <p:nvPr/>
            </p:nvSpPr>
            <p:spPr>
              <a:xfrm>
                <a:off x="4068075" y="2328450"/>
                <a:ext cx="94250" cy="94750"/>
              </a:xfrm>
              <a:custGeom>
                <a:avLst/>
                <a:gdLst/>
                <a:ahLst/>
                <a:cxnLst/>
                <a:rect l="l" t="t" r="r" b="b"/>
                <a:pathLst>
                  <a:path w="3770" h="3790" extrusionOk="0">
                    <a:moveTo>
                      <a:pt x="3327" y="1"/>
                    </a:moveTo>
                    <a:cubicBezTo>
                      <a:pt x="3263" y="1"/>
                      <a:pt x="3198" y="16"/>
                      <a:pt x="3136" y="47"/>
                    </a:cubicBezTo>
                    <a:cubicBezTo>
                      <a:pt x="3069" y="80"/>
                      <a:pt x="834" y="1181"/>
                      <a:pt x="67" y="3249"/>
                    </a:cubicBezTo>
                    <a:cubicBezTo>
                      <a:pt x="1" y="3449"/>
                      <a:pt x="101" y="3683"/>
                      <a:pt x="301" y="3750"/>
                    </a:cubicBezTo>
                    <a:cubicBezTo>
                      <a:pt x="334" y="3783"/>
                      <a:pt x="367" y="3783"/>
                      <a:pt x="367" y="3783"/>
                    </a:cubicBezTo>
                    <a:cubicBezTo>
                      <a:pt x="393" y="3787"/>
                      <a:pt x="418" y="3789"/>
                      <a:pt x="442" y="3789"/>
                    </a:cubicBezTo>
                    <a:cubicBezTo>
                      <a:pt x="608" y="3789"/>
                      <a:pt x="743" y="3691"/>
                      <a:pt x="801" y="3516"/>
                    </a:cubicBezTo>
                    <a:cubicBezTo>
                      <a:pt x="1435" y="1748"/>
                      <a:pt x="3470" y="747"/>
                      <a:pt x="3503" y="747"/>
                    </a:cubicBezTo>
                    <a:cubicBezTo>
                      <a:pt x="3670" y="647"/>
                      <a:pt x="3770" y="414"/>
                      <a:pt x="3670" y="214"/>
                    </a:cubicBezTo>
                    <a:cubicBezTo>
                      <a:pt x="3601" y="75"/>
                      <a:pt x="3468" y="1"/>
                      <a:pt x="3327" y="1"/>
                    </a:cubicBezTo>
                    <a:close/>
                  </a:path>
                </a:pathLst>
              </a:custGeom>
              <a:solidFill>
                <a:srgbClr val="FD84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6" name="Google Shape;5776;p92"/>
              <p:cNvSpPr/>
              <p:nvPr/>
            </p:nvSpPr>
            <p:spPr>
              <a:xfrm>
                <a:off x="4092250" y="2365475"/>
                <a:ext cx="56750" cy="30250"/>
              </a:xfrm>
              <a:custGeom>
                <a:avLst/>
                <a:gdLst/>
                <a:ahLst/>
                <a:cxnLst/>
                <a:rect l="l" t="t" r="r" b="b"/>
                <a:pathLst>
                  <a:path w="2270" h="1210" extrusionOk="0">
                    <a:moveTo>
                      <a:pt x="435" y="0"/>
                    </a:moveTo>
                    <a:cubicBezTo>
                      <a:pt x="201" y="0"/>
                      <a:pt x="34" y="167"/>
                      <a:pt x="34" y="367"/>
                    </a:cubicBezTo>
                    <a:cubicBezTo>
                      <a:pt x="1" y="601"/>
                      <a:pt x="201" y="767"/>
                      <a:pt x="401" y="767"/>
                    </a:cubicBezTo>
                    <a:cubicBezTo>
                      <a:pt x="1068" y="801"/>
                      <a:pt x="1602" y="1134"/>
                      <a:pt x="1602" y="1134"/>
                    </a:cubicBezTo>
                    <a:cubicBezTo>
                      <a:pt x="1635" y="1168"/>
                      <a:pt x="1702" y="1201"/>
                      <a:pt x="1769" y="1201"/>
                    </a:cubicBezTo>
                    <a:cubicBezTo>
                      <a:pt x="1792" y="1207"/>
                      <a:pt x="1815" y="1210"/>
                      <a:pt x="1837" y="1210"/>
                    </a:cubicBezTo>
                    <a:cubicBezTo>
                      <a:pt x="1947" y="1210"/>
                      <a:pt x="2053" y="1145"/>
                      <a:pt x="2136" y="1034"/>
                    </a:cubicBezTo>
                    <a:cubicBezTo>
                      <a:pt x="2269" y="868"/>
                      <a:pt x="2202" y="634"/>
                      <a:pt x="2036" y="501"/>
                    </a:cubicBezTo>
                    <a:cubicBezTo>
                      <a:pt x="2002" y="467"/>
                      <a:pt x="1335" y="34"/>
                      <a:pt x="435" y="0"/>
                    </a:cubicBezTo>
                    <a:close/>
                  </a:path>
                </a:pathLst>
              </a:custGeom>
              <a:solidFill>
                <a:srgbClr val="FD84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7" name="Google Shape;5777;p92"/>
              <p:cNvSpPr/>
              <p:nvPr/>
            </p:nvSpPr>
            <p:spPr>
              <a:xfrm>
                <a:off x="3444300" y="1905825"/>
                <a:ext cx="702100" cy="781175"/>
              </a:xfrm>
              <a:custGeom>
                <a:avLst/>
                <a:gdLst/>
                <a:ahLst/>
                <a:cxnLst/>
                <a:rect l="l" t="t" r="r" b="b"/>
                <a:pathLst>
                  <a:path w="28084" h="31247" extrusionOk="0">
                    <a:moveTo>
                      <a:pt x="14421" y="0"/>
                    </a:moveTo>
                    <a:cubicBezTo>
                      <a:pt x="11630" y="0"/>
                      <a:pt x="8622" y="565"/>
                      <a:pt x="5805" y="2108"/>
                    </a:cubicBezTo>
                    <a:cubicBezTo>
                      <a:pt x="2702" y="3776"/>
                      <a:pt x="768" y="6978"/>
                      <a:pt x="501" y="10514"/>
                    </a:cubicBezTo>
                    <a:cubicBezTo>
                      <a:pt x="0" y="17119"/>
                      <a:pt x="3203" y="27159"/>
                      <a:pt x="10575" y="30128"/>
                    </a:cubicBezTo>
                    <a:cubicBezTo>
                      <a:pt x="12517" y="30909"/>
                      <a:pt x="14340" y="31246"/>
                      <a:pt x="16019" y="31246"/>
                    </a:cubicBezTo>
                    <a:cubicBezTo>
                      <a:pt x="23453" y="31246"/>
                      <a:pt x="28084" y="24630"/>
                      <a:pt x="27920" y="20521"/>
                    </a:cubicBezTo>
                    <a:cubicBezTo>
                      <a:pt x="27720" y="15451"/>
                      <a:pt x="27487" y="5410"/>
                      <a:pt x="24885" y="2975"/>
                    </a:cubicBezTo>
                    <a:cubicBezTo>
                      <a:pt x="23506" y="1724"/>
                      <a:pt x="19295" y="0"/>
                      <a:pt x="14421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8" name="Google Shape;5778;p92"/>
              <p:cNvSpPr/>
              <p:nvPr/>
            </p:nvSpPr>
            <p:spPr>
              <a:xfrm>
                <a:off x="3698650" y="2167925"/>
                <a:ext cx="129275" cy="79975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3199" extrusionOk="0">
                    <a:moveTo>
                      <a:pt x="3667" y="0"/>
                    </a:moveTo>
                    <a:cubicBezTo>
                      <a:pt x="1536" y="0"/>
                      <a:pt x="0" y="2165"/>
                      <a:pt x="0" y="2165"/>
                    </a:cubicBezTo>
                    <a:lnTo>
                      <a:pt x="901" y="3199"/>
                    </a:lnTo>
                    <a:cubicBezTo>
                      <a:pt x="1931" y="1516"/>
                      <a:pt x="3830" y="1308"/>
                      <a:pt x="4706" y="1308"/>
                    </a:cubicBezTo>
                    <a:cubicBezTo>
                      <a:pt x="4993" y="1308"/>
                      <a:pt x="5171" y="1331"/>
                      <a:pt x="5171" y="1331"/>
                    </a:cubicBezTo>
                    <a:lnTo>
                      <a:pt x="4670" y="163"/>
                    </a:lnTo>
                    <a:cubicBezTo>
                      <a:pt x="4324" y="49"/>
                      <a:pt x="3989" y="0"/>
                      <a:pt x="36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9" name="Google Shape;5779;p92"/>
              <p:cNvSpPr/>
              <p:nvPr/>
            </p:nvSpPr>
            <p:spPr>
              <a:xfrm>
                <a:off x="3968850" y="2181925"/>
                <a:ext cx="127600" cy="8267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3307" extrusionOk="0">
                    <a:moveTo>
                      <a:pt x="1451" y="0"/>
                    </a:moveTo>
                    <a:cubicBezTo>
                      <a:pt x="1157" y="0"/>
                      <a:pt x="851" y="42"/>
                      <a:pt x="534" y="137"/>
                    </a:cubicBezTo>
                    <a:lnTo>
                      <a:pt x="0" y="1305"/>
                    </a:lnTo>
                    <a:cubicBezTo>
                      <a:pt x="0" y="1305"/>
                      <a:pt x="105" y="1295"/>
                      <a:pt x="285" y="1295"/>
                    </a:cubicBezTo>
                    <a:cubicBezTo>
                      <a:pt x="1048" y="1295"/>
                      <a:pt x="3150" y="1470"/>
                      <a:pt x="4203" y="3306"/>
                    </a:cubicBezTo>
                    <a:lnTo>
                      <a:pt x="5104" y="2305"/>
                    </a:lnTo>
                    <a:cubicBezTo>
                      <a:pt x="5104" y="2305"/>
                      <a:pt x="3627" y="0"/>
                      <a:pt x="14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0" name="Google Shape;5780;p92"/>
              <p:cNvSpPr/>
              <p:nvPr/>
            </p:nvSpPr>
            <p:spPr>
              <a:xfrm>
                <a:off x="3826225" y="2564400"/>
                <a:ext cx="85925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1355" extrusionOk="0">
                    <a:moveTo>
                      <a:pt x="443" y="0"/>
                    </a:moveTo>
                    <a:cubicBezTo>
                      <a:pt x="324" y="0"/>
                      <a:pt x="212" y="52"/>
                      <a:pt x="134" y="149"/>
                    </a:cubicBezTo>
                    <a:cubicBezTo>
                      <a:pt x="1" y="349"/>
                      <a:pt x="34" y="583"/>
                      <a:pt x="201" y="716"/>
                    </a:cubicBezTo>
                    <a:cubicBezTo>
                      <a:pt x="268" y="749"/>
                      <a:pt x="868" y="1183"/>
                      <a:pt x="1702" y="1317"/>
                    </a:cubicBezTo>
                    <a:cubicBezTo>
                      <a:pt x="1853" y="1340"/>
                      <a:pt x="2008" y="1355"/>
                      <a:pt x="2169" y="1355"/>
                    </a:cubicBezTo>
                    <a:cubicBezTo>
                      <a:pt x="2469" y="1355"/>
                      <a:pt x="2789" y="1302"/>
                      <a:pt x="3137" y="1150"/>
                    </a:cubicBezTo>
                    <a:cubicBezTo>
                      <a:pt x="3337" y="1083"/>
                      <a:pt x="3437" y="850"/>
                      <a:pt x="3337" y="649"/>
                    </a:cubicBezTo>
                    <a:cubicBezTo>
                      <a:pt x="3288" y="503"/>
                      <a:pt x="3150" y="410"/>
                      <a:pt x="3001" y="410"/>
                    </a:cubicBezTo>
                    <a:cubicBezTo>
                      <a:pt x="2946" y="410"/>
                      <a:pt x="2890" y="422"/>
                      <a:pt x="2836" y="449"/>
                    </a:cubicBezTo>
                    <a:cubicBezTo>
                      <a:pt x="2609" y="542"/>
                      <a:pt x="2381" y="578"/>
                      <a:pt x="2164" y="578"/>
                    </a:cubicBezTo>
                    <a:cubicBezTo>
                      <a:pt x="1362" y="578"/>
                      <a:pt x="701" y="82"/>
                      <a:pt x="701" y="82"/>
                    </a:cubicBezTo>
                    <a:cubicBezTo>
                      <a:pt x="618" y="27"/>
                      <a:pt x="529" y="0"/>
                      <a:pt x="443" y="0"/>
                    </a:cubicBezTo>
                    <a:close/>
                  </a:path>
                </a:pathLst>
              </a:custGeom>
              <a:solidFill>
                <a:srgbClr val="ED7656">
                  <a:alpha val="59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1" name="Google Shape;5781;p92"/>
              <p:cNvSpPr/>
              <p:nvPr/>
            </p:nvSpPr>
            <p:spPr>
              <a:xfrm>
                <a:off x="3356500" y="2224250"/>
                <a:ext cx="168725" cy="20642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8257" extrusionOk="0">
                    <a:moveTo>
                      <a:pt x="3928" y="0"/>
                    </a:moveTo>
                    <a:cubicBezTo>
                      <a:pt x="3273" y="0"/>
                      <a:pt x="2568" y="222"/>
                      <a:pt x="1911" y="879"/>
                    </a:cubicBezTo>
                    <a:cubicBezTo>
                      <a:pt x="0" y="2759"/>
                      <a:pt x="884" y="8256"/>
                      <a:pt x="5695" y="8256"/>
                    </a:cubicBezTo>
                    <a:cubicBezTo>
                      <a:pt x="6007" y="8256"/>
                      <a:pt x="6336" y="8233"/>
                      <a:pt x="6681" y="8184"/>
                    </a:cubicBezTo>
                    <a:cubicBezTo>
                      <a:pt x="6681" y="8184"/>
                      <a:pt x="6748" y="4315"/>
                      <a:pt x="6448" y="979"/>
                    </a:cubicBezTo>
                    <a:cubicBezTo>
                      <a:pt x="6448" y="979"/>
                      <a:pt x="5300" y="0"/>
                      <a:pt x="3928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2" name="Google Shape;5782;p92"/>
              <p:cNvSpPr/>
              <p:nvPr/>
            </p:nvSpPr>
            <p:spPr>
              <a:xfrm>
                <a:off x="3416775" y="2278125"/>
                <a:ext cx="926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3810" extrusionOk="0">
                    <a:moveTo>
                      <a:pt x="481" y="0"/>
                    </a:moveTo>
                    <a:cubicBezTo>
                      <a:pt x="326" y="0"/>
                      <a:pt x="176" y="75"/>
                      <a:pt x="101" y="225"/>
                    </a:cubicBezTo>
                    <a:cubicBezTo>
                      <a:pt x="1" y="392"/>
                      <a:pt x="101" y="626"/>
                      <a:pt x="267" y="726"/>
                    </a:cubicBezTo>
                    <a:cubicBezTo>
                      <a:pt x="301" y="759"/>
                      <a:pt x="2302" y="1760"/>
                      <a:pt x="2903" y="3528"/>
                    </a:cubicBezTo>
                    <a:cubicBezTo>
                      <a:pt x="2936" y="3694"/>
                      <a:pt x="3069" y="3794"/>
                      <a:pt x="3203" y="3794"/>
                    </a:cubicBezTo>
                    <a:cubicBezTo>
                      <a:pt x="3225" y="3806"/>
                      <a:pt x="3247" y="3809"/>
                      <a:pt x="3268" y="3809"/>
                    </a:cubicBezTo>
                    <a:cubicBezTo>
                      <a:pt x="3310" y="3809"/>
                      <a:pt x="3347" y="3794"/>
                      <a:pt x="3370" y="3794"/>
                    </a:cubicBezTo>
                    <a:cubicBezTo>
                      <a:pt x="3603" y="3728"/>
                      <a:pt x="3703" y="3494"/>
                      <a:pt x="3637" y="3294"/>
                    </a:cubicBezTo>
                    <a:cubicBezTo>
                      <a:pt x="2936" y="1226"/>
                      <a:pt x="734" y="92"/>
                      <a:pt x="634" y="25"/>
                    </a:cubicBezTo>
                    <a:cubicBezTo>
                      <a:pt x="584" y="8"/>
                      <a:pt x="532" y="0"/>
                      <a:pt x="481" y="0"/>
                    </a:cubicBezTo>
                    <a:close/>
                  </a:path>
                </a:pathLst>
              </a:custGeom>
              <a:solidFill>
                <a:srgbClr val="ED7656">
                  <a:alpha val="59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3" name="Google Shape;5783;p92"/>
              <p:cNvSpPr/>
              <p:nvPr/>
            </p:nvSpPr>
            <p:spPr>
              <a:xfrm>
                <a:off x="3429275" y="2315425"/>
                <a:ext cx="55900" cy="30050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1202" extrusionOk="0">
                    <a:moveTo>
                      <a:pt x="1836" y="1"/>
                    </a:moveTo>
                    <a:cubicBezTo>
                      <a:pt x="935" y="34"/>
                      <a:pt x="268" y="468"/>
                      <a:pt x="234" y="468"/>
                    </a:cubicBezTo>
                    <a:cubicBezTo>
                      <a:pt x="68" y="601"/>
                      <a:pt x="1" y="835"/>
                      <a:pt x="134" y="1002"/>
                    </a:cubicBezTo>
                    <a:cubicBezTo>
                      <a:pt x="201" y="1102"/>
                      <a:pt x="301" y="1168"/>
                      <a:pt x="401" y="1202"/>
                    </a:cubicBezTo>
                    <a:cubicBezTo>
                      <a:pt x="501" y="1202"/>
                      <a:pt x="601" y="1168"/>
                      <a:pt x="668" y="1135"/>
                    </a:cubicBezTo>
                    <a:cubicBezTo>
                      <a:pt x="668" y="1135"/>
                      <a:pt x="1202" y="801"/>
                      <a:pt x="1869" y="801"/>
                    </a:cubicBezTo>
                    <a:cubicBezTo>
                      <a:pt x="2069" y="801"/>
                      <a:pt x="2236" y="601"/>
                      <a:pt x="2236" y="401"/>
                    </a:cubicBezTo>
                    <a:cubicBezTo>
                      <a:pt x="2236" y="168"/>
                      <a:pt x="2069" y="1"/>
                      <a:pt x="1836" y="1"/>
                    </a:cubicBezTo>
                    <a:close/>
                  </a:path>
                </a:pathLst>
              </a:custGeom>
              <a:solidFill>
                <a:srgbClr val="ED7656">
                  <a:alpha val="59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4" name="Google Shape;5784;p92"/>
              <p:cNvSpPr/>
              <p:nvPr/>
            </p:nvSpPr>
            <p:spPr>
              <a:xfrm>
                <a:off x="3423450" y="1842025"/>
                <a:ext cx="738875" cy="475675"/>
              </a:xfrm>
              <a:custGeom>
                <a:avLst/>
                <a:gdLst/>
                <a:ahLst/>
                <a:cxnLst/>
                <a:rect l="l" t="t" r="r" b="b"/>
                <a:pathLst>
                  <a:path w="29555" h="19027" extrusionOk="0">
                    <a:moveTo>
                      <a:pt x="13359" y="0"/>
                    </a:moveTo>
                    <a:cubicBezTo>
                      <a:pt x="5947" y="0"/>
                      <a:pt x="2891" y="4969"/>
                      <a:pt x="1568" y="7896"/>
                    </a:cubicBezTo>
                    <a:cubicBezTo>
                      <a:pt x="0" y="11331"/>
                      <a:pt x="701" y="15234"/>
                      <a:pt x="1235" y="15301"/>
                    </a:cubicBezTo>
                    <a:cubicBezTo>
                      <a:pt x="2602" y="15468"/>
                      <a:pt x="3470" y="15634"/>
                      <a:pt x="6572" y="18403"/>
                    </a:cubicBezTo>
                    <a:cubicBezTo>
                      <a:pt x="7072" y="18840"/>
                      <a:pt x="7469" y="19026"/>
                      <a:pt x="7781" y="19026"/>
                    </a:cubicBezTo>
                    <a:cubicBezTo>
                      <a:pt x="9592" y="19026"/>
                      <a:pt x="8573" y="12766"/>
                      <a:pt x="8573" y="12766"/>
                    </a:cubicBezTo>
                    <a:cubicBezTo>
                      <a:pt x="8573" y="12766"/>
                      <a:pt x="7539" y="11698"/>
                      <a:pt x="10975" y="9330"/>
                    </a:cubicBezTo>
                    <a:cubicBezTo>
                      <a:pt x="12636" y="8170"/>
                      <a:pt x="15918" y="7216"/>
                      <a:pt x="19906" y="7216"/>
                    </a:cubicBezTo>
                    <a:cubicBezTo>
                      <a:pt x="20162" y="7216"/>
                      <a:pt x="20421" y="7220"/>
                      <a:pt x="20682" y="7228"/>
                    </a:cubicBezTo>
                    <a:cubicBezTo>
                      <a:pt x="26686" y="7429"/>
                      <a:pt x="27720" y="9797"/>
                      <a:pt x="27820" y="12165"/>
                    </a:cubicBezTo>
                    <a:cubicBezTo>
                      <a:pt x="27954" y="14534"/>
                      <a:pt x="28221" y="15401"/>
                      <a:pt x="28221" y="15401"/>
                    </a:cubicBezTo>
                    <a:cubicBezTo>
                      <a:pt x="29555" y="9397"/>
                      <a:pt x="28754" y="3025"/>
                      <a:pt x="17947" y="557"/>
                    </a:cubicBezTo>
                    <a:cubicBezTo>
                      <a:pt x="16257" y="171"/>
                      <a:pt x="14733" y="0"/>
                      <a:pt x="1335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5" name="Google Shape;5785;p92"/>
              <p:cNvSpPr/>
              <p:nvPr/>
            </p:nvSpPr>
            <p:spPr>
              <a:xfrm>
                <a:off x="3662775" y="2312525"/>
                <a:ext cx="115125" cy="49825"/>
              </a:xfrm>
              <a:custGeom>
                <a:avLst/>
                <a:gdLst/>
                <a:ahLst/>
                <a:cxnLst/>
                <a:rect l="l" t="t" r="r" b="b"/>
                <a:pathLst>
                  <a:path w="4605" h="1993" extrusionOk="0">
                    <a:moveTo>
                      <a:pt x="1957" y="0"/>
                    </a:moveTo>
                    <a:cubicBezTo>
                      <a:pt x="884" y="0"/>
                      <a:pt x="64" y="343"/>
                      <a:pt x="34" y="817"/>
                    </a:cubicBezTo>
                    <a:cubicBezTo>
                      <a:pt x="1" y="1384"/>
                      <a:pt x="968" y="1885"/>
                      <a:pt x="2236" y="1985"/>
                    </a:cubicBezTo>
                    <a:cubicBezTo>
                      <a:pt x="2333" y="1990"/>
                      <a:pt x="2429" y="1993"/>
                      <a:pt x="2524" y="1993"/>
                    </a:cubicBezTo>
                    <a:cubicBezTo>
                      <a:pt x="3627" y="1993"/>
                      <a:pt x="4507" y="1643"/>
                      <a:pt x="4538" y="1151"/>
                    </a:cubicBezTo>
                    <a:cubicBezTo>
                      <a:pt x="4604" y="617"/>
                      <a:pt x="3604" y="117"/>
                      <a:pt x="2369" y="17"/>
                    </a:cubicBezTo>
                    <a:cubicBezTo>
                      <a:pt x="2228" y="6"/>
                      <a:pt x="2091" y="0"/>
                      <a:pt x="195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6" name="Google Shape;5786;p92"/>
              <p:cNvSpPr/>
              <p:nvPr/>
            </p:nvSpPr>
            <p:spPr>
              <a:xfrm>
                <a:off x="4010525" y="2338375"/>
                <a:ext cx="115125" cy="49225"/>
              </a:xfrm>
              <a:custGeom>
                <a:avLst/>
                <a:gdLst/>
                <a:ahLst/>
                <a:cxnLst/>
                <a:rect l="l" t="t" r="r" b="b"/>
                <a:pathLst>
                  <a:path w="4605" h="1969" extrusionOk="0">
                    <a:moveTo>
                      <a:pt x="1966" y="0"/>
                    </a:moveTo>
                    <a:cubicBezTo>
                      <a:pt x="917" y="0"/>
                      <a:pt x="94" y="343"/>
                      <a:pt x="34" y="817"/>
                    </a:cubicBezTo>
                    <a:cubicBezTo>
                      <a:pt x="1" y="1351"/>
                      <a:pt x="1002" y="1885"/>
                      <a:pt x="2236" y="1952"/>
                    </a:cubicBezTo>
                    <a:cubicBezTo>
                      <a:pt x="2373" y="1963"/>
                      <a:pt x="2508" y="1968"/>
                      <a:pt x="2640" y="1968"/>
                    </a:cubicBezTo>
                    <a:cubicBezTo>
                      <a:pt x="3694" y="1968"/>
                      <a:pt x="4541" y="1625"/>
                      <a:pt x="4571" y="1151"/>
                    </a:cubicBezTo>
                    <a:cubicBezTo>
                      <a:pt x="4604" y="617"/>
                      <a:pt x="3637" y="84"/>
                      <a:pt x="2369" y="17"/>
                    </a:cubicBezTo>
                    <a:cubicBezTo>
                      <a:pt x="2232" y="6"/>
                      <a:pt x="2097" y="0"/>
                      <a:pt x="19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7" name="Google Shape;5787;p92"/>
              <p:cNvSpPr/>
              <p:nvPr/>
            </p:nvSpPr>
            <p:spPr>
              <a:xfrm>
                <a:off x="3787875" y="2242050"/>
                <a:ext cx="342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37" extrusionOk="0">
                    <a:moveTo>
                      <a:pt x="768" y="0"/>
                    </a:moveTo>
                    <a:cubicBezTo>
                      <a:pt x="434" y="0"/>
                      <a:pt x="101" y="567"/>
                      <a:pt x="34" y="1268"/>
                    </a:cubicBezTo>
                    <a:cubicBezTo>
                      <a:pt x="1" y="2002"/>
                      <a:pt x="234" y="2636"/>
                      <a:pt x="568" y="2636"/>
                    </a:cubicBezTo>
                    <a:cubicBezTo>
                      <a:pt x="578" y="2637"/>
                      <a:pt x="588" y="2637"/>
                      <a:pt x="598" y="2637"/>
                    </a:cubicBezTo>
                    <a:cubicBezTo>
                      <a:pt x="953" y="2637"/>
                      <a:pt x="1269" y="2081"/>
                      <a:pt x="1301" y="1368"/>
                    </a:cubicBezTo>
                    <a:cubicBezTo>
                      <a:pt x="1368" y="634"/>
                      <a:pt x="1135" y="34"/>
                      <a:pt x="7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8" name="Google Shape;5788;p92"/>
              <p:cNvSpPr/>
              <p:nvPr/>
            </p:nvSpPr>
            <p:spPr>
              <a:xfrm>
                <a:off x="4010525" y="2260350"/>
                <a:ext cx="34225" cy="6597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39" extrusionOk="0">
                    <a:moveTo>
                      <a:pt x="771" y="1"/>
                    </a:moveTo>
                    <a:cubicBezTo>
                      <a:pt x="416" y="1"/>
                      <a:pt x="100" y="557"/>
                      <a:pt x="68" y="1270"/>
                    </a:cubicBezTo>
                    <a:cubicBezTo>
                      <a:pt x="1" y="2004"/>
                      <a:pt x="234" y="2604"/>
                      <a:pt x="601" y="2637"/>
                    </a:cubicBezTo>
                    <a:cubicBezTo>
                      <a:pt x="611" y="2638"/>
                      <a:pt x="620" y="2639"/>
                      <a:pt x="629" y="2639"/>
                    </a:cubicBezTo>
                    <a:cubicBezTo>
                      <a:pt x="953" y="2639"/>
                      <a:pt x="1270" y="2083"/>
                      <a:pt x="1335" y="1370"/>
                    </a:cubicBezTo>
                    <a:cubicBezTo>
                      <a:pt x="1369" y="636"/>
                      <a:pt x="1135" y="36"/>
                      <a:pt x="801" y="2"/>
                    </a:cubicBezTo>
                    <a:cubicBezTo>
                      <a:pt x="791" y="1"/>
                      <a:pt x="781" y="1"/>
                      <a:pt x="7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9" name="Google Shape;5789;p92"/>
              <p:cNvSpPr/>
              <p:nvPr/>
            </p:nvSpPr>
            <p:spPr>
              <a:xfrm>
                <a:off x="3899625" y="2284900"/>
                <a:ext cx="57575" cy="120950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4838" extrusionOk="0">
                    <a:moveTo>
                      <a:pt x="729" y="0"/>
                    </a:moveTo>
                    <a:cubicBezTo>
                      <a:pt x="686" y="0"/>
                      <a:pt x="643" y="7"/>
                      <a:pt x="601" y="21"/>
                    </a:cubicBezTo>
                    <a:cubicBezTo>
                      <a:pt x="401" y="88"/>
                      <a:pt x="301" y="321"/>
                      <a:pt x="367" y="521"/>
                    </a:cubicBezTo>
                    <a:lnTo>
                      <a:pt x="1401" y="3223"/>
                    </a:lnTo>
                    <a:lnTo>
                      <a:pt x="201" y="4124"/>
                    </a:lnTo>
                    <a:cubicBezTo>
                      <a:pt x="34" y="4257"/>
                      <a:pt x="0" y="4524"/>
                      <a:pt x="134" y="4691"/>
                    </a:cubicBezTo>
                    <a:cubicBezTo>
                      <a:pt x="201" y="4758"/>
                      <a:pt x="301" y="4824"/>
                      <a:pt x="401" y="4824"/>
                    </a:cubicBezTo>
                    <a:cubicBezTo>
                      <a:pt x="428" y="4833"/>
                      <a:pt x="454" y="4837"/>
                      <a:pt x="481" y="4837"/>
                    </a:cubicBezTo>
                    <a:cubicBezTo>
                      <a:pt x="554" y="4837"/>
                      <a:pt x="628" y="4807"/>
                      <a:pt x="701" y="4758"/>
                    </a:cubicBezTo>
                    <a:lnTo>
                      <a:pt x="2102" y="3657"/>
                    </a:lnTo>
                    <a:cubicBezTo>
                      <a:pt x="2235" y="3557"/>
                      <a:pt x="2302" y="3390"/>
                      <a:pt x="2235" y="3223"/>
                    </a:cubicBezTo>
                    <a:lnTo>
                      <a:pt x="1101" y="254"/>
                    </a:lnTo>
                    <a:cubicBezTo>
                      <a:pt x="1048" y="96"/>
                      <a:pt x="891" y="0"/>
                      <a:pt x="7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0" name="Google Shape;5790;p92"/>
              <p:cNvSpPr/>
              <p:nvPr/>
            </p:nvSpPr>
            <p:spPr>
              <a:xfrm>
                <a:off x="3450975" y="1861950"/>
                <a:ext cx="53400" cy="5655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2262" extrusionOk="0">
                    <a:moveTo>
                      <a:pt x="1831" y="1"/>
                    </a:moveTo>
                    <a:cubicBezTo>
                      <a:pt x="1266" y="1"/>
                      <a:pt x="101" y="248"/>
                      <a:pt x="0" y="2262"/>
                    </a:cubicBezTo>
                    <a:cubicBezTo>
                      <a:pt x="0" y="2262"/>
                      <a:pt x="1635" y="1394"/>
                      <a:pt x="2135" y="27"/>
                    </a:cubicBezTo>
                    <a:cubicBezTo>
                      <a:pt x="2135" y="27"/>
                      <a:pt x="2015" y="1"/>
                      <a:pt x="18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1" name="Google Shape;5791;p92"/>
              <p:cNvSpPr/>
              <p:nvPr/>
            </p:nvSpPr>
            <p:spPr>
              <a:xfrm>
                <a:off x="3332550" y="1782200"/>
                <a:ext cx="467850" cy="442350"/>
              </a:xfrm>
              <a:custGeom>
                <a:avLst/>
                <a:gdLst/>
                <a:ahLst/>
                <a:cxnLst/>
                <a:rect l="l" t="t" r="r" b="b"/>
                <a:pathLst>
                  <a:path w="18714" h="17694" extrusionOk="0">
                    <a:moveTo>
                      <a:pt x="14352" y="0"/>
                    </a:moveTo>
                    <a:cubicBezTo>
                      <a:pt x="11755" y="0"/>
                      <a:pt x="8827" y="1451"/>
                      <a:pt x="6539" y="3517"/>
                    </a:cubicBezTo>
                    <a:cubicBezTo>
                      <a:pt x="6172" y="3851"/>
                      <a:pt x="5805" y="4218"/>
                      <a:pt x="5471" y="4551"/>
                    </a:cubicBezTo>
                    <a:cubicBezTo>
                      <a:pt x="4637" y="5485"/>
                      <a:pt x="3903" y="6519"/>
                      <a:pt x="3403" y="7553"/>
                    </a:cubicBezTo>
                    <a:cubicBezTo>
                      <a:pt x="1" y="14425"/>
                      <a:pt x="4871" y="17694"/>
                      <a:pt x="4871" y="17694"/>
                    </a:cubicBezTo>
                    <a:cubicBezTo>
                      <a:pt x="5571" y="16393"/>
                      <a:pt x="6338" y="15159"/>
                      <a:pt x="7139" y="14025"/>
                    </a:cubicBezTo>
                    <a:cubicBezTo>
                      <a:pt x="7272" y="13824"/>
                      <a:pt x="7439" y="13624"/>
                      <a:pt x="7573" y="13458"/>
                    </a:cubicBezTo>
                    <a:cubicBezTo>
                      <a:pt x="9541" y="10689"/>
                      <a:pt x="11676" y="8354"/>
                      <a:pt x="13544" y="6519"/>
                    </a:cubicBezTo>
                    <a:cubicBezTo>
                      <a:pt x="15545" y="4551"/>
                      <a:pt x="17246" y="3150"/>
                      <a:pt x="18113" y="2516"/>
                    </a:cubicBezTo>
                    <a:cubicBezTo>
                      <a:pt x="18480" y="2216"/>
                      <a:pt x="18714" y="2049"/>
                      <a:pt x="18714" y="2049"/>
                    </a:cubicBezTo>
                    <a:cubicBezTo>
                      <a:pt x="17574" y="608"/>
                      <a:pt x="16032" y="0"/>
                      <a:pt x="143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2" name="Google Shape;5792;p92"/>
              <p:cNvSpPr/>
              <p:nvPr/>
            </p:nvSpPr>
            <p:spPr>
              <a:xfrm>
                <a:off x="3651950" y="1830575"/>
                <a:ext cx="133450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4585" extrusionOk="0">
                    <a:moveTo>
                      <a:pt x="3456" y="0"/>
                    </a:moveTo>
                    <a:cubicBezTo>
                      <a:pt x="3052" y="0"/>
                      <a:pt x="2612" y="73"/>
                      <a:pt x="2135" y="248"/>
                    </a:cubicBezTo>
                    <a:cubicBezTo>
                      <a:pt x="0" y="1015"/>
                      <a:pt x="401" y="3417"/>
                      <a:pt x="768" y="4584"/>
                    </a:cubicBezTo>
                    <a:cubicBezTo>
                      <a:pt x="2769" y="2616"/>
                      <a:pt x="4470" y="1215"/>
                      <a:pt x="5337" y="581"/>
                    </a:cubicBezTo>
                    <a:cubicBezTo>
                      <a:pt x="4838" y="255"/>
                      <a:pt x="4211" y="0"/>
                      <a:pt x="34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3" name="Google Shape;5793;p92"/>
              <p:cNvSpPr/>
              <p:nvPr/>
            </p:nvSpPr>
            <p:spPr>
              <a:xfrm>
                <a:off x="3453475" y="1870125"/>
                <a:ext cx="68400" cy="2627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0508" extrusionOk="0">
                    <a:moveTo>
                      <a:pt x="1702" y="0"/>
                    </a:moveTo>
                    <a:lnTo>
                      <a:pt x="1702" y="0"/>
                    </a:lnTo>
                    <a:cubicBezTo>
                      <a:pt x="1335" y="334"/>
                      <a:pt x="968" y="701"/>
                      <a:pt x="634" y="1034"/>
                    </a:cubicBezTo>
                    <a:cubicBezTo>
                      <a:pt x="501" y="1568"/>
                      <a:pt x="401" y="2135"/>
                      <a:pt x="301" y="2735"/>
                    </a:cubicBezTo>
                    <a:cubicBezTo>
                      <a:pt x="0" y="4904"/>
                      <a:pt x="200" y="7839"/>
                      <a:pt x="2302" y="10508"/>
                    </a:cubicBezTo>
                    <a:cubicBezTo>
                      <a:pt x="2435" y="10307"/>
                      <a:pt x="2602" y="10107"/>
                      <a:pt x="2736" y="9941"/>
                    </a:cubicBezTo>
                    <a:cubicBezTo>
                      <a:pt x="1201" y="7939"/>
                      <a:pt x="601" y="5571"/>
                      <a:pt x="968" y="2835"/>
                    </a:cubicBezTo>
                    <a:cubicBezTo>
                      <a:pt x="1134" y="1768"/>
                      <a:pt x="1401" y="801"/>
                      <a:pt x="17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4" name="Google Shape;5794;p92"/>
              <p:cNvSpPr/>
              <p:nvPr/>
            </p:nvSpPr>
            <p:spPr>
              <a:xfrm>
                <a:off x="3939650" y="2203850"/>
                <a:ext cx="244375" cy="224050"/>
              </a:xfrm>
              <a:custGeom>
                <a:avLst/>
                <a:gdLst/>
                <a:ahLst/>
                <a:cxnLst/>
                <a:rect l="l" t="t" r="r" b="b"/>
                <a:pathLst>
                  <a:path w="9775" h="8962" extrusionOk="0">
                    <a:moveTo>
                      <a:pt x="4887" y="679"/>
                    </a:moveTo>
                    <a:cubicBezTo>
                      <a:pt x="6656" y="679"/>
                      <a:pt x="8228" y="1925"/>
                      <a:pt x="8607" y="3730"/>
                    </a:cubicBezTo>
                    <a:cubicBezTo>
                      <a:pt x="9040" y="5765"/>
                      <a:pt x="7706" y="7800"/>
                      <a:pt x="5638" y="8233"/>
                    </a:cubicBezTo>
                    <a:cubicBezTo>
                      <a:pt x="5390" y="8282"/>
                      <a:pt x="5143" y="8305"/>
                      <a:pt x="4898" y="8305"/>
                    </a:cubicBezTo>
                    <a:cubicBezTo>
                      <a:pt x="3132" y="8305"/>
                      <a:pt x="1520" y="7081"/>
                      <a:pt x="1168" y="5264"/>
                    </a:cubicBezTo>
                    <a:cubicBezTo>
                      <a:pt x="734" y="3196"/>
                      <a:pt x="2069" y="1195"/>
                      <a:pt x="4103" y="761"/>
                    </a:cubicBezTo>
                    <a:cubicBezTo>
                      <a:pt x="4367" y="706"/>
                      <a:pt x="4629" y="679"/>
                      <a:pt x="4887" y="679"/>
                    </a:cubicBezTo>
                    <a:close/>
                    <a:moveTo>
                      <a:pt x="4880" y="1"/>
                    </a:moveTo>
                    <a:cubicBezTo>
                      <a:pt x="4580" y="1"/>
                      <a:pt x="4276" y="31"/>
                      <a:pt x="3970" y="94"/>
                    </a:cubicBezTo>
                    <a:cubicBezTo>
                      <a:pt x="1568" y="594"/>
                      <a:pt x="1" y="2996"/>
                      <a:pt x="501" y="5398"/>
                    </a:cubicBezTo>
                    <a:cubicBezTo>
                      <a:pt x="937" y="7522"/>
                      <a:pt x="2796" y="8961"/>
                      <a:pt x="4880" y="8961"/>
                    </a:cubicBezTo>
                    <a:cubicBezTo>
                      <a:pt x="5185" y="8961"/>
                      <a:pt x="5494" y="8931"/>
                      <a:pt x="5805" y="8867"/>
                    </a:cubicBezTo>
                    <a:cubicBezTo>
                      <a:pt x="8206" y="8367"/>
                      <a:pt x="9774" y="5998"/>
                      <a:pt x="9274" y="3597"/>
                    </a:cubicBezTo>
                    <a:cubicBezTo>
                      <a:pt x="8836" y="1467"/>
                      <a:pt x="6970" y="1"/>
                      <a:pt x="48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5" name="Google Shape;5795;p92"/>
              <p:cNvSpPr/>
              <p:nvPr/>
            </p:nvSpPr>
            <p:spPr>
              <a:xfrm>
                <a:off x="3676975" y="2193025"/>
                <a:ext cx="244350" cy="224025"/>
              </a:xfrm>
              <a:custGeom>
                <a:avLst/>
                <a:gdLst/>
                <a:ahLst/>
                <a:cxnLst/>
                <a:rect l="l" t="t" r="r" b="b"/>
                <a:pathLst>
                  <a:path w="9774" h="8961" extrusionOk="0">
                    <a:moveTo>
                      <a:pt x="4887" y="679"/>
                    </a:moveTo>
                    <a:cubicBezTo>
                      <a:pt x="6656" y="679"/>
                      <a:pt x="8228" y="1925"/>
                      <a:pt x="8606" y="3729"/>
                    </a:cubicBezTo>
                    <a:cubicBezTo>
                      <a:pt x="9040" y="5764"/>
                      <a:pt x="7706" y="7799"/>
                      <a:pt x="5637" y="8233"/>
                    </a:cubicBezTo>
                    <a:cubicBezTo>
                      <a:pt x="5390" y="8281"/>
                      <a:pt x="5142" y="8305"/>
                      <a:pt x="4897" y="8305"/>
                    </a:cubicBezTo>
                    <a:cubicBezTo>
                      <a:pt x="3131" y="8305"/>
                      <a:pt x="1515" y="7080"/>
                      <a:pt x="1134" y="5264"/>
                    </a:cubicBezTo>
                    <a:cubicBezTo>
                      <a:pt x="734" y="3196"/>
                      <a:pt x="2035" y="1194"/>
                      <a:pt x="4103" y="761"/>
                    </a:cubicBezTo>
                    <a:cubicBezTo>
                      <a:pt x="4366" y="705"/>
                      <a:pt x="4629" y="679"/>
                      <a:pt x="4887" y="679"/>
                    </a:cubicBezTo>
                    <a:close/>
                    <a:moveTo>
                      <a:pt x="4870" y="0"/>
                    </a:moveTo>
                    <a:cubicBezTo>
                      <a:pt x="4573" y="0"/>
                      <a:pt x="4271" y="31"/>
                      <a:pt x="3970" y="93"/>
                    </a:cubicBezTo>
                    <a:cubicBezTo>
                      <a:pt x="1534" y="594"/>
                      <a:pt x="0" y="2962"/>
                      <a:pt x="500" y="5397"/>
                    </a:cubicBezTo>
                    <a:cubicBezTo>
                      <a:pt x="937" y="7522"/>
                      <a:pt x="2796" y="8961"/>
                      <a:pt x="4858" y="8961"/>
                    </a:cubicBezTo>
                    <a:cubicBezTo>
                      <a:pt x="5159" y="8961"/>
                      <a:pt x="5465" y="8930"/>
                      <a:pt x="5771" y="8866"/>
                    </a:cubicBezTo>
                    <a:cubicBezTo>
                      <a:pt x="8206" y="8366"/>
                      <a:pt x="9774" y="5998"/>
                      <a:pt x="9273" y="3596"/>
                    </a:cubicBezTo>
                    <a:cubicBezTo>
                      <a:pt x="8836" y="1467"/>
                      <a:pt x="6944" y="0"/>
                      <a:pt x="48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6" name="Google Shape;5796;p92"/>
              <p:cNvSpPr/>
              <p:nvPr/>
            </p:nvSpPr>
            <p:spPr>
              <a:xfrm>
                <a:off x="3897125" y="2269400"/>
                <a:ext cx="7090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142" extrusionOk="0">
                    <a:moveTo>
                      <a:pt x="1276" y="1"/>
                    </a:moveTo>
                    <a:cubicBezTo>
                      <a:pt x="893" y="1"/>
                      <a:pt x="462" y="104"/>
                      <a:pt x="0" y="374"/>
                    </a:cubicBezTo>
                    <a:lnTo>
                      <a:pt x="334" y="975"/>
                    </a:lnTo>
                    <a:cubicBezTo>
                      <a:pt x="707" y="753"/>
                      <a:pt x="1031" y="674"/>
                      <a:pt x="1302" y="674"/>
                    </a:cubicBezTo>
                    <a:cubicBezTo>
                      <a:pt x="1930" y="674"/>
                      <a:pt x="2279" y="1095"/>
                      <a:pt x="2302" y="1141"/>
                    </a:cubicBezTo>
                    <a:lnTo>
                      <a:pt x="2836" y="708"/>
                    </a:lnTo>
                    <a:cubicBezTo>
                      <a:pt x="2593" y="398"/>
                      <a:pt x="2027" y="1"/>
                      <a:pt x="12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7" name="Google Shape;5797;p92"/>
              <p:cNvSpPr/>
              <p:nvPr/>
            </p:nvSpPr>
            <p:spPr>
              <a:xfrm>
                <a:off x="3501000" y="2217275"/>
                <a:ext cx="201850" cy="77325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3093" extrusionOk="0">
                    <a:moveTo>
                      <a:pt x="2987" y="0"/>
                    </a:moveTo>
                    <a:cubicBezTo>
                      <a:pt x="2075" y="0"/>
                      <a:pt x="1061" y="217"/>
                      <a:pt x="1" y="791"/>
                    </a:cubicBezTo>
                    <a:lnTo>
                      <a:pt x="668" y="1158"/>
                    </a:lnTo>
                    <a:cubicBezTo>
                      <a:pt x="1385" y="806"/>
                      <a:pt x="2085" y="664"/>
                      <a:pt x="2747" y="664"/>
                    </a:cubicBezTo>
                    <a:cubicBezTo>
                      <a:pt x="5410" y="664"/>
                      <a:pt x="7459" y="2959"/>
                      <a:pt x="7539" y="3093"/>
                    </a:cubicBezTo>
                    <a:lnTo>
                      <a:pt x="8073" y="2693"/>
                    </a:lnTo>
                    <a:cubicBezTo>
                      <a:pt x="8040" y="2659"/>
                      <a:pt x="7239" y="1558"/>
                      <a:pt x="5838" y="758"/>
                    </a:cubicBezTo>
                    <a:cubicBezTo>
                      <a:pt x="5130" y="348"/>
                      <a:pt x="4141" y="0"/>
                      <a:pt x="29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8" name="Google Shape;5798;p92"/>
              <p:cNvSpPr/>
              <p:nvPr/>
            </p:nvSpPr>
            <p:spPr>
              <a:xfrm>
                <a:off x="4237375" y="2529750"/>
                <a:ext cx="1280925" cy="1042450"/>
              </a:xfrm>
              <a:custGeom>
                <a:avLst/>
                <a:gdLst/>
                <a:ahLst/>
                <a:cxnLst/>
                <a:rect l="l" t="t" r="r" b="b"/>
                <a:pathLst>
                  <a:path w="51237" h="41698" extrusionOk="0">
                    <a:moveTo>
                      <a:pt x="42364" y="1"/>
                    </a:moveTo>
                    <a:lnTo>
                      <a:pt x="42364" y="1"/>
                    </a:lnTo>
                    <a:cubicBezTo>
                      <a:pt x="42364" y="1"/>
                      <a:pt x="46199" y="3337"/>
                      <a:pt x="41163" y="10074"/>
                    </a:cubicBezTo>
                    <a:cubicBezTo>
                      <a:pt x="33457" y="20415"/>
                      <a:pt x="14244" y="24218"/>
                      <a:pt x="7138" y="29121"/>
                    </a:cubicBezTo>
                    <a:cubicBezTo>
                      <a:pt x="0" y="34025"/>
                      <a:pt x="2368" y="41697"/>
                      <a:pt x="2368" y="41697"/>
                    </a:cubicBezTo>
                    <a:lnTo>
                      <a:pt x="43464" y="14778"/>
                    </a:lnTo>
                    <a:cubicBezTo>
                      <a:pt x="51236" y="3770"/>
                      <a:pt x="42364" y="1"/>
                      <a:pt x="423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9" name="Google Shape;5799;p92"/>
              <p:cNvSpPr/>
              <p:nvPr/>
            </p:nvSpPr>
            <p:spPr>
              <a:xfrm>
                <a:off x="4324925" y="2661525"/>
                <a:ext cx="1181700" cy="905650"/>
              </a:xfrm>
              <a:custGeom>
                <a:avLst/>
                <a:gdLst/>
                <a:ahLst/>
                <a:cxnLst/>
                <a:rect l="l" t="t" r="r" b="b"/>
                <a:pathLst>
                  <a:path w="47268" h="36226" extrusionOk="0">
                    <a:moveTo>
                      <a:pt x="46534" y="0"/>
                    </a:moveTo>
                    <a:cubicBezTo>
                      <a:pt x="46534" y="1"/>
                      <a:pt x="43798" y="6772"/>
                      <a:pt x="32324" y="12743"/>
                    </a:cubicBezTo>
                    <a:cubicBezTo>
                      <a:pt x="4070" y="27353"/>
                      <a:pt x="1068" y="24518"/>
                      <a:pt x="1" y="36226"/>
                    </a:cubicBezTo>
                    <a:lnTo>
                      <a:pt x="1" y="36226"/>
                    </a:lnTo>
                    <a:cubicBezTo>
                      <a:pt x="1" y="36226"/>
                      <a:pt x="30322" y="25618"/>
                      <a:pt x="43031" y="13210"/>
                    </a:cubicBezTo>
                    <a:cubicBezTo>
                      <a:pt x="43031" y="13210"/>
                      <a:pt x="47268" y="8206"/>
                      <a:pt x="465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0" name="Google Shape;5800;p92"/>
              <p:cNvSpPr/>
              <p:nvPr/>
            </p:nvSpPr>
            <p:spPr>
              <a:xfrm>
                <a:off x="4408325" y="3024275"/>
                <a:ext cx="913175" cy="500375"/>
              </a:xfrm>
              <a:custGeom>
                <a:avLst/>
                <a:gdLst/>
                <a:ahLst/>
                <a:cxnLst/>
                <a:rect l="l" t="t" r="r" b="b"/>
                <a:pathLst>
                  <a:path w="36527" h="20015" extrusionOk="0">
                    <a:moveTo>
                      <a:pt x="36526" y="0"/>
                    </a:moveTo>
                    <a:cubicBezTo>
                      <a:pt x="22249" y="8473"/>
                      <a:pt x="11609" y="10475"/>
                      <a:pt x="5804" y="13343"/>
                    </a:cubicBezTo>
                    <a:cubicBezTo>
                      <a:pt x="0" y="16212"/>
                      <a:pt x="100" y="20015"/>
                      <a:pt x="100" y="20015"/>
                    </a:cubicBezTo>
                    <a:cubicBezTo>
                      <a:pt x="1902" y="15812"/>
                      <a:pt x="7339" y="13410"/>
                      <a:pt x="19848" y="8873"/>
                    </a:cubicBezTo>
                    <a:cubicBezTo>
                      <a:pt x="31656" y="4604"/>
                      <a:pt x="36526" y="1"/>
                      <a:pt x="36526" y="0"/>
                    </a:cubicBezTo>
                    <a:close/>
                  </a:path>
                </a:pathLst>
              </a:custGeom>
              <a:solidFill>
                <a:srgbClr val="C5F3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1" name="Google Shape;5801;p92"/>
              <p:cNvSpPr/>
              <p:nvPr/>
            </p:nvSpPr>
            <p:spPr>
              <a:xfrm>
                <a:off x="4318250" y="2675700"/>
                <a:ext cx="1239250" cy="918175"/>
              </a:xfrm>
              <a:custGeom>
                <a:avLst/>
                <a:gdLst/>
                <a:ahLst/>
                <a:cxnLst/>
                <a:rect l="l" t="t" r="r" b="b"/>
                <a:pathLst>
                  <a:path w="49570" h="36727" extrusionOk="0">
                    <a:moveTo>
                      <a:pt x="48735" y="0"/>
                    </a:moveTo>
                    <a:lnTo>
                      <a:pt x="48735" y="0"/>
                    </a:lnTo>
                    <a:cubicBezTo>
                      <a:pt x="43932" y="11842"/>
                      <a:pt x="12009" y="23150"/>
                      <a:pt x="6005" y="26853"/>
                    </a:cubicBezTo>
                    <a:cubicBezTo>
                      <a:pt x="1" y="30555"/>
                      <a:pt x="134" y="36726"/>
                      <a:pt x="134" y="36726"/>
                    </a:cubicBezTo>
                    <a:cubicBezTo>
                      <a:pt x="7106" y="35192"/>
                      <a:pt x="38095" y="21782"/>
                      <a:pt x="43999" y="16345"/>
                    </a:cubicBezTo>
                    <a:cubicBezTo>
                      <a:pt x="49502" y="11275"/>
                      <a:pt x="49569" y="7606"/>
                      <a:pt x="49569" y="7606"/>
                    </a:cubicBezTo>
                    <a:lnTo>
                      <a:pt x="49569" y="7606"/>
                    </a:lnTo>
                    <a:cubicBezTo>
                      <a:pt x="48602" y="9173"/>
                      <a:pt x="46100" y="10574"/>
                      <a:pt x="45867" y="10708"/>
                    </a:cubicBezTo>
                    <a:lnTo>
                      <a:pt x="45833" y="10708"/>
                    </a:lnTo>
                    <a:cubicBezTo>
                      <a:pt x="47368" y="8873"/>
                      <a:pt x="48102" y="6471"/>
                      <a:pt x="48469" y="4403"/>
                    </a:cubicBezTo>
                    <a:cubicBezTo>
                      <a:pt x="48869" y="1968"/>
                      <a:pt x="48736" y="0"/>
                      <a:pt x="487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2" name="Google Shape;5802;p92"/>
              <p:cNvSpPr/>
              <p:nvPr/>
            </p:nvSpPr>
            <p:spPr>
              <a:xfrm>
                <a:off x="4391650" y="3338675"/>
                <a:ext cx="356100" cy="226000"/>
              </a:xfrm>
              <a:custGeom>
                <a:avLst/>
                <a:gdLst/>
                <a:ahLst/>
                <a:cxnLst/>
                <a:rect l="l" t="t" r="r" b="b"/>
                <a:pathLst>
                  <a:path w="14244" h="9040" extrusionOk="0">
                    <a:moveTo>
                      <a:pt x="14244" y="0"/>
                    </a:moveTo>
                    <a:cubicBezTo>
                      <a:pt x="14242" y="1"/>
                      <a:pt x="4270" y="3770"/>
                      <a:pt x="2135" y="5537"/>
                    </a:cubicBezTo>
                    <a:cubicBezTo>
                      <a:pt x="0" y="7339"/>
                      <a:pt x="367" y="9040"/>
                      <a:pt x="367" y="9040"/>
                    </a:cubicBezTo>
                    <a:cubicBezTo>
                      <a:pt x="367" y="9040"/>
                      <a:pt x="1134" y="7005"/>
                      <a:pt x="3736" y="5404"/>
                    </a:cubicBezTo>
                    <a:cubicBezTo>
                      <a:pt x="8106" y="2669"/>
                      <a:pt x="14243" y="1"/>
                      <a:pt x="142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3" name="Google Shape;5803;p92"/>
              <p:cNvSpPr/>
              <p:nvPr/>
            </p:nvSpPr>
            <p:spPr>
              <a:xfrm>
                <a:off x="4669350" y="2785775"/>
                <a:ext cx="860625" cy="547900"/>
              </a:xfrm>
              <a:custGeom>
                <a:avLst/>
                <a:gdLst/>
                <a:ahLst/>
                <a:cxnLst/>
                <a:rect l="l" t="t" r="r" b="b"/>
                <a:pathLst>
                  <a:path w="34425" h="21916" extrusionOk="0">
                    <a:moveTo>
                      <a:pt x="34425" y="0"/>
                    </a:moveTo>
                    <a:cubicBezTo>
                      <a:pt x="34424" y="1"/>
                      <a:pt x="32756" y="3803"/>
                      <a:pt x="27486" y="7939"/>
                    </a:cubicBezTo>
                    <a:cubicBezTo>
                      <a:pt x="23317" y="11175"/>
                      <a:pt x="5004" y="18714"/>
                      <a:pt x="0" y="21916"/>
                    </a:cubicBezTo>
                    <a:cubicBezTo>
                      <a:pt x="0" y="21916"/>
                      <a:pt x="17980" y="14444"/>
                      <a:pt x="23283" y="11642"/>
                    </a:cubicBezTo>
                    <a:cubicBezTo>
                      <a:pt x="27253" y="9574"/>
                      <a:pt x="30021" y="7672"/>
                      <a:pt x="31823" y="6305"/>
                    </a:cubicBezTo>
                    <a:lnTo>
                      <a:pt x="31789" y="6305"/>
                    </a:lnTo>
                    <a:cubicBezTo>
                      <a:pt x="33324" y="4470"/>
                      <a:pt x="34058" y="2068"/>
                      <a:pt x="344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4" name="Google Shape;5804;p92"/>
              <p:cNvSpPr/>
              <p:nvPr/>
            </p:nvSpPr>
            <p:spPr>
              <a:xfrm>
                <a:off x="3052350" y="2412175"/>
                <a:ext cx="1331800" cy="1130825"/>
              </a:xfrm>
              <a:custGeom>
                <a:avLst/>
                <a:gdLst/>
                <a:ahLst/>
                <a:cxnLst/>
                <a:rect l="l" t="t" r="r" b="b"/>
                <a:pathLst>
                  <a:path w="53272" h="45233" extrusionOk="0">
                    <a:moveTo>
                      <a:pt x="901" y="0"/>
                    </a:moveTo>
                    <a:cubicBezTo>
                      <a:pt x="901" y="1"/>
                      <a:pt x="1" y="9974"/>
                      <a:pt x="6805" y="18280"/>
                    </a:cubicBezTo>
                    <a:lnTo>
                      <a:pt x="49836" y="45233"/>
                    </a:lnTo>
                    <a:cubicBezTo>
                      <a:pt x="49836" y="45233"/>
                      <a:pt x="53272" y="37327"/>
                      <a:pt x="46033" y="32557"/>
                    </a:cubicBezTo>
                    <a:cubicBezTo>
                      <a:pt x="38828" y="27753"/>
                      <a:pt x="20915" y="22616"/>
                      <a:pt x="10908" y="14477"/>
                    </a:cubicBezTo>
                    <a:cubicBezTo>
                      <a:pt x="1469" y="6806"/>
                      <a:pt x="901" y="1"/>
                      <a:pt x="9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5" name="Google Shape;5805;p92"/>
              <p:cNvSpPr/>
              <p:nvPr/>
            </p:nvSpPr>
            <p:spPr>
              <a:xfrm>
                <a:off x="2846375" y="2445525"/>
                <a:ext cx="1473575" cy="1088300"/>
              </a:xfrm>
              <a:custGeom>
                <a:avLst/>
                <a:gdLst/>
                <a:ahLst/>
                <a:cxnLst/>
                <a:rect l="l" t="t" r="r" b="b"/>
                <a:pathLst>
                  <a:path w="58943" h="43532" extrusionOk="0">
                    <a:moveTo>
                      <a:pt x="1368" y="1"/>
                    </a:moveTo>
                    <a:lnTo>
                      <a:pt x="1368" y="1"/>
                    </a:lnTo>
                    <a:cubicBezTo>
                      <a:pt x="0" y="5338"/>
                      <a:pt x="2435" y="9140"/>
                      <a:pt x="2435" y="9140"/>
                    </a:cubicBezTo>
                    <a:cubicBezTo>
                      <a:pt x="8773" y="24018"/>
                      <a:pt x="58142" y="43532"/>
                      <a:pt x="58142" y="43532"/>
                    </a:cubicBezTo>
                    <a:cubicBezTo>
                      <a:pt x="58942" y="31156"/>
                      <a:pt x="50103" y="35226"/>
                      <a:pt x="22550" y="19381"/>
                    </a:cubicBezTo>
                    <a:cubicBezTo>
                      <a:pt x="4971" y="9307"/>
                      <a:pt x="1368" y="1"/>
                      <a:pt x="1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6" name="Google Shape;5806;p92"/>
              <p:cNvSpPr/>
              <p:nvPr/>
            </p:nvSpPr>
            <p:spPr>
              <a:xfrm>
                <a:off x="2618700" y="2555600"/>
                <a:ext cx="1681225" cy="978225"/>
              </a:xfrm>
              <a:custGeom>
                <a:avLst/>
                <a:gdLst/>
                <a:ahLst/>
                <a:cxnLst/>
                <a:rect l="l" t="t" r="r" b="b"/>
                <a:pathLst>
                  <a:path w="67249" h="39129" extrusionOk="0">
                    <a:moveTo>
                      <a:pt x="3904" y="1"/>
                    </a:moveTo>
                    <a:cubicBezTo>
                      <a:pt x="4404" y="2936"/>
                      <a:pt x="6839" y="8040"/>
                      <a:pt x="6839" y="8040"/>
                    </a:cubicBezTo>
                    <a:cubicBezTo>
                      <a:pt x="6772" y="8006"/>
                      <a:pt x="6739" y="8006"/>
                      <a:pt x="6672" y="7973"/>
                    </a:cubicBezTo>
                    <a:cubicBezTo>
                      <a:pt x="3937" y="7139"/>
                      <a:pt x="535" y="4270"/>
                      <a:pt x="101" y="3903"/>
                    </a:cubicBezTo>
                    <a:cubicBezTo>
                      <a:pt x="68" y="3870"/>
                      <a:pt x="68" y="3870"/>
                      <a:pt x="68" y="3870"/>
                    </a:cubicBezTo>
                    <a:lnTo>
                      <a:pt x="68" y="3870"/>
                    </a:lnTo>
                    <a:cubicBezTo>
                      <a:pt x="1135" y="7139"/>
                      <a:pt x="4304" y="10475"/>
                      <a:pt x="4304" y="10475"/>
                    </a:cubicBezTo>
                    <a:lnTo>
                      <a:pt x="1769" y="10175"/>
                    </a:lnTo>
                    <a:lnTo>
                      <a:pt x="1" y="13610"/>
                    </a:lnTo>
                    <a:cubicBezTo>
                      <a:pt x="21483" y="29555"/>
                      <a:pt x="67249" y="39129"/>
                      <a:pt x="67249" y="39129"/>
                    </a:cubicBezTo>
                    <a:cubicBezTo>
                      <a:pt x="67249" y="39129"/>
                      <a:pt x="66815" y="31490"/>
                      <a:pt x="53105" y="26953"/>
                    </a:cubicBezTo>
                    <a:cubicBezTo>
                      <a:pt x="39429" y="22417"/>
                      <a:pt x="4037" y="101"/>
                      <a:pt x="39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7" name="Google Shape;5807;p92"/>
              <p:cNvSpPr/>
              <p:nvPr/>
            </p:nvSpPr>
            <p:spPr>
              <a:xfrm>
                <a:off x="2716275" y="2555600"/>
                <a:ext cx="477875" cy="419500"/>
              </a:xfrm>
              <a:custGeom>
                <a:avLst/>
                <a:gdLst/>
                <a:ahLst/>
                <a:cxnLst/>
                <a:rect l="l" t="t" r="r" b="b"/>
                <a:pathLst>
                  <a:path w="19115" h="16780" extrusionOk="0">
                    <a:moveTo>
                      <a:pt x="1" y="1"/>
                    </a:moveTo>
                    <a:cubicBezTo>
                      <a:pt x="501" y="2936"/>
                      <a:pt x="2936" y="8040"/>
                      <a:pt x="2936" y="8040"/>
                    </a:cubicBezTo>
                    <a:cubicBezTo>
                      <a:pt x="2869" y="8006"/>
                      <a:pt x="2836" y="8006"/>
                      <a:pt x="2769" y="7973"/>
                    </a:cubicBezTo>
                    <a:lnTo>
                      <a:pt x="2769" y="7973"/>
                    </a:lnTo>
                    <a:cubicBezTo>
                      <a:pt x="9007" y="12777"/>
                      <a:pt x="18914" y="16713"/>
                      <a:pt x="19114" y="16779"/>
                    </a:cubicBezTo>
                    <a:cubicBezTo>
                      <a:pt x="18947" y="16679"/>
                      <a:pt x="9507" y="11409"/>
                      <a:pt x="6472" y="9007"/>
                    </a:cubicBezTo>
                    <a:cubicBezTo>
                      <a:pt x="2302" y="5705"/>
                      <a:pt x="67" y="167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8" name="Google Shape;5808;p92"/>
              <p:cNvSpPr/>
              <p:nvPr/>
            </p:nvSpPr>
            <p:spPr>
              <a:xfrm>
                <a:off x="3293350" y="3007600"/>
                <a:ext cx="919850" cy="485375"/>
              </a:xfrm>
              <a:custGeom>
                <a:avLst/>
                <a:gdLst/>
                <a:ahLst/>
                <a:cxnLst/>
                <a:rect l="l" t="t" r="r" b="b"/>
                <a:pathLst>
                  <a:path w="36794" h="19415" extrusionOk="0">
                    <a:moveTo>
                      <a:pt x="1" y="0"/>
                    </a:moveTo>
                    <a:cubicBezTo>
                      <a:pt x="1" y="1"/>
                      <a:pt x="4938" y="4537"/>
                      <a:pt x="16846" y="8606"/>
                    </a:cubicBezTo>
                    <a:cubicBezTo>
                      <a:pt x="29422" y="12910"/>
                      <a:pt x="34892" y="15245"/>
                      <a:pt x="36794" y="19414"/>
                    </a:cubicBezTo>
                    <a:cubicBezTo>
                      <a:pt x="36794" y="19414"/>
                      <a:pt x="36794" y="15611"/>
                      <a:pt x="30956" y="12843"/>
                    </a:cubicBezTo>
                    <a:cubicBezTo>
                      <a:pt x="25119" y="10041"/>
                      <a:pt x="14444" y="824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9" name="Google Shape;5809;p92"/>
              <p:cNvSpPr/>
              <p:nvPr/>
            </p:nvSpPr>
            <p:spPr>
              <a:xfrm>
                <a:off x="2620375" y="2652350"/>
                <a:ext cx="633800" cy="420325"/>
              </a:xfrm>
              <a:custGeom>
                <a:avLst/>
                <a:gdLst/>
                <a:ahLst/>
                <a:cxnLst/>
                <a:rect l="l" t="t" r="r" b="b"/>
                <a:pathLst>
                  <a:path w="25352" h="1681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68" y="3269"/>
                      <a:pt x="4237" y="6605"/>
                      <a:pt x="4237" y="6605"/>
                    </a:cubicBezTo>
                    <a:lnTo>
                      <a:pt x="4204" y="6605"/>
                    </a:lnTo>
                    <a:cubicBezTo>
                      <a:pt x="9074" y="9740"/>
                      <a:pt x="17280" y="13810"/>
                      <a:pt x="25352" y="16812"/>
                    </a:cubicBezTo>
                    <a:cubicBezTo>
                      <a:pt x="25352" y="16812"/>
                      <a:pt x="15045" y="11842"/>
                      <a:pt x="8874" y="8173"/>
                    </a:cubicBezTo>
                    <a:cubicBezTo>
                      <a:pt x="2702" y="4537"/>
                      <a:pt x="334" y="534"/>
                      <a:pt x="34" y="33"/>
                    </a:cubicBezTo>
                    <a:cubicBezTo>
                      <a:pt x="34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0" name="Google Shape;5810;p92"/>
              <p:cNvSpPr/>
              <p:nvPr/>
            </p:nvSpPr>
            <p:spPr>
              <a:xfrm>
                <a:off x="2150050" y="2819750"/>
                <a:ext cx="3422075" cy="2438425"/>
              </a:xfrm>
              <a:custGeom>
                <a:avLst/>
                <a:gdLst/>
                <a:ahLst/>
                <a:cxnLst/>
                <a:rect l="l" t="t" r="r" b="b"/>
                <a:pathLst>
                  <a:path w="136883" h="97537" extrusionOk="0">
                    <a:moveTo>
                      <a:pt x="16305" y="0"/>
                    </a:moveTo>
                    <a:cubicBezTo>
                      <a:pt x="15680" y="0"/>
                      <a:pt x="15107" y="421"/>
                      <a:pt x="14977" y="1043"/>
                    </a:cubicBezTo>
                    <a:lnTo>
                      <a:pt x="12743" y="10516"/>
                    </a:lnTo>
                    <a:lnTo>
                      <a:pt x="134" y="64021"/>
                    </a:lnTo>
                    <a:cubicBezTo>
                      <a:pt x="0" y="64655"/>
                      <a:pt x="300" y="65289"/>
                      <a:pt x="867" y="65556"/>
                    </a:cubicBezTo>
                    <a:lnTo>
                      <a:pt x="59276" y="94310"/>
                    </a:lnTo>
                    <a:cubicBezTo>
                      <a:pt x="59342" y="94343"/>
                      <a:pt x="59376" y="94343"/>
                      <a:pt x="59443" y="94376"/>
                    </a:cubicBezTo>
                    <a:lnTo>
                      <a:pt x="62245" y="95344"/>
                    </a:lnTo>
                    <a:lnTo>
                      <a:pt x="62278" y="95344"/>
                    </a:lnTo>
                    <a:lnTo>
                      <a:pt x="63679" y="95844"/>
                    </a:lnTo>
                    <a:cubicBezTo>
                      <a:pt x="63712" y="95844"/>
                      <a:pt x="63779" y="95878"/>
                      <a:pt x="63812" y="95878"/>
                    </a:cubicBezTo>
                    <a:cubicBezTo>
                      <a:pt x="64479" y="96178"/>
                      <a:pt x="66114" y="96611"/>
                      <a:pt x="66848" y="96845"/>
                    </a:cubicBezTo>
                    <a:cubicBezTo>
                      <a:pt x="68505" y="97310"/>
                      <a:pt x="70206" y="97537"/>
                      <a:pt x="71899" y="97537"/>
                    </a:cubicBezTo>
                    <a:cubicBezTo>
                      <a:pt x="73853" y="97537"/>
                      <a:pt x="75797" y="97234"/>
                      <a:pt x="77656" y="96645"/>
                    </a:cubicBezTo>
                    <a:cubicBezTo>
                      <a:pt x="77689" y="96645"/>
                      <a:pt x="77722" y="96611"/>
                      <a:pt x="77756" y="96611"/>
                    </a:cubicBezTo>
                    <a:cubicBezTo>
                      <a:pt x="79724" y="95944"/>
                      <a:pt x="81992" y="93643"/>
                      <a:pt x="83693" y="92342"/>
                    </a:cubicBezTo>
                    <a:cubicBezTo>
                      <a:pt x="83727" y="92342"/>
                      <a:pt x="83760" y="92308"/>
                      <a:pt x="83760" y="92308"/>
                    </a:cubicBezTo>
                    <a:lnTo>
                      <a:pt x="114348" y="65522"/>
                    </a:lnTo>
                    <a:cubicBezTo>
                      <a:pt x="114515" y="65356"/>
                      <a:pt x="114649" y="65189"/>
                      <a:pt x="114715" y="64989"/>
                    </a:cubicBezTo>
                    <a:lnTo>
                      <a:pt x="124389" y="40271"/>
                    </a:lnTo>
                    <a:lnTo>
                      <a:pt x="136498" y="9382"/>
                    </a:lnTo>
                    <a:cubicBezTo>
                      <a:pt x="136883" y="8419"/>
                      <a:pt x="136110" y="7479"/>
                      <a:pt x="135210" y="7479"/>
                    </a:cubicBezTo>
                    <a:cubicBezTo>
                      <a:pt x="135019" y="7479"/>
                      <a:pt x="134822" y="7521"/>
                      <a:pt x="134630" y="7614"/>
                    </a:cubicBezTo>
                    <a:lnTo>
                      <a:pt x="96602" y="25994"/>
                    </a:lnTo>
                    <a:lnTo>
                      <a:pt x="95101" y="26728"/>
                    </a:lnTo>
                    <a:cubicBezTo>
                      <a:pt x="95068" y="26761"/>
                      <a:pt x="95035" y="26761"/>
                      <a:pt x="95001" y="26795"/>
                    </a:cubicBezTo>
                    <a:cubicBezTo>
                      <a:pt x="92705" y="28227"/>
                      <a:pt x="90348" y="28725"/>
                      <a:pt x="88179" y="28725"/>
                    </a:cubicBezTo>
                    <a:cubicBezTo>
                      <a:pt x="83226" y="28725"/>
                      <a:pt x="79257" y="26128"/>
                      <a:pt x="79257" y="26128"/>
                    </a:cubicBezTo>
                    <a:lnTo>
                      <a:pt x="79190" y="26094"/>
                    </a:lnTo>
                    <a:lnTo>
                      <a:pt x="16845" y="109"/>
                    </a:lnTo>
                    <a:cubicBezTo>
                      <a:pt x="16667" y="35"/>
                      <a:pt x="16484" y="0"/>
                      <a:pt x="1630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1" name="Google Shape;5811;p92"/>
              <p:cNvSpPr/>
              <p:nvPr/>
            </p:nvSpPr>
            <p:spPr>
              <a:xfrm>
                <a:off x="4709375" y="3342000"/>
                <a:ext cx="140125" cy="5254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21016" extrusionOk="0">
                    <a:moveTo>
                      <a:pt x="4804" y="1"/>
                    </a:moveTo>
                    <a:lnTo>
                      <a:pt x="3669" y="568"/>
                    </a:lnTo>
                    <a:cubicBezTo>
                      <a:pt x="3669" y="568"/>
                      <a:pt x="4136" y="4170"/>
                      <a:pt x="2702" y="9474"/>
                    </a:cubicBezTo>
                    <a:cubicBezTo>
                      <a:pt x="1735" y="13110"/>
                      <a:pt x="0" y="17246"/>
                      <a:pt x="0" y="17246"/>
                    </a:cubicBezTo>
                    <a:lnTo>
                      <a:pt x="801" y="21016"/>
                    </a:lnTo>
                    <a:lnTo>
                      <a:pt x="1535" y="21016"/>
                    </a:lnTo>
                    <a:cubicBezTo>
                      <a:pt x="1535" y="21016"/>
                      <a:pt x="5137" y="12476"/>
                      <a:pt x="5371" y="8040"/>
                    </a:cubicBezTo>
                    <a:cubicBezTo>
                      <a:pt x="5604" y="3570"/>
                      <a:pt x="4804" y="1"/>
                      <a:pt x="4804" y="1"/>
                    </a:cubicBezTo>
                    <a:close/>
                  </a:path>
                </a:pathLst>
              </a:custGeom>
              <a:solidFill>
                <a:srgbClr val="E036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2" name="Google Shape;5812;p92"/>
              <p:cNvSpPr/>
              <p:nvPr/>
            </p:nvSpPr>
            <p:spPr>
              <a:xfrm>
                <a:off x="4093925" y="3826525"/>
                <a:ext cx="1165850" cy="1408525"/>
              </a:xfrm>
              <a:custGeom>
                <a:avLst/>
                <a:gdLst/>
                <a:ahLst/>
                <a:cxnLst/>
                <a:rect l="l" t="t" r="r" b="b"/>
                <a:pathLst>
                  <a:path w="46634" h="56341" extrusionOk="0">
                    <a:moveTo>
                      <a:pt x="46634" y="0"/>
                    </a:moveTo>
                    <a:cubicBezTo>
                      <a:pt x="39162" y="15945"/>
                      <a:pt x="25686" y="33958"/>
                      <a:pt x="16612" y="36726"/>
                    </a:cubicBezTo>
                    <a:cubicBezTo>
                      <a:pt x="15426" y="37084"/>
                      <a:pt x="14386" y="37244"/>
                      <a:pt x="13476" y="37244"/>
                    </a:cubicBezTo>
                    <a:cubicBezTo>
                      <a:pt x="5987" y="37244"/>
                      <a:pt x="7206" y="26454"/>
                      <a:pt x="7206" y="26452"/>
                    </a:cubicBezTo>
                    <a:lnTo>
                      <a:pt x="7206" y="26452"/>
                    </a:lnTo>
                    <a:lnTo>
                      <a:pt x="1" y="56340"/>
                    </a:lnTo>
                    <a:cubicBezTo>
                      <a:pt x="1969" y="55673"/>
                      <a:pt x="4237" y="53372"/>
                      <a:pt x="5938" y="52071"/>
                    </a:cubicBezTo>
                    <a:cubicBezTo>
                      <a:pt x="5972" y="52071"/>
                      <a:pt x="6005" y="52037"/>
                      <a:pt x="6005" y="52037"/>
                    </a:cubicBezTo>
                    <a:lnTo>
                      <a:pt x="36593" y="25251"/>
                    </a:lnTo>
                    <a:cubicBezTo>
                      <a:pt x="36760" y="25085"/>
                      <a:pt x="36894" y="24918"/>
                      <a:pt x="36960" y="24718"/>
                    </a:cubicBezTo>
                    <a:lnTo>
                      <a:pt x="46634" y="0"/>
                    </a:lnTo>
                    <a:close/>
                  </a:path>
                </a:pathLst>
              </a:custGeom>
              <a:solidFill>
                <a:schemeClr val="dk2">
                  <a:alpha val="107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3" name="Google Shape;5813;p92"/>
              <p:cNvSpPr/>
              <p:nvPr/>
            </p:nvSpPr>
            <p:spPr>
              <a:xfrm>
                <a:off x="4309925" y="3201475"/>
                <a:ext cx="1112475" cy="1689775"/>
              </a:xfrm>
              <a:custGeom>
                <a:avLst/>
                <a:gdLst/>
                <a:ahLst/>
                <a:cxnLst/>
                <a:rect l="l" t="t" r="r" b="b"/>
                <a:pathLst>
                  <a:path w="44499" h="67591" extrusionOk="0">
                    <a:moveTo>
                      <a:pt x="41230" y="1185"/>
                    </a:moveTo>
                    <a:cubicBezTo>
                      <a:pt x="41430" y="1785"/>
                      <a:pt x="41763" y="2319"/>
                      <a:pt x="42197" y="2719"/>
                    </a:cubicBezTo>
                    <a:cubicBezTo>
                      <a:pt x="42530" y="3020"/>
                      <a:pt x="42931" y="3287"/>
                      <a:pt x="43364" y="3420"/>
                    </a:cubicBezTo>
                    <a:lnTo>
                      <a:pt x="27620" y="44750"/>
                    </a:lnTo>
                    <a:cubicBezTo>
                      <a:pt x="26953" y="45050"/>
                      <a:pt x="26352" y="45483"/>
                      <a:pt x="25819" y="46050"/>
                    </a:cubicBezTo>
                    <a:cubicBezTo>
                      <a:pt x="24985" y="46951"/>
                      <a:pt x="24484" y="48052"/>
                      <a:pt x="24384" y="49153"/>
                    </a:cubicBezTo>
                    <a:lnTo>
                      <a:pt x="4203" y="66365"/>
                    </a:lnTo>
                    <a:cubicBezTo>
                      <a:pt x="4036" y="66165"/>
                      <a:pt x="3870" y="65998"/>
                      <a:pt x="3669" y="65798"/>
                    </a:cubicBezTo>
                    <a:cubicBezTo>
                      <a:pt x="2969" y="65164"/>
                      <a:pt x="2102" y="64764"/>
                      <a:pt x="1101" y="64664"/>
                    </a:cubicBezTo>
                    <a:lnTo>
                      <a:pt x="12642" y="18931"/>
                    </a:lnTo>
                    <a:lnTo>
                      <a:pt x="12743" y="18931"/>
                    </a:lnTo>
                    <a:cubicBezTo>
                      <a:pt x="16045" y="18564"/>
                      <a:pt x="18413" y="15629"/>
                      <a:pt x="18080" y="12326"/>
                    </a:cubicBezTo>
                    <a:cubicBezTo>
                      <a:pt x="18080" y="12293"/>
                      <a:pt x="18080" y="12260"/>
                      <a:pt x="18046" y="12193"/>
                    </a:cubicBezTo>
                    <a:lnTo>
                      <a:pt x="41230" y="1185"/>
                    </a:lnTo>
                    <a:close/>
                    <a:moveTo>
                      <a:pt x="41580" y="1"/>
                    </a:moveTo>
                    <a:cubicBezTo>
                      <a:pt x="41505" y="1"/>
                      <a:pt x="41430" y="18"/>
                      <a:pt x="41363" y="51"/>
                    </a:cubicBezTo>
                    <a:lnTo>
                      <a:pt x="17312" y="11492"/>
                    </a:lnTo>
                    <a:cubicBezTo>
                      <a:pt x="17112" y="11592"/>
                      <a:pt x="17012" y="11793"/>
                      <a:pt x="17046" y="12026"/>
                    </a:cubicBezTo>
                    <a:cubicBezTo>
                      <a:pt x="17079" y="12160"/>
                      <a:pt x="17112" y="12293"/>
                      <a:pt x="17112" y="12426"/>
                    </a:cubicBezTo>
                    <a:cubicBezTo>
                      <a:pt x="17413" y="15195"/>
                      <a:pt x="15411" y="17664"/>
                      <a:pt x="12642" y="17964"/>
                    </a:cubicBezTo>
                    <a:cubicBezTo>
                      <a:pt x="12509" y="17964"/>
                      <a:pt x="12376" y="17964"/>
                      <a:pt x="12242" y="17997"/>
                    </a:cubicBezTo>
                    <a:cubicBezTo>
                      <a:pt x="12042" y="17997"/>
                      <a:pt x="11842" y="18131"/>
                      <a:pt x="11775" y="18364"/>
                    </a:cubicBezTo>
                    <a:lnTo>
                      <a:pt x="33" y="64997"/>
                    </a:lnTo>
                    <a:cubicBezTo>
                      <a:pt x="0" y="65164"/>
                      <a:pt x="33" y="65298"/>
                      <a:pt x="100" y="65431"/>
                    </a:cubicBezTo>
                    <a:cubicBezTo>
                      <a:pt x="183" y="65542"/>
                      <a:pt x="289" y="65606"/>
                      <a:pt x="418" y="65606"/>
                    </a:cubicBezTo>
                    <a:cubicBezTo>
                      <a:pt x="444" y="65606"/>
                      <a:pt x="472" y="65604"/>
                      <a:pt x="500" y="65598"/>
                    </a:cubicBezTo>
                    <a:cubicBezTo>
                      <a:pt x="1501" y="65598"/>
                      <a:pt x="2368" y="65898"/>
                      <a:pt x="3036" y="66532"/>
                    </a:cubicBezTo>
                    <a:cubicBezTo>
                      <a:pt x="3269" y="66765"/>
                      <a:pt x="3503" y="67032"/>
                      <a:pt x="3669" y="67332"/>
                    </a:cubicBezTo>
                    <a:cubicBezTo>
                      <a:pt x="3736" y="67466"/>
                      <a:pt x="3870" y="67566"/>
                      <a:pt x="4003" y="67566"/>
                    </a:cubicBezTo>
                    <a:cubicBezTo>
                      <a:pt x="4020" y="67583"/>
                      <a:pt x="4045" y="67591"/>
                      <a:pt x="4070" y="67591"/>
                    </a:cubicBezTo>
                    <a:cubicBezTo>
                      <a:pt x="4095" y="67591"/>
                      <a:pt x="4120" y="67583"/>
                      <a:pt x="4136" y="67566"/>
                    </a:cubicBezTo>
                    <a:cubicBezTo>
                      <a:pt x="4236" y="67566"/>
                      <a:pt x="4337" y="67533"/>
                      <a:pt x="4403" y="67466"/>
                    </a:cubicBezTo>
                    <a:lnTo>
                      <a:pt x="25185" y="49753"/>
                    </a:lnTo>
                    <a:cubicBezTo>
                      <a:pt x="25285" y="49653"/>
                      <a:pt x="25352" y="49553"/>
                      <a:pt x="25352" y="49420"/>
                    </a:cubicBezTo>
                    <a:cubicBezTo>
                      <a:pt x="25385" y="48452"/>
                      <a:pt x="25819" y="47485"/>
                      <a:pt x="26519" y="46718"/>
                    </a:cubicBezTo>
                    <a:cubicBezTo>
                      <a:pt x="26986" y="46184"/>
                      <a:pt x="27586" y="45817"/>
                      <a:pt x="28187" y="45550"/>
                    </a:cubicBezTo>
                    <a:cubicBezTo>
                      <a:pt x="28320" y="45517"/>
                      <a:pt x="28420" y="45417"/>
                      <a:pt x="28454" y="45283"/>
                    </a:cubicBezTo>
                    <a:lnTo>
                      <a:pt x="44465" y="3287"/>
                    </a:lnTo>
                    <a:cubicBezTo>
                      <a:pt x="44499" y="3153"/>
                      <a:pt x="44499" y="3020"/>
                      <a:pt x="44432" y="2886"/>
                    </a:cubicBezTo>
                    <a:cubicBezTo>
                      <a:pt x="44365" y="2753"/>
                      <a:pt x="44232" y="2653"/>
                      <a:pt x="44098" y="2653"/>
                    </a:cubicBezTo>
                    <a:cubicBezTo>
                      <a:pt x="43631" y="2553"/>
                      <a:pt x="43198" y="2319"/>
                      <a:pt x="42864" y="2019"/>
                    </a:cubicBezTo>
                    <a:cubicBezTo>
                      <a:pt x="42430" y="1619"/>
                      <a:pt x="42130" y="1052"/>
                      <a:pt x="42063" y="418"/>
                    </a:cubicBezTo>
                    <a:cubicBezTo>
                      <a:pt x="42030" y="251"/>
                      <a:pt x="41930" y="118"/>
                      <a:pt x="41797" y="51"/>
                    </a:cubicBezTo>
                    <a:cubicBezTo>
                      <a:pt x="41730" y="18"/>
                      <a:pt x="41655" y="1"/>
                      <a:pt x="415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4" name="Google Shape;5814;p92"/>
              <p:cNvSpPr/>
              <p:nvPr/>
            </p:nvSpPr>
            <p:spPr>
              <a:xfrm>
                <a:off x="4734375" y="3290700"/>
                <a:ext cx="218525" cy="576700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23068" extrusionOk="0">
                    <a:moveTo>
                      <a:pt x="6531" y="0"/>
                    </a:moveTo>
                    <a:cubicBezTo>
                      <a:pt x="4493" y="0"/>
                      <a:pt x="3170" y="2353"/>
                      <a:pt x="3170" y="2353"/>
                    </a:cubicBezTo>
                    <a:cubicBezTo>
                      <a:pt x="3770" y="3720"/>
                      <a:pt x="3670" y="5855"/>
                      <a:pt x="3303" y="8190"/>
                    </a:cubicBezTo>
                    <a:cubicBezTo>
                      <a:pt x="3136" y="9191"/>
                      <a:pt x="2903" y="10258"/>
                      <a:pt x="2636" y="11292"/>
                    </a:cubicBezTo>
                    <a:cubicBezTo>
                      <a:pt x="2036" y="13694"/>
                      <a:pt x="1268" y="15996"/>
                      <a:pt x="701" y="17530"/>
                    </a:cubicBezTo>
                    <a:cubicBezTo>
                      <a:pt x="268" y="18731"/>
                      <a:pt x="1" y="19465"/>
                      <a:pt x="1" y="19465"/>
                    </a:cubicBezTo>
                    <a:lnTo>
                      <a:pt x="268" y="21333"/>
                    </a:lnTo>
                    <a:lnTo>
                      <a:pt x="535" y="23068"/>
                    </a:lnTo>
                    <a:lnTo>
                      <a:pt x="4437" y="19632"/>
                    </a:lnTo>
                    <a:cubicBezTo>
                      <a:pt x="4471" y="19632"/>
                      <a:pt x="5071" y="18064"/>
                      <a:pt x="5838" y="15829"/>
                    </a:cubicBezTo>
                    <a:cubicBezTo>
                      <a:pt x="6272" y="14495"/>
                      <a:pt x="6772" y="12927"/>
                      <a:pt x="7239" y="11326"/>
                    </a:cubicBezTo>
                    <a:cubicBezTo>
                      <a:pt x="7806" y="9324"/>
                      <a:pt x="8273" y="7256"/>
                      <a:pt x="8540" y="5422"/>
                    </a:cubicBezTo>
                    <a:cubicBezTo>
                      <a:pt x="8674" y="4554"/>
                      <a:pt x="8740" y="3720"/>
                      <a:pt x="8740" y="3020"/>
                    </a:cubicBezTo>
                    <a:cubicBezTo>
                      <a:pt x="8707" y="1586"/>
                      <a:pt x="8407" y="551"/>
                      <a:pt x="7606" y="218"/>
                    </a:cubicBezTo>
                    <a:cubicBezTo>
                      <a:pt x="7230" y="65"/>
                      <a:pt x="6870" y="0"/>
                      <a:pt x="6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5" name="Google Shape;5815;p92"/>
              <p:cNvSpPr/>
              <p:nvPr/>
            </p:nvSpPr>
            <p:spPr>
              <a:xfrm>
                <a:off x="4800275" y="3366175"/>
                <a:ext cx="152625" cy="206850"/>
              </a:xfrm>
              <a:custGeom>
                <a:avLst/>
                <a:gdLst/>
                <a:ahLst/>
                <a:cxnLst/>
                <a:rect l="l" t="t" r="r" b="b"/>
                <a:pathLst>
                  <a:path w="6105" h="8274" extrusionOk="0">
                    <a:moveTo>
                      <a:pt x="6104" y="1"/>
                    </a:moveTo>
                    <a:lnTo>
                      <a:pt x="667" y="5171"/>
                    </a:lnTo>
                    <a:cubicBezTo>
                      <a:pt x="500" y="6172"/>
                      <a:pt x="267" y="7239"/>
                      <a:pt x="0" y="8273"/>
                    </a:cubicBezTo>
                    <a:lnTo>
                      <a:pt x="5904" y="2403"/>
                    </a:lnTo>
                    <a:cubicBezTo>
                      <a:pt x="6038" y="1535"/>
                      <a:pt x="6104" y="701"/>
                      <a:pt x="61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6" name="Google Shape;5816;p92"/>
              <p:cNvSpPr/>
              <p:nvPr/>
            </p:nvSpPr>
            <p:spPr>
              <a:xfrm>
                <a:off x="4734375" y="3573825"/>
                <a:ext cx="181000" cy="25020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10008" extrusionOk="0">
                    <a:moveTo>
                      <a:pt x="7239" y="1"/>
                    </a:moveTo>
                    <a:lnTo>
                      <a:pt x="701" y="6205"/>
                    </a:lnTo>
                    <a:cubicBezTo>
                      <a:pt x="268" y="7406"/>
                      <a:pt x="1" y="8140"/>
                      <a:pt x="1" y="8140"/>
                    </a:cubicBezTo>
                    <a:lnTo>
                      <a:pt x="268" y="10008"/>
                    </a:lnTo>
                    <a:lnTo>
                      <a:pt x="5838" y="4504"/>
                    </a:lnTo>
                    <a:cubicBezTo>
                      <a:pt x="6272" y="3170"/>
                      <a:pt x="6772" y="1602"/>
                      <a:pt x="72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7" name="Google Shape;5817;p92"/>
              <p:cNvSpPr/>
              <p:nvPr/>
            </p:nvSpPr>
            <p:spPr>
              <a:xfrm>
                <a:off x="2150050" y="3082650"/>
                <a:ext cx="1708725" cy="2120700"/>
              </a:xfrm>
              <a:custGeom>
                <a:avLst/>
                <a:gdLst/>
                <a:ahLst/>
                <a:cxnLst/>
                <a:rect l="l" t="t" r="r" b="b"/>
                <a:pathLst>
                  <a:path w="68349" h="84828" extrusionOk="0">
                    <a:moveTo>
                      <a:pt x="12743" y="0"/>
                    </a:moveTo>
                    <a:cubicBezTo>
                      <a:pt x="12742" y="1"/>
                      <a:pt x="12660" y="328"/>
                      <a:pt x="12522" y="936"/>
                    </a:cubicBezTo>
                    <a:lnTo>
                      <a:pt x="12522" y="936"/>
                    </a:lnTo>
                    <a:lnTo>
                      <a:pt x="12743" y="0"/>
                    </a:lnTo>
                    <a:close/>
                    <a:moveTo>
                      <a:pt x="12522" y="936"/>
                    </a:moveTo>
                    <a:lnTo>
                      <a:pt x="134" y="53505"/>
                    </a:lnTo>
                    <a:cubicBezTo>
                      <a:pt x="0" y="54139"/>
                      <a:pt x="300" y="54773"/>
                      <a:pt x="867" y="55040"/>
                    </a:cubicBezTo>
                    <a:lnTo>
                      <a:pt x="59276" y="83794"/>
                    </a:lnTo>
                    <a:cubicBezTo>
                      <a:pt x="59342" y="83827"/>
                      <a:pt x="59376" y="83827"/>
                      <a:pt x="59443" y="83860"/>
                    </a:cubicBezTo>
                    <a:lnTo>
                      <a:pt x="62245" y="84828"/>
                    </a:lnTo>
                    <a:lnTo>
                      <a:pt x="62278" y="84828"/>
                    </a:lnTo>
                    <a:lnTo>
                      <a:pt x="68349" y="59943"/>
                    </a:lnTo>
                    <a:lnTo>
                      <a:pt x="68349" y="59943"/>
                    </a:lnTo>
                    <a:cubicBezTo>
                      <a:pt x="68348" y="59944"/>
                      <a:pt x="60666" y="69285"/>
                      <a:pt x="47340" y="69285"/>
                    </a:cubicBezTo>
                    <a:cubicBezTo>
                      <a:pt x="39795" y="69285"/>
                      <a:pt x="30441" y="66290"/>
                      <a:pt x="19647" y="56908"/>
                    </a:cubicBezTo>
                    <a:cubicBezTo>
                      <a:pt x="3776" y="43135"/>
                      <a:pt x="11101" y="7191"/>
                      <a:pt x="12522" y="936"/>
                    </a:cubicBezTo>
                    <a:close/>
                  </a:path>
                </a:pathLst>
              </a:custGeom>
              <a:solidFill>
                <a:schemeClr val="dk2">
                  <a:alpha val="107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8" name="Google Shape;5818;p92"/>
              <p:cNvSpPr/>
              <p:nvPr/>
            </p:nvSpPr>
            <p:spPr>
              <a:xfrm>
                <a:off x="2280125" y="2962425"/>
                <a:ext cx="1752950" cy="2065800"/>
              </a:xfrm>
              <a:custGeom>
                <a:avLst/>
                <a:gdLst/>
                <a:ahLst/>
                <a:cxnLst/>
                <a:rect l="l" t="t" r="r" b="b"/>
                <a:pathLst>
                  <a:path w="70118" h="82632" extrusionOk="0">
                    <a:moveTo>
                      <a:pt x="18881" y="1107"/>
                    </a:moveTo>
                    <a:lnTo>
                      <a:pt x="64347" y="20287"/>
                    </a:lnTo>
                    <a:cubicBezTo>
                      <a:pt x="63946" y="21321"/>
                      <a:pt x="63780" y="22422"/>
                      <a:pt x="63913" y="23556"/>
                    </a:cubicBezTo>
                    <a:cubicBezTo>
                      <a:pt x="64047" y="25057"/>
                      <a:pt x="64714" y="26458"/>
                      <a:pt x="65748" y="27592"/>
                    </a:cubicBezTo>
                    <a:cubicBezTo>
                      <a:pt x="66615" y="28526"/>
                      <a:pt x="67783" y="29227"/>
                      <a:pt x="69017" y="29594"/>
                    </a:cubicBezTo>
                    <a:lnTo>
                      <a:pt x="55607" y="77328"/>
                    </a:lnTo>
                    <a:cubicBezTo>
                      <a:pt x="54821" y="77040"/>
                      <a:pt x="53973" y="76896"/>
                      <a:pt x="53128" y="76896"/>
                    </a:cubicBezTo>
                    <a:cubicBezTo>
                      <a:pt x="52897" y="76896"/>
                      <a:pt x="52667" y="76906"/>
                      <a:pt x="52438" y="76928"/>
                    </a:cubicBezTo>
                    <a:cubicBezTo>
                      <a:pt x="49736" y="77228"/>
                      <a:pt x="47501" y="78996"/>
                      <a:pt x="46567" y="81498"/>
                    </a:cubicBezTo>
                    <a:cubicBezTo>
                      <a:pt x="33458" y="75327"/>
                      <a:pt x="15212" y="65820"/>
                      <a:pt x="5138" y="60516"/>
                    </a:cubicBezTo>
                    <a:cubicBezTo>
                      <a:pt x="5772" y="59315"/>
                      <a:pt x="6038" y="57947"/>
                      <a:pt x="5905" y="56546"/>
                    </a:cubicBezTo>
                    <a:cubicBezTo>
                      <a:pt x="5605" y="53778"/>
                      <a:pt x="3703" y="51443"/>
                      <a:pt x="1068" y="50609"/>
                    </a:cubicBezTo>
                    <a:lnTo>
                      <a:pt x="11242" y="5243"/>
                    </a:lnTo>
                    <a:cubicBezTo>
                      <a:pt x="11651" y="5308"/>
                      <a:pt x="12061" y="5345"/>
                      <a:pt x="12479" y="5345"/>
                    </a:cubicBezTo>
                    <a:cubicBezTo>
                      <a:pt x="12708" y="5345"/>
                      <a:pt x="12941" y="5333"/>
                      <a:pt x="13177" y="5310"/>
                    </a:cubicBezTo>
                    <a:cubicBezTo>
                      <a:pt x="15679" y="5043"/>
                      <a:pt x="17880" y="3408"/>
                      <a:pt x="18881" y="1107"/>
                    </a:cubicBezTo>
                    <a:close/>
                    <a:moveTo>
                      <a:pt x="18628" y="1"/>
                    </a:moveTo>
                    <a:cubicBezTo>
                      <a:pt x="18552" y="1"/>
                      <a:pt x="18472" y="20"/>
                      <a:pt x="18414" y="39"/>
                    </a:cubicBezTo>
                    <a:cubicBezTo>
                      <a:pt x="18281" y="106"/>
                      <a:pt x="18180" y="206"/>
                      <a:pt x="18147" y="340"/>
                    </a:cubicBezTo>
                    <a:cubicBezTo>
                      <a:pt x="17380" y="2541"/>
                      <a:pt x="15378" y="4109"/>
                      <a:pt x="13077" y="4342"/>
                    </a:cubicBezTo>
                    <a:cubicBezTo>
                      <a:pt x="12855" y="4364"/>
                      <a:pt x="12633" y="4375"/>
                      <a:pt x="12411" y="4375"/>
                    </a:cubicBezTo>
                    <a:cubicBezTo>
                      <a:pt x="11933" y="4375"/>
                      <a:pt x="11454" y="4323"/>
                      <a:pt x="10975" y="4209"/>
                    </a:cubicBezTo>
                    <a:cubicBezTo>
                      <a:pt x="10940" y="4200"/>
                      <a:pt x="10904" y="4196"/>
                      <a:pt x="10869" y="4196"/>
                    </a:cubicBezTo>
                    <a:cubicBezTo>
                      <a:pt x="10773" y="4196"/>
                      <a:pt x="10682" y="4227"/>
                      <a:pt x="10608" y="4276"/>
                    </a:cubicBezTo>
                    <a:cubicBezTo>
                      <a:pt x="10508" y="4342"/>
                      <a:pt x="10408" y="4443"/>
                      <a:pt x="10408" y="4576"/>
                    </a:cubicBezTo>
                    <a:lnTo>
                      <a:pt x="34" y="50842"/>
                    </a:lnTo>
                    <a:cubicBezTo>
                      <a:pt x="1" y="51109"/>
                      <a:pt x="134" y="51343"/>
                      <a:pt x="401" y="51409"/>
                    </a:cubicBezTo>
                    <a:cubicBezTo>
                      <a:pt x="2836" y="52043"/>
                      <a:pt x="4671" y="54145"/>
                      <a:pt x="4938" y="56647"/>
                    </a:cubicBezTo>
                    <a:cubicBezTo>
                      <a:pt x="5071" y="58014"/>
                      <a:pt x="4771" y="59315"/>
                      <a:pt x="4070" y="60483"/>
                    </a:cubicBezTo>
                    <a:cubicBezTo>
                      <a:pt x="4004" y="60583"/>
                      <a:pt x="3970" y="60716"/>
                      <a:pt x="4004" y="60850"/>
                    </a:cubicBezTo>
                    <a:cubicBezTo>
                      <a:pt x="4037" y="60983"/>
                      <a:pt x="4137" y="61083"/>
                      <a:pt x="4237" y="61150"/>
                    </a:cubicBezTo>
                    <a:cubicBezTo>
                      <a:pt x="14344" y="66487"/>
                      <a:pt x="33291" y="76327"/>
                      <a:pt x="46667" y="82598"/>
                    </a:cubicBezTo>
                    <a:cubicBezTo>
                      <a:pt x="46734" y="82632"/>
                      <a:pt x="46834" y="82632"/>
                      <a:pt x="46934" y="82632"/>
                    </a:cubicBezTo>
                    <a:cubicBezTo>
                      <a:pt x="46968" y="82632"/>
                      <a:pt x="47034" y="82632"/>
                      <a:pt x="47068" y="82598"/>
                    </a:cubicBezTo>
                    <a:cubicBezTo>
                      <a:pt x="47201" y="82532"/>
                      <a:pt x="47301" y="82432"/>
                      <a:pt x="47335" y="82298"/>
                    </a:cubicBezTo>
                    <a:cubicBezTo>
                      <a:pt x="48002" y="79897"/>
                      <a:pt x="50037" y="78162"/>
                      <a:pt x="52538" y="77895"/>
                    </a:cubicBezTo>
                    <a:cubicBezTo>
                      <a:pt x="52742" y="77877"/>
                      <a:pt x="52945" y="77867"/>
                      <a:pt x="53147" y="77867"/>
                    </a:cubicBezTo>
                    <a:cubicBezTo>
                      <a:pt x="54033" y="77867"/>
                      <a:pt x="54892" y="78048"/>
                      <a:pt x="55707" y="78429"/>
                    </a:cubicBezTo>
                    <a:cubicBezTo>
                      <a:pt x="55774" y="78462"/>
                      <a:pt x="55841" y="78479"/>
                      <a:pt x="55907" y="78479"/>
                    </a:cubicBezTo>
                    <a:cubicBezTo>
                      <a:pt x="55974" y="78479"/>
                      <a:pt x="56041" y="78462"/>
                      <a:pt x="56108" y="78429"/>
                    </a:cubicBezTo>
                    <a:cubicBezTo>
                      <a:pt x="56241" y="78362"/>
                      <a:pt x="56341" y="78262"/>
                      <a:pt x="56374" y="78129"/>
                    </a:cubicBezTo>
                    <a:lnTo>
                      <a:pt x="70084" y="29360"/>
                    </a:lnTo>
                    <a:cubicBezTo>
                      <a:pt x="70118" y="29227"/>
                      <a:pt x="70118" y="29094"/>
                      <a:pt x="70051" y="28960"/>
                    </a:cubicBezTo>
                    <a:cubicBezTo>
                      <a:pt x="69984" y="28860"/>
                      <a:pt x="69851" y="28760"/>
                      <a:pt x="69717" y="28760"/>
                    </a:cubicBezTo>
                    <a:cubicBezTo>
                      <a:pt x="67082" y="28226"/>
                      <a:pt x="65147" y="26091"/>
                      <a:pt x="64847" y="23456"/>
                    </a:cubicBezTo>
                    <a:cubicBezTo>
                      <a:pt x="64747" y="22322"/>
                      <a:pt x="64947" y="21221"/>
                      <a:pt x="65414" y="20220"/>
                    </a:cubicBezTo>
                    <a:cubicBezTo>
                      <a:pt x="65481" y="20120"/>
                      <a:pt x="65481" y="19987"/>
                      <a:pt x="65414" y="19854"/>
                    </a:cubicBezTo>
                    <a:cubicBezTo>
                      <a:pt x="65381" y="19720"/>
                      <a:pt x="65281" y="19620"/>
                      <a:pt x="65147" y="19587"/>
                    </a:cubicBezTo>
                    <a:lnTo>
                      <a:pt x="18781" y="39"/>
                    </a:lnTo>
                    <a:cubicBezTo>
                      <a:pt x="18739" y="11"/>
                      <a:pt x="18684" y="1"/>
                      <a:pt x="186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9" name="Google Shape;5819;p92"/>
              <p:cNvSpPr/>
              <p:nvPr/>
            </p:nvSpPr>
            <p:spPr>
              <a:xfrm>
                <a:off x="2716275" y="25556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C5F3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0" name="Google Shape;5820;p92"/>
              <p:cNvSpPr/>
              <p:nvPr/>
            </p:nvSpPr>
            <p:spPr>
              <a:xfrm>
                <a:off x="4131450" y="3472900"/>
                <a:ext cx="424500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16980" h="3173" extrusionOk="0">
                    <a:moveTo>
                      <a:pt x="277" y="0"/>
                    </a:moveTo>
                    <a:cubicBezTo>
                      <a:pt x="87" y="0"/>
                      <a:pt x="1" y="2"/>
                      <a:pt x="1" y="2"/>
                    </a:cubicBezTo>
                    <a:cubicBezTo>
                      <a:pt x="1" y="2"/>
                      <a:pt x="4046" y="3173"/>
                      <a:pt x="8598" y="3173"/>
                    </a:cubicBezTo>
                    <a:cubicBezTo>
                      <a:pt x="8667" y="3173"/>
                      <a:pt x="8737" y="3172"/>
                      <a:pt x="8807" y="3171"/>
                    </a:cubicBezTo>
                    <a:cubicBezTo>
                      <a:pt x="13477" y="3070"/>
                      <a:pt x="16979" y="68"/>
                      <a:pt x="16979" y="68"/>
                    </a:cubicBezTo>
                    <a:lnTo>
                      <a:pt x="16979" y="68"/>
                    </a:lnTo>
                    <a:cubicBezTo>
                      <a:pt x="16979" y="68"/>
                      <a:pt x="14220" y="295"/>
                      <a:pt x="11096" y="295"/>
                    </a:cubicBezTo>
                    <a:cubicBezTo>
                      <a:pt x="10244" y="295"/>
                      <a:pt x="9365" y="278"/>
                      <a:pt x="8507" y="235"/>
                    </a:cubicBezTo>
                    <a:cubicBezTo>
                      <a:pt x="3436" y="22"/>
                      <a:pt x="1035" y="0"/>
                      <a:pt x="2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1" name="Google Shape;5821;p92"/>
              <p:cNvSpPr/>
              <p:nvPr/>
            </p:nvSpPr>
            <p:spPr>
              <a:xfrm>
                <a:off x="3706975" y="3469600"/>
                <a:ext cx="858975" cy="1788575"/>
              </a:xfrm>
              <a:custGeom>
                <a:avLst/>
                <a:gdLst/>
                <a:ahLst/>
                <a:cxnLst/>
                <a:rect l="l" t="t" r="r" b="b"/>
                <a:pathLst>
                  <a:path w="34359" h="71543" extrusionOk="0">
                    <a:moveTo>
                      <a:pt x="34325" y="0"/>
                    </a:moveTo>
                    <a:lnTo>
                      <a:pt x="32791" y="767"/>
                    </a:lnTo>
                    <a:lnTo>
                      <a:pt x="32758" y="767"/>
                    </a:lnTo>
                    <a:cubicBezTo>
                      <a:pt x="30449" y="2224"/>
                      <a:pt x="28078" y="2730"/>
                      <a:pt x="25899" y="2730"/>
                    </a:cubicBezTo>
                    <a:cubicBezTo>
                      <a:pt x="22789" y="2730"/>
                      <a:pt x="20070" y="1699"/>
                      <a:pt x="18481" y="934"/>
                    </a:cubicBezTo>
                    <a:cubicBezTo>
                      <a:pt x="17513" y="501"/>
                      <a:pt x="16980" y="134"/>
                      <a:pt x="16980" y="134"/>
                    </a:cubicBezTo>
                    <a:lnTo>
                      <a:pt x="16913" y="100"/>
                    </a:lnTo>
                    <a:lnTo>
                      <a:pt x="16713" y="100"/>
                    </a:lnTo>
                    <a:lnTo>
                      <a:pt x="1" y="69350"/>
                    </a:lnTo>
                    <a:lnTo>
                      <a:pt x="1469" y="69884"/>
                    </a:lnTo>
                    <a:cubicBezTo>
                      <a:pt x="2102" y="70184"/>
                      <a:pt x="3804" y="70617"/>
                      <a:pt x="4571" y="70851"/>
                    </a:cubicBezTo>
                    <a:cubicBezTo>
                      <a:pt x="6228" y="71316"/>
                      <a:pt x="7921" y="71543"/>
                      <a:pt x="9607" y="71543"/>
                    </a:cubicBezTo>
                    <a:cubicBezTo>
                      <a:pt x="11552" y="71543"/>
                      <a:pt x="13487" y="71240"/>
                      <a:pt x="15345" y="70651"/>
                    </a:cubicBezTo>
                    <a:lnTo>
                      <a:pt x="15379" y="70651"/>
                    </a:lnTo>
                    <a:lnTo>
                      <a:pt x="3435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2" name="Google Shape;5822;p92"/>
              <p:cNvSpPr/>
              <p:nvPr/>
            </p:nvSpPr>
            <p:spPr>
              <a:xfrm>
                <a:off x="3770375" y="3548475"/>
                <a:ext cx="752225" cy="1683100"/>
              </a:xfrm>
              <a:custGeom>
                <a:avLst/>
                <a:gdLst/>
                <a:ahLst/>
                <a:cxnLst/>
                <a:rect l="l" t="t" r="r" b="b"/>
                <a:pathLst>
                  <a:path w="30089" h="67324" extrusionOk="0">
                    <a:moveTo>
                      <a:pt x="16779" y="715"/>
                    </a:moveTo>
                    <a:cubicBezTo>
                      <a:pt x="19140" y="2154"/>
                      <a:pt x="21426" y="2593"/>
                      <a:pt x="23340" y="2593"/>
                    </a:cubicBezTo>
                    <a:cubicBezTo>
                      <a:pt x="24264" y="2593"/>
                      <a:pt x="25101" y="2490"/>
                      <a:pt x="25818" y="2349"/>
                    </a:cubicBezTo>
                    <a:cubicBezTo>
                      <a:pt x="27420" y="2016"/>
                      <a:pt x="28654" y="1482"/>
                      <a:pt x="29321" y="1148"/>
                    </a:cubicBezTo>
                    <a:lnTo>
                      <a:pt x="29321" y="1148"/>
                    </a:lnTo>
                    <a:lnTo>
                      <a:pt x="11775" y="65628"/>
                    </a:lnTo>
                    <a:cubicBezTo>
                      <a:pt x="10160" y="66493"/>
                      <a:pt x="8511" y="66782"/>
                      <a:pt x="7034" y="66782"/>
                    </a:cubicBezTo>
                    <a:cubicBezTo>
                      <a:pt x="5949" y="66782"/>
                      <a:pt x="4956" y="66626"/>
                      <a:pt x="4136" y="66428"/>
                    </a:cubicBezTo>
                    <a:cubicBezTo>
                      <a:pt x="2402" y="65995"/>
                      <a:pt x="1101" y="65328"/>
                      <a:pt x="634" y="65061"/>
                    </a:cubicBezTo>
                    <a:lnTo>
                      <a:pt x="16779" y="715"/>
                    </a:lnTo>
                    <a:close/>
                    <a:moveTo>
                      <a:pt x="16566" y="0"/>
                    </a:moveTo>
                    <a:cubicBezTo>
                      <a:pt x="16537" y="0"/>
                      <a:pt x="16508" y="4"/>
                      <a:pt x="16478" y="14"/>
                    </a:cubicBezTo>
                    <a:cubicBezTo>
                      <a:pt x="16412" y="47"/>
                      <a:pt x="16345" y="148"/>
                      <a:pt x="16312" y="214"/>
                    </a:cubicBezTo>
                    <a:lnTo>
                      <a:pt x="33" y="65127"/>
                    </a:lnTo>
                    <a:cubicBezTo>
                      <a:pt x="0" y="65261"/>
                      <a:pt x="67" y="65394"/>
                      <a:pt x="167" y="65428"/>
                    </a:cubicBezTo>
                    <a:cubicBezTo>
                      <a:pt x="234" y="65494"/>
                      <a:pt x="1735" y="66395"/>
                      <a:pt x="3970" y="66962"/>
                    </a:cubicBezTo>
                    <a:cubicBezTo>
                      <a:pt x="4841" y="67161"/>
                      <a:pt x="5898" y="67323"/>
                      <a:pt x="7044" y="67323"/>
                    </a:cubicBezTo>
                    <a:cubicBezTo>
                      <a:pt x="7434" y="67323"/>
                      <a:pt x="7833" y="67305"/>
                      <a:pt x="8239" y="67262"/>
                    </a:cubicBezTo>
                    <a:cubicBezTo>
                      <a:pt x="9507" y="67129"/>
                      <a:pt x="10841" y="66795"/>
                      <a:pt x="12142" y="66061"/>
                    </a:cubicBezTo>
                    <a:cubicBezTo>
                      <a:pt x="12209" y="65995"/>
                      <a:pt x="12275" y="65961"/>
                      <a:pt x="12275" y="65861"/>
                    </a:cubicBezTo>
                    <a:lnTo>
                      <a:pt x="30055" y="615"/>
                    </a:lnTo>
                    <a:cubicBezTo>
                      <a:pt x="30088" y="514"/>
                      <a:pt x="30021" y="381"/>
                      <a:pt x="29921" y="314"/>
                    </a:cubicBezTo>
                    <a:cubicBezTo>
                      <a:pt x="29888" y="281"/>
                      <a:pt x="29838" y="264"/>
                      <a:pt x="29784" y="264"/>
                    </a:cubicBezTo>
                    <a:cubicBezTo>
                      <a:pt x="29730" y="264"/>
                      <a:pt x="29671" y="281"/>
                      <a:pt x="29621" y="314"/>
                    </a:cubicBezTo>
                    <a:cubicBezTo>
                      <a:pt x="29588" y="314"/>
                      <a:pt x="28053" y="1315"/>
                      <a:pt x="25685" y="1782"/>
                    </a:cubicBezTo>
                    <a:cubicBezTo>
                      <a:pt x="24874" y="1946"/>
                      <a:pt x="24072" y="2027"/>
                      <a:pt x="23281" y="2027"/>
                    </a:cubicBezTo>
                    <a:cubicBezTo>
                      <a:pt x="21010" y="2027"/>
                      <a:pt x="18823" y="1358"/>
                      <a:pt x="16745" y="47"/>
                    </a:cubicBezTo>
                    <a:cubicBezTo>
                      <a:pt x="16698" y="24"/>
                      <a:pt x="16634" y="0"/>
                      <a:pt x="165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3" name="Google Shape;5823;p92"/>
              <p:cNvSpPr/>
              <p:nvPr/>
            </p:nvSpPr>
            <p:spPr>
              <a:xfrm>
                <a:off x="3706150" y="3472100"/>
                <a:ext cx="719700" cy="1786075"/>
              </a:xfrm>
              <a:custGeom>
                <a:avLst/>
                <a:gdLst/>
                <a:ahLst/>
                <a:cxnLst/>
                <a:rect l="l" t="t" r="r" b="b"/>
                <a:pathLst>
                  <a:path w="28788" h="71443" extrusionOk="0">
                    <a:moveTo>
                      <a:pt x="7506" y="60510"/>
                    </a:moveTo>
                    <a:lnTo>
                      <a:pt x="7506" y="60510"/>
                    </a:lnTo>
                    <a:cubicBezTo>
                      <a:pt x="8945" y="61124"/>
                      <a:pt x="11001" y="61737"/>
                      <a:pt x="13414" y="61737"/>
                    </a:cubicBezTo>
                    <a:cubicBezTo>
                      <a:pt x="14414" y="61737"/>
                      <a:pt x="15475" y="61632"/>
                      <a:pt x="16579" y="61378"/>
                    </a:cubicBezTo>
                    <a:lnTo>
                      <a:pt x="16579" y="61378"/>
                    </a:lnTo>
                    <a:cubicBezTo>
                      <a:pt x="15204" y="62998"/>
                      <a:pt x="13428" y="63960"/>
                      <a:pt x="11762" y="63960"/>
                    </a:cubicBezTo>
                    <a:cubicBezTo>
                      <a:pt x="10033" y="63960"/>
                      <a:pt x="8423" y="62923"/>
                      <a:pt x="7506" y="60510"/>
                    </a:cubicBezTo>
                    <a:close/>
                    <a:moveTo>
                      <a:pt x="16746" y="0"/>
                    </a:moveTo>
                    <a:lnTo>
                      <a:pt x="1" y="69250"/>
                    </a:lnTo>
                    <a:lnTo>
                      <a:pt x="1502" y="69784"/>
                    </a:lnTo>
                    <a:cubicBezTo>
                      <a:pt x="2135" y="70084"/>
                      <a:pt x="3837" y="70517"/>
                      <a:pt x="4604" y="70751"/>
                    </a:cubicBezTo>
                    <a:cubicBezTo>
                      <a:pt x="6261" y="71216"/>
                      <a:pt x="7954" y="71443"/>
                      <a:pt x="9640" y="71443"/>
                    </a:cubicBezTo>
                    <a:cubicBezTo>
                      <a:pt x="11585" y="71443"/>
                      <a:pt x="13520" y="71140"/>
                      <a:pt x="15378" y="70551"/>
                    </a:cubicBezTo>
                    <a:lnTo>
                      <a:pt x="17747" y="61077"/>
                    </a:lnTo>
                    <a:lnTo>
                      <a:pt x="17747" y="61077"/>
                    </a:lnTo>
                    <a:cubicBezTo>
                      <a:pt x="17380" y="61211"/>
                      <a:pt x="16979" y="61311"/>
                      <a:pt x="16579" y="61378"/>
                    </a:cubicBezTo>
                    <a:cubicBezTo>
                      <a:pt x="17046" y="60877"/>
                      <a:pt x="17446" y="60277"/>
                      <a:pt x="17813" y="59610"/>
                    </a:cubicBezTo>
                    <a:lnTo>
                      <a:pt x="17813" y="59610"/>
                    </a:lnTo>
                    <a:cubicBezTo>
                      <a:pt x="17227" y="59678"/>
                      <a:pt x="15937" y="59791"/>
                      <a:pt x="14359" y="59791"/>
                    </a:cubicBezTo>
                    <a:cubicBezTo>
                      <a:pt x="12080" y="59791"/>
                      <a:pt x="9200" y="59555"/>
                      <a:pt x="6972" y="58609"/>
                    </a:cubicBezTo>
                    <a:cubicBezTo>
                      <a:pt x="6939" y="58409"/>
                      <a:pt x="6905" y="58209"/>
                      <a:pt x="6872" y="58008"/>
                    </a:cubicBezTo>
                    <a:cubicBezTo>
                      <a:pt x="6472" y="55040"/>
                      <a:pt x="7473" y="48235"/>
                      <a:pt x="9040" y="40329"/>
                    </a:cubicBezTo>
                    <a:cubicBezTo>
                      <a:pt x="9119" y="40381"/>
                      <a:pt x="13319" y="42842"/>
                      <a:pt x="18529" y="42842"/>
                    </a:cubicBezTo>
                    <a:cubicBezTo>
                      <a:pt x="19980" y="42842"/>
                      <a:pt x="21510" y="42651"/>
                      <a:pt x="23050" y="42164"/>
                    </a:cubicBezTo>
                    <a:lnTo>
                      <a:pt x="23617" y="40029"/>
                    </a:lnTo>
                    <a:lnTo>
                      <a:pt x="23617" y="40029"/>
                    </a:lnTo>
                    <a:cubicBezTo>
                      <a:pt x="23617" y="40029"/>
                      <a:pt x="21388" y="40738"/>
                      <a:pt x="18236" y="40738"/>
                    </a:cubicBezTo>
                    <a:cubicBezTo>
                      <a:pt x="15670" y="40738"/>
                      <a:pt x="12491" y="40268"/>
                      <a:pt x="9407" y="38561"/>
                    </a:cubicBezTo>
                    <a:cubicBezTo>
                      <a:pt x="10575" y="32824"/>
                      <a:pt x="12009" y="26653"/>
                      <a:pt x="13377" y="20949"/>
                    </a:cubicBezTo>
                    <a:cubicBezTo>
                      <a:pt x="15230" y="22030"/>
                      <a:pt x="19168" y="23965"/>
                      <a:pt x="23813" y="23965"/>
                    </a:cubicBezTo>
                    <a:cubicBezTo>
                      <a:pt x="25188" y="23965"/>
                      <a:pt x="26624" y="23795"/>
                      <a:pt x="28087" y="23384"/>
                    </a:cubicBezTo>
                    <a:lnTo>
                      <a:pt x="28788" y="20815"/>
                    </a:lnTo>
                    <a:lnTo>
                      <a:pt x="28788" y="20815"/>
                    </a:lnTo>
                    <a:cubicBezTo>
                      <a:pt x="28788" y="20815"/>
                      <a:pt x="26562" y="21335"/>
                      <a:pt x="23456" y="21335"/>
                    </a:cubicBezTo>
                    <a:cubicBezTo>
                      <a:pt x="20622" y="21335"/>
                      <a:pt x="17055" y="20902"/>
                      <a:pt x="13777" y="19247"/>
                    </a:cubicBezTo>
                    <a:cubicBezTo>
                      <a:pt x="16279" y="9007"/>
                      <a:pt x="18514" y="834"/>
                      <a:pt x="18514" y="834"/>
                    </a:cubicBezTo>
                    <a:cubicBezTo>
                      <a:pt x="17546" y="401"/>
                      <a:pt x="17013" y="34"/>
                      <a:pt x="17013" y="34"/>
                    </a:cubicBezTo>
                    <a:lnTo>
                      <a:pt x="169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4" name="Google Shape;5824;p92"/>
              <p:cNvSpPr/>
              <p:nvPr/>
            </p:nvSpPr>
            <p:spPr>
              <a:xfrm>
                <a:off x="4120625" y="4914800"/>
                <a:ext cx="50875" cy="91750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3670" extrusionOk="0">
                    <a:moveTo>
                      <a:pt x="2035" y="0"/>
                    </a:moveTo>
                    <a:lnTo>
                      <a:pt x="2035" y="0"/>
                    </a:lnTo>
                    <a:cubicBezTo>
                      <a:pt x="1801" y="667"/>
                      <a:pt x="1534" y="1335"/>
                      <a:pt x="1234" y="1902"/>
                    </a:cubicBezTo>
                    <a:cubicBezTo>
                      <a:pt x="867" y="2569"/>
                      <a:pt x="467" y="3169"/>
                      <a:pt x="0" y="3670"/>
                    </a:cubicBezTo>
                    <a:cubicBezTo>
                      <a:pt x="400" y="3603"/>
                      <a:pt x="801" y="3503"/>
                      <a:pt x="1168" y="3369"/>
                    </a:cubicBezTo>
                    <a:lnTo>
                      <a:pt x="1568" y="1868"/>
                    </a:lnTo>
                    <a:lnTo>
                      <a:pt x="2035" y="0"/>
                    </a:lnTo>
                    <a:close/>
                  </a:path>
                </a:pathLst>
              </a:custGeom>
              <a:solidFill>
                <a:srgbClr val="9D17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5" name="Google Shape;5825;p92"/>
              <p:cNvSpPr/>
              <p:nvPr/>
            </p:nvSpPr>
            <p:spPr>
              <a:xfrm>
                <a:off x="4120625" y="4961500"/>
                <a:ext cx="39200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1802" extrusionOk="0">
                    <a:moveTo>
                      <a:pt x="1568" y="0"/>
                    </a:moveTo>
                    <a:cubicBezTo>
                      <a:pt x="1568" y="0"/>
                      <a:pt x="1434" y="34"/>
                      <a:pt x="1234" y="34"/>
                    </a:cubicBezTo>
                    <a:cubicBezTo>
                      <a:pt x="867" y="701"/>
                      <a:pt x="467" y="1301"/>
                      <a:pt x="0" y="1802"/>
                    </a:cubicBezTo>
                    <a:cubicBezTo>
                      <a:pt x="400" y="1735"/>
                      <a:pt x="801" y="1635"/>
                      <a:pt x="1168" y="1501"/>
                    </a:cubicBezTo>
                    <a:lnTo>
                      <a:pt x="1568" y="0"/>
                    </a:lnTo>
                    <a:close/>
                  </a:path>
                </a:pathLst>
              </a:custGeom>
              <a:solidFill>
                <a:srgbClr val="9D17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6" name="Google Shape;5826;p92"/>
              <p:cNvSpPr/>
              <p:nvPr/>
            </p:nvSpPr>
            <p:spPr>
              <a:xfrm>
                <a:off x="4005525" y="3888225"/>
                <a:ext cx="457025" cy="146200"/>
              </a:xfrm>
              <a:custGeom>
                <a:avLst/>
                <a:gdLst/>
                <a:ahLst/>
                <a:cxnLst/>
                <a:rect l="l" t="t" r="r" b="b"/>
                <a:pathLst>
                  <a:path w="18281" h="5848" extrusionOk="0">
                    <a:moveTo>
                      <a:pt x="1669" y="1"/>
                    </a:moveTo>
                    <a:lnTo>
                      <a:pt x="1" y="1635"/>
                    </a:lnTo>
                    <a:cubicBezTo>
                      <a:pt x="134" y="1735"/>
                      <a:pt x="2869" y="4504"/>
                      <a:pt x="9207" y="5605"/>
                    </a:cubicBezTo>
                    <a:cubicBezTo>
                      <a:pt x="10191" y="5772"/>
                      <a:pt x="11084" y="5848"/>
                      <a:pt x="11892" y="5848"/>
                    </a:cubicBezTo>
                    <a:cubicBezTo>
                      <a:pt x="12371" y="5848"/>
                      <a:pt x="12821" y="5821"/>
                      <a:pt x="13244" y="5771"/>
                    </a:cubicBezTo>
                    <a:cubicBezTo>
                      <a:pt x="16613" y="5404"/>
                      <a:pt x="18180" y="3803"/>
                      <a:pt x="18280" y="3737"/>
                    </a:cubicBezTo>
                    <a:lnTo>
                      <a:pt x="16613" y="2102"/>
                    </a:lnTo>
                    <a:cubicBezTo>
                      <a:pt x="16530" y="2157"/>
                      <a:pt x="15128" y="3508"/>
                      <a:pt x="11901" y="3508"/>
                    </a:cubicBezTo>
                    <a:cubicBezTo>
                      <a:pt x="11219" y="3508"/>
                      <a:pt x="10457" y="3448"/>
                      <a:pt x="9608" y="3303"/>
                    </a:cubicBezTo>
                    <a:cubicBezTo>
                      <a:pt x="4070" y="2336"/>
                      <a:pt x="1702" y="1"/>
                      <a:pt x="16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7" name="Google Shape;5827;p92"/>
              <p:cNvSpPr/>
              <p:nvPr/>
            </p:nvSpPr>
            <p:spPr>
              <a:xfrm>
                <a:off x="3880450" y="4360225"/>
                <a:ext cx="477025" cy="142075"/>
              </a:xfrm>
              <a:custGeom>
                <a:avLst/>
                <a:gdLst/>
                <a:ahLst/>
                <a:cxnLst/>
                <a:rect l="l" t="t" r="r" b="b"/>
                <a:pathLst>
                  <a:path w="19081" h="5683" extrusionOk="0">
                    <a:moveTo>
                      <a:pt x="1701" y="1"/>
                    </a:moveTo>
                    <a:lnTo>
                      <a:pt x="0" y="1602"/>
                    </a:lnTo>
                    <a:cubicBezTo>
                      <a:pt x="100" y="1735"/>
                      <a:pt x="2669" y="4337"/>
                      <a:pt x="9007" y="5471"/>
                    </a:cubicBezTo>
                    <a:cubicBezTo>
                      <a:pt x="9889" y="5615"/>
                      <a:pt x="10695" y="5683"/>
                      <a:pt x="11441" y="5683"/>
                    </a:cubicBezTo>
                    <a:cubicBezTo>
                      <a:pt x="11908" y="5683"/>
                      <a:pt x="12352" y="5656"/>
                      <a:pt x="12776" y="5605"/>
                    </a:cubicBezTo>
                    <a:cubicBezTo>
                      <a:pt x="16512" y="5204"/>
                      <a:pt x="18513" y="3270"/>
                      <a:pt x="18647" y="3170"/>
                    </a:cubicBezTo>
                    <a:cubicBezTo>
                      <a:pt x="19080" y="2703"/>
                      <a:pt x="19080" y="1969"/>
                      <a:pt x="18647" y="1502"/>
                    </a:cubicBezTo>
                    <a:cubicBezTo>
                      <a:pt x="18413" y="1285"/>
                      <a:pt x="18113" y="1177"/>
                      <a:pt x="17813" y="1177"/>
                    </a:cubicBezTo>
                    <a:cubicBezTo>
                      <a:pt x="17513" y="1177"/>
                      <a:pt x="17212" y="1285"/>
                      <a:pt x="16979" y="1502"/>
                    </a:cubicBezTo>
                    <a:cubicBezTo>
                      <a:pt x="16951" y="1530"/>
                      <a:pt x="15104" y="3352"/>
                      <a:pt x="11461" y="3352"/>
                    </a:cubicBezTo>
                    <a:cubicBezTo>
                      <a:pt x="10830" y="3352"/>
                      <a:pt x="10145" y="3298"/>
                      <a:pt x="9407" y="3170"/>
                    </a:cubicBezTo>
                    <a:cubicBezTo>
                      <a:pt x="3903" y="2202"/>
                      <a:pt x="1701" y="34"/>
                      <a:pt x="17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8" name="Google Shape;5828;p92"/>
              <p:cNvSpPr/>
              <p:nvPr/>
            </p:nvSpPr>
            <p:spPr>
              <a:xfrm>
                <a:off x="3767025" y="4850575"/>
                <a:ext cx="475375" cy="140625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5625" extrusionOk="0">
                    <a:moveTo>
                      <a:pt x="1668" y="1"/>
                    </a:moveTo>
                    <a:lnTo>
                      <a:pt x="1" y="1602"/>
                    </a:lnTo>
                    <a:cubicBezTo>
                      <a:pt x="101" y="1702"/>
                      <a:pt x="2602" y="4304"/>
                      <a:pt x="8974" y="5405"/>
                    </a:cubicBezTo>
                    <a:cubicBezTo>
                      <a:pt x="9891" y="5558"/>
                      <a:pt x="10737" y="5625"/>
                      <a:pt x="11521" y="5625"/>
                    </a:cubicBezTo>
                    <a:cubicBezTo>
                      <a:pt x="11934" y="5625"/>
                      <a:pt x="12330" y="5606"/>
                      <a:pt x="12710" y="5571"/>
                    </a:cubicBezTo>
                    <a:cubicBezTo>
                      <a:pt x="16446" y="5171"/>
                      <a:pt x="18447" y="3203"/>
                      <a:pt x="18581" y="3103"/>
                    </a:cubicBezTo>
                    <a:cubicBezTo>
                      <a:pt x="19014" y="2669"/>
                      <a:pt x="19014" y="1902"/>
                      <a:pt x="18581" y="1468"/>
                    </a:cubicBezTo>
                    <a:cubicBezTo>
                      <a:pt x="18347" y="1235"/>
                      <a:pt x="18047" y="1118"/>
                      <a:pt x="17747" y="1118"/>
                    </a:cubicBezTo>
                    <a:cubicBezTo>
                      <a:pt x="17446" y="1118"/>
                      <a:pt x="17146" y="1235"/>
                      <a:pt x="16913" y="1468"/>
                    </a:cubicBezTo>
                    <a:cubicBezTo>
                      <a:pt x="16884" y="1497"/>
                      <a:pt x="15045" y="3288"/>
                      <a:pt x="11437" y="3288"/>
                    </a:cubicBezTo>
                    <a:cubicBezTo>
                      <a:pt x="10804" y="3288"/>
                      <a:pt x="10116" y="3232"/>
                      <a:pt x="9374" y="3103"/>
                    </a:cubicBezTo>
                    <a:cubicBezTo>
                      <a:pt x="3837" y="2136"/>
                      <a:pt x="1702" y="1"/>
                      <a:pt x="16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9" name="Google Shape;5829;p92"/>
              <p:cNvSpPr/>
              <p:nvPr/>
            </p:nvSpPr>
            <p:spPr>
              <a:xfrm>
                <a:off x="2751300" y="3292600"/>
                <a:ext cx="863975" cy="554675"/>
              </a:xfrm>
              <a:custGeom>
                <a:avLst/>
                <a:gdLst/>
                <a:ahLst/>
                <a:cxnLst/>
                <a:rect l="l" t="t" r="r" b="b"/>
                <a:pathLst>
                  <a:path w="34559" h="22187" extrusionOk="0">
                    <a:moveTo>
                      <a:pt x="2961" y="0"/>
                    </a:moveTo>
                    <a:cubicBezTo>
                      <a:pt x="2516" y="0"/>
                      <a:pt x="2106" y="306"/>
                      <a:pt x="2002" y="776"/>
                    </a:cubicBezTo>
                    <a:lnTo>
                      <a:pt x="801" y="5846"/>
                    </a:lnTo>
                    <a:lnTo>
                      <a:pt x="167" y="8515"/>
                    </a:lnTo>
                    <a:lnTo>
                      <a:pt x="101" y="8715"/>
                    </a:lnTo>
                    <a:cubicBezTo>
                      <a:pt x="1" y="9182"/>
                      <a:pt x="234" y="9682"/>
                      <a:pt x="701" y="9882"/>
                    </a:cubicBezTo>
                    <a:lnTo>
                      <a:pt x="5905" y="11950"/>
                    </a:lnTo>
                    <a:lnTo>
                      <a:pt x="13644" y="15053"/>
                    </a:lnTo>
                    <a:lnTo>
                      <a:pt x="20348" y="17755"/>
                    </a:lnTo>
                    <a:lnTo>
                      <a:pt x="23684" y="19089"/>
                    </a:lnTo>
                    <a:lnTo>
                      <a:pt x="31223" y="22124"/>
                    </a:lnTo>
                    <a:cubicBezTo>
                      <a:pt x="31341" y="22166"/>
                      <a:pt x="31461" y="22186"/>
                      <a:pt x="31578" y="22186"/>
                    </a:cubicBezTo>
                    <a:cubicBezTo>
                      <a:pt x="32022" y="22186"/>
                      <a:pt x="32425" y="21899"/>
                      <a:pt x="32557" y="21424"/>
                    </a:cubicBezTo>
                    <a:lnTo>
                      <a:pt x="33958" y="15653"/>
                    </a:lnTo>
                    <a:lnTo>
                      <a:pt x="34525" y="13418"/>
                    </a:lnTo>
                    <a:cubicBezTo>
                      <a:pt x="34559" y="13251"/>
                      <a:pt x="34559" y="13084"/>
                      <a:pt x="34525" y="12918"/>
                    </a:cubicBezTo>
                    <a:cubicBezTo>
                      <a:pt x="34425" y="12617"/>
                      <a:pt x="34225" y="12384"/>
                      <a:pt x="33925" y="12251"/>
                    </a:cubicBezTo>
                    <a:lnTo>
                      <a:pt x="28521" y="10082"/>
                    </a:lnTo>
                    <a:lnTo>
                      <a:pt x="20582" y="6947"/>
                    </a:lnTo>
                    <a:lnTo>
                      <a:pt x="13444" y="4111"/>
                    </a:lnTo>
                    <a:lnTo>
                      <a:pt x="9974" y="2710"/>
                    </a:lnTo>
                    <a:lnTo>
                      <a:pt x="3336" y="75"/>
                    </a:lnTo>
                    <a:cubicBezTo>
                      <a:pt x="3212" y="24"/>
                      <a:pt x="3085" y="0"/>
                      <a:pt x="29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0" name="Google Shape;5830;p92"/>
              <p:cNvSpPr/>
              <p:nvPr/>
            </p:nvSpPr>
            <p:spPr>
              <a:xfrm>
                <a:off x="2898900" y="3466250"/>
                <a:ext cx="565425" cy="202675"/>
              </a:xfrm>
              <a:custGeom>
                <a:avLst/>
                <a:gdLst/>
                <a:ahLst/>
                <a:cxnLst/>
                <a:rect l="l" t="t" r="r" b="b"/>
                <a:pathLst>
                  <a:path w="22617" h="8107" extrusionOk="0">
                    <a:moveTo>
                      <a:pt x="14678" y="1"/>
                    </a:moveTo>
                    <a:lnTo>
                      <a:pt x="1" y="5004"/>
                    </a:lnTo>
                    <a:lnTo>
                      <a:pt x="7740" y="8107"/>
                    </a:lnTo>
                    <a:lnTo>
                      <a:pt x="22617" y="3136"/>
                    </a:lnTo>
                    <a:lnTo>
                      <a:pt x="1467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1" name="Google Shape;5831;p92"/>
              <p:cNvSpPr/>
              <p:nvPr/>
            </p:nvSpPr>
            <p:spPr>
              <a:xfrm>
                <a:off x="2755475" y="3360350"/>
                <a:ext cx="331925" cy="145125"/>
              </a:xfrm>
              <a:custGeom>
                <a:avLst/>
                <a:gdLst/>
                <a:ahLst/>
                <a:cxnLst/>
                <a:rect l="l" t="t" r="r" b="b"/>
                <a:pathLst>
                  <a:path w="13277" h="5805" extrusionOk="0">
                    <a:moveTo>
                      <a:pt x="9807" y="0"/>
                    </a:moveTo>
                    <a:lnTo>
                      <a:pt x="634" y="3136"/>
                    </a:lnTo>
                    <a:lnTo>
                      <a:pt x="0" y="5805"/>
                    </a:lnTo>
                    <a:lnTo>
                      <a:pt x="13277" y="1368"/>
                    </a:lnTo>
                    <a:lnTo>
                      <a:pt x="980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2" name="Google Shape;5832;p92"/>
              <p:cNvSpPr/>
              <p:nvPr/>
            </p:nvSpPr>
            <p:spPr>
              <a:xfrm>
                <a:off x="3260000" y="3615525"/>
                <a:ext cx="355275" cy="154300"/>
              </a:xfrm>
              <a:custGeom>
                <a:avLst/>
                <a:gdLst/>
                <a:ahLst/>
                <a:cxnLst/>
                <a:rect l="l" t="t" r="r" b="b"/>
                <a:pathLst>
                  <a:path w="14211" h="6172" extrusionOk="0">
                    <a:moveTo>
                      <a:pt x="14177" y="1"/>
                    </a:moveTo>
                    <a:lnTo>
                      <a:pt x="0" y="4838"/>
                    </a:lnTo>
                    <a:lnTo>
                      <a:pt x="3336" y="6172"/>
                    </a:lnTo>
                    <a:lnTo>
                      <a:pt x="13610" y="2736"/>
                    </a:lnTo>
                    <a:lnTo>
                      <a:pt x="14177" y="501"/>
                    </a:lnTo>
                    <a:cubicBezTo>
                      <a:pt x="14211" y="334"/>
                      <a:pt x="14211" y="167"/>
                      <a:pt x="14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3" name="Google Shape;5833;p92"/>
              <p:cNvSpPr/>
              <p:nvPr/>
            </p:nvSpPr>
            <p:spPr>
              <a:xfrm>
                <a:off x="3320275" y="2807250"/>
                <a:ext cx="165750" cy="64450"/>
              </a:xfrm>
              <a:custGeom>
                <a:avLst/>
                <a:gdLst/>
                <a:ahLst/>
                <a:cxnLst/>
                <a:rect l="l" t="t" r="r" b="b"/>
                <a:pathLst>
                  <a:path w="6630" h="2578" extrusionOk="0">
                    <a:moveTo>
                      <a:pt x="4549" y="0"/>
                    </a:moveTo>
                    <a:cubicBezTo>
                      <a:pt x="3273" y="0"/>
                      <a:pt x="1521" y="649"/>
                      <a:pt x="792" y="976"/>
                    </a:cubicBezTo>
                    <a:cubicBezTo>
                      <a:pt x="1" y="1315"/>
                      <a:pt x="1554" y="1869"/>
                      <a:pt x="2696" y="1869"/>
                    </a:cubicBezTo>
                    <a:cubicBezTo>
                      <a:pt x="2903" y="1869"/>
                      <a:pt x="3097" y="1851"/>
                      <a:pt x="3260" y="1810"/>
                    </a:cubicBezTo>
                    <a:cubicBezTo>
                      <a:pt x="3518" y="1753"/>
                      <a:pt x="3739" y="1732"/>
                      <a:pt x="3925" y="1732"/>
                    </a:cubicBezTo>
                    <a:cubicBezTo>
                      <a:pt x="4512" y="1732"/>
                      <a:pt x="4761" y="1943"/>
                      <a:pt x="4761" y="1943"/>
                    </a:cubicBezTo>
                    <a:lnTo>
                      <a:pt x="5862" y="2577"/>
                    </a:lnTo>
                    <a:cubicBezTo>
                      <a:pt x="5862" y="2577"/>
                      <a:pt x="6629" y="909"/>
                      <a:pt x="5595" y="242"/>
                    </a:cubicBezTo>
                    <a:cubicBezTo>
                      <a:pt x="5332" y="70"/>
                      <a:pt x="4966" y="0"/>
                      <a:pt x="4549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4" name="Google Shape;5834;p92"/>
              <p:cNvSpPr/>
              <p:nvPr/>
            </p:nvSpPr>
            <p:spPr>
              <a:xfrm>
                <a:off x="3240350" y="2742200"/>
                <a:ext cx="166450" cy="64450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2578" extrusionOk="0">
                    <a:moveTo>
                      <a:pt x="4563" y="0"/>
                    </a:moveTo>
                    <a:cubicBezTo>
                      <a:pt x="3301" y="0"/>
                      <a:pt x="1549" y="649"/>
                      <a:pt x="820" y="976"/>
                    </a:cubicBezTo>
                    <a:cubicBezTo>
                      <a:pt x="1" y="1315"/>
                      <a:pt x="1573" y="1869"/>
                      <a:pt x="2722" y="1869"/>
                    </a:cubicBezTo>
                    <a:cubicBezTo>
                      <a:pt x="2930" y="1869"/>
                      <a:pt x="3125" y="1851"/>
                      <a:pt x="3288" y="1810"/>
                    </a:cubicBezTo>
                    <a:cubicBezTo>
                      <a:pt x="3538" y="1754"/>
                      <a:pt x="3754" y="1732"/>
                      <a:pt x="3939" y="1732"/>
                    </a:cubicBezTo>
                    <a:cubicBezTo>
                      <a:pt x="4521" y="1732"/>
                      <a:pt x="4789" y="1943"/>
                      <a:pt x="4789" y="1943"/>
                    </a:cubicBezTo>
                    <a:lnTo>
                      <a:pt x="5857" y="2577"/>
                    </a:lnTo>
                    <a:cubicBezTo>
                      <a:pt x="5857" y="2577"/>
                      <a:pt x="6657" y="909"/>
                      <a:pt x="5590" y="242"/>
                    </a:cubicBezTo>
                    <a:cubicBezTo>
                      <a:pt x="5335" y="70"/>
                      <a:pt x="4975" y="0"/>
                      <a:pt x="4563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5" name="Google Shape;5835;p92"/>
              <p:cNvSpPr/>
              <p:nvPr/>
            </p:nvSpPr>
            <p:spPr>
              <a:xfrm>
                <a:off x="3223075" y="2713075"/>
                <a:ext cx="146200" cy="56875"/>
              </a:xfrm>
              <a:custGeom>
                <a:avLst/>
                <a:gdLst/>
                <a:ahLst/>
                <a:cxnLst/>
                <a:rect l="l" t="t" r="r" b="b"/>
                <a:pathLst>
                  <a:path w="5848" h="2275" extrusionOk="0">
                    <a:moveTo>
                      <a:pt x="4017" y="0"/>
                    </a:moveTo>
                    <a:cubicBezTo>
                      <a:pt x="2902" y="0"/>
                      <a:pt x="1340" y="563"/>
                      <a:pt x="710" y="840"/>
                    </a:cubicBezTo>
                    <a:cubicBezTo>
                      <a:pt x="1" y="1152"/>
                      <a:pt x="1392" y="1658"/>
                      <a:pt x="2398" y="1658"/>
                    </a:cubicBezTo>
                    <a:cubicBezTo>
                      <a:pt x="2575" y="1658"/>
                      <a:pt x="2739" y="1642"/>
                      <a:pt x="2878" y="1607"/>
                    </a:cubicBezTo>
                    <a:cubicBezTo>
                      <a:pt x="3121" y="1547"/>
                      <a:pt x="3327" y="1524"/>
                      <a:pt x="3500" y="1524"/>
                    </a:cubicBezTo>
                    <a:cubicBezTo>
                      <a:pt x="3993" y="1524"/>
                      <a:pt x="4213" y="1707"/>
                      <a:pt x="4213" y="1707"/>
                    </a:cubicBezTo>
                    <a:lnTo>
                      <a:pt x="5147" y="2274"/>
                    </a:lnTo>
                    <a:cubicBezTo>
                      <a:pt x="5147" y="2274"/>
                      <a:pt x="5847" y="807"/>
                      <a:pt x="4913" y="206"/>
                    </a:cubicBezTo>
                    <a:cubicBezTo>
                      <a:pt x="4693" y="59"/>
                      <a:pt x="4379" y="0"/>
                      <a:pt x="4017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6" name="Google Shape;5836;p92"/>
              <p:cNvSpPr/>
              <p:nvPr/>
            </p:nvSpPr>
            <p:spPr>
              <a:xfrm>
                <a:off x="3279550" y="2777200"/>
                <a:ext cx="165600" cy="64475"/>
              </a:xfrm>
              <a:custGeom>
                <a:avLst/>
                <a:gdLst/>
                <a:ahLst/>
                <a:cxnLst/>
                <a:rect l="l" t="t" r="r" b="b"/>
                <a:pathLst>
                  <a:path w="6624" h="2579" extrusionOk="0">
                    <a:moveTo>
                      <a:pt x="4539" y="1"/>
                    </a:moveTo>
                    <a:cubicBezTo>
                      <a:pt x="3265" y="1"/>
                      <a:pt x="1523" y="642"/>
                      <a:pt x="820" y="944"/>
                    </a:cubicBezTo>
                    <a:cubicBezTo>
                      <a:pt x="0" y="1311"/>
                      <a:pt x="1551" y="1870"/>
                      <a:pt x="2693" y="1870"/>
                    </a:cubicBezTo>
                    <a:cubicBezTo>
                      <a:pt x="2899" y="1870"/>
                      <a:pt x="3092" y="1852"/>
                      <a:pt x="3255" y="1811"/>
                    </a:cubicBezTo>
                    <a:cubicBezTo>
                      <a:pt x="3512" y="1755"/>
                      <a:pt x="3733" y="1733"/>
                      <a:pt x="3920" y="1733"/>
                    </a:cubicBezTo>
                    <a:cubicBezTo>
                      <a:pt x="4506" y="1733"/>
                      <a:pt x="4756" y="1944"/>
                      <a:pt x="4756" y="1944"/>
                    </a:cubicBezTo>
                    <a:lnTo>
                      <a:pt x="5857" y="2578"/>
                    </a:lnTo>
                    <a:cubicBezTo>
                      <a:pt x="5857" y="2578"/>
                      <a:pt x="6624" y="910"/>
                      <a:pt x="5590" y="243"/>
                    </a:cubicBezTo>
                    <a:cubicBezTo>
                      <a:pt x="5326" y="70"/>
                      <a:pt x="4958" y="1"/>
                      <a:pt x="4539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7" name="Google Shape;5837;p92"/>
              <p:cNvSpPr/>
              <p:nvPr/>
            </p:nvSpPr>
            <p:spPr>
              <a:xfrm>
                <a:off x="4006375" y="3110750"/>
                <a:ext cx="9025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3610" h="5120" extrusionOk="0">
                    <a:moveTo>
                      <a:pt x="1629" y="0"/>
                    </a:moveTo>
                    <a:cubicBezTo>
                      <a:pt x="769" y="0"/>
                      <a:pt x="0" y="945"/>
                      <a:pt x="0" y="945"/>
                    </a:cubicBezTo>
                    <a:lnTo>
                      <a:pt x="1034" y="1645"/>
                    </a:lnTo>
                    <a:cubicBezTo>
                      <a:pt x="1034" y="1645"/>
                      <a:pt x="1568" y="1879"/>
                      <a:pt x="1801" y="2946"/>
                    </a:cubicBezTo>
                    <a:cubicBezTo>
                      <a:pt x="1986" y="3792"/>
                      <a:pt x="3030" y="5120"/>
                      <a:pt x="3439" y="5120"/>
                    </a:cubicBezTo>
                    <a:cubicBezTo>
                      <a:pt x="3546" y="5120"/>
                      <a:pt x="3610" y="5029"/>
                      <a:pt x="3603" y="4814"/>
                    </a:cubicBezTo>
                    <a:cubicBezTo>
                      <a:pt x="3569" y="3747"/>
                      <a:pt x="3302" y="811"/>
                      <a:pt x="2235" y="177"/>
                    </a:cubicBezTo>
                    <a:cubicBezTo>
                      <a:pt x="2034" y="52"/>
                      <a:pt x="1829" y="0"/>
                      <a:pt x="1629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8" name="Google Shape;5838;p92"/>
              <p:cNvSpPr/>
              <p:nvPr/>
            </p:nvSpPr>
            <p:spPr>
              <a:xfrm>
                <a:off x="4098925" y="3154500"/>
                <a:ext cx="91100" cy="127725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5109" extrusionOk="0">
                    <a:moveTo>
                      <a:pt x="1654" y="0"/>
                    </a:moveTo>
                    <a:cubicBezTo>
                      <a:pt x="784" y="0"/>
                      <a:pt x="1" y="963"/>
                      <a:pt x="1" y="963"/>
                    </a:cubicBezTo>
                    <a:lnTo>
                      <a:pt x="1035" y="1663"/>
                    </a:lnTo>
                    <a:cubicBezTo>
                      <a:pt x="1035" y="1663"/>
                      <a:pt x="1569" y="1897"/>
                      <a:pt x="1802" y="2964"/>
                    </a:cubicBezTo>
                    <a:cubicBezTo>
                      <a:pt x="1986" y="3807"/>
                      <a:pt x="3045" y="5108"/>
                      <a:pt x="3465" y="5108"/>
                    </a:cubicBezTo>
                    <a:cubicBezTo>
                      <a:pt x="3577" y="5108"/>
                      <a:pt x="3644" y="5016"/>
                      <a:pt x="3637" y="4799"/>
                    </a:cubicBezTo>
                    <a:cubicBezTo>
                      <a:pt x="3603" y="3765"/>
                      <a:pt x="3303" y="829"/>
                      <a:pt x="2236" y="162"/>
                    </a:cubicBezTo>
                    <a:cubicBezTo>
                      <a:pt x="2043" y="47"/>
                      <a:pt x="1846" y="0"/>
                      <a:pt x="1654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9" name="Google Shape;5839;p92"/>
              <p:cNvSpPr/>
              <p:nvPr/>
            </p:nvSpPr>
            <p:spPr>
              <a:xfrm>
                <a:off x="4147300" y="3173150"/>
                <a:ext cx="80250" cy="112975"/>
              </a:xfrm>
              <a:custGeom>
                <a:avLst/>
                <a:gdLst/>
                <a:ahLst/>
                <a:cxnLst/>
                <a:rect l="l" t="t" r="r" b="b"/>
                <a:pathLst>
                  <a:path w="3210" h="4519" extrusionOk="0">
                    <a:moveTo>
                      <a:pt x="1442" y="1"/>
                    </a:moveTo>
                    <a:cubicBezTo>
                      <a:pt x="684" y="1"/>
                      <a:pt x="0" y="817"/>
                      <a:pt x="0" y="817"/>
                    </a:cubicBezTo>
                    <a:lnTo>
                      <a:pt x="901" y="1451"/>
                    </a:lnTo>
                    <a:cubicBezTo>
                      <a:pt x="901" y="1451"/>
                      <a:pt x="1401" y="1684"/>
                      <a:pt x="1602" y="2618"/>
                    </a:cubicBezTo>
                    <a:cubicBezTo>
                      <a:pt x="1760" y="3359"/>
                      <a:pt x="2695" y="4519"/>
                      <a:pt x="3059" y="4519"/>
                    </a:cubicBezTo>
                    <a:cubicBezTo>
                      <a:pt x="3154" y="4519"/>
                      <a:pt x="3210" y="4439"/>
                      <a:pt x="3203" y="4253"/>
                    </a:cubicBezTo>
                    <a:cubicBezTo>
                      <a:pt x="3169" y="3319"/>
                      <a:pt x="2903" y="717"/>
                      <a:pt x="1969" y="150"/>
                    </a:cubicBezTo>
                    <a:cubicBezTo>
                      <a:pt x="1794" y="44"/>
                      <a:pt x="1616" y="1"/>
                      <a:pt x="1442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0" name="Google Shape;5840;p92"/>
              <p:cNvSpPr/>
              <p:nvPr/>
            </p:nvSpPr>
            <p:spPr>
              <a:xfrm>
                <a:off x="4051400" y="3134400"/>
                <a:ext cx="90250" cy="127700"/>
              </a:xfrm>
              <a:custGeom>
                <a:avLst/>
                <a:gdLst/>
                <a:ahLst/>
                <a:cxnLst/>
                <a:rect l="l" t="t" r="r" b="b"/>
                <a:pathLst>
                  <a:path w="3610" h="5108" extrusionOk="0">
                    <a:moveTo>
                      <a:pt x="1612" y="1"/>
                    </a:moveTo>
                    <a:cubicBezTo>
                      <a:pt x="755" y="1"/>
                      <a:pt x="0" y="933"/>
                      <a:pt x="0" y="933"/>
                    </a:cubicBezTo>
                    <a:lnTo>
                      <a:pt x="1034" y="1666"/>
                    </a:lnTo>
                    <a:cubicBezTo>
                      <a:pt x="1034" y="1666"/>
                      <a:pt x="1568" y="1900"/>
                      <a:pt x="1768" y="2967"/>
                    </a:cubicBezTo>
                    <a:cubicBezTo>
                      <a:pt x="1953" y="3787"/>
                      <a:pt x="3017" y="5108"/>
                      <a:pt x="3435" y="5108"/>
                    </a:cubicBezTo>
                    <a:cubicBezTo>
                      <a:pt x="3545" y="5108"/>
                      <a:pt x="3610" y="5017"/>
                      <a:pt x="3603" y="4802"/>
                    </a:cubicBezTo>
                    <a:cubicBezTo>
                      <a:pt x="3570" y="3768"/>
                      <a:pt x="3269" y="833"/>
                      <a:pt x="2202" y="165"/>
                    </a:cubicBezTo>
                    <a:cubicBezTo>
                      <a:pt x="2005" y="48"/>
                      <a:pt x="1806" y="1"/>
                      <a:pt x="1612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1" name="Google Shape;5841;p92"/>
              <p:cNvSpPr/>
              <p:nvPr/>
            </p:nvSpPr>
            <p:spPr>
              <a:xfrm>
                <a:off x="4478375" y="3172475"/>
                <a:ext cx="138700" cy="78550"/>
              </a:xfrm>
              <a:custGeom>
                <a:avLst/>
                <a:gdLst/>
                <a:ahLst/>
                <a:cxnLst/>
                <a:rect l="l" t="t" r="r" b="b"/>
                <a:pathLst>
                  <a:path w="5548" h="3142" extrusionOk="0">
                    <a:moveTo>
                      <a:pt x="1414" y="1"/>
                    </a:moveTo>
                    <a:cubicBezTo>
                      <a:pt x="1364" y="1"/>
                      <a:pt x="1315" y="4"/>
                      <a:pt x="1268" y="10"/>
                    </a:cubicBezTo>
                    <a:cubicBezTo>
                      <a:pt x="0" y="210"/>
                      <a:pt x="34" y="2045"/>
                      <a:pt x="34" y="2045"/>
                    </a:cubicBezTo>
                    <a:lnTo>
                      <a:pt x="1268" y="1911"/>
                    </a:lnTo>
                    <a:cubicBezTo>
                      <a:pt x="1268" y="1911"/>
                      <a:pt x="1314" y="1900"/>
                      <a:pt x="1400" y="1900"/>
                    </a:cubicBezTo>
                    <a:cubicBezTo>
                      <a:pt x="1616" y="1900"/>
                      <a:pt x="2083" y="1969"/>
                      <a:pt x="2702" y="2445"/>
                    </a:cubicBezTo>
                    <a:cubicBezTo>
                      <a:pt x="3206" y="2848"/>
                      <a:pt x="4294" y="3142"/>
                      <a:pt x="4922" y="3142"/>
                    </a:cubicBezTo>
                    <a:cubicBezTo>
                      <a:pt x="5334" y="3142"/>
                      <a:pt x="5548" y="3016"/>
                      <a:pt x="5271" y="2712"/>
                    </a:cubicBezTo>
                    <a:cubicBezTo>
                      <a:pt x="4629" y="1942"/>
                      <a:pt x="2662" y="1"/>
                      <a:pt x="1414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2" name="Google Shape;5842;p92"/>
              <p:cNvSpPr/>
              <p:nvPr/>
            </p:nvSpPr>
            <p:spPr>
              <a:xfrm>
                <a:off x="4578450" y="3147450"/>
                <a:ext cx="138500" cy="779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119" extrusionOk="0">
                    <a:moveTo>
                      <a:pt x="1381" y="1"/>
                    </a:moveTo>
                    <a:cubicBezTo>
                      <a:pt x="1331" y="1"/>
                      <a:pt x="1282" y="4"/>
                      <a:pt x="1234" y="10"/>
                    </a:cubicBezTo>
                    <a:cubicBezTo>
                      <a:pt x="0" y="177"/>
                      <a:pt x="0" y="2012"/>
                      <a:pt x="0" y="2012"/>
                    </a:cubicBezTo>
                    <a:lnTo>
                      <a:pt x="1268" y="1912"/>
                    </a:lnTo>
                    <a:cubicBezTo>
                      <a:pt x="1268" y="1912"/>
                      <a:pt x="1331" y="1893"/>
                      <a:pt x="1446" y="1893"/>
                    </a:cubicBezTo>
                    <a:cubicBezTo>
                      <a:pt x="1675" y="1893"/>
                      <a:pt x="2113" y="1967"/>
                      <a:pt x="2669" y="2412"/>
                    </a:cubicBezTo>
                    <a:cubicBezTo>
                      <a:pt x="3187" y="2831"/>
                      <a:pt x="4253" y="3118"/>
                      <a:pt x="4885" y="3118"/>
                    </a:cubicBezTo>
                    <a:cubicBezTo>
                      <a:pt x="5310" y="3118"/>
                      <a:pt x="5539" y="2988"/>
                      <a:pt x="5271" y="2679"/>
                    </a:cubicBezTo>
                    <a:cubicBezTo>
                      <a:pt x="4597" y="1941"/>
                      <a:pt x="2628" y="1"/>
                      <a:pt x="1381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3" name="Google Shape;5843;p92"/>
              <p:cNvSpPr/>
              <p:nvPr/>
            </p:nvSpPr>
            <p:spPr>
              <a:xfrm>
                <a:off x="4625150" y="3134925"/>
                <a:ext cx="12265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749" extrusionOk="0">
                    <a:moveTo>
                      <a:pt x="1247" y="0"/>
                    </a:moveTo>
                    <a:cubicBezTo>
                      <a:pt x="1197" y="0"/>
                      <a:pt x="1148" y="4"/>
                      <a:pt x="1101" y="11"/>
                    </a:cubicBezTo>
                    <a:cubicBezTo>
                      <a:pt x="0" y="144"/>
                      <a:pt x="33" y="1779"/>
                      <a:pt x="33" y="1779"/>
                    </a:cubicBezTo>
                    <a:lnTo>
                      <a:pt x="1134" y="1679"/>
                    </a:lnTo>
                    <a:cubicBezTo>
                      <a:pt x="1134" y="1679"/>
                      <a:pt x="1182" y="1666"/>
                      <a:pt x="1269" y="1666"/>
                    </a:cubicBezTo>
                    <a:cubicBezTo>
                      <a:pt x="1464" y="1666"/>
                      <a:pt x="1860" y="1730"/>
                      <a:pt x="2368" y="2146"/>
                    </a:cubicBezTo>
                    <a:cubicBezTo>
                      <a:pt x="2835" y="2490"/>
                      <a:pt x="3806" y="2749"/>
                      <a:pt x="4361" y="2749"/>
                    </a:cubicBezTo>
                    <a:cubicBezTo>
                      <a:pt x="4720" y="2749"/>
                      <a:pt x="4906" y="2641"/>
                      <a:pt x="4670" y="2379"/>
                    </a:cubicBezTo>
                    <a:cubicBezTo>
                      <a:pt x="4096" y="1709"/>
                      <a:pt x="2360" y="0"/>
                      <a:pt x="1247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4" name="Google Shape;5844;p92"/>
              <p:cNvSpPr/>
              <p:nvPr/>
            </p:nvSpPr>
            <p:spPr>
              <a:xfrm>
                <a:off x="4528400" y="3162475"/>
                <a:ext cx="13845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3132" extrusionOk="0">
                    <a:moveTo>
                      <a:pt x="1381" y="0"/>
                    </a:moveTo>
                    <a:cubicBezTo>
                      <a:pt x="1331" y="0"/>
                      <a:pt x="1282" y="3"/>
                      <a:pt x="1235" y="10"/>
                    </a:cubicBezTo>
                    <a:cubicBezTo>
                      <a:pt x="1" y="177"/>
                      <a:pt x="1" y="2011"/>
                      <a:pt x="1" y="2011"/>
                    </a:cubicBezTo>
                    <a:lnTo>
                      <a:pt x="1268" y="1911"/>
                    </a:lnTo>
                    <a:cubicBezTo>
                      <a:pt x="1268" y="1911"/>
                      <a:pt x="1331" y="1893"/>
                      <a:pt x="1446" y="1893"/>
                    </a:cubicBezTo>
                    <a:cubicBezTo>
                      <a:pt x="1676" y="1893"/>
                      <a:pt x="2113" y="1967"/>
                      <a:pt x="2669" y="2411"/>
                    </a:cubicBezTo>
                    <a:cubicBezTo>
                      <a:pt x="3190" y="2832"/>
                      <a:pt x="4262" y="3132"/>
                      <a:pt x="4893" y="3132"/>
                    </a:cubicBezTo>
                    <a:cubicBezTo>
                      <a:pt x="5314" y="3132"/>
                      <a:pt x="5538" y="2999"/>
                      <a:pt x="5271" y="2678"/>
                    </a:cubicBezTo>
                    <a:cubicBezTo>
                      <a:pt x="4598" y="1941"/>
                      <a:pt x="2629" y="0"/>
                      <a:pt x="1381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5" name="Google Shape;5845;p92"/>
              <p:cNvSpPr/>
              <p:nvPr/>
            </p:nvSpPr>
            <p:spPr>
              <a:xfrm>
                <a:off x="5067950" y="2880200"/>
                <a:ext cx="163950" cy="6237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495" extrusionOk="0">
                    <a:moveTo>
                      <a:pt x="1948" y="1"/>
                    </a:moveTo>
                    <a:cubicBezTo>
                      <a:pt x="1601" y="1"/>
                      <a:pt x="1297" y="57"/>
                      <a:pt x="1068" y="193"/>
                    </a:cubicBezTo>
                    <a:cubicBezTo>
                      <a:pt x="1" y="827"/>
                      <a:pt x="701" y="2494"/>
                      <a:pt x="701" y="2494"/>
                    </a:cubicBezTo>
                    <a:lnTo>
                      <a:pt x="1802" y="1927"/>
                    </a:lnTo>
                    <a:cubicBezTo>
                      <a:pt x="1802" y="1927"/>
                      <a:pt x="2037" y="1743"/>
                      <a:pt x="2543" y="1743"/>
                    </a:cubicBezTo>
                    <a:cubicBezTo>
                      <a:pt x="2751" y="1743"/>
                      <a:pt x="3003" y="1773"/>
                      <a:pt x="3303" y="1861"/>
                    </a:cubicBezTo>
                    <a:cubicBezTo>
                      <a:pt x="3510" y="1919"/>
                      <a:pt x="3766" y="1945"/>
                      <a:pt x="4038" y="1945"/>
                    </a:cubicBezTo>
                    <a:cubicBezTo>
                      <a:pt x="5165" y="1945"/>
                      <a:pt x="6558" y="1503"/>
                      <a:pt x="5805" y="1127"/>
                    </a:cubicBezTo>
                    <a:cubicBezTo>
                      <a:pt x="5071" y="760"/>
                      <a:pt x="3224" y="1"/>
                      <a:pt x="1948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6" name="Google Shape;5846;p92"/>
              <p:cNvSpPr/>
              <p:nvPr/>
            </p:nvSpPr>
            <p:spPr>
              <a:xfrm>
                <a:off x="5149675" y="2818600"/>
                <a:ext cx="16495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6598" h="2524" extrusionOk="0">
                    <a:moveTo>
                      <a:pt x="1963" y="0"/>
                    </a:moveTo>
                    <a:cubicBezTo>
                      <a:pt x="1624" y="0"/>
                      <a:pt x="1326" y="55"/>
                      <a:pt x="1102" y="188"/>
                    </a:cubicBezTo>
                    <a:cubicBezTo>
                      <a:pt x="1" y="822"/>
                      <a:pt x="735" y="2523"/>
                      <a:pt x="735" y="2523"/>
                    </a:cubicBezTo>
                    <a:lnTo>
                      <a:pt x="1835" y="1956"/>
                    </a:lnTo>
                    <a:cubicBezTo>
                      <a:pt x="1835" y="1956"/>
                      <a:pt x="2071" y="1771"/>
                      <a:pt x="2577" y="1771"/>
                    </a:cubicBezTo>
                    <a:cubicBezTo>
                      <a:pt x="2784" y="1771"/>
                      <a:pt x="3036" y="1802"/>
                      <a:pt x="3336" y="1890"/>
                    </a:cubicBezTo>
                    <a:cubicBezTo>
                      <a:pt x="3536" y="1946"/>
                      <a:pt x="3780" y="1970"/>
                      <a:pt x="4040" y="1970"/>
                    </a:cubicBezTo>
                    <a:cubicBezTo>
                      <a:pt x="5173" y="1970"/>
                      <a:pt x="6598" y="1502"/>
                      <a:pt x="5838" y="1122"/>
                    </a:cubicBezTo>
                    <a:cubicBezTo>
                      <a:pt x="5100" y="780"/>
                      <a:pt x="3239" y="0"/>
                      <a:pt x="1963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7" name="Google Shape;5847;p92"/>
              <p:cNvSpPr/>
              <p:nvPr/>
            </p:nvSpPr>
            <p:spPr>
              <a:xfrm>
                <a:off x="5188875" y="2790700"/>
                <a:ext cx="144725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5789" h="2239" extrusionOk="0">
                    <a:moveTo>
                      <a:pt x="1714" y="0"/>
                    </a:moveTo>
                    <a:cubicBezTo>
                      <a:pt x="1409" y="0"/>
                      <a:pt x="1140" y="50"/>
                      <a:pt x="935" y="170"/>
                    </a:cubicBezTo>
                    <a:cubicBezTo>
                      <a:pt x="1" y="737"/>
                      <a:pt x="601" y="2238"/>
                      <a:pt x="601" y="2238"/>
                    </a:cubicBezTo>
                    <a:lnTo>
                      <a:pt x="1602" y="1705"/>
                    </a:lnTo>
                    <a:cubicBezTo>
                      <a:pt x="1602" y="1705"/>
                      <a:pt x="1794" y="1561"/>
                      <a:pt x="2222" y="1561"/>
                    </a:cubicBezTo>
                    <a:cubicBezTo>
                      <a:pt x="2412" y="1561"/>
                      <a:pt x="2649" y="1589"/>
                      <a:pt x="2936" y="1671"/>
                    </a:cubicBezTo>
                    <a:cubicBezTo>
                      <a:pt x="3104" y="1721"/>
                      <a:pt x="3315" y="1743"/>
                      <a:pt x="3541" y="1743"/>
                    </a:cubicBezTo>
                    <a:cubicBezTo>
                      <a:pt x="4521" y="1743"/>
                      <a:pt x="5788" y="1330"/>
                      <a:pt x="5138" y="1004"/>
                    </a:cubicBezTo>
                    <a:cubicBezTo>
                      <a:pt x="4480" y="689"/>
                      <a:pt x="2849" y="0"/>
                      <a:pt x="1714" y="0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8" name="Google Shape;5848;p92"/>
              <p:cNvSpPr/>
              <p:nvPr/>
            </p:nvSpPr>
            <p:spPr>
              <a:xfrm>
                <a:off x="5109650" y="2851850"/>
                <a:ext cx="163950" cy="6237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495" extrusionOk="0">
                    <a:moveTo>
                      <a:pt x="1948" y="1"/>
                    </a:moveTo>
                    <a:cubicBezTo>
                      <a:pt x="1601" y="1"/>
                      <a:pt x="1296" y="57"/>
                      <a:pt x="1068" y="193"/>
                    </a:cubicBezTo>
                    <a:cubicBezTo>
                      <a:pt x="1" y="826"/>
                      <a:pt x="701" y="2494"/>
                      <a:pt x="701" y="2494"/>
                    </a:cubicBezTo>
                    <a:lnTo>
                      <a:pt x="1835" y="1927"/>
                    </a:lnTo>
                    <a:cubicBezTo>
                      <a:pt x="1835" y="1927"/>
                      <a:pt x="2054" y="1742"/>
                      <a:pt x="2562" y="1742"/>
                    </a:cubicBezTo>
                    <a:cubicBezTo>
                      <a:pt x="2770" y="1742"/>
                      <a:pt x="3026" y="1773"/>
                      <a:pt x="3336" y="1861"/>
                    </a:cubicBezTo>
                    <a:cubicBezTo>
                      <a:pt x="3537" y="1919"/>
                      <a:pt x="3788" y="1944"/>
                      <a:pt x="4055" y="1944"/>
                    </a:cubicBezTo>
                    <a:cubicBezTo>
                      <a:pt x="5165" y="1944"/>
                      <a:pt x="6558" y="1503"/>
                      <a:pt x="5805" y="1127"/>
                    </a:cubicBezTo>
                    <a:cubicBezTo>
                      <a:pt x="5071" y="760"/>
                      <a:pt x="3223" y="1"/>
                      <a:pt x="1948" y="1"/>
                    </a:cubicBezTo>
                    <a:close/>
                  </a:path>
                </a:pathLst>
              </a:custGeom>
              <a:solidFill>
                <a:srgbClr val="F9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9" name="Google Shape;5849;p92"/>
              <p:cNvSpPr/>
              <p:nvPr/>
            </p:nvSpPr>
            <p:spPr>
              <a:xfrm>
                <a:off x="5544975" y="1649850"/>
                <a:ext cx="281875" cy="515600"/>
              </a:xfrm>
              <a:custGeom>
                <a:avLst/>
                <a:gdLst/>
                <a:ahLst/>
                <a:cxnLst/>
                <a:rect l="l" t="t" r="r" b="b"/>
                <a:pathLst>
                  <a:path w="11275" h="20624" extrusionOk="0">
                    <a:moveTo>
                      <a:pt x="8695" y="941"/>
                    </a:moveTo>
                    <a:cubicBezTo>
                      <a:pt x="8830" y="941"/>
                      <a:pt x="8956" y="962"/>
                      <a:pt x="9073" y="1005"/>
                    </a:cubicBezTo>
                    <a:cubicBezTo>
                      <a:pt x="10608" y="1573"/>
                      <a:pt x="10908" y="6042"/>
                      <a:pt x="8873" y="11513"/>
                    </a:cubicBezTo>
                    <a:cubicBezTo>
                      <a:pt x="6995" y="16562"/>
                      <a:pt x="4208" y="19651"/>
                      <a:pt x="2583" y="19651"/>
                    </a:cubicBezTo>
                    <a:cubicBezTo>
                      <a:pt x="2447" y="19651"/>
                      <a:pt x="2320" y="19629"/>
                      <a:pt x="2202" y="19585"/>
                    </a:cubicBezTo>
                    <a:cubicBezTo>
                      <a:pt x="667" y="19018"/>
                      <a:pt x="367" y="14582"/>
                      <a:pt x="2402" y="9111"/>
                    </a:cubicBezTo>
                    <a:cubicBezTo>
                      <a:pt x="4281" y="4059"/>
                      <a:pt x="7071" y="941"/>
                      <a:pt x="8695" y="941"/>
                    </a:cubicBezTo>
                    <a:close/>
                    <a:moveTo>
                      <a:pt x="8678" y="0"/>
                    </a:moveTo>
                    <a:cubicBezTo>
                      <a:pt x="7646" y="0"/>
                      <a:pt x="6441" y="748"/>
                      <a:pt x="5237" y="2140"/>
                    </a:cubicBezTo>
                    <a:cubicBezTo>
                      <a:pt x="3803" y="3774"/>
                      <a:pt x="2502" y="6109"/>
                      <a:pt x="1501" y="8778"/>
                    </a:cubicBezTo>
                    <a:cubicBezTo>
                      <a:pt x="534" y="11446"/>
                      <a:pt x="0" y="14082"/>
                      <a:pt x="0" y="16250"/>
                    </a:cubicBezTo>
                    <a:cubicBezTo>
                      <a:pt x="0" y="18551"/>
                      <a:pt x="667" y="20052"/>
                      <a:pt x="1868" y="20486"/>
                    </a:cubicBezTo>
                    <a:cubicBezTo>
                      <a:pt x="2099" y="20578"/>
                      <a:pt x="2343" y="20624"/>
                      <a:pt x="2597" y="20624"/>
                    </a:cubicBezTo>
                    <a:cubicBezTo>
                      <a:pt x="3629" y="20624"/>
                      <a:pt x="4833" y="19876"/>
                      <a:pt x="6038" y="18485"/>
                    </a:cubicBezTo>
                    <a:cubicBezTo>
                      <a:pt x="7472" y="16850"/>
                      <a:pt x="8773" y="14482"/>
                      <a:pt x="9774" y="11847"/>
                    </a:cubicBezTo>
                    <a:cubicBezTo>
                      <a:pt x="10741" y="9178"/>
                      <a:pt x="11275" y="6543"/>
                      <a:pt x="11275" y="4375"/>
                    </a:cubicBezTo>
                    <a:cubicBezTo>
                      <a:pt x="11241" y="2073"/>
                      <a:pt x="10608" y="572"/>
                      <a:pt x="9407" y="138"/>
                    </a:cubicBezTo>
                    <a:cubicBezTo>
                      <a:pt x="9176" y="46"/>
                      <a:pt x="8932" y="0"/>
                      <a:pt x="86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0" name="Google Shape;5850;p92"/>
              <p:cNvSpPr/>
              <p:nvPr/>
            </p:nvSpPr>
            <p:spPr>
              <a:xfrm>
                <a:off x="5412375" y="1794450"/>
                <a:ext cx="547075" cy="22612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9045" extrusionOk="0">
                    <a:moveTo>
                      <a:pt x="13248" y="959"/>
                    </a:moveTo>
                    <a:cubicBezTo>
                      <a:pt x="14955" y="959"/>
                      <a:pt x="16534" y="1137"/>
                      <a:pt x="17846" y="1493"/>
                    </a:cubicBezTo>
                    <a:cubicBezTo>
                      <a:pt x="18147" y="1593"/>
                      <a:pt x="18447" y="1693"/>
                      <a:pt x="18714" y="1793"/>
                    </a:cubicBezTo>
                    <a:cubicBezTo>
                      <a:pt x="19981" y="2260"/>
                      <a:pt x="20715" y="2860"/>
                      <a:pt x="20782" y="3561"/>
                    </a:cubicBezTo>
                    <a:cubicBezTo>
                      <a:pt x="20882" y="4361"/>
                      <a:pt x="19981" y="5329"/>
                      <a:pt x="18313" y="6129"/>
                    </a:cubicBezTo>
                    <a:cubicBezTo>
                      <a:pt x="16479" y="7030"/>
                      <a:pt x="13977" y="7697"/>
                      <a:pt x="11275" y="7964"/>
                    </a:cubicBezTo>
                    <a:cubicBezTo>
                      <a:pt x="10412" y="8049"/>
                      <a:pt x="9562" y="8090"/>
                      <a:pt x="8742" y="8090"/>
                    </a:cubicBezTo>
                    <a:cubicBezTo>
                      <a:pt x="6993" y="8090"/>
                      <a:pt x="5376" y="7904"/>
                      <a:pt x="4036" y="7564"/>
                    </a:cubicBezTo>
                    <a:cubicBezTo>
                      <a:pt x="2235" y="7063"/>
                      <a:pt x="1168" y="6329"/>
                      <a:pt x="1068" y="5495"/>
                    </a:cubicBezTo>
                    <a:cubicBezTo>
                      <a:pt x="934" y="3861"/>
                      <a:pt x="4804" y="1659"/>
                      <a:pt x="10608" y="1092"/>
                    </a:cubicBezTo>
                    <a:cubicBezTo>
                      <a:pt x="11508" y="1003"/>
                      <a:pt x="12394" y="959"/>
                      <a:pt x="13248" y="959"/>
                    </a:cubicBezTo>
                    <a:close/>
                    <a:moveTo>
                      <a:pt x="13081" y="1"/>
                    </a:moveTo>
                    <a:cubicBezTo>
                      <a:pt x="12243" y="1"/>
                      <a:pt x="11380" y="42"/>
                      <a:pt x="10508" y="125"/>
                    </a:cubicBezTo>
                    <a:cubicBezTo>
                      <a:pt x="7706" y="425"/>
                      <a:pt x="5071" y="1092"/>
                      <a:pt x="3136" y="2060"/>
                    </a:cubicBezTo>
                    <a:cubicBezTo>
                      <a:pt x="1068" y="3094"/>
                      <a:pt x="0" y="4328"/>
                      <a:pt x="134" y="5596"/>
                    </a:cubicBezTo>
                    <a:cubicBezTo>
                      <a:pt x="234" y="6663"/>
                      <a:pt x="1201" y="7564"/>
                      <a:pt x="2836" y="8164"/>
                    </a:cubicBezTo>
                    <a:cubicBezTo>
                      <a:pt x="3136" y="8298"/>
                      <a:pt x="3436" y="8398"/>
                      <a:pt x="3770" y="8464"/>
                    </a:cubicBezTo>
                    <a:cubicBezTo>
                      <a:pt x="5179" y="8845"/>
                      <a:pt x="6844" y="9045"/>
                      <a:pt x="8644" y="9045"/>
                    </a:cubicBezTo>
                    <a:cubicBezTo>
                      <a:pt x="9527" y="9045"/>
                      <a:pt x="10442" y="8997"/>
                      <a:pt x="11375" y="8898"/>
                    </a:cubicBezTo>
                    <a:cubicBezTo>
                      <a:pt x="14177" y="8631"/>
                      <a:pt x="16812" y="7964"/>
                      <a:pt x="18747" y="6997"/>
                    </a:cubicBezTo>
                    <a:cubicBezTo>
                      <a:pt x="20815" y="5963"/>
                      <a:pt x="21883" y="4728"/>
                      <a:pt x="21749" y="3461"/>
                    </a:cubicBezTo>
                    <a:cubicBezTo>
                      <a:pt x="21616" y="2193"/>
                      <a:pt x="20315" y="1192"/>
                      <a:pt x="18113" y="592"/>
                    </a:cubicBezTo>
                    <a:cubicBezTo>
                      <a:pt x="16666" y="202"/>
                      <a:pt x="14934" y="1"/>
                      <a:pt x="130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1" name="Google Shape;5851;p92"/>
              <p:cNvSpPr/>
              <p:nvPr/>
            </p:nvSpPr>
            <p:spPr>
              <a:xfrm>
                <a:off x="5474925" y="1695725"/>
                <a:ext cx="421150" cy="423675"/>
              </a:xfrm>
              <a:custGeom>
                <a:avLst/>
                <a:gdLst/>
                <a:ahLst/>
                <a:cxnLst/>
                <a:rect l="l" t="t" r="r" b="b"/>
                <a:pathLst>
                  <a:path w="16846" h="16947" extrusionOk="0">
                    <a:moveTo>
                      <a:pt x="2657" y="959"/>
                    </a:moveTo>
                    <a:cubicBezTo>
                      <a:pt x="3125" y="959"/>
                      <a:pt x="3692" y="1084"/>
                      <a:pt x="4336" y="1339"/>
                    </a:cubicBezTo>
                    <a:cubicBezTo>
                      <a:pt x="4603" y="1405"/>
                      <a:pt x="4870" y="1539"/>
                      <a:pt x="5170" y="1672"/>
                    </a:cubicBezTo>
                    <a:cubicBezTo>
                      <a:pt x="7005" y="2573"/>
                      <a:pt x="9040" y="4141"/>
                      <a:pt x="10941" y="6109"/>
                    </a:cubicBezTo>
                    <a:cubicBezTo>
                      <a:pt x="12809" y="8043"/>
                      <a:pt x="14277" y="10178"/>
                      <a:pt x="15077" y="12046"/>
                    </a:cubicBezTo>
                    <a:cubicBezTo>
                      <a:pt x="15811" y="13748"/>
                      <a:pt x="15878" y="15082"/>
                      <a:pt x="15278" y="15649"/>
                    </a:cubicBezTo>
                    <a:cubicBezTo>
                      <a:pt x="15032" y="15881"/>
                      <a:pt x="14670" y="15995"/>
                      <a:pt x="14213" y="15995"/>
                    </a:cubicBezTo>
                    <a:cubicBezTo>
                      <a:pt x="13552" y="15995"/>
                      <a:pt x="12695" y="15755"/>
                      <a:pt x="11708" y="15282"/>
                    </a:cubicBezTo>
                    <a:cubicBezTo>
                      <a:pt x="9874" y="14381"/>
                      <a:pt x="7806" y="12814"/>
                      <a:pt x="5938" y="10846"/>
                    </a:cubicBezTo>
                    <a:cubicBezTo>
                      <a:pt x="1901" y="6642"/>
                      <a:pt x="400" y="2439"/>
                      <a:pt x="1601" y="1305"/>
                    </a:cubicBezTo>
                    <a:cubicBezTo>
                      <a:pt x="1847" y="1076"/>
                      <a:pt x="2206" y="959"/>
                      <a:pt x="2657" y="959"/>
                    </a:cubicBezTo>
                    <a:close/>
                    <a:moveTo>
                      <a:pt x="2648" y="1"/>
                    </a:moveTo>
                    <a:cubicBezTo>
                      <a:pt x="1936" y="1"/>
                      <a:pt x="1352" y="202"/>
                      <a:pt x="934" y="605"/>
                    </a:cubicBezTo>
                    <a:cubicBezTo>
                      <a:pt x="33" y="1505"/>
                      <a:pt x="0" y="3140"/>
                      <a:pt x="901" y="5275"/>
                    </a:cubicBezTo>
                    <a:cubicBezTo>
                      <a:pt x="1768" y="7243"/>
                      <a:pt x="3302" y="9478"/>
                      <a:pt x="5237" y="11513"/>
                    </a:cubicBezTo>
                    <a:cubicBezTo>
                      <a:pt x="7205" y="13581"/>
                      <a:pt x="9340" y="15215"/>
                      <a:pt x="11308" y="16149"/>
                    </a:cubicBezTo>
                    <a:cubicBezTo>
                      <a:pt x="11608" y="16283"/>
                      <a:pt x="11909" y="16416"/>
                      <a:pt x="12209" y="16516"/>
                    </a:cubicBezTo>
                    <a:cubicBezTo>
                      <a:pt x="12948" y="16803"/>
                      <a:pt x="13626" y="16946"/>
                      <a:pt x="14218" y="16946"/>
                    </a:cubicBezTo>
                    <a:cubicBezTo>
                      <a:pt x="14934" y="16946"/>
                      <a:pt x="15525" y="16736"/>
                      <a:pt x="15945" y="16316"/>
                    </a:cubicBezTo>
                    <a:cubicBezTo>
                      <a:pt x="16845" y="15449"/>
                      <a:pt x="16845" y="13814"/>
                      <a:pt x="15945" y="11679"/>
                    </a:cubicBezTo>
                    <a:cubicBezTo>
                      <a:pt x="15111" y="9711"/>
                      <a:pt x="13576" y="7476"/>
                      <a:pt x="11608" y="5442"/>
                    </a:cubicBezTo>
                    <a:cubicBezTo>
                      <a:pt x="9674" y="3373"/>
                      <a:pt x="7505" y="1739"/>
                      <a:pt x="5571" y="805"/>
                    </a:cubicBezTo>
                    <a:cubicBezTo>
                      <a:pt x="4463" y="269"/>
                      <a:pt x="3470" y="1"/>
                      <a:pt x="26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2" name="Google Shape;5852;p92"/>
              <p:cNvSpPr/>
              <p:nvPr/>
            </p:nvSpPr>
            <p:spPr>
              <a:xfrm>
                <a:off x="5618350" y="1847925"/>
                <a:ext cx="135125" cy="11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778" extrusionOk="0">
                    <a:moveTo>
                      <a:pt x="2700" y="0"/>
                    </a:moveTo>
                    <a:cubicBezTo>
                      <a:pt x="1736" y="0"/>
                      <a:pt x="830" y="597"/>
                      <a:pt x="467" y="1555"/>
                    </a:cubicBezTo>
                    <a:cubicBezTo>
                      <a:pt x="0" y="2789"/>
                      <a:pt x="634" y="4157"/>
                      <a:pt x="1868" y="4624"/>
                    </a:cubicBezTo>
                    <a:cubicBezTo>
                      <a:pt x="2144" y="4728"/>
                      <a:pt x="2427" y="4778"/>
                      <a:pt x="2704" y="4778"/>
                    </a:cubicBezTo>
                    <a:cubicBezTo>
                      <a:pt x="3669" y="4778"/>
                      <a:pt x="4575" y="4181"/>
                      <a:pt x="4937" y="3223"/>
                    </a:cubicBezTo>
                    <a:cubicBezTo>
                      <a:pt x="5404" y="1989"/>
                      <a:pt x="4771" y="621"/>
                      <a:pt x="3536" y="154"/>
                    </a:cubicBezTo>
                    <a:cubicBezTo>
                      <a:pt x="3261" y="50"/>
                      <a:pt x="2978" y="0"/>
                      <a:pt x="27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3" name="Google Shape;5853;p92"/>
              <p:cNvSpPr/>
              <p:nvPr/>
            </p:nvSpPr>
            <p:spPr>
              <a:xfrm>
                <a:off x="5680050" y="1637775"/>
                <a:ext cx="78425" cy="702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2810" extrusionOk="0">
                    <a:moveTo>
                      <a:pt x="1580" y="1"/>
                    </a:moveTo>
                    <a:cubicBezTo>
                      <a:pt x="1008" y="1"/>
                      <a:pt x="476" y="350"/>
                      <a:pt x="268" y="921"/>
                    </a:cubicBezTo>
                    <a:cubicBezTo>
                      <a:pt x="1" y="1655"/>
                      <a:pt x="368" y="2456"/>
                      <a:pt x="1102" y="2723"/>
                    </a:cubicBezTo>
                    <a:cubicBezTo>
                      <a:pt x="1256" y="2782"/>
                      <a:pt x="1416" y="2810"/>
                      <a:pt x="1574" y="2810"/>
                    </a:cubicBezTo>
                    <a:cubicBezTo>
                      <a:pt x="2130" y="2810"/>
                      <a:pt x="2662" y="2461"/>
                      <a:pt x="2870" y="1889"/>
                    </a:cubicBezTo>
                    <a:cubicBezTo>
                      <a:pt x="3136" y="1155"/>
                      <a:pt x="2770" y="354"/>
                      <a:pt x="2069" y="87"/>
                    </a:cubicBezTo>
                    <a:cubicBezTo>
                      <a:pt x="1907" y="29"/>
                      <a:pt x="1742" y="1"/>
                      <a:pt x="15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4" name="Google Shape;5854;p92"/>
              <p:cNvSpPr/>
              <p:nvPr/>
            </p:nvSpPr>
            <p:spPr>
              <a:xfrm>
                <a:off x="5836000" y="2022225"/>
                <a:ext cx="79250" cy="70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810" extrusionOk="0">
                    <a:moveTo>
                      <a:pt x="1579" y="0"/>
                    </a:moveTo>
                    <a:cubicBezTo>
                      <a:pt x="1008" y="0"/>
                      <a:pt x="476" y="349"/>
                      <a:pt x="268" y="921"/>
                    </a:cubicBezTo>
                    <a:cubicBezTo>
                      <a:pt x="1" y="1655"/>
                      <a:pt x="368" y="2456"/>
                      <a:pt x="1102" y="2722"/>
                    </a:cubicBezTo>
                    <a:cubicBezTo>
                      <a:pt x="1264" y="2781"/>
                      <a:pt x="1429" y="2809"/>
                      <a:pt x="1591" y="2809"/>
                    </a:cubicBezTo>
                    <a:cubicBezTo>
                      <a:pt x="2163" y="2809"/>
                      <a:pt x="2695" y="2460"/>
                      <a:pt x="2903" y="1888"/>
                    </a:cubicBezTo>
                    <a:cubicBezTo>
                      <a:pt x="3170" y="1155"/>
                      <a:pt x="2803" y="354"/>
                      <a:pt x="2069" y="87"/>
                    </a:cubicBezTo>
                    <a:cubicBezTo>
                      <a:pt x="1907" y="28"/>
                      <a:pt x="1742" y="0"/>
                      <a:pt x="15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5" name="Google Shape;5855;p92"/>
              <p:cNvSpPr/>
              <p:nvPr/>
            </p:nvSpPr>
            <p:spPr>
              <a:xfrm>
                <a:off x="5438225" y="1832925"/>
                <a:ext cx="79250" cy="70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810" extrusionOk="0">
                    <a:moveTo>
                      <a:pt x="1579" y="0"/>
                    </a:moveTo>
                    <a:cubicBezTo>
                      <a:pt x="1007" y="0"/>
                      <a:pt x="475" y="349"/>
                      <a:pt x="267" y="921"/>
                    </a:cubicBezTo>
                    <a:cubicBezTo>
                      <a:pt x="0" y="1621"/>
                      <a:pt x="367" y="2455"/>
                      <a:pt x="1101" y="2722"/>
                    </a:cubicBezTo>
                    <a:cubicBezTo>
                      <a:pt x="1263" y="2781"/>
                      <a:pt x="1428" y="2809"/>
                      <a:pt x="1591" y="2809"/>
                    </a:cubicBezTo>
                    <a:cubicBezTo>
                      <a:pt x="2162" y="2809"/>
                      <a:pt x="2694" y="2460"/>
                      <a:pt x="2902" y="1888"/>
                    </a:cubicBezTo>
                    <a:cubicBezTo>
                      <a:pt x="3169" y="1154"/>
                      <a:pt x="2802" y="354"/>
                      <a:pt x="2068" y="87"/>
                    </a:cubicBezTo>
                    <a:cubicBezTo>
                      <a:pt x="1906" y="28"/>
                      <a:pt x="1741" y="0"/>
                      <a:pt x="15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6" name="Google Shape;5856;p92"/>
              <p:cNvSpPr/>
              <p:nvPr/>
            </p:nvSpPr>
            <p:spPr>
              <a:xfrm>
                <a:off x="1923200" y="2201475"/>
                <a:ext cx="281900" cy="515725"/>
              </a:xfrm>
              <a:custGeom>
                <a:avLst/>
                <a:gdLst/>
                <a:ahLst/>
                <a:cxnLst/>
                <a:rect l="l" t="t" r="r" b="b"/>
                <a:pathLst>
                  <a:path w="11276" h="20629" extrusionOk="0">
                    <a:moveTo>
                      <a:pt x="8696" y="958"/>
                    </a:moveTo>
                    <a:cubicBezTo>
                      <a:pt x="8831" y="958"/>
                      <a:pt x="8957" y="980"/>
                      <a:pt x="9074" y="1023"/>
                    </a:cubicBezTo>
                    <a:cubicBezTo>
                      <a:pt x="10609" y="1590"/>
                      <a:pt x="10909" y="6027"/>
                      <a:pt x="8874" y="11530"/>
                    </a:cubicBezTo>
                    <a:cubicBezTo>
                      <a:pt x="6996" y="16580"/>
                      <a:pt x="4209" y="19668"/>
                      <a:pt x="2584" y="19668"/>
                    </a:cubicBezTo>
                    <a:cubicBezTo>
                      <a:pt x="2448" y="19668"/>
                      <a:pt x="2321" y="19647"/>
                      <a:pt x="2203" y="19603"/>
                    </a:cubicBezTo>
                    <a:cubicBezTo>
                      <a:pt x="668" y="19036"/>
                      <a:pt x="368" y="14599"/>
                      <a:pt x="2403" y="9129"/>
                    </a:cubicBezTo>
                    <a:cubicBezTo>
                      <a:pt x="4282" y="4076"/>
                      <a:pt x="7072" y="958"/>
                      <a:pt x="8696" y="958"/>
                    </a:cubicBezTo>
                    <a:close/>
                    <a:moveTo>
                      <a:pt x="8715" y="0"/>
                    </a:moveTo>
                    <a:cubicBezTo>
                      <a:pt x="7675" y="0"/>
                      <a:pt x="6457" y="749"/>
                      <a:pt x="5238" y="2157"/>
                    </a:cubicBezTo>
                    <a:cubicBezTo>
                      <a:pt x="3804" y="3792"/>
                      <a:pt x="2503" y="6127"/>
                      <a:pt x="1502" y="8795"/>
                    </a:cubicBezTo>
                    <a:cubicBezTo>
                      <a:pt x="535" y="11430"/>
                      <a:pt x="1" y="14099"/>
                      <a:pt x="1" y="16234"/>
                    </a:cubicBezTo>
                    <a:cubicBezTo>
                      <a:pt x="34" y="18535"/>
                      <a:pt x="668" y="20070"/>
                      <a:pt x="1869" y="20504"/>
                    </a:cubicBezTo>
                    <a:cubicBezTo>
                      <a:pt x="2093" y="20587"/>
                      <a:pt x="2330" y="20628"/>
                      <a:pt x="2577" y="20628"/>
                    </a:cubicBezTo>
                    <a:cubicBezTo>
                      <a:pt x="3614" y="20628"/>
                      <a:pt x="4826" y="19897"/>
                      <a:pt x="6039" y="18469"/>
                    </a:cubicBezTo>
                    <a:cubicBezTo>
                      <a:pt x="7473" y="16868"/>
                      <a:pt x="8774" y="14499"/>
                      <a:pt x="9775" y="11864"/>
                    </a:cubicBezTo>
                    <a:cubicBezTo>
                      <a:pt x="10742" y="9195"/>
                      <a:pt x="11276" y="6560"/>
                      <a:pt x="11276" y="4392"/>
                    </a:cubicBezTo>
                    <a:cubicBezTo>
                      <a:pt x="11276" y="2090"/>
                      <a:pt x="10609" y="556"/>
                      <a:pt x="9408" y="122"/>
                    </a:cubicBezTo>
                    <a:cubicBezTo>
                      <a:pt x="9188" y="41"/>
                      <a:pt x="8956" y="0"/>
                      <a:pt x="87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7" name="Google Shape;5857;p92"/>
              <p:cNvSpPr/>
              <p:nvPr/>
            </p:nvSpPr>
            <p:spPr>
              <a:xfrm>
                <a:off x="1790625" y="2346325"/>
                <a:ext cx="547075" cy="225950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9038" extrusionOk="0">
                    <a:moveTo>
                      <a:pt x="13248" y="966"/>
                    </a:moveTo>
                    <a:cubicBezTo>
                      <a:pt x="14955" y="966"/>
                      <a:pt x="16534" y="1144"/>
                      <a:pt x="17846" y="1500"/>
                    </a:cubicBezTo>
                    <a:cubicBezTo>
                      <a:pt x="18180" y="1600"/>
                      <a:pt x="18447" y="1667"/>
                      <a:pt x="18714" y="1767"/>
                    </a:cubicBezTo>
                    <a:cubicBezTo>
                      <a:pt x="19981" y="2234"/>
                      <a:pt x="20748" y="2868"/>
                      <a:pt x="20815" y="3535"/>
                    </a:cubicBezTo>
                    <a:cubicBezTo>
                      <a:pt x="20882" y="4369"/>
                      <a:pt x="19981" y="5303"/>
                      <a:pt x="18313" y="6137"/>
                    </a:cubicBezTo>
                    <a:cubicBezTo>
                      <a:pt x="16479" y="7037"/>
                      <a:pt x="13977" y="7671"/>
                      <a:pt x="11275" y="7938"/>
                    </a:cubicBezTo>
                    <a:cubicBezTo>
                      <a:pt x="10374" y="8027"/>
                      <a:pt x="9488" y="8071"/>
                      <a:pt x="8635" y="8071"/>
                    </a:cubicBezTo>
                    <a:cubicBezTo>
                      <a:pt x="6927" y="8071"/>
                      <a:pt x="5348" y="7894"/>
                      <a:pt x="4036" y="7538"/>
                    </a:cubicBezTo>
                    <a:cubicBezTo>
                      <a:pt x="2235" y="7071"/>
                      <a:pt x="1168" y="6304"/>
                      <a:pt x="1101" y="5503"/>
                    </a:cubicBezTo>
                    <a:cubicBezTo>
                      <a:pt x="934" y="3868"/>
                      <a:pt x="4804" y="1667"/>
                      <a:pt x="10608" y="1100"/>
                    </a:cubicBezTo>
                    <a:cubicBezTo>
                      <a:pt x="11508" y="1011"/>
                      <a:pt x="12394" y="966"/>
                      <a:pt x="13248" y="966"/>
                    </a:cubicBezTo>
                    <a:close/>
                    <a:moveTo>
                      <a:pt x="13236" y="0"/>
                    </a:moveTo>
                    <a:cubicBezTo>
                      <a:pt x="12354" y="0"/>
                      <a:pt x="11440" y="45"/>
                      <a:pt x="10508" y="132"/>
                    </a:cubicBezTo>
                    <a:cubicBezTo>
                      <a:pt x="7706" y="399"/>
                      <a:pt x="5070" y="1100"/>
                      <a:pt x="3136" y="2034"/>
                    </a:cubicBezTo>
                    <a:cubicBezTo>
                      <a:pt x="1068" y="3068"/>
                      <a:pt x="0" y="4335"/>
                      <a:pt x="134" y="5603"/>
                    </a:cubicBezTo>
                    <a:cubicBezTo>
                      <a:pt x="234" y="6670"/>
                      <a:pt x="1201" y="7571"/>
                      <a:pt x="2836" y="8172"/>
                    </a:cubicBezTo>
                    <a:cubicBezTo>
                      <a:pt x="3136" y="8272"/>
                      <a:pt x="3436" y="8372"/>
                      <a:pt x="3770" y="8472"/>
                    </a:cubicBezTo>
                    <a:cubicBezTo>
                      <a:pt x="5180" y="8852"/>
                      <a:pt x="6861" y="9038"/>
                      <a:pt x="8661" y="9038"/>
                    </a:cubicBezTo>
                    <a:cubicBezTo>
                      <a:pt x="9543" y="9038"/>
                      <a:pt x="10454" y="8993"/>
                      <a:pt x="11375" y="8905"/>
                    </a:cubicBezTo>
                    <a:cubicBezTo>
                      <a:pt x="14177" y="8639"/>
                      <a:pt x="16812" y="7938"/>
                      <a:pt x="18747" y="7004"/>
                    </a:cubicBezTo>
                    <a:cubicBezTo>
                      <a:pt x="20815" y="5970"/>
                      <a:pt x="21882" y="4702"/>
                      <a:pt x="21749" y="3468"/>
                    </a:cubicBezTo>
                    <a:cubicBezTo>
                      <a:pt x="21616" y="2201"/>
                      <a:pt x="20348" y="1167"/>
                      <a:pt x="18113" y="566"/>
                    </a:cubicBezTo>
                    <a:cubicBezTo>
                      <a:pt x="16703" y="186"/>
                      <a:pt x="15037" y="0"/>
                      <a:pt x="132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8" name="Google Shape;5858;p92"/>
              <p:cNvSpPr/>
              <p:nvPr/>
            </p:nvSpPr>
            <p:spPr>
              <a:xfrm>
                <a:off x="1854000" y="2247800"/>
                <a:ext cx="421150" cy="423025"/>
              </a:xfrm>
              <a:custGeom>
                <a:avLst/>
                <a:gdLst/>
                <a:ahLst/>
                <a:cxnLst/>
                <a:rect l="l" t="t" r="r" b="b"/>
                <a:pathLst>
                  <a:path w="16846" h="16921" extrusionOk="0">
                    <a:moveTo>
                      <a:pt x="2648" y="955"/>
                    </a:moveTo>
                    <a:cubicBezTo>
                      <a:pt x="3111" y="955"/>
                      <a:pt x="3670" y="1071"/>
                      <a:pt x="4303" y="1305"/>
                    </a:cubicBezTo>
                    <a:cubicBezTo>
                      <a:pt x="4570" y="1405"/>
                      <a:pt x="4837" y="1538"/>
                      <a:pt x="5137" y="1672"/>
                    </a:cubicBezTo>
                    <a:cubicBezTo>
                      <a:pt x="6972" y="2539"/>
                      <a:pt x="9040" y="4107"/>
                      <a:pt x="10908" y="6075"/>
                    </a:cubicBezTo>
                    <a:cubicBezTo>
                      <a:pt x="12776" y="8043"/>
                      <a:pt x="14244" y="10178"/>
                      <a:pt x="15044" y="12046"/>
                    </a:cubicBezTo>
                    <a:cubicBezTo>
                      <a:pt x="15778" y="13747"/>
                      <a:pt x="15845" y="15048"/>
                      <a:pt x="15245" y="15615"/>
                    </a:cubicBezTo>
                    <a:cubicBezTo>
                      <a:pt x="14999" y="15847"/>
                      <a:pt x="14637" y="15962"/>
                      <a:pt x="14180" y="15962"/>
                    </a:cubicBezTo>
                    <a:cubicBezTo>
                      <a:pt x="13519" y="15962"/>
                      <a:pt x="12661" y="15721"/>
                      <a:pt x="11675" y="15248"/>
                    </a:cubicBezTo>
                    <a:cubicBezTo>
                      <a:pt x="9841" y="14381"/>
                      <a:pt x="7806" y="12813"/>
                      <a:pt x="5905" y="10845"/>
                    </a:cubicBezTo>
                    <a:cubicBezTo>
                      <a:pt x="1868" y="6609"/>
                      <a:pt x="401" y="2439"/>
                      <a:pt x="1568" y="1305"/>
                    </a:cubicBezTo>
                    <a:cubicBezTo>
                      <a:pt x="1818" y="1071"/>
                      <a:pt x="2185" y="955"/>
                      <a:pt x="2648" y="955"/>
                    </a:cubicBezTo>
                    <a:close/>
                    <a:moveTo>
                      <a:pt x="2615" y="0"/>
                    </a:moveTo>
                    <a:cubicBezTo>
                      <a:pt x="1903" y="0"/>
                      <a:pt x="1319" y="202"/>
                      <a:pt x="901" y="604"/>
                    </a:cubicBezTo>
                    <a:cubicBezTo>
                      <a:pt x="0" y="1472"/>
                      <a:pt x="0" y="3139"/>
                      <a:pt x="901" y="5274"/>
                    </a:cubicBezTo>
                    <a:cubicBezTo>
                      <a:pt x="1735" y="7242"/>
                      <a:pt x="3269" y="9444"/>
                      <a:pt x="5237" y="11512"/>
                    </a:cubicBezTo>
                    <a:cubicBezTo>
                      <a:pt x="7172" y="13547"/>
                      <a:pt x="9307" y="15181"/>
                      <a:pt x="11275" y="16115"/>
                    </a:cubicBezTo>
                    <a:cubicBezTo>
                      <a:pt x="11575" y="16282"/>
                      <a:pt x="11875" y="16416"/>
                      <a:pt x="12176" y="16516"/>
                    </a:cubicBezTo>
                    <a:cubicBezTo>
                      <a:pt x="12911" y="16786"/>
                      <a:pt x="13586" y="16921"/>
                      <a:pt x="14176" y="16921"/>
                    </a:cubicBezTo>
                    <a:cubicBezTo>
                      <a:pt x="14896" y="16921"/>
                      <a:pt x="15490" y="16719"/>
                      <a:pt x="15912" y="16316"/>
                    </a:cubicBezTo>
                    <a:cubicBezTo>
                      <a:pt x="16812" y="15448"/>
                      <a:pt x="16846" y="13780"/>
                      <a:pt x="15945" y="11679"/>
                    </a:cubicBezTo>
                    <a:cubicBezTo>
                      <a:pt x="15078" y="9677"/>
                      <a:pt x="13543" y="7476"/>
                      <a:pt x="11609" y="5408"/>
                    </a:cubicBezTo>
                    <a:cubicBezTo>
                      <a:pt x="9641" y="3373"/>
                      <a:pt x="7506" y="1738"/>
                      <a:pt x="5538" y="804"/>
                    </a:cubicBezTo>
                    <a:cubicBezTo>
                      <a:pt x="4430" y="268"/>
                      <a:pt x="3437" y="0"/>
                      <a:pt x="26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9" name="Google Shape;5859;p92"/>
              <p:cNvSpPr/>
              <p:nvPr/>
            </p:nvSpPr>
            <p:spPr>
              <a:xfrm>
                <a:off x="1996600" y="2399975"/>
                <a:ext cx="135125" cy="119025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761" extrusionOk="0">
                    <a:moveTo>
                      <a:pt x="2700" y="1"/>
                    </a:moveTo>
                    <a:cubicBezTo>
                      <a:pt x="1736" y="1"/>
                      <a:pt x="830" y="597"/>
                      <a:pt x="467" y="1556"/>
                    </a:cubicBezTo>
                    <a:cubicBezTo>
                      <a:pt x="0" y="2790"/>
                      <a:pt x="634" y="4158"/>
                      <a:pt x="1868" y="4625"/>
                    </a:cubicBezTo>
                    <a:cubicBezTo>
                      <a:pt x="2131" y="4717"/>
                      <a:pt x="2400" y="4761"/>
                      <a:pt x="2665" y="4761"/>
                    </a:cubicBezTo>
                    <a:cubicBezTo>
                      <a:pt x="3644" y="4761"/>
                      <a:pt x="4570" y="4161"/>
                      <a:pt x="4937" y="3190"/>
                    </a:cubicBezTo>
                    <a:cubicBezTo>
                      <a:pt x="5404" y="1956"/>
                      <a:pt x="4770" y="588"/>
                      <a:pt x="3536" y="155"/>
                    </a:cubicBezTo>
                    <a:cubicBezTo>
                      <a:pt x="3260" y="50"/>
                      <a:pt x="2978" y="1"/>
                      <a:pt x="27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0" name="Google Shape;5860;p92"/>
              <p:cNvSpPr/>
              <p:nvPr/>
            </p:nvSpPr>
            <p:spPr>
              <a:xfrm>
                <a:off x="2058300" y="2189850"/>
                <a:ext cx="79250" cy="70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810" extrusionOk="0">
                    <a:moveTo>
                      <a:pt x="1580" y="0"/>
                    </a:moveTo>
                    <a:cubicBezTo>
                      <a:pt x="1008" y="0"/>
                      <a:pt x="476" y="349"/>
                      <a:pt x="268" y="921"/>
                    </a:cubicBezTo>
                    <a:cubicBezTo>
                      <a:pt x="1" y="1621"/>
                      <a:pt x="368" y="2455"/>
                      <a:pt x="1102" y="2722"/>
                    </a:cubicBezTo>
                    <a:cubicBezTo>
                      <a:pt x="1256" y="2781"/>
                      <a:pt x="1416" y="2809"/>
                      <a:pt x="1574" y="2809"/>
                    </a:cubicBezTo>
                    <a:cubicBezTo>
                      <a:pt x="2131" y="2809"/>
                      <a:pt x="2669" y="2460"/>
                      <a:pt x="2903" y="1888"/>
                    </a:cubicBezTo>
                    <a:cubicBezTo>
                      <a:pt x="3170" y="1154"/>
                      <a:pt x="2803" y="354"/>
                      <a:pt x="2069" y="87"/>
                    </a:cubicBezTo>
                    <a:cubicBezTo>
                      <a:pt x="1907" y="28"/>
                      <a:pt x="1742" y="0"/>
                      <a:pt x="15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1" name="Google Shape;5861;p92"/>
              <p:cNvSpPr/>
              <p:nvPr/>
            </p:nvSpPr>
            <p:spPr>
              <a:xfrm>
                <a:off x="2214250" y="2574275"/>
                <a:ext cx="79250" cy="70175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807" extrusionOk="0">
                    <a:moveTo>
                      <a:pt x="1593" y="1"/>
                    </a:moveTo>
                    <a:cubicBezTo>
                      <a:pt x="1028" y="1"/>
                      <a:pt x="475" y="350"/>
                      <a:pt x="267" y="922"/>
                    </a:cubicBezTo>
                    <a:cubicBezTo>
                      <a:pt x="1" y="1622"/>
                      <a:pt x="368" y="2423"/>
                      <a:pt x="1101" y="2723"/>
                    </a:cubicBezTo>
                    <a:cubicBezTo>
                      <a:pt x="1257" y="2780"/>
                      <a:pt x="1416" y="2806"/>
                      <a:pt x="1572" y="2806"/>
                    </a:cubicBezTo>
                    <a:cubicBezTo>
                      <a:pt x="2151" y="2806"/>
                      <a:pt x="2692" y="2441"/>
                      <a:pt x="2903" y="1889"/>
                    </a:cubicBezTo>
                    <a:cubicBezTo>
                      <a:pt x="3170" y="1155"/>
                      <a:pt x="2803" y="354"/>
                      <a:pt x="2069" y="88"/>
                    </a:cubicBezTo>
                    <a:cubicBezTo>
                      <a:pt x="1914" y="29"/>
                      <a:pt x="1753" y="1"/>
                      <a:pt x="15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2" name="Google Shape;5862;p92"/>
              <p:cNvSpPr/>
              <p:nvPr/>
            </p:nvSpPr>
            <p:spPr>
              <a:xfrm>
                <a:off x="1816475" y="2384975"/>
                <a:ext cx="79250" cy="69425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777" extrusionOk="0">
                    <a:moveTo>
                      <a:pt x="1576" y="0"/>
                    </a:moveTo>
                    <a:cubicBezTo>
                      <a:pt x="1005" y="0"/>
                      <a:pt x="475" y="343"/>
                      <a:pt x="267" y="888"/>
                    </a:cubicBezTo>
                    <a:cubicBezTo>
                      <a:pt x="0" y="1622"/>
                      <a:pt x="367" y="2423"/>
                      <a:pt x="1101" y="2689"/>
                    </a:cubicBezTo>
                    <a:cubicBezTo>
                      <a:pt x="1263" y="2748"/>
                      <a:pt x="1428" y="2776"/>
                      <a:pt x="1590" y="2776"/>
                    </a:cubicBezTo>
                    <a:cubicBezTo>
                      <a:pt x="2162" y="2776"/>
                      <a:pt x="2694" y="2427"/>
                      <a:pt x="2902" y="1855"/>
                    </a:cubicBezTo>
                    <a:cubicBezTo>
                      <a:pt x="3169" y="1155"/>
                      <a:pt x="2802" y="354"/>
                      <a:pt x="2068" y="88"/>
                    </a:cubicBezTo>
                    <a:cubicBezTo>
                      <a:pt x="1905" y="28"/>
                      <a:pt x="1739" y="0"/>
                      <a:pt x="15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63" name="Google Shape;5863;p92"/>
            <p:cNvSpPr/>
            <p:nvPr/>
          </p:nvSpPr>
          <p:spPr>
            <a:xfrm>
              <a:off x="5061906" y="2697837"/>
              <a:ext cx="19562" cy="37536"/>
            </a:xfrm>
            <a:custGeom>
              <a:avLst/>
              <a:gdLst/>
              <a:ahLst/>
              <a:cxnLst/>
              <a:rect l="l" t="t" r="r" b="b"/>
              <a:pathLst>
                <a:path w="2069" h="3970" fill="none" extrusionOk="0">
                  <a:moveTo>
                    <a:pt x="0" y="3870"/>
                  </a:moveTo>
                  <a:cubicBezTo>
                    <a:pt x="501" y="3936"/>
                    <a:pt x="1201" y="3970"/>
                    <a:pt x="1601" y="3703"/>
                  </a:cubicBezTo>
                  <a:cubicBezTo>
                    <a:pt x="2068" y="3336"/>
                    <a:pt x="1701" y="3002"/>
                    <a:pt x="1468" y="2635"/>
                  </a:cubicBezTo>
                  <a:cubicBezTo>
                    <a:pt x="1001" y="1835"/>
                    <a:pt x="1068" y="867"/>
                    <a:pt x="1234" y="0"/>
                  </a:cubicBez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92"/>
            <p:cNvSpPr/>
            <p:nvPr/>
          </p:nvSpPr>
          <p:spPr>
            <a:xfrm>
              <a:off x="5113709" y="2658475"/>
              <a:ext cx="28942" cy="35608"/>
            </a:xfrm>
            <a:custGeom>
              <a:avLst/>
              <a:gdLst/>
              <a:ahLst/>
              <a:cxnLst/>
              <a:rect l="l" t="t" r="r" b="b"/>
              <a:pathLst>
                <a:path w="3061" h="3766" extrusionOk="0">
                  <a:moveTo>
                    <a:pt x="1806" y="1"/>
                  </a:moveTo>
                  <a:cubicBezTo>
                    <a:pt x="1133" y="1"/>
                    <a:pt x="562" y="785"/>
                    <a:pt x="359" y="1395"/>
                  </a:cubicBezTo>
                  <a:cubicBezTo>
                    <a:pt x="1" y="2469"/>
                    <a:pt x="437" y="3765"/>
                    <a:pt x="1698" y="3765"/>
                  </a:cubicBezTo>
                  <a:cubicBezTo>
                    <a:pt x="1729" y="3765"/>
                    <a:pt x="1761" y="3765"/>
                    <a:pt x="1793" y="3763"/>
                  </a:cubicBezTo>
                  <a:cubicBezTo>
                    <a:pt x="2460" y="3696"/>
                    <a:pt x="2827" y="2762"/>
                    <a:pt x="2927" y="2195"/>
                  </a:cubicBezTo>
                  <a:cubicBezTo>
                    <a:pt x="3061" y="1528"/>
                    <a:pt x="2994" y="727"/>
                    <a:pt x="2460" y="260"/>
                  </a:cubicBezTo>
                  <a:cubicBezTo>
                    <a:pt x="2238" y="78"/>
                    <a:pt x="2017" y="1"/>
                    <a:pt x="18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92"/>
            <p:cNvSpPr/>
            <p:nvPr/>
          </p:nvSpPr>
          <p:spPr>
            <a:xfrm>
              <a:off x="5007029" y="2643206"/>
              <a:ext cx="28705" cy="35740"/>
            </a:xfrm>
            <a:custGeom>
              <a:avLst/>
              <a:gdLst/>
              <a:ahLst/>
              <a:cxnLst/>
              <a:rect l="l" t="t" r="r" b="b"/>
              <a:pathLst>
                <a:path w="3036" h="3780" extrusionOk="0">
                  <a:moveTo>
                    <a:pt x="1659" y="1"/>
                  </a:moveTo>
                  <a:cubicBezTo>
                    <a:pt x="1002" y="1"/>
                    <a:pt x="428" y="801"/>
                    <a:pt x="200" y="1408"/>
                  </a:cubicBezTo>
                  <a:cubicBezTo>
                    <a:pt x="67" y="1909"/>
                    <a:pt x="0" y="2476"/>
                    <a:pt x="234" y="2943"/>
                  </a:cubicBezTo>
                  <a:cubicBezTo>
                    <a:pt x="434" y="3376"/>
                    <a:pt x="901" y="3743"/>
                    <a:pt x="1401" y="3777"/>
                  </a:cubicBezTo>
                  <a:cubicBezTo>
                    <a:pt x="1423" y="3778"/>
                    <a:pt x="1445" y="3779"/>
                    <a:pt x="1467" y="3779"/>
                  </a:cubicBezTo>
                  <a:cubicBezTo>
                    <a:pt x="1872" y="3779"/>
                    <a:pt x="2214" y="3491"/>
                    <a:pt x="2435" y="3143"/>
                  </a:cubicBezTo>
                  <a:cubicBezTo>
                    <a:pt x="2869" y="2442"/>
                    <a:pt x="3036" y="1408"/>
                    <a:pt x="2635" y="675"/>
                  </a:cubicBezTo>
                  <a:cubicBezTo>
                    <a:pt x="2535" y="508"/>
                    <a:pt x="2435" y="374"/>
                    <a:pt x="2302" y="274"/>
                  </a:cubicBezTo>
                  <a:cubicBezTo>
                    <a:pt x="2085" y="81"/>
                    <a:pt x="1868" y="1"/>
                    <a:pt x="16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92"/>
            <p:cNvSpPr/>
            <p:nvPr/>
          </p:nvSpPr>
          <p:spPr>
            <a:xfrm>
              <a:off x="5014905" y="2759020"/>
              <a:ext cx="54262" cy="24923"/>
            </a:xfrm>
            <a:custGeom>
              <a:avLst/>
              <a:gdLst/>
              <a:ahLst/>
              <a:cxnLst/>
              <a:rect l="l" t="t" r="r" b="b"/>
              <a:pathLst>
                <a:path w="5739" h="2636" fill="none" extrusionOk="0">
                  <a:moveTo>
                    <a:pt x="1" y="0"/>
                  </a:moveTo>
                  <a:cubicBezTo>
                    <a:pt x="34" y="868"/>
                    <a:pt x="601" y="1702"/>
                    <a:pt x="1369" y="2135"/>
                  </a:cubicBezTo>
                  <a:cubicBezTo>
                    <a:pt x="2102" y="2569"/>
                    <a:pt x="3036" y="2636"/>
                    <a:pt x="3904" y="2469"/>
                  </a:cubicBezTo>
                  <a:cubicBezTo>
                    <a:pt x="4638" y="2335"/>
                    <a:pt x="5338" y="2002"/>
                    <a:pt x="5738" y="1368"/>
                  </a:cubicBezTo>
                </a:path>
              </a:pathLst>
            </a:custGeom>
            <a:solidFill>
              <a:schemeClr val="accent6"/>
            </a:solidFill>
            <a:ln w="15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92"/>
            <p:cNvSpPr/>
            <p:nvPr/>
          </p:nvSpPr>
          <p:spPr>
            <a:xfrm rot="2108382">
              <a:off x="4961991" y="2510176"/>
              <a:ext cx="127445" cy="93055"/>
            </a:xfrm>
            <a:custGeom>
              <a:avLst/>
              <a:gdLst/>
              <a:ahLst/>
              <a:cxnLst/>
              <a:rect l="l" t="t" r="r" b="b"/>
              <a:pathLst>
                <a:path w="13478" h="9841" fill="none" extrusionOk="0">
                  <a:moveTo>
                    <a:pt x="13477" y="0"/>
                  </a:moveTo>
                  <a:cubicBezTo>
                    <a:pt x="10242" y="4637"/>
                    <a:pt x="5405" y="8173"/>
                    <a:pt x="1" y="984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92"/>
            <p:cNvSpPr/>
            <p:nvPr/>
          </p:nvSpPr>
          <p:spPr>
            <a:xfrm rot="2108382">
              <a:off x="4957789" y="2507863"/>
              <a:ext cx="81396" cy="64356"/>
            </a:xfrm>
            <a:custGeom>
              <a:avLst/>
              <a:gdLst/>
              <a:ahLst/>
              <a:cxnLst/>
              <a:rect l="l" t="t" r="r" b="b"/>
              <a:pathLst>
                <a:path w="8608" h="6806" fill="none" extrusionOk="0">
                  <a:moveTo>
                    <a:pt x="8607" y="1"/>
                  </a:moveTo>
                  <a:cubicBezTo>
                    <a:pt x="6339" y="2903"/>
                    <a:pt x="3370" y="5271"/>
                    <a:pt x="1" y="680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92"/>
            <p:cNvSpPr/>
            <p:nvPr/>
          </p:nvSpPr>
          <p:spPr>
            <a:xfrm rot="6060237">
              <a:off x="5131631" y="2575848"/>
              <a:ext cx="35972" cy="36596"/>
            </a:xfrm>
            <a:custGeom>
              <a:avLst/>
              <a:gdLst/>
              <a:ahLst/>
              <a:cxnLst/>
              <a:rect l="l" t="t" r="r" b="b"/>
              <a:pathLst>
                <a:path w="3804" h="3870" fill="none" extrusionOk="0">
                  <a:moveTo>
                    <a:pt x="3803" y="0"/>
                  </a:moveTo>
                  <a:cubicBezTo>
                    <a:pt x="3403" y="634"/>
                    <a:pt x="2869" y="1135"/>
                    <a:pt x="2335" y="1635"/>
                  </a:cubicBezTo>
                  <a:cubicBezTo>
                    <a:pt x="1568" y="2402"/>
                    <a:pt x="768" y="3136"/>
                    <a:pt x="0" y="387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92"/>
            <p:cNvSpPr/>
            <p:nvPr/>
          </p:nvSpPr>
          <p:spPr>
            <a:xfrm>
              <a:off x="4904851" y="2476341"/>
              <a:ext cx="86740" cy="61202"/>
            </a:xfrm>
            <a:custGeom>
              <a:avLst/>
              <a:gdLst/>
              <a:ahLst/>
              <a:cxnLst/>
              <a:rect l="l" t="t" r="r" b="b"/>
              <a:pathLst>
                <a:path w="9174" h="6473" fill="none" extrusionOk="0">
                  <a:moveTo>
                    <a:pt x="1" y="6472"/>
                  </a:moveTo>
                  <a:cubicBezTo>
                    <a:pt x="2069" y="3236"/>
                    <a:pt x="5438" y="868"/>
                    <a:pt x="9174" y="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92"/>
            <p:cNvSpPr/>
            <p:nvPr/>
          </p:nvSpPr>
          <p:spPr>
            <a:xfrm rot="2108382">
              <a:off x="5067993" y="2519068"/>
              <a:ext cx="29351" cy="31233"/>
            </a:xfrm>
            <a:custGeom>
              <a:avLst/>
              <a:gdLst/>
              <a:ahLst/>
              <a:cxnLst/>
              <a:rect l="l" t="t" r="r" b="b"/>
              <a:pathLst>
                <a:path w="3104" h="3303" fill="none" extrusionOk="0">
                  <a:moveTo>
                    <a:pt x="1" y="3303"/>
                  </a:moveTo>
                  <a:cubicBezTo>
                    <a:pt x="1068" y="2235"/>
                    <a:pt x="2102" y="1135"/>
                    <a:pt x="3103" y="1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92"/>
            <p:cNvSpPr/>
            <p:nvPr/>
          </p:nvSpPr>
          <p:spPr>
            <a:xfrm>
              <a:off x="4662147" y="2711944"/>
              <a:ext cx="147923" cy="278506"/>
            </a:xfrm>
            <a:custGeom>
              <a:avLst/>
              <a:gdLst/>
              <a:ahLst/>
              <a:cxnLst/>
              <a:rect l="l" t="t" r="r" b="b"/>
              <a:pathLst>
                <a:path w="15645" h="29456" fill="none" extrusionOk="0">
                  <a:moveTo>
                    <a:pt x="15245" y="1"/>
                  </a:moveTo>
                  <a:cubicBezTo>
                    <a:pt x="15645" y="4671"/>
                    <a:pt x="14244" y="9607"/>
                    <a:pt x="10875" y="12843"/>
                  </a:cubicBezTo>
                  <a:cubicBezTo>
                    <a:pt x="8940" y="14711"/>
                    <a:pt x="6472" y="15979"/>
                    <a:pt x="4504" y="17847"/>
                  </a:cubicBezTo>
                  <a:cubicBezTo>
                    <a:pt x="1468" y="20782"/>
                    <a:pt x="0" y="25185"/>
                    <a:pt x="134" y="2945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92"/>
            <p:cNvSpPr/>
            <p:nvPr/>
          </p:nvSpPr>
          <p:spPr>
            <a:xfrm>
              <a:off x="4852223" y="2464684"/>
              <a:ext cx="110075" cy="108506"/>
            </a:xfrm>
            <a:custGeom>
              <a:avLst/>
              <a:gdLst/>
              <a:ahLst/>
              <a:cxnLst/>
              <a:rect l="l" t="t" r="r" b="b"/>
              <a:pathLst>
                <a:path w="11642" h="11476" fill="none" extrusionOk="0">
                  <a:moveTo>
                    <a:pt x="11642" y="1"/>
                  </a:moveTo>
                  <a:cubicBezTo>
                    <a:pt x="8973" y="634"/>
                    <a:pt x="6505" y="2002"/>
                    <a:pt x="4470" y="3837"/>
                  </a:cubicBezTo>
                  <a:cubicBezTo>
                    <a:pt x="3469" y="4771"/>
                    <a:pt x="2602" y="5805"/>
                    <a:pt x="1835" y="6939"/>
                  </a:cubicBezTo>
                  <a:cubicBezTo>
                    <a:pt x="934" y="8240"/>
                    <a:pt x="501" y="9941"/>
                    <a:pt x="0" y="11475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92"/>
            <p:cNvSpPr/>
            <p:nvPr/>
          </p:nvSpPr>
          <p:spPr>
            <a:xfrm>
              <a:off x="4661084" y="2711939"/>
              <a:ext cx="205334" cy="324864"/>
            </a:xfrm>
            <a:custGeom>
              <a:avLst/>
              <a:gdLst/>
              <a:ahLst/>
              <a:cxnLst/>
              <a:rect l="l" t="t" r="r" b="b"/>
              <a:pathLst>
                <a:path w="21717" h="34359" fill="none" extrusionOk="0">
                  <a:moveTo>
                    <a:pt x="1" y="34358"/>
                  </a:moveTo>
                  <a:cubicBezTo>
                    <a:pt x="601" y="29855"/>
                    <a:pt x="3704" y="26086"/>
                    <a:pt x="7106" y="23050"/>
                  </a:cubicBezTo>
                  <a:cubicBezTo>
                    <a:pt x="10475" y="20015"/>
                    <a:pt x="14311" y="17380"/>
                    <a:pt x="17080" y="13777"/>
                  </a:cubicBezTo>
                  <a:cubicBezTo>
                    <a:pt x="20082" y="9874"/>
                    <a:pt x="21716" y="4937"/>
                    <a:pt x="21583" y="0"/>
                  </a:cubicBezTo>
                </a:path>
              </a:pathLst>
            </a:custGeom>
            <a:noFill/>
            <a:ln w="9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92"/>
            <p:cNvSpPr/>
            <p:nvPr/>
          </p:nvSpPr>
          <p:spPr>
            <a:xfrm>
              <a:off x="4532505" y="2735920"/>
              <a:ext cx="54262" cy="24923"/>
            </a:xfrm>
            <a:custGeom>
              <a:avLst/>
              <a:gdLst/>
              <a:ahLst/>
              <a:cxnLst/>
              <a:rect l="l" t="t" r="r" b="b"/>
              <a:pathLst>
                <a:path w="5739" h="2636" fill="none" extrusionOk="0">
                  <a:moveTo>
                    <a:pt x="1" y="0"/>
                  </a:moveTo>
                  <a:cubicBezTo>
                    <a:pt x="34" y="868"/>
                    <a:pt x="601" y="1702"/>
                    <a:pt x="1369" y="2135"/>
                  </a:cubicBezTo>
                  <a:cubicBezTo>
                    <a:pt x="2102" y="2569"/>
                    <a:pt x="3036" y="2636"/>
                    <a:pt x="3904" y="2469"/>
                  </a:cubicBezTo>
                  <a:cubicBezTo>
                    <a:pt x="4638" y="2335"/>
                    <a:pt x="5338" y="2002"/>
                    <a:pt x="5738" y="1368"/>
                  </a:cubicBezTo>
                </a:path>
              </a:pathLst>
            </a:custGeom>
            <a:solidFill>
              <a:schemeClr val="accent6"/>
            </a:solidFill>
            <a:ln w="158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5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/>
                                        <p:tgtEl>
                                          <p:spTgt spid="5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uP0BY5xojmDWW2xEDLCl5s5DVNhKJIP">
            <a:hlinkClick r:id="" action="ppaction://media"/>
            <a:extLst>
              <a:ext uri="{FF2B5EF4-FFF2-40B4-BE49-F238E27FC236}">
                <a16:creationId xmlns:a16="http://schemas.microsoft.com/office/drawing/2014/main" id="{D569627D-6735-9A2A-CD55-29EF4328C2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2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22;p29">
            <a:extLst>
              <a:ext uri="{FF2B5EF4-FFF2-40B4-BE49-F238E27FC236}">
                <a16:creationId xmlns:a16="http://schemas.microsoft.com/office/drawing/2014/main" id="{F4E05C5C-CAFF-A7B8-CD2A-9933A67E6261}"/>
              </a:ext>
            </a:extLst>
          </p:cNvPr>
          <p:cNvSpPr txBox="1">
            <a:spLocks/>
          </p:cNvSpPr>
          <p:nvPr/>
        </p:nvSpPr>
        <p:spPr>
          <a:xfrm>
            <a:off x="1256428" y="1640461"/>
            <a:ext cx="7004811" cy="4861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228611" indent="-228611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5325" indent="-190510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2038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6853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6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7648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8129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11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90930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pt-BR" sz="2449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 thích nhất là nhân vật nào trong câu chuyện? Vì sao?</a:t>
            </a:r>
          </a:p>
        </p:txBody>
      </p:sp>
      <p:sp>
        <p:nvSpPr>
          <p:cNvPr id="4" name="Google Shape;622;p29">
            <a:extLst>
              <a:ext uri="{FF2B5EF4-FFF2-40B4-BE49-F238E27FC236}">
                <a16:creationId xmlns:a16="http://schemas.microsoft.com/office/drawing/2014/main" id="{9C279C55-71A0-F6ED-ABF9-E1EED17833A4}"/>
              </a:ext>
            </a:extLst>
          </p:cNvPr>
          <p:cNvSpPr txBox="1">
            <a:spLocks/>
          </p:cNvSpPr>
          <p:nvPr/>
        </p:nvSpPr>
        <p:spPr>
          <a:xfrm>
            <a:off x="1173226" y="2876967"/>
            <a:ext cx="7004811" cy="4861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228611" indent="-228611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5325" indent="-190510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2038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6853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6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7648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8129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11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90930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pt-BR" sz="2449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 học được điều gì từ hành động của cậu bé trong câu chuyện?</a:t>
            </a:r>
          </a:p>
        </p:txBody>
      </p:sp>
    </p:spTree>
    <p:extLst>
      <p:ext uri="{BB962C8B-B14F-4D97-AF65-F5344CB8AC3E}">
        <p14:creationId xmlns:p14="http://schemas.microsoft.com/office/powerpoint/2010/main" val="331058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6" name="Google Shape;2726;p44"/>
          <p:cNvSpPr txBox="1">
            <a:spLocks noGrp="1"/>
          </p:cNvSpPr>
          <p:nvPr>
            <p:ph type="ctrTitle"/>
          </p:nvPr>
        </p:nvSpPr>
        <p:spPr>
          <a:xfrm>
            <a:off x="1637400" y="1964137"/>
            <a:ext cx="6068687" cy="18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BÀI 22</a:t>
            </a:r>
            <a:br>
              <a:rPr lang="en" dirty="0"/>
            </a:br>
            <a:r>
              <a:rPr lang="en" dirty="0"/>
              <a:t>NHẶT ĐƯỢC CỦA RƠI</a:t>
            </a:r>
            <a:br>
              <a:rPr lang="en" dirty="0"/>
            </a:br>
            <a:r>
              <a:rPr lang="en" dirty="0"/>
              <a:t>TRẢ LẠI CHO NGƯỜI ĐÁNH MẤT</a:t>
            </a:r>
            <a:endParaRPr sz="6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0" name="Google Shape;2840;p47"/>
          <p:cNvGrpSpPr/>
          <p:nvPr/>
        </p:nvGrpSpPr>
        <p:grpSpPr>
          <a:xfrm>
            <a:off x="7951019" y="4375618"/>
            <a:ext cx="832902" cy="887270"/>
            <a:chOff x="2293493" y="3811393"/>
            <a:chExt cx="832902" cy="887270"/>
          </a:xfrm>
        </p:grpSpPr>
        <p:sp>
          <p:nvSpPr>
            <p:cNvPr id="2841" name="Google Shape;2841;p47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7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7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7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7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7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7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8" name="Google Shape;2848;p47"/>
          <p:cNvGrpSpPr/>
          <p:nvPr/>
        </p:nvGrpSpPr>
        <p:grpSpPr>
          <a:xfrm flipH="1">
            <a:off x="31098" y="3790723"/>
            <a:ext cx="1143406" cy="1264636"/>
            <a:chOff x="6758394" y="3187198"/>
            <a:chExt cx="1143406" cy="1264636"/>
          </a:xfrm>
        </p:grpSpPr>
        <p:sp>
          <p:nvSpPr>
            <p:cNvPr id="2849" name="Google Shape;2849;p47"/>
            <p:cNvSpPr/>
            <p:nvPr/>
          </p:nvSpPr>
          <p:spPr>
            <a:xfrm>
              <a:off x="6758394" y="3187198"/>
              <a:ext cx="1143406" cy="1131570"/>
            </a:xfrm>
            <a:custGeom>
              <a:avLst/>
              <a:gdLst/>
              <a:ahLst/>
              <a:cxnLst/>
              <a:rect l="l" t="t" r="r" b="b"/>
              <a:pathLst>
                <a:path w="43180" h="42733" extrusionOk="0">
                  <a:moveTo>
                    <a:pt x="7315" y="1"/>
                  </a:moveTo>
                  <a:lnTo>
                    <a:pt x="0" y="41411"/>
                  </a:lnTo>
                  <a:lnTo>
                    <a:pt x="7433" y="42732"/>
                  </a:lnTo>
                  <a:cubicBezTo>
                    <a:pt x="14087" y="28079"/>
                    <a:pt x="27135" y="16518"/>
                    <a:pt x="42330" y="11209"/>
                  </a:cubicBezTo>
                  <a:lnTo>
                    <a:pt x="43180" y="6348"/>
                  </a:lnTo>
                  <a:lnTo>
                    <a:pt x="39239" y="5640"/>
                  </a:lnTo>
                  <a:lnTo>
                    <a:pt x="38909" y="7599"/>
                  </a:lnTo>
                  <a:cubicBezTo>
                    <a:pt x="39967" y="8436"/>
                    <a:pt x="39336" y="10078"/>
                    <a:pt x="38094" y="10078"/>
                  </a:cubicBezTo>
                  <a:cubicBezTo>
                    <a:pt x="38007" y="10078"/>
                    <a:pt x="37916" y="10070"/>
                    <a:pt x="37824" y="10053"/>
                  </a:cubicBezTo>
                  <a:cubicBezTo>
                    <a:pt x="36408" y="9817"/>
                    <a:pt x="36266" y="7811"/>
                    <a:pt x="37658" y="7386"/>
                  </a:cubicBezTo>
                  <a:lnTo>
                    <a:pt x="37989" y="5428"/>
                  </a:lnTo>
                  <a:lnTo>
                    <a:pt x="34803" y="4862"/>
                  </a:lnTo>
                  <a:lnTo>
                    <a:pt x="34449" y="6820"/>
                  </a:lnTo>
                  <a:cubicBezTo>
                    <a:pt x="35514" y="7641"/>
                    <a:pt x="34869" y="9295"/>
                    <a:pt x="33612" y="9295"/>
                  </a:cubicBezTo>
                  <a:cubicBezTo>
                    <a:pt x="33532" y="9295"/>
                    <a:pt x="33449" y="9288"/>
                    <a:pt x="33364" y="9274"/>
                  </a:cubicBezTo>
                  <a:cubicBezTo>
                    <a:pt x="31948" y="9014"/>
                    <a:pt x="31807" y="7032"/>
                    <a:pt x="33199" y="6608"/>
                  </a:cubicBezTo>
                  <a:lnTo>
                    <a:pt x="33553" y="4626"/>
                  </a:lnTo>
                  <a:lnTo>
                    <a:pt x="30344" y="4059"/>
                  </a:lnTo>
                  <a:lnTo>
                    <a:pt x="29990" y="6041"/>
                  </a:lnTo>
                  <a:cubicBezTo>
                    <a:pt x="31070" y="6857"/>
                    <a:pt x="30420" y="8497"/>
                    <a:pt x="29175" y="8497"/>
                  </a:cubicBezTo>
                  <a:cubicBezTo>
                    <a:pt x="29088" y="8497"/>
                    <a:pt x="28998" y="8489"/>
                    <a:pt x="28905" y="8472"/>
                  </a:cubicBezTo>
                  <a:cubicBezTo>
                    <a:pt x="27489" y="8236"/>
                    <a:pt x="27371" y="6254"/>
                    <a:pt x="28739" y="5805"/>
                  </a:cubicBezTo>
                  <a:lnTo>
                    <a:pt x="29093" y="3847"/>
                  </a:lnTo>
                  <a:lnTo>
                    <a:pt x="25884" y="3281"/>
                  </a:lnTo>
                  <a:lnTo>
                    <a:pt x="25530" y="5239"/>
                  </a:lnTo>
                  <a:cubicBezTo>
                    <a:pt x="26612" y="6056"/>
                    <a:pt x="25980" y="7718"/>
                    <a:pt x="24736" y="7718"/>
                  </a:cubicBezTo>
                  <a:cubicBezTo>
                    <a:pt x="24650" y="7718"/>
                    <a:pt x="24561" y="7710"/>
                    <a:pt x="24469" y="7693"/>
                  </a:cubicBezTo>
                  <a:cubicBezTo>
                    <a:pt x="23029" y="7434"/>
                    <a:pt x="22911" y="5452"/>
                    <a:pt x="24280" y="5027"/>
                  </a:cubicBezTo>
                  <a:lnTo>
                    <a:pt x="24634" y="3045"/>
                  </a:lnTo>
                  <a:lnTo>
                    <a:pt x="21425" y="2478"/>
                  </a:lnTo>
                  <a:lnTo>
                    <a:pt x="21095" y="4460"/>
                  </a:lnTo>
                  <a:cubicBezTo>
                    <a:pt x="22159" y="5281"/>
                    <a:pt x="21514" y="6935"/>
                    <a:pt x="20258" y="6935"/>
                  </a:cubicBezTo>
                  <a:cubicBezTo>
                    <a:pt x="20177" y="6935"/>
                    <a:pt x="20094" y="6929"/>
                    <a:pt x="20009" y="6914"/>
                  </a:cubicBezTo>
                  <a:cubicBezTo>
                    <a:pt x="18593" y="6655"/>
                    <a:pt x="18452" y="4673"/>
                    <a:pt x="19844" y="4225"/>
                  </a:cubicBezTo>
                  <a:lnTo>
                    <a:pt x="20174" y="2266"/>
                  </a:lnTo>
                  <a:lnTo>
                    <a:pt x="16989" y="1700"/>
                  </a:lnTo>
                  <a:lnTo>
                    <a:pt x="16611" y="3682"/>
                  </a:lnTo>
                  <a:cubicBezTo>
                    <a:pt x="17670" y="4498"/>
                    <a:pt x="17039" y="6137"/>
                    <a:pt x="15797" y="6137"/>
                  </a:cubicBezTo>
                  <a:cubicBezTo>
                    <a:pt x="15709" y="6137"/>
                    <a:pt x="15619" y="6129"/>
                    <a:pt x="15526" y="6112"/>
                  </a:cubicBezTo>
                  <a:cubicBezTo>
                    <a:pt x="14110" y="5876"/>
                    <a:pt x="13969" y="3894"/>
                    <a:pt x="15361" y="3446"/>
                  </a:cubicBezTo>
                  <a:lnTo>
                    <a:pt x="15715" y="1487"/>
                  </a:lnTo>
                  <a:lnTo>
                    <a:pt x="12506" y="921"/>
                  </a:lnTo>
                  <a:lnTo>
                    <a:pt x="12152" y="2880"/>
                  </a:lnTo>
                  <a:cubicBezTo>
                    <a:pt x="13233" y="3696"/>
                    <a:pt x="12581" y="5358"/>
                    <a:pt x="11334" y="5358"/>
                  </a:cubicBezTo>
                  <a:cubicBezTo>
                    <a:pt x="11248" y="5358"/>
                    <a:pt x="11158" y="5350"/>
                    <a:pt x="11067" y="5334"/>
                  </a:cubicBezTo>
                  <a:cubicBezTo>
                    <a:pt x="9651" y="5074"/>
                    <a:pt x="9533" y="3092"/>
                    <a:pt x="10901" y="2667"/>
                  </a:cubicBezTo>
                  <a:lnTo>
                    <a:pt x="11255" y="685"/>
                  </a:lnTo>
                  <a:lnTo>
                    <a:pt x="73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7"/>
            <p:cNvSpPr/>
            <p:nvPr/>
          </p:nvSpPr>
          <p:spPr>
            <a:xfrm>
              <a:off x="6955196" y="3483990"/>
              <a:ext cx="924126" cy="967844"/>
            </a:xfrm>
            <a:custGeom>
              <a:avLst/>
              <a:gdLst/>
              <a:ahLst/>
              <a:cxnLst/>
              <a:rect l="l" t="t" r="r" b="b"/>
              <a:pathLst>
                <a:path w="34899" h="36550" extrusionOk="0">
                  <a:moveTo>
                    <a:pt x="34898" y="1"/>
                  </a:moveTo>
                  <a:lnTo>
                    <a:pt x="34898" y="1"/>
                  </a:lnTo>
                  <a:cubicBezTo>
                    <a:pt x="19703" y="5310"/>
                    <a:pt x="6655" y="16871"/>
                    <a:pt x="1" y="31524"/>
                  </a:cubicBezTo>
                  <a:lnTo>
                    <a:pt x="28433" y="36550"/>
                  </a:lnTo>
                  <a:lnTo>
                    <a:pt x="348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7"/>
            <p:cNvSpPr/>
            <p:nvPr/>
          </p:nvSpPr>
          <p:spPr>
            <a:xfrm>
              <a:off x="6974579" y="3510868"/>
              <a:ext cx="791646" cy="163090"/>
            </a:xfrm>
            <a:custGeom>
              <a:avLst/>
              <a:gdLst/>
              <a:ahLst/>
              <a:cxnLst/>
              <a:rect l="l" t="t" r="r" b="b"/>
              <a:pathLst>
                <a:path w="29896" h="6159" extrusionOk="0">
                  <a:moveTo>
                    <a:pt x="166" y="0"/>
                  </a:moveTo>
                  <a:lnTo>
                    <a:pt x="0" y="897"/>
                  </a:lnTo>
                  <a:lnTo>
                    <a:pt x="29754" y="6159"/>
                  </a:lnTo>
                  <a:lnTo>
                    <a:pt x="29896" y="5239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7"/>
            <p:cNvSpPr/>
            <p:nvPr/>
          </p:nvSpPr>
          <p:spPr>
            <a:xfrm>
              <a:off x="6948946" y="3650816"/>
              <a:ext cx="791673" cy="163117"/>
            </a:xfrm>
            <a:custGeom>
              <a:avLst/>
              <a:gdLst/>
              <a:ahLst/>
              <a:cxnLst/>
              <a:rect l="l" t="t" r="r" b="b"/>
              <a:pathLst>
                <a:path w="29897" h="6160" extrusionOk="0">
                  <a:moveTo>
                    <a:pt x="166" y="1"/>
                  </a:moveTo>
                  <a:lnTo>
                    <a:pt x="1" y="897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7"/>
            <p:cNvSpPr/>
            <p:nvPr/>
          </p:nvSpPr>
          <p:spPr>
            <a:xfrm>
              <a:off x="6924584" y="3791401"/>
              <a:ext cx="791646" cy="163117"/>
            </a:xfrm>
            <a:custGeom>
              <a:avLst/>
              <a:gdLst/>
              <a:ahLst/>
              <a:cxnLst/>
              <a:rect l="l" t="t" r="r" b="b"/>
              <a:pathLst>
                <a:path w="29896" h="6160" extrusionOk="0">
                  <a:moveTo>
                    <a:pt x="166" y="1"/>
                  </a:moveTo>
                  <a:lnTo>
                    <a:pt x="1" y="921"/>
                  </a:lnTo>
                  <a:lnTo>
                    <a:pt x="29731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7"/>
            <p:cNvSpPr/>
            <p:nvPr/>
          </p:nvSpPr>
          <p:spPr>
            <a:xfrm>
              <a:off x="6899587" y="3931985"/>
              <a:ext cx="791673" cy="163090"/>
            </a:xfrm>
            <a:custGeom>
              <a:avLst/>
              <a:gdLst/>
              <a:ahLst/>
              <a:cxnLst/>
              <a:rect l="l" t="t" r="r" b="b"/>
              <a:pathLst>
                <a:path w="29897" h="6159" extrusionOk="0">
                  <a:moveTo>
                    <a:pt x="166" y="1"/>
                  </a:moveTo>
                  <a:lnTo>
                    <a:pt x="1" y="921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7"/>
            <p:cNvSpPr/>
            <p:nvPr/>
          </p:nvSpPr>
          <p:spPr>
            <a:xfrm>
              <a:off x="6874616" y="4073205"/>
              <a:ext cx="792255" cy="162455"/>
            </a:xfrm>
            <a:custGeom>
              <a:avLst/>
              <a:gdLst/>
              <a:ahLst/>
              <a:cxnLst/>
              <a:rect l="l" t="t" r="r" b="b"/>
              <a:pathLst>
                <a:path w="29919" h="6135" extrusionOk="0">
                  <a:moveTo>
                    <a:pt x="165" y="0"/>
                  </a:moveTo>
                  <a:lnTo>
                    <a:pt x="0" y="897"/>
                  </a:lnTo>
                  <a:lnTo>
                    <a:pt x="29754" y="6135"/>
                  </a:lnTo>
                  <a:lnTo>
                    <a:pt x="29919" y="5238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6" name="Google Shape;2856;p47"/>
          <p:cNvGrpSpPr/>
          <p:nvPr/>
        </p:nvGrpSpPr>
        <p:grpSpPr>
          <a:xfrm rot="5083635">
            <a:off x="8384696" y="4472763"/>
            <a:ext cx="827214" cy="962598"/>
            <a:chOff x="3393878" y="4486192"/>
            <a:chExt cx="827188" cy="962568"/>
          </a:xfrm>
        </p:grpSpPr>
        <p:sp>
          <p:nvSpPr>
            <p:cNvPr id="2857" name="Google Shape;2857;p47"/>
            <p:cNvSpPr/>
            <p:nvPr/>
          </p:nvSpPr>
          <p:spPr>
            <a:xfrm>
              <a:off x="3453146" y="4486192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7"/>
            <p:cNvSpPr/>
            <p:nvPr/>
          </p:nvSpPr>
          <p:spPr>
            <a:xfrm>
              <a:off x="3393878" y="4534644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7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7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7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7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7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7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7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7"/>
            <p:cNvSpPr/>
            <p:nvPr/>
          </p:nvSpPr>
          <p:spPr>
            <a:xfrm>
              <a:off x="3799906" y="5036031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7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7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7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7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7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7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7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4" name="Google Shape;2874;p47"/>
          <p:cNvGrpSpPr/>
          <p:nvPr/>
        </p:nvGrpSpPr>
        <p:grpSpPr>
          <a:xfrm>
            <a:off x="7471587" y="3832477"/>
            <a:ext cx="736065" cy="1326494"/>
            <a:chOff x="1672423" y="3253452"/>
            <a:chExt cx="736065" cy="1326494"/>
          </a:xfrm>
        </p:grpSpPr>
        <p:sp>
          <p:nvSpPr>
            <p:cNvPr id="2875" name="Google Shape;2875;p47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7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7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7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7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7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7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7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7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4" name="Google Shape;2884;p47"/>
          <p:cNvGrpSpPr/>
          <p:nvPr/>
        </p:nvGrpSpPr>
        <p:grpSpPr>
          <a:xfrm rot="914463">
            <a:off x="749585" y="4316286"/>
            <a:ext cx="890430" cy="1101254"/>
            <a:chOff x="5959271" y="3613664"/>
            <a:chExt cx="890364" cy="1101173"/>
          </a:xfrm>
        </p:grpSpPr>
        <p:sp>
          <p:nvSpPr>
            <p:cNvPr id="2885" name="Google Shape;2885;p47"/>
            <p:cNvSpPr/>
            <p:nvPr/>
          </p:nvSpPr>
          <p:spPr>
            <a:xfrm>
              <a:off x="6201062" y="3613664"/>
              <a:ext cx="192457" cy="184645"/>
            </a:xfrm>
            <a:custGeom>
              <a:avLst/>
              <a:gdLst/>
              <a:ahLst/>
              <a:cxnLst/>
              <a:rect l="l" t="t" r="r" b="b"/>
              <a:pathLst>
                <a:path w="7268" h="6973" extrusionOk="0">
                  <a:moveTo>
                    <a:pt x="3272" y="1"/>
                  </a:moveTo>
                  <a:cubicBezTo>
                    <a:pt x="3181" y="1"/>
                    <a:pt x="3089" y="4"/>
                    <a:pt x="2997" y="12"/>
                  </a:cubicBezTo>
                  <a:lnTo>
                    <a:pt x="2973" y="12"/>
                  </a:lnTo>
                  <a:cubicBezTo>
                    <a:pt x="1817" y="271"/>
                    <a:pt x="873" y="1121"/>
                    <a:pt x="449" y="2230"/>
                  </a:cubicBezTo>
                  <a:cubicBezTo>
                    <a:pt x="48" y="3315"/>
                    <a:pt x="0" y="4495"/>
                    <a:pt x="284" y="5627"/>
                  </a:cubicBezTo>
                  <a:cubicBezTo>
                    <a:pt x="378" y="5981"/>
                    <a:pt x="472" y="6359"/>
                    <a:pt x="614" y="6713"/>
                  </a:cubicBezTo>
                  <a:lnTo>
                    <a:pt x="708" y="6972"/>
                  </a:lnTo>
                  <a:lnTo>
                    <a:pt x="968" y="6878"/>
                  </a:lnTo>
                  <a:cubicBezTo>
                    <a:pt x="1227" y="6760"/>
                    <a:pt x="1511" y="6665"/>
                    <a:pt x="1770" y="6571"/>
                  </a:cubicBezTo>
                  <a:lnTo>
                    <a:pt x="2006" y="6500"/>
                  </a:lnTo>
                  <a:lnTo>
                    <a:pt x="2360" y="6382"/>
                  </a:lnTo>
                  <a:lnTo>
                    <a:pt x="2266" y="6123"/>
                  </a:lnTo>
                  <a:cubicBezTo>
                    <a:pt x="2148" y="5792"/>
                    <a:pt x="2053" y="5462"/>
                    <a:pt x="1959" y="5108"/>
                  </a:cubicBezTo>
                  <a:cubicBezTo>
                    <a:pt x="1794" y="4377"/>
                    <a:pt x="1794" y="3622"/>
                    <a:pt x="2006" y="2914"/>
                  </a:cubicBezTo>
                  <a:cubicBezTo>
                    <a:pt x="2099" y="2076"/>
                    <a:pt x="2776" y="1613"/>
                    <a:pt x="3455" y="1613"/>
                  </a:cubicBezTo>
                  <a:cubicBezTo>
                    <a:pt x="3982" y="1613"/>
                    <a:pt x="4509" y="1892"/>
                    <a:pt x="4767" y="2489"/>
                  </a:cubicBezTo>
                  <a:cubicBezTo>
                    <a:pt x="5191" y="3103"/>
                    <a:pt x="5427" y="3834"/>
                    <a:pt x="5475" y="4565"/>
                  </a:cubicBezTo>
                  <a:cubicBezTo>
                    <a:pt x="5498" y="4919"/>
                    <a:pt x="5498" y="5273"/>
                    <a:pt x="5498" y="5627"/>
                  </a:cubicBezTo>
                  <a:lnTo>
                    <a:pt x="5498" y="5934"/>
                  </a:lnTo>
                  <a:lnTo>
                    <a:pt x="6088" y="5934"/>
                  </a:lnTo>
                  <a:cubicBezTo>
                    <a:pt x="6395" y="5934"/>
                    <a:pt x="6654" y="5958"/>
                    <a:pt x="6961" y="5981"/>
                  </a:cubicBezTo>
                  <a:lnTo>
                    <a:pt x="7244" y="6005"/>
                  </a:lnTo>
                  <a:lnTo>
                    <a:pt x="7244" y="5698"/>
                  </a:lnTo>
                  <a:cubicBezTo>
                    <a:pt x="7268" y="5321"/>
                    <a:pt x="7268" y="4943"/>
                    <a:pt x="7221" y="4565"/>
                  </a:cubicBezTo>
                  <a:cubicBezTo>
                    <a:pt x="7173" y="3409"/>
                    <a:pt x="6772" y="2300"/>
                    <a:pt x="6064" y="1380"/>
                  </a:cubicBezTo>
                  <a:cubicBezTo>
                    <a:pt x="5390" y="510"/>
                    <a:pt x="4354" y="1"/>
                    <a:pt x="3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47"/>
            <p:cNvSpPr/>
            <p:nvPr/>
          </p:nvSpPr>
          <p:spPr>
            <a:xfrm>
              <a:off x="6457869" y="3708411"/>
              <a:ext cx="169949" cy="134254"/>
            </a:xfrm>
            <a:custGeom>
              <a:avLst/>
              <a:gdLst/>
              <a:ahLst/>
              <a:cxnLst/>
              <a:rect l="l" t="t" r="r" b="b"/>
              <a:pathLst>
                <a:path w="6418" h="5070" extrusionOk="0">
                  <a:moveTo>
                    <a:pt x="2549" y="1"/>
                  </a:moveTo>
                  <a:cubicBezTo>
                    <a:pt x="2035" y="1"/>
                    <a:pt x="1528" y="70"/>
                    <a:pt x="1062" y="303"/>
                  </a:cubicBezTo>
                  <a:cubicBezTo>
                    <a:pt x="401" y="681"/>
                    <a:pt x="0" y="1412"/>
                    <a:pt x="47" y="2191"/>
                  </a:cubicBezTo>
                  <a:cubicBezTo>
                    <a:pt x="2312" y="2663"/>
                    <a:pt x="4483" y="3536"/>
                    <a:pt x="6253" y="5069"/>
                  </a:cubicBezTo>
                  <a:cubicBezTo>
                    <a:pt x="6324" y="3819"/>
                    <a:pt x="6418" y="1672"/>
                    <a:pt x="5828" y="1011"/>
                  </a:cubicBezTo>
                  <a:cubicBezTo>
                    <a:pt x="5238" y="350"/>
                    <a:pt x="4271" y="138"/>
                    <a:pt x="3351" y="44"/>
                  </a:cubicBezTo>
                  <a:cubicBezTo>
                    <a:pt x="3085" y="19"/>
                    <a:pt x="2816" y="1"/>
                    <a:pt x="2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47"/>
            <p:cNvSpPr/>
            <p:nvPr/>
          </p:nvSpPr>
          <p:spPr>
            <a:xfrm>
              <a:off x="5989246" y="3771885"/>
              <a:ext cx="164970" cy="162614"/>
            </a:xfrm>
            <a:custGeom>
              <a:avLst/>
              <a:gdLst/>
              <a:ahLst/>
              <a:cxnLst/>
              <a:rect l="l" t="t" r="r" b="b"/>
              <a:pathLst>
                <a:path w="6230" h="6141" extrusionOk="0">
                  <a:moveTo>
                    <a:pt x="4312" y="1"/>
                  </a:moveTo>
                  <a:cubicBezTo>
                    <a:pt x="3680" y="1"/>
                    <a:pt x="3039" y="223"/>
                    <a:pt x="2431" y="478"/>
                  </a:cubicBezTo>
                  <a:cubicBezTo>
                    <a:pt x="1605" y="832"/>
                    <a:pt x="732" y="1328"/>
                    <a:pt x="378" y="2130"/>
                  </a:cubicBezTo>
                  <a:cubicBezTo>
                    <a:pt x="1" y="2956"/>
                    <a:pt x="732" y="4961"/>
                    <a:pt x="1157" y="6141"/>
                  </a:cubicBezTo>
                  <a:cubicBezTo>
                    <a:pt x="2407" y="4135"/>
                    <a:pt x="4201" y="2672"/>
                    <a:pt x="6230" y="1540"/>
                  </a:cubicBezTo>
                  <a:cubicBezTo>
                    <a:pt x="6041" y="785"/>
                    <a:pt x="5451" y="219"/>
                    <a:pt x="4696" y="30"/>
                  </a:cubicBezTo>
                  <a:cubicBezTo>
                    <a:pt x="4569" y="10"/>
                    <a:pt x="4441" y="1"/>
                    <a:pt x="4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47"/>
            <p:cNvSpPr/>
            <p:nvPr/>
          </p:nvSpPr>
          <p:spPr>
            <a:xfrm>
              <a:off x="5959271" y="3755175"/>
              <a:ext cx="890364" cy="959662"/>
            </a:xfrm>
            <a:custGeom>
              <a:avLst/>
              <a:gdLst/>
              <a:ahLst/>
              <a:cxnLst/>
              <a:rect l="l" t="t" r="r" b="b"/>
              <a:pathLst>
                <a:path w="33624" h="36241" extrusionOk="0">
                  <a:moveTo>
                    <a:pt x="17250" y="5383"/>
                  </a:moveTo>
                  <a:cubicBezTo>
                    <a:pt x="17942" y="5383"/>
                    <a:pt x="18634" y="5413"/>
                    <a:pt x="19325" y="5474"/>
                  </a:cubicBezTo>
                  <a:cubicBezTo>
                    <a:pt x="20386" y="5569"/>
                    <a:pt x="21495" y="5852"/>
                    <a:pt x="22180" y="6654"/>
                  </a:cubicBezTo>
                  <a:cubicBezTo>
                    <a:pt x="22581" y="7197"/>
                    <a:pt x="22864" y="7834"/>
                    <a:pt x="23029" y="8494"/>
                  </a:cubicBezTo>
                  <a:cubicBezTo>
                    <a:pt x="23407" y="9674"/>
                    <a:pt x="23784" y="11066"/>
                    <a:pt x="23100" y="12105"/>
                  </a:cubicBezTo>
                  <a:cubicBezTo>
                    <a:pt x="22416" y="13214"/>
                    <a:pt x="20929" y="13473"/>
                    <a:pt x="19631" y="13591"/>
                  </a:cubicBezTo>
                  <a:lnTo>
                    <a:pt x="10547" y="14960"/>
                  </a:lnTo>
                  <a:cubicBezTo>
                    <a:pt x="9957" y="15101"/>
                    <a:pt x="9367" y="15172"/>
                    <a:pt x="8754" y="15196"/>
                  </a:cubicBezTo>
                  <a:cubicBezTo>
                    <a:pt x="8689" y="15200"/>
                    <a:pt x="8625" y="15202"/>
                    <a:pt x="8560" y="15202"/>
                  </a:cubicBezTo>
                  <a:cubicBezTo>
                    <a:pt x="7918" y="15202"/>
                    <a:pt x="7289" y="14989"/>
                    <a:pt x="6796" y="14582"/>
                  </a:cubicBezTo>
                  <a:cubicBezTo>
                    <a:pt x="5852" y="13780"/>
                    <a:pt x="5781" y="12340"/>
                    <a:pt x="5805" y="11114"/>
                  </a:cubicBezTo>
                  <a:cubicBezTo>
                    <a:pt x="5757" y="10429"/>
                    <a:pt x="5852" y="9745"/>
                    <a:pt x="6064" y="9108"/>
                  </a:cubicBezTo>
                  <a:cubicBezTo>
                    <a:pt x="6465" y="8164"/>
                    <a:pt x="7362" y="7551"/>
                    <a:pt x="8306" y="7173"/>
                  </a:cubicBezTo>
                  <a:cubicBezTo>
                    <a:pt x="8376" y="7150"/>
                    <a:pt x="8447" y="7126"/>
                    <a:pt x="8542" y="7079"/>
                  </a:cubicBezTo>
                  <a:cubicBezTo>
                    <a:pt x="8707" y="7008"/>
                    <a:pt x="9155" y="6819"/>
                    <a:pt x="9792" y="6583"/>
                  </a:cubicBezTo>
                  <a:cubicBezTo>
                    <a:pt x="12200" y="5787"/>
                    <a:pt x="14723" y="5383"/>
                    <a:pt x="17250" y="5383"/>
                  </a:cubicBezTo>
                  <a:close/>
                  <a:moveTo>
                    <a:pt x="15172" y="0"/>
                  </a:moveTo>
                  <a:cubicBezTo>
                    <a:pt x="14983" y="0"/>
                    <a:pt x="14771" y="0"/>
                    <a:pt x="14582" y="24"/>
                  </a:cubicBezTo>
                  <a:lnTo>
                    <a:pt x="11326" y="519"/>
                  </a:lnTo>
                  <a:cubicBezTo>
                    <a:pt x="11113" y="543"/>
                    <a:pt x="10925" y="590"/>
                    <a:pt x="10736" y="661"/>
                  </a:cubicBezTo>
                  <a:cubicBezTo>
                    <a:pt x="10476" y="755"/>
                    <a:pt x="10193" y="873"/>
                    <a:pt x="9934" y="968"/>
                  </a:cubicBezTo>
                  <a:cubicBezTo>
                    <a:pt x="9037" y="1298"/>
                    <a:pt x="8188" y="1699"/>
                    <a:pt x="7362" y="2171"/>
                  </a:cubicBezTo>
                  <a:cubicBezTo>
                    <a:pt x="5309" y="3280"/>
                    <a:pt x="3516" y="4766"/>
                    <a:pt x="2265" y="6748"/>
                  </a:cubicBezTo>
                  <a:lnTo>
                    <a:pt x="2194" y="6866"/>
                  </a:lnTo>
                  <a:cubicBezTo>
                    <a:pt x="236" y="10075"/>
                    <a:pt x="0" y="14110"/>
                    <a:pt x="118" y="17933"/>
                  </a:cubicBezTo>
                  <a:cubicBezTo>
                    <a:pt x="307" y="23265"/>
                    <a:pt x="1085" y="28550"/>
                    <a:pt x="1982" y="33836"/>
                  </a:cubicBezTo>
                  <a:cubicBezTo>
                    <a:pt x="2178" y="35229"/>
                    <a:pt x="3378" y="36241"/>
                    <a:pt x="4749" y="36241"/>
                  </a:cubicBezTo>
                  <a:cubicBezTo>
                    <a:pt x="4864" y="36241"/>
                    <a:pt x="4980" y="36234"/>
                    <a:pt x="5097" y="36219"/>
                  </a:cubicBezTo>
                  <a:lnTo>
                    <a:pt x="10901" y="35346"/>
                  </a:lnTo>
                  <a:lnTo>
                    <a:pt x="31099" y="32279"/>
                  </a:lnTo>
                  <a:cubicBezTo>
                    <a:pt x="32609" y="32019"/>
                    <a:pt x="33623" y="30580"/>
                    <a:pt x="33387" y="29070"/>
                  </a:cubicBezTo>
                  <a:cubicBezTo>
                    <a:pt x="32680" y="23784"/>
                    <a:pt x="31854" y="18499"/>
                    <a:pt x="30462" y="13355"/>
                  </a:cubicBezTo>
                  <a:cubicBezTo>
                    <a:pt x="29447" y="9651"/>
                    <a:pt x="28008" y="5875"/>
                    <a:pt x="25200" y="3398"/>
                  </a:cubicBezTo>
                  <a:lnTo>
                    <a:pt x="25082" y="3303"/>
                  </a:lnTo>
                  <a:cubicBezTo>
                    <a:pt x="23312" y="1770"/>
                    <a:pt x="21141" y="897"/>
                    <a:pt x="18876" y="425"/>
                  </a:cubicBezTo>
                  <a:cubicBezTo>
                    <a:pt x="17932" y="236"/>
                    <a:pt x="17012" y="118"/>
                    <a:pt x="16068" y="47"/>
                  </a:cubicBezTo>
                  <a:cubicBezTo>
                    <a:pt x="15762" y="24"/>
                    <a:pt x="15479" y="0"/>
                    <a:pt x="15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47"/>
            <p:cNvSpPr/>
            <p:nvPr/>
          </p:nvSpPr>
          <p:spPr>
            <a:xfrm>
              <a:off x="5996740" y="3784992"/>
              <a:ext cx="720441" cy="393360"/>
            </a:xfrm>
            <a:custGeom>
              <a:avLst/>
              <a:gdLst/>
              <a:ahLst/>
              <a:cxnLst/>
              <a:rect l="l" t="t" r="r" b="b"/>
              <a:pathLst>
                <a:path w="27207" h="14855" extrusionOk="0">
                  <a:moveTo>
                    <a:pt x="13943" y="1"/>
                  </a:moveTo>
                  <a:cubicBezTo>
                    <a:pt x="11983" y="1"/>
                    <a:pt x="10044" y="386"/>
                    <a:pt x="8236" y="1139"/>
                  </a:cubicBezTo>
                  <a:cubicBezTo>
                    <a:pt x="5782" y="2154"/>
                    <a:pt x="3682" y="3853"/>
                    <a:pt x="2172" y="6000"/>
                  </a:cubicBezTo>
                  <a:cubicBezTo>
                    <a:pt x="614" y="8265"/>
                    <a:pt x="48" y="11073"/>
                    <a:pt x="1" y="13786"/>
                  </a:cubicBezTo>
                  <a:lnTo>
                    <a:pt x="1" y="14754"/>
                  </a:lnTo>
                  <a:lnTo>
                    <a:pt x="1" y="14777"/>
                  </a:lnTo>
                  <a:cubicBezTo>
                    <a:pt x="1" y="14816"/>
                    <a:pt x="32" y="14854"/>
                    <a:pt x="69" y="14854"/>
                  </a:cubicBezTo>
                  <a:cubicBezTo>
                    <a:pt x="78" y="14854"/>
                    <a:pt x="87" y="14852"/>
                    <a:pt x="95" y="14848"/>
                  </a:cubicBezTo>
                  <a:cubicBezTo>
                    <a:pt x="108" y="14852"/>
                    <a:pt x="120" y="14854"/>
                    <a:pt x="130" y="14854"/>
                  </a:cubicBezTo>
                  <a:cubicBezTo>
                    <a:pt x="181" y="14854"/>
                    <a:pt x="213" y="14812"/>
                    <a:pt x="213" y="14754"/>
                  </a:cubicBezTo>
                  <a:cubicBezTo>
                    <a:pt x="237" y="12158"/>
                    <a:pt x="638" y="9445"/>
                    <a:pt x="1912" y="7156"/>
                  </a:cubicBezTo>
                  <a:cubicBezTo>
                    <a:pt x="2549" y="6047"/>
                    <a:pt x="3351" y="5056"/>
                    <a:pt x="4295" y="4207"/>
                  </a:cubicBezTo>
                  <a:cubicBezTo>
                    <a:pt x="5215" y="3357"/>
                    <a:pt x="6254" y="2626"/>
                    <a:pt x="7386" y="2036"/>
                  </a:cubicBezTo>
                  <a:cubicBezTo>
                    <a:pt x="9442" y="1008"/>
                    <a:pt x="11704" y="479"/>
                    <a:pt x="13996" y="479"/>
                  </a:cubicBezTo>
                  <a:cubicBezTo>
                    <a:pt x="14388" y="479"/>
                    <a:pt x="14780" y="495"/>
                    <a:pt x="15173" y="526"/>
                  </a:cubicBezTo>
                  <a:cubicBezTo>
                    <a:pt x="17792" y="738"/>
                    <a:pt x="20316" y="1706"/>
                    <a:pt x="22393" y="3310"/>
                  </a:cubicBezTo>
                  <a:cubicBezTo>
                    <a:pt x="24469" y="4962"/>
                    <a:pt x="25814" y="7345"/>
                    <a:pt x="26687" y="9799"/>
                  </a:cubicBezTo>
                  <a:cubicBezTo>
                    <a:pt x="26805" y="10082"/>
                    <a:pt x="26899" y="10389"/>
                    <a:pt x="26994" y="10695"/>
                  </a:cubicBezTo>
                  <a:cubicBezTo>
                    <a:pt x="27003" y="10739"/>
                    <a:pt x="27034" y="10757"/>
                    <a:pt x="27070" y="10757"/>
                  </a:cubicBezTo>
                  <a:cubicBezTo>
                    <a:pt x="27129" y="10757"/>
                    <a:pt x="27197" y="10707"/>
                    <a:pt x="27183" y="10648"/>
                  </a:cubicBezTo>
                  <a:lnTo>
                    <a:pt x="27206" y="10625"/>
                  </a:lnTo>
                  <a:cubicBezTo>
                    <a:pt x="26451" y="8006"/>
                    <a:pt x="25248" y="5434"/>
                    <a:pt x="23266" y="3546"/>
                  </a:cubicBezTo>
                  <a:cubicBezTo>
                    <a:pt x="21331" y="1776"/>
                    <a:pt x="18924" y="620"/>
                    <a:pt x="16352" y="195"/>
                  </a:cubicBezTo>
                  <a:cubicBezTo>
                    <a:pt x="15551" y="65"/>
                    <a:pt x="14745" y="1"/>
                    <a:pt x="13943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47"/>
            <p:cNvSpPr/>
            <p:nvPr/>
          </p:nvSpPr>
          <p:spPr>
            <a:xfrm>
              <a:off x="6704665" y="4070451"/>
              <a:ext cx="43136" cy="68371"/>
            </a:xfrm>
            <a:custGeom>
              <a:avLst/>
              <a:gdLst/>
              <a:ahLst/>
              <a:cxnLst/>
              <a:rect l="l" t="t" r="r" b="b"/>
              <a:pathLst>
                <a:path w="1629" h="2582" extrusionOk="0">
                  <a:moveTo>
                    <a:pt x="661" y="505"/>
                  </a:moveTo>
                  <a:cubicBezTo>
                    <a:pt x="684" y="505"/>
                    <a:pt x="708" y="529"/>
                    <a:pt x="732" y="552"/>
                  </a:cubicBezTo>
                  <a:lnTo>
                    <a:pt x="755" y="812"/>
                  </a:lnTo>
                  <a:cubicBezTo>
                    <a:pt x="755" y="836"/>
                    <a:pt x="755" y="859"/>
                    <a:pt x="708" y="883"/>
                  </a:cubicBezTo>
                  <a:lnTo>
                    <a:pt x="449" y="906"/>
                  </a:lnTo>
                  <a:cubicBezTo>
                    <a:pt x="425" y="906"/>
                    <a:pt x="401" y="906"/>
                    <a:pt x="401" y="859"/>
                  </a:cubicBezTo>
                  <a:lnTo>
                    <a:pt x="354" y="600"/>
                  </a:lnTo>
                  <a:cubicBezTo>
                    <a:pt x="354" y="576"/>
                    <a:pt x="378" y="552"/>
                    <a:pt x="401" y="552"/>
                  </a:cubicBezTo>
                  <a:lnTo>
                    <a:pt x="661" y="505"/>
                  </a:lnTo>
                  <a:close/>
                  <a:moveTo>
                    <a:pt x="675" y="1"/>
                  </a:moveTo>
                  <a:cubicBezTo>
                    <a:pt x="663" y="1"/>
                    <a:pt x="650" y="3"/>
                    <a:pt x="637" y="10"/>
                  </a:cubicBezTo>
                  <a:lnTo>
                    <a:pt x="260" y="57"/>
                  </a:lnTo>
                  <a:cubicBezTo>
                    <a:pt x="213" y="57"/>
                    <a:pt x="189" y="104"/>
                    <a:pt x="189" y="151"/>
                  </a:cubicBezTo>
                  <a:lnTo>
                    <a:pt x="0" y="2464"/>
                  </a:lnTo>
                  <a:cubicBezTo>
                    <a:pt x="0" y="2534"/>
                    <a:pt x="47" y="2582"/>
                    <a:pt x="118" y="2582"/>
                  </a:cubicBezTo>
                  <a:lnTo>
                    <a:pt x="802" y="2464"/>
                  </a:lnTo>
                  <a:lnTo>
                    <a:pt x="850" y="2464"/>
                  </a:lnTo>
                  <a:lnTo>
                    <a:pt x="1534" y="2369"/>
                  </a:lnTo>
                  <a:cubicBezTo>
                    <a:pt x="1581" y="2369"/>
                    <a:pt x="1628" y="2299"/>
                    <a:pt x="1605" y="2228"/>
                  </a:cubicBezTo>
                  <a:lnTo>
                    <a:pt x="755" y="57"/>
                  </a:lnTo>
                  <a:cubicBezTo>
                    <a:pt x="738" y="22"/>
                    <a:pt x="708" y="1"/>
                    <a:pt x="675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47"/>
            <p:cNvSpPr/>
            <p:nvPr/>
          </p:nvSpPr>
          <p:spPr>
            <a:xfrm>
              <a:off x="6111130" y="3901125"/>
              <a:ext cx="236443" cy="255947"/>
            </a:xfrm>
            <a:custGeom>
              <a:avLst/>
              <a:gdLst/>
              <a:ahLst/>
              <a:cxnLst/>
              <a:rect l="l" t="t" r="r" b="b"/>
              <a:pathLst>
                <a:path w="8873" h="9604" extrusionOk="0">
                  <a:moveTo>
                    <a:pt x="8872" y="0"/>
                  </a:moveTo>
                  <a:lnTo>
                    <a:pt x="8872" y="0"/>
                  </a:lnTo>
                  <a:cubicBezTo>
                    <a:pt x="5050" y="401"/>
                    <a:pt x="2690" y="1581"/>
                    <a:pt x="2690" y="1581"/>
                  </a:cubicBezTo>
                  <a:cubicBezTo>
                    <a:pt x="1699" y="1958"/>
                    <a:pt x="732" y="2596"/>
                    <a:pt x="331" y="3563"/>
                  </a:cubicBezTo>
                  <a:cubicBezTo>
                    <a:pt x="95" y="4200"/>
                    <a:pt x="0" y="4884"/>
                    <a:pt x="48" y="5569"/>
                  </a:cubicBezTo>
                  <a:cubicBezTo>
                    <a:pt x="48" y="6819"/>
                    <a:pt x="95" y="8211"/>
                    <a:pt x="1039" y="9037"/>
                  </a:cubicBezTo>
                  <a:cubicBezTo>
                    <a:pt x="1392" y="9344"/>
                    <a:pt x="1841" y="9533"/>
                    <a:pt x="2313" y="9603"/>
                  </a:cubicBezTo>
                  <a:cubicBezTo>
                    <a:pt x="2124" y="7763"/>
                    <a:pt x="2218" y="5922"/>
                    <a:pt x="3091" y="4318"/>
                  </a:cubicBezTo>
                  <a:cubicBezTo>
                    <a:pt x="4247" y="2147"/>
                    <a:pt x="6560" y="944"/>
                    <a:pt x="887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47"/>
            <p:cNvSpPr/>
            <p:nvPr/>
          </p:nvSpPr>
          <p:spPr>
            <a:xfrm>
              <a:off x="6165312" y="3897675"/>
              <a:ext cx="423166" cy="260088"/>
            </a:xfrm>
            <a:custGeom>
              <a:avLst/>
              <a:gdLst/>
              <a:ahLst/>
              <a:cxnLst/>
              <a:rect l="l" t="t" r="r" b="b"/>
              <a:pathLst>
                <a:path w="15904" h="9775" extrusionOk="0">
                  <a:moveTo>
                    <a:pt x="9422" y="1"/>
                  </a:moveTo>
                  <a:cubicBezTo>
                    <a:pt x="8560" y="1"/>
                    <a:pt x="7698" y="49"/>
                    <a:pt x="6843" y="141"/>
                  </a:cubicBezTo>
                  <a:lnTo>
                    <a:pt x="6772" y="141"/>
                  </a:lnTo>
                  <a:cubicBezTo>
                    <a:pt x="4460" y="1061"/>
                    <a:pt x="2147" y="2288"/>
                    <a:pt x="968" y="4459"/>
                  </a:cubicBezTo>
                  <a:cubicBezTo>
                    <a:pt x="95" y="6040"/>
                    <a:pt x="0" y="7880"/>
                    <a:pt x="189" y="9744"/>
                  </a:cubicBezTo>
                  <a:cubicBezTo>
                    <a:pt x="423" y="9764"/>
                    <a:pt x="660" y="9775"/>
                    <a:pt x="897" y="9775"/>
                  </a:cubicBezTo>
                  <a:cubicBezTo>
                    <a:pt x="1495" y="9775"/>
                    <a:pt x="2099" y="9708"/>
                    <a:pt x="2690" y="9556"/>
                  </a:cubicBezTo>
                  <a:lnTo>
                    <a:pt x="11774" y="8187"/>
                  </a:lnTo>
                  <a:lnTo>
                    <a:pt x="11963" y="8163"/>
                  </a:lnTo>
                  <a:cubicBezTo>
                    <a:pt x="13214" y="8022"/>
                    <a:pt x="14582" y="7762"/>
                    <a:pt x="15243" y="6701"/>
                  </a:cubicBezTo>
                  <a:cubicBezTo>
                    <a:pt x="15903" y="5662"/>
                    <a:pt x="15550" y="4270"/>
                    <a:pt x="15172" y="3090"/>
                  </a:cubicBezTo>
                  <a:cubicBezTo>
                    <a:pt x="15007" y="2430"/>
                    <a:pt x="14724" y="1816"/>
                    <a:pt x="14323" y="1274"/>
                  </a:cubicBezTo>
                  <a:cubicBezTo>
                    <a:pt x="13638" y="448"/>
                    <a:pt x="12529" y="165"/>
                    <a:pt x="11468" y="94"/>
                  </a:cubicBezTo>
                  <a:cubicBezTo>
                    <a:pt x="10789" y="31"/>
                    <a:pt x="10105" y="1"/>
                    <a:pt x="94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47"/>
            <p:cNvSpPr/>
            <p:nvPr/>
          </p:nvSpPr>
          <p:spPr>
            <a:xfrm>
              <a:off x="6105334" y="4214020"/>
              <a:ext cx="228708" cy="403635"/>
            </a:xfrm>
            <a:custGeom>
              <a:avLst/>
              <a:gdLst/>
              <a:ahLst/>
              <a:cxnLst/>
              <a:rect l="l" t="t" r="r" b="b"/>
              <a:pathLst>
                <a:path w="8637" h="15243" extrusionOk="0">
                  <a:moveTo>
                    <a:pt x="8637" y="0"/>
                  </a:moveTo>
                  <a:cubicBezTo>
                    <a:pt x="5664" y="496"/>
                    <a:pt x="3635" y="944"/>
                    <a:pt x="3635" y="944"/>
                  </a:cubicBezTo>
                  <a:cubicBezTo>
                    <a:pt x="2620" y="1085"/>
                    <a:pt x="1723" y="1699"/>
                    <a:pt x="1181" y="2572"/>
                  </a:cubicBezTo>
                  <a:cubicBezTo>
                    <a:pt x="591" y="3492"/>
                    <a:pt x="379" y="4601"/>
                    <a:pt x="261" y="5663"/>
                  </a:cubicBezTo>
                  <a:cubicBezTo>
                    <a:pt x="1" y="7834"/>
                    <a:pt x="25" y="10028"/>
                    <a:pt x="379" y="12152"/>
                  </a:cubicBezTo>
                  <a:lnTo>
                    <a:pt x="379" y="12222"/>
                  </a:lnTo>
                  <a:cubicBezTo>
                    <a:pt x="638" y="13709"/>
                    <a:pt x="1747" y="14865"/>
                    <a:pt x="3210" y="15172"/>
                  </a:cubicBezTo>
                  <a:cubicBezTo>
                    <a:pt x="3328" y="15195"/>
                    <a:pt x="3422" y="15219"/>
                    <a:pt x="3540" y="15243"/>
                  </a:cubicBezTo>
                  <a:cubicBezTo>
                    <a:pt x="3304" y="14393"/>
                    <a:pt x="3163" y="13520"/>
                    <a:pt x="3068" y="12671"/>
                  </a:cubicBezTo>
                  <a:cubicBezTo>
                    <a:pt x="2714" y="9745"/>
                    <a:pt x="2998" y="6678"/>
                    <a:pt x="4390" y="4082"/>
                  </a:cubicBezTo>
                  <a:cubicBezTo>
                    <a:pt x="5357" y="2312"/>
                    <a:pt x="6844" y="873"/>
                    <a:pt x="8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47"/>
            <p:cNvSpPr/>
            <p:nvPr/>
          </p:nvSpPr>
          <p:spPr>
            <a:xfrm>
              <a:off x="6174820" y="4186249"/>
              <a:ext cx="543608" cy="431412"/>
            </a:xfrm>
            <a:custGeom>
              <a:avLst/>
              <a:gdLst/>
              <a:ahLst/>
              <a:cxnLst/>
              <a:rect l="l" t="t" r="r" b="b"/>
              <a:pathLst>
                <a:path w="20529" h="16292" extrusionOk="0">
                  <a:moveTo>
                    <a:pt x="14303" y="1"/>
                  </a:moveTo>
                  <a:cubicBezTo>
                    <a:pt x="14161" y="1"/>
                    <a:pt x="14018" y="9"/>
                    <a:pt x="13874" y="25"/>
                  </a:cubicBezTo>
                  <a:cubicBezTo>
                    <a:pt x="13332" y="73"/>
                    <a:pt x="12813" y="120"/>
                    <a:pt x="12270" y="167"/>
                  </a:cubicBezTo>
                  <a:cubicBezTo>
                    <a:pt x="9958" y="427"/>
                    <a:pt x="7763" y="733"/>
                    <a:pt x="5946" y="1040"/>
                  </a:cubicBezTo>
                  <a:cubicBezTo>
                    <a:pt x="4130" y="1913"/>
                    <a:pt x="2643" y="3352"/>
                    <a:pt x="1699" y="5122"/>
                  </a:cubicBezTo>
                  <a:cubicBezTo>
                    <a:pt x="307" y="7718"/>
                    <a:pt x="0" y="10785"/>
                    <a:pt x="354" y="13711"/>
                  </a:cubicBezTo>
                  <a:cubicBezTo>
                    <a:pt x="449" y="14560"/>
                    <a:pt x="614" y="15433"/>
                    <a:pt x="850" y="16259"/>
                  </a:cubicBezTo>
                  <a:cubicBezTo>
                    <a:pt x="1009" y="16280"/>
                    <a:pt x="1168" y="16292"/>
                    <a:pt x="1327" y="16292"/>
                  </a:cubicBezTo>
                  <a:cubicBezTo>
                    <a:pt x="1522" y="16292"/>
                    <a:pt x="1717" y="16274"/>
                    <a:pt x="1912" y="16235"/>
                  </a:cubicBezTo>
                  <a:lnTo>
                    <a:pt x="14464" y="14348"/>
                  </a:lnTo>
                  <a:lnTo>
                    <a:pt x="17178" y="13923"/>
                  </a:lnTo>
                  <a:cubicBezTo>
                    <a:pt x="17650" y="13852"/>
                    <a:pt x="18098" y="13711"/>
                    <a:pt x="18499" y="13475"/>
                  </a:cubicBezTo>
                  <a:cubicBezTo>
                    <a:pt x="19797" y="12743"/>
                    <a:pt x="20528" y="11304"/>
                    <a:pt x="20340" y="9818"/>
                  </a:cubicBezTo>
                  <a:lnTo>
                    <a:pt x="20340" y="9747"/>
                  </a:lnTo>
                  <a:cubicBezTo>
                    <a:pt x="20009" y="7600"/>
                    <a:pt x="19396" y="5523"/>
                    <a:pt x="18499" y="3541"/>
                  </a:cubicBezTo>
                  <a:cubicBezTo>
                    <a:pt x="18074" y="2550"/>
                    <a:pt x="17532" y="1559"/>
                    <a:pt x="16706" y="851"/>
                  </a:cubicBezTo>
                  <a:cubicBezTo>
                    <a:pt x="16017" y="304"/>
                    <a:pt x="15171" y="1"/>
                    <a:pt x="14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5" name="Google Shape;2895;p47"/>
          <p:cNvGrpSpPr/>
          <p:nvPr/>
        </p:nvGrpSpPr>
        <p:grpSpPr>
          <a:xfrm flipH="1">
            <a:off x="1607733" y="4644296"/>
            <a:ext cx="478022" cy="410626"/>
            <a:chOff x="5263209" y="4056946"/>
            <a:chExt cx="478022" cy="410626"/>
          </a:xfrm>
        </p:grpSpPr>
        <p:sp>
          <p:nvSpPr>
            <p:cNvPr id="2896" name="Google Shape;2896;p47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47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47"/>
            <p:cNvSpPr/>
            <p:nvPr/>
          </p:nvSpPr>
          <p:spPr>
            <a:xfrm>
              <a:off x="5422595" y="4062506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47"/>
            <p:cNvSpPr/>
            <p:nvPr/>
          </p:nvSpPr>
          <p:spPr>
            <a:xfrm>
              <a:off x="5264399" y="4061632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47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47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47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47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47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47"/>
            <p:cNvSpPr/>
            <p:nvPr/>
          </p:nvSpPr>
          <p:spPr>
            <a:xfrm>
              <a:off x="5315639" y="4091502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47"/>
          <p:cNvGrpSpPr/>
          <p:nvPr/>
        </p:nvGrpSpPr>
        <p:grpSpPr>
          <a:xfrm flipH="1">
            <a:off x="2128259" y="4583525"/>
            <a:ext cx="860371" cy="885475"/>
            <a:chOff x="4228489" y="3826381"/>
            <a:chExt cx="860371" cy="885475"/>
          </a:xfrm>
        </p:grpSpPr>
        <p:sp>
          <p:nvSpPr>
            <p:cNvPr id="2907" name="Google Shape;2907;p47"/>
            <p:cNvSpPr/>
            <p:nvPr/>
          </p:nvSpPr>
          <p:spPr>
            <a:xfrm>
              <a:off x="4352807" y="3914462"/>
              <a:ext cx="579243" cy="597376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7"/>
            <p:cNvSpPr/>
            <p:nvPr/>
          </p:nvSpPr>
          <p:spPr>
            <a:xfrm>
              <a:off x="4430985" y="3989474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47"/>
            <p:cNvSpPr/>
            <p:nvPr/>
          </p:nvSpPr>
          <p:spPr>
            <a:xfrm>
              <a:off x="4987627" y="3826976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47"/>
            <p:cNvSpPr/>
            <p:nvPr/>
          </p:nvSpPr>
          <p:spPr>
            <a:xfrm>
              <a:off x="5020172" y="3826381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7"/>
            <p:cNvSpPr/>
            <p:nvPr/>
          </p:nvSpPr>
          <p:spPr>
            <a:xfrm>
              <a:off x="4852657" y="3864473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47"/>
            <p:cNvSpPr/>
            <p:nvPr/>
          </p:nvSpPr>
          <p:spPr>
            <a:xfrm>
              <a:off x="4930828" y="3896369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47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47"/>
            <p:cNvSpPr/>
            <p:nvPr/>
          </p:nvSpPr>
          <p:spPr>
            <a:xfrm>
              <a:off x="4320958" y="4435548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47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47"/>
            <p:cNvSpPr/>
            <p:nvPr/>
          </p:nvSpPr>
          <p:spPr>
            <a:xfrm>
              <a:off x="4228489" y="4469284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47"/>
            <p:cNvSpPr/>
            <p:nvPr/>
          </p:nvSpPr>
          <p:spPr>
            <a:xfrm>
              <a:off x="4405959" y="3965758"/>
              <a:ext cx="526091" cy="546079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47"/>
            <p:cNvSpPr/>
            <p:nvPr/>
          </p:nvSpPr>
          <p:spPr>
            <a:xfrm>
              <a:off x="4430985" y="3989474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222;p19">
            <a:extLst>
              <a:ext uri="{FF2B5EF4-FFF2-40B4-BE49-F238E27FC236}">
                <a16:creationId xmlns:a16="http://schemas.microsoft.com/office/drawing/2014/main" id="{0C144D09-ABC7-60EB-D18F-F0B3F4F4A41C}"/>
              </a:ext>
            </a:extLst>
          </p:cNvPr>
          <p:cNvSpPr txBox="1">
            <a:spLocks/>
          </p:cNvSpPr>
          <p:nvPr/>
        </p:nvSpPr>
        <p:spPr>
          <a:xfrm>
            <a:off x="671249" y="1312302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880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KHÁM</a:t>
            </a:r>
            <a:r>
              <a:rPr lang="en-US" sz="880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80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PHÁ</a:t>
            </a:r>
            <a:endParaRPr lang="en-US" sz="8800" dirty="0">
              <a:solidFill>
                <a:srgbClr val="277C74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Google Shape;222;p19">
            <a:extLst>
              <a:ext uri="{FF2B5EF4-FFF2-40B4-BE49-F238E27FC236}">
                <a16:creationId xmlns:a16="http://schemas.microsoft.com/office/drawing/2014/main" id="{1974B8E0-8A1E-2572-47FB-7312109A2468}"/>
              </a:ext>
            </a:extLst>
          </p:cNvPr>
          <p:cNvSpPr txBox="1">
            <a:spLocks/>
          </p:cNvSpPr>
          <p:nvPr/>
        </p:nvSpPr>
        <p:spPr>
          <a:xfrm>
            <a:off x="656636" y="2748279"/>
            <a:ext cx="7551016" cy="143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hiểu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vì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sao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cần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trả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lại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rơi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người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36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mất</a:t>
            </a:r>
            <a:endParaRPr lang="en-US" sz="3600" b="0" dirty="0">
              <a:solidFill>
                <a:srgbClr val="277C74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A0E418-1185-718A-996D-B684DACA7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235" y="491759"/>
            <a:ext cx="1030742" cy="5900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CB2FD79-34C8-2EDE-E9FD-F2B3BC1A5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  <p:sp>
        <p:nvSpPr>
          <p:cNvPr id="17" name="Google Shape;222;p19">
            <a:extLst>
              <a:ext uri="{FF2B5EF4-FFF2-40B4-BE49-F238E27FC236}">
                <a16:creationId xmlns:a16="http://schemas.microsoft.com/office/drawing/2014/main" id="{42BB1368-550E-0FFB-F45C-3D6F91FEE08B}"/>
              </a:ext>
            </a:extLst>
          </p:cNvPr>
          <p:cNvSpPr txBox="1">
            <a:spLocks/>
          </p:cNvSpPr>
          <p:nvPr/>
        </p:nvSpPr>
        <p:spPr>
          <a:xfrm>
            <a:off x="2785583" y="382853"/>
            <a:ext cx="3384872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r>
              <a:rPr lang="en-US" sz="24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Kể</a:t>
            </a:r>
            <a:r>
              <a:rPr lang="en-US" sz="24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chuyện</a:t>
            </a:r>
            <a:r>
              <a:rPr lang="en-US" sz="24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2400" b="0" dirty="0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400" b="0" dirty="0" err="1">
                <a:solidFill>
                  <a:srgbClr val="277C74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tranh</a:t>
            </a:r>
            <a:endParaRPr lang="en-US" sz="2400" b="0" dirty="0">
              <a:solidFill>
                <a:srgbClr val="277C74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5A5BD1F-BC9D-2A47-61E4-D9A6254560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238" y="971072"/>
            <a:ext cx="4735489" cy="37567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CB2FD79-34C8-2EDE-E9FD-F2B3BC1A5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4828" r="94483">
                        <a14:foregroundMark x1="15172" y1="25301" x2="15172" y2="25301"/>
                        <a14:foregroundMark x1="25517" y1="26506" x2="25517" y2="26506"/>
                        <a14:foregroundMark x1="26207" y1="14458" x2="26207" y2="14458"/>
                        <a14:foregroundMark x1="16552" y1="10843" x2="16552" y2="10843"/>
                        <a14:foregroundMark x1="9655" y1="77108" x2="9655" y2="77108"/>
                        <a14:foregroundMark x1="4828" y1="83133" x2="4828" y2="83133"/>
                        <a14:foregroundMark x1="18621" y1="54217" x2="18621" y2="54217"/>
                        <a14:foregroundMark x1="17241" y1="51807" x2="28966" y2="56627"/>
                        <a14:foregroundMark x1="94483" y1="33735" x2="94483" y2="33735"/>
                        <a14:foregroundMark x1="94483" y1="22892" x2="94483" y2="22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62" y="87848"/>
            <a:ext cx="1030742" cy="590010"/>
          </a:xfrm>
          <a:prstGeom prst="rect">
            <a:avLst/>
          </a:prstGeom>
        </p:spPr>
      </p:pic>
      <p:sp>
        <p:nvSpPr>
          <p:cNvPr id="17" name="Google Shape;222;p19">
            <a:extLst>
              <a:ext uri="{FF2B5EF4-FFF2-40B4-BE49-F238E27FC236}">
                <a16:creationId xmlns:a16="http://schemas.microsoft.com/office/drawing/2014/main" id="{42BB1368-550E-0FFB-F45C-3D6F91FEE08B}"/>
              </a:ext>
            </a:extLst>
          </p:cNvPr>
          <p:cNvSpPr txBox="1">
            <a:spLocks/>
          </p:cNvSpPr>
          <p:nvPr/>
        </p:nvSpPr>
        <p:spPr>
          <a:xfrm>
            <a:off x="4851707" y="2246222"/>
            <a:ext cx="3636157" cy="65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52" tIns="72552" rIns="72552" bIns="7255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ammersmith One"/>
              <a:buNone/>
              <a:defRPr sz="32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just"/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Còng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chợ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trời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mưa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Tôm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tép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dẫn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b="0" dirty="0" err="1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b="0" dirty="0">
                <a:solidFill>
                  <a:schemeClr val="bg2">
                    <a:lumMod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89C096-FEAA-F595-ECD0-92FF497FD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316" y="677858"/>
            <a:ext cx="3915195" cy="361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1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Student Choice Board for Middle School XL by Slidesgo">
  <a:themeElements>
    <a:clrScheme name="Simple Light">
      <a:dk1>
        <a:srgbClr val="D1C747"/>
      </a:dk1>
      <a:lt1>
        <a:srgbClr val="FFFFFF"/>
      </a:lt1>
      <a:dk2>
        <a:srgbClr val="595959"/>
      </a:dk2>
      <a:lt2>
        <a:srgbClr val="EEEEEE"/>
      </a:lt2>
      <a:accent1>
        <a:srgbClr val="C5E8E7"/>
      </a:accent1>
      <a:accent2>
        <a:srgbClr val="E04B5D"/>
      </a:accent2>
      <a:accent3>
        <a:srgbClr val="E9DD4B"/>
      </a:accent3>
      <a:accent4>
        <a:srgbClr val="4CA5A0"/>
      </a:accent4>
      <a:accent5>
        <a:srgbClr val="DB6571"/>
      </a:accent5>
      <a:accent6>
        <a:srgbClr val="277C74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773</Words>
  <Application>Microsoft Office PowerPoint</Application>
  <PresentationFormat>On-screen Show (16:9)</PresentationFormat>
  <Paragraphs>61</Paragraphs>
  <Slides>34</Slides>
  <Notes>28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AvantGarde</vt:lpstr>
      <vt:lpstr>Arial</vt:lpstr>
      <vt:lpstr>Cabin</vt:lpstr>
      <vt:lpstr>Hammersmith One</vt:lpstr>
      <vt:lpstr>Amatic SC</vt:lpstr>
      <vt:lpstr>Student Choice Board for Middle School XL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22 NHẶT ĐƯỢC CỦA RƠI TRẢ LẠI CHO NGƯỜI ĐÁNH MẤT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Quang Mai Văn</dc:creator>
  <cp:lastModifiedBy>Quang Mai Văn</cp:lastModifiedBy>
  <cp:revision>1</cp:revision>
  <dcterms:modified xsi:type="dcterms:W3CDTF">2023-06-27T10:09:55Z</dcterms:modified>
</cp:coreProperties>
</file>