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34"/>
  </p:notesMasterIdLst>
  <p:sldIdLst>
    <p:sldId id="257" r:id="rId2"/>
    <p:sldId id="634" r:id="rId3"/>
    <p:sldId id="258" r:id="rId4"/>
    <p:sldId id="259" r:id="rId5"/>
    <p:sldId id="261" r:id="rId6"/>
    <p:sldId id="256" r:id="rId7"/>
    <p:sldId id="262" r:id="rId8"/>
    <p:sldId id="297" r:id="rId9"/>
    <p:sldId id="263" r:id="rId10"/>
    <p:sldId id="264" r:id="rId11"/>
    <p:sldId id="298" r:id="rId12"/>
    <p:sldId id="299" r:id="rId13"/>
    <p:sldId id="265" r:id="rId14"/>
    <p:sldId id="260" r:id="rId15"/>
    <p:sldId id="300" r:id="rId16"/>
    <p:sldId id="266" r:id="rId17"/>
    <p:sldId id="301" r:id="rId18"/>
    <p:sldId id="267" r:id="rId19"/>
    <p:sldId id="268" r:id="rId20"/>
    <p:sldId id="269" r:id="rId21"/>
    <p:sldId id="302" r:id="rId22"/>
    <p:sldId id="270" r:id="rId23"/>
    <p:sldId id="271" r:id="rId24"/>
    <p:sldId id="303" r:id="rId25"/>
    <p:sldId id="272" r:id="rId26"/>
    <p:sldId id="304" r:id="rId27"/>
    <p:sldId id="305" r:id="rId28"/>
    <p:sldId id="306" r:id="rId29"/>
    <p:sldId id="307" r:id="rId30"/>
    <p:sldId id="308" r:id="rId31"/>
    <p:sldId id="275" r:id="rId32"/>
    <p:sldId id="660" r:id="rId33"/>
  </p:sldIdLst>
  <p:sldSz cx="9144000" cy="5143500" type="screen16x9"/>
  <p:notesSz cx="6858000" cy="9144000"/>
  <p:embeddedFontLst>
    <p:embeddedFont>
      <p:font typeface="Anaheim" panose="020B0604020202020204" charset="0"/>
      <p:regular r:id="rId35"/>
    </p:embeddedFont>
    <p:embeddedFont>
      <p:font typeface="Annifont" panose="020B0603050302020204" pitchFamily="34" charset="0"/>
      <p:italic r:id="rId36"/>
    </p:embeddedFont>
    <p:embeddedFont>
      <p:font typeface="Assistant" pitchFamily="2" charset="-79"/>
      <p:regular r:id="rId37"/>
      <p:bold r:id="rId38"/>
    </p:embeddedFont>
    <p:embeddedFont>
      <p:font typeface="Assistant Light" pitchFamily="2" charset="-79"/>
      <p:regular r:id="rId39"/>
    </p:embeddedFont>
    <p:embeddedFont>
      <p:font typeface="AvantGarde" panose="00000400000000000000" pitchFamily="2" charset="0"/>
      <p:regular r:id="rId40"/>
    </p:embeddedFont>
    <p:embeddedFont>
      <p:font typeface="Fira Sans" panose="020B0503050000020004" pitchFamily="34" charset="0"/>
      <p:regular r:id="rId41"/>
      <p:bold r:id="rId42"/>
      <p:italic r:id="rId43"/>
      <p:boldItalic r:id="rId44"/>
    </p:embeddedFont>
    <p:embeddedFont>
      <p:font typeface="Golos Text ExtraBold" panose="020B0604020202020204" charset="0"/>
      <p:bold r:id="rId45"/>
    </p:embeddedFont>
    <p:embeddedFont>
      <p:font typeface="Nunito Light" pitchFamily="2" charset="0"/>
      <p:regular r:id="rId46"/>
      <p: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C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7787666-2B86-489B-B242-E71636BA1A88}">
  <a:tblStyle styleId="{F7787666-2B86-489B-B242-E71636BA1A8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3BB9A5A-B2CE-4CE9-8265-11BD76124B35}"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50" autoAdjust="0"/>
  </p:normalViewPr>
  <p:slideViewPr>
    <p:cSldViewPr snapToGrid="0">
      <p:cViewPr>
        <p:scale>
          <a:sx n="66" d="100"/>
          <a:sy n="66" d="100"/>
        </p:scale>
        <p:origin x="1506"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Annifont" panose="020B0603050302020204" pitchFamily="34" charset="0"/>
              </a:rPr>
              <a:t>Kho ppt Phan Linh_0916.604.268</a:t>
            </a: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4658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chia </a:t>
            </a:r>
            <a:r>
              <a:rPr lang="en-US" dirty="0" err="1"/>
              <a:t>sẻ</a:t>
            </a:r>
            <a:r>
              <a:rPr lang="en-US" dirty="0"/>
              <a:t> </a:t>
            </a:r>
            <a:r>
              <a:rPr lang="en-US" dirty="0" err="1"/>
              <a:t>nhóm</a:t>
            </a:r>
            <a:r>
              <a:rPr lang="en-US" dirty="0"/>
              <a:t> </a:t>
            </a:r>
            <a:r>
              <a:rPr lang="en-US" dirty="0" err="1"/>
              <a:t>đôi</a:t>
            </a:r>
            <a:endParaRPr dirty="0"/>
          </a:p>
        </p:txBody>
      </p:sp>
    </p:spTree>
    <p:extLst>
      <p:ext uri="{BB962C8B-B14F-4D97-AF65-F5344CB8AC3E}">
        <p14:creationId xmlns:p14="http://schemas.microsoft.com/office/powerpoint/2010/main" val="3208611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Annifont" panose="020B0603050302020204" pitchFamily="34" charset="0"/>
              </a:rPr>
              <a:t>Kho ppt Phan Linh_0916.604.268</a:t>
            </a: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err="1"/>
              <a:t>Gv</a:t>
            </a:r>
            <a:r>
              <a:rPr lang="en-US" dirty="0"/>
              <a:t> </a:t>
            </a:r>
            <a:r>
              <a:rPr lang="en-US" dirty="0" err="1"/>
              <a:t>kết</a:t>
            </a:r>
            <a:r>
              <a:rPr lang="en-US" dirty="0"/>
              <a:t> </a:t>
            </a:r>
            <a:r>
              <a:rPr lang="en-US" dirty="0" err="1"/>
              <a:t>luận</a:t>
            </a:r>
            <a:r>
              <a:rPr lang="en-US" dirty="0"/>
              <a:t> </a:t>
            </a:r>
            <a:r>
              <a:rPr lang="en-US" dirty="0" err="1"/>
              <a:t>các</a:t>
            </a:r>
            <a:r>
              <a:rPr lang="en-US" dirty="0"/>
              <a:t> </a:t>
            </a:r>
            <a:r>
              <a:rPr lang="en-US" dirty="0" err="1"/>
              <a:t>bước</a:t>
            </a:r>
            <a:r>
              <a:rPr lang="en-US" dirty="0"/>
              <a:t> </a:t>
            </a:r>
            <a:r>
              <a:rPr lang="en-US" dirty="0" err="1"/>
              <a:t>gội</a:t>
            </a:r>
            <a:r>
              <a:rPr lang="en-US" dirty="0"/>
              <a:t> </a:t>
            </a:r>
            <a:r>
              <a:rPr lang="en-US" dirty="0" err="1"/>
              <a:t>đầu</a:t>
            </a:r>
            <a:r>
              <a:rPr lang="en-US" dirty="0"/>
              <a:t> </a:t>
            </a:r>
            <a:r>
              <a:rPr lang="en-US" dirty="0" err="1"/>
              <a:t>đúng</a:t>
            </a:r>
            <a:r>
              <a:rPr lang="en-US" dirty="0"/>
              <a:t>. Sau </a:t>
            </a:r>
            <a:r>
              <a:rPr lang="en-US" dirty="0" err="1"/>
              <a:t>đó</a:t>
            </a:r>
            <a:r>
              <a:rPr lang="en-US" dirty="0"/>
              <a:t> </a:t>
            </a:r>
            <a:r>
              <a:rPr lang="en-US" dirty="0" err="1"/>
              <a:t>GV</a:t>
            </a:r>
            <a:r>
              <a:rPr lang="en-US" dirty="0"/>
              <a:t> </a:t>
            </a:r>
            <a:r>
              <a:rPr lang="en-US" dirty="0" err="1"/>
              <a:t>có</a:t>
            </a:r>
            <a:r>
              <a:rPr lang="en-US" dirty="0"/>
              <a:t> </a:t>
            </a:r>
            <a:r>
              <a:rPr lang="en-US" dirty="0" err="1"/>
              <a:t>thể</a:t>
            </a:r>
            <a:r>
              <a:rPr lang="en-US" dirty="0"/>
              <a:t> </a:t>
            </a:r>
            <a:r>
              <a:rPr lang="en-US" dirty="0" err="1"/>
              <a:t>cho</a:t>
            </a:r>
            <a:r>
              <a:rPr lang="en-US" dirty="0"/>
              <a:t> HS </a:t>
            </a:r>
            <a:r>
              <a:rPr lang="en-US" dirty="0" err="1"/>
              <a:t>thực</a:t>
            </a:r>
            <a:r>
              <a:rPr lang="en-US" dirty="0"/>
              <a:t> </a:t>
            </a:r>
            <a:r>
              <a:rPr lang="en-US" dirty="0" err="1"/>
              <a:t>hành</a:t>
            </a:r>
            <a:r>
              <a:rPr lang="en-US" dirty="0"/>
              <a:t> </a:t>
            </a:r>
            <a:r>
              <a:rPr lang="en-US" dirty="0" err="1"/>
              <a:t>trên</a:t>
            </a:r>
            <a:r>
              <a:rPr lang="en-US" dirty="0"/>
              <a:t> </a:t>
            </a:r>
            <a:r>
              <a:rPr lang="en-US" dirty="0" err="1"/>
              <a:t>búp</a:t>
            </a:r>
            <a:r>
              <a:rPr lang="en-US" dirty="0"/>
              <a:t> </a:t>
            </a:r>
            <a:r>
              <a:rPr lang="en-US" dirty="0" err="1"/>
              <a:t>bê</a:t>
            </a:r>
            <a:r>
              <a:rPr lang="en-US" dirty="0"/>
              <a:t> (</a:t>
            </a:r>
            <a:r>
              <a:rPr lang="en-US" dirty="0" err="1"/>
              <a:t>nếu</a:t>
            </a:r>
            <a:r>
              <a:rPr lang="en-US" dirty="0"/>
              <a:t> </a:t>
            </a:r>
            <a:r>
              <a:rPr lang="en-US" dirty="0" err="1"/>
              <a:t>có</a:t>
            </a:r>
            <a:r>
              <a:rPr lang="en-US" dirty="0"/>
              <a:t> </a:t>
            </a:r>
            <a:r>
              <a:rPr lang="en-US" dirty="0" err="1"/>
              <a:t>điều</a:t>
            </a:r>
            <a:r>
              <a:rPr lang="en-US" dirty="0"/>
              <a:t> </a:t>
            </a:r>
            <a:r>
              <a:rPr lang="en-US" dirty="0" err="1"/>
              <a:t>kiện</a:t>
            </a:r>
            <a:r>
              <a:rPr lang="en-US" dirty="0"/>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847146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420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Annifont" panose="020B0603050302020204" pitchFamily="34" charset="0"/>
              </a:rPr>
              <a:t>Kho ppt Phan Linh_0916.604.268</a:t>
            </a: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184d99d1a72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184d99d1a72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18680c3840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18680c3840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6988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quan</a:t>
            </a:r>
            <a:r>
              <a:rPr lang="en-US" dirty="0"/>
              <a:t> </a:t>
            </a:r>
            <a:r>
              <a:rPr lang="en-US" dirty="0" err="1"/>
              <a:t>sát</a:t>
            </a:r>
            <a:r>
              <a:rPr lang="en-US" dirty="0"/>
              <a:t> </a:t>
            </a:r>
            <a:r>
              <a:rPr lang="en-US" dirty="0" err="1"/>
              <a:t>tranh</a:t>
            </a:r>
            <a:r>
              <a:rPr lang="en-US" dirty="0"/>
              <a:t>, </a:t>
            </a:r>
            <a:r>
              <a:rPr lang="en-US" dirty="0" err="1"/>
              <a:t>mô</a:t>
            </a:r>
            <a:r>
              <a:rPr lang="en-US" dirty="0"/>
              <a:t> </a:t>
            </a:r>
            <a:r>
              <a:rPr lang="en-US" dirty="0" err="1"/>
              <a:t>tả</a:t>
            </a:r>
            <a:r>
              <a:rPr lang="en-US" dirty="0"/>
              <a:t> </a:t>
            </a:r>
            <a:r>
              <a:rPr lang="en-US" dirty="0" err="1"/>
              <a:t>lại</a:t>
            </a:r>
            <a:r>
              <a:rPr lang="en-US" dirty="0"/>
              <a:t> </a:t>
            </a:r>
            <a:r>
              <a:rPr lang="en-US" dirty="0" err="1"/>
              <a:t>các</a:t>
            </a:r>
            <a:r>
              <a:rPr lang="en-US" dirty="0"/>
              <a:t> </a:t>
            </a:r>
            <a:r>
              <a:rPr lang="en-US" dirty="0" err="1"/>
              <a:t>bạn</a:t>
            </a:r>
            <a:r>
              <a:rPr lang="en-US" dirty="0"/>
              <a:t> </a:t>
            </a:r>
            <a:r>
              <a:rPr lang="en-US" dirty="0" err="1"/>
              <a:t>trong</a:t>
            </a:r>
            <a:r>
              <a:rPr lang="en-US" dirty="0"/>
              <a:t> </a:t>
            </a:r>
            <a:r>
              <a:rPr lang="en-US" dirty="0" err="1"/>
              <a:t>tranh</a:t>
            </a:r>
            <a:r>
              <a:rPr lang="en-US" dirty="0"/>
              <a:t> </a:t>
            </a:r>
            <a:r>
              <a:rPr lang="en-US" dirty="0" err="1"/>
              <a:t>sau</a:t>
            </a:r>
            <a:r>
              <a:rPr lang="en-US" dirty="0"/>
              <a:t> </a:t>
            </a:r>
            <a:r>
              <a:rPr lang="en-US" dirty="0" err="1"/>
              <a:t>đó</a:t>
            </a:r>
            <a:r>
              <a:rPr lang="en-US" dirty="0"/>
              <a:t> </a:t>
            </a:r>
            <a:r>
              <a:rPr lang="en-US" dirty="0" err="1"/>
              <a:t>đưa</a:t>
            </a:r>
            <a:r>
              <a:rPr lang="en-US" dirty="0"/>
              <a:t> ý </a:t>
            </a:r>
            <a:r>
              <a:rPr lang="en-US" dirty="0" err="1"/>
              <a:t>kiến</a:t>
            </a:r>
            <a:r>
              <a:rPr lang="en-US" dirty="0"/>
              <a:t> </a:t>
            </a:r>
            <a:r>
              <a:rPr lang="en-US" dirty="0" err="1"/>
              <a:t>bạn</a:t>
            </a:r>
            <a:r>
              <a:rPr lang="en-US" dirty="0"/>
              <a:t> </a:t>
            </a:r>
            <a:r>
              <a:rPr lang="en-US" dirty="0" err="1"/>
              <a:t>nào</a:t>
            </a:r>
            <a:r>
              <a:rPr lang="en-US" dirty="0"/>
              <a:t> </a:t>
            </a:r>
            <a:r>
              <a:rPr lang="en-US" dirty="0" err="1"/>
              <a:t>đã</a:t>
            </a:r>
            <a:r>
              <a:rPr lang="en-US" dirty="0"/>
              <a:t> </a:t>
            </a:r>
            <a:r>
              <a:rPr lang="en-US" dirty="0" err="1"/>
              <a:t>biết</a:t>
            </a:r>
            <a:r>
              <a:rPr lang="en-US" dirty="0"/>
              <a:t> </a:t>
            </a:r>
            <a:r>
              <a:rPr lang="en-US" dirty="0" err="1"/>
              <a:t>giữ</a:t>
            </a:r>
            <a:r>
              <a:rPr lang="en-US" dirty="0"/>
              <a:t> </a:t>
            </a:r>
            <a:r>
              <a:rPr lang="en-US" dirty="0" err="1"/>
              <a:t>gìn</a:t>
            </a:r>
            <a:r>
              <a:rPr lang="en-US" dirty="0"/>
              <a:t> </a:t>
            </a:r>
            <a:r>
              <a:rPr lang="en-US" dirty="0" err="1"/>
              <a:t>cơ</a:t>
            </a:r>
            <a:r>
              <a:rPr lang="en-US" dirty="0"/>
              <a:t> </a:t>
            </a:r>
            <a:r>
              <a:rPr lang="en-US" dirty="0" err="1"/>
              <a:t>thể</a:t>
            </a:r>
            <a:r>
              <a:rPr lang="en-US" dirty="0"/>
              <a:t> </a:t>
            </a:r>
            <a:r>
              <a:rPr lang="en-US" dirty="0" err="1"/>
              <a:t>sạch</a:t>
            </a:r>
            <a:r>
              <a:rPr lang="en-US" dirty="0"/>
              <a:t> </a:t>
            </a:r>
            <a:r>
              <a:rPr lang="en-US" dirty="0" err="1"/>
              <a:t>sẽ</a:t>
            </a:r>
            <a:r>
              <a:rPr lang="en-US" dirty="0"/>
              <a:t>, </a:t>
            </a:r>
            <a:r>
              <a:rPr lang="en-US" dirty="0" err="1"/>
              <a:t>bạn</a:t>
            </a:r>
            <a:r>
              <a:rPr lang="en-US" dirty="0"/>
              <a:t> </a:t>
            </a:r>
            <a:r>
              <a:rPr lang="en-US" dirty="0" err="1"/>
              <a:t>nào</a:t>
            </a:r>
            <a:r>
              <a:rPr lang="en-US" dirty="0"/>
              <a:t> </a:t>
            </a:r>
            <a:r>
              <a:rPr lang="en-US" dirty="0" err="1"/>
              <a:t>chưa</a:t>
            </a:r>
            <a:r>
              <a:rPr lang="en-US" dirty="0"/>
              <a:t>. </a:t>
            </a:r>
            <a:r>
              <a:rPr lang="en-US" dirty="0" err="1"/>
              <a:t>Giải</a:t>
            </a:r>
            <a:r>
              <a:rPr lang="en-US" dirty="0"/>
              <a:t> </a:t>
            </a:r>
            <a:r>
              <a:rPr lang="en-US" dirty="0" err="1"/>
              <a:t>thích</a:t>
            </a:r>
            <a:r>
              <a:rPr lang="en-US" dirty="0"/>
              <a:t> </a:t>
            </a:r>
            <a:r>
              <a:rPr lang="en-US" dirty="0" err="1"/>
              <a:t>lí</a:t>
            </a:r>
            <a:r>
              <a:rPr lang="en-US" dirty="0"/>
              <a:t> do </a:t>
            </a:r>
            <a:r>
              <a:rPr lang="en-US" dirty="0" err="1"/>
              <a:t>em</a:t>
            </a:r>
            <a:r>
              <a:rPr lang="en-US" dirty="0"/>
              <a:t> </a:t>
            </a:r>
            <a:r>
              <a:rPr lang="en-US" dirty="0" err="1"/>
              <a:t>chọn</a:t>
            </a:r>
            <a:r>
              <a:rPr lang="en-US" dirty="0"/>
              <a:t>. </a:t>
            </a:r>
            <a:r>
              <a:rPr lang="en-US" dirty="0" err="1"/>
              <a:t>GV</a:t>
            </a:r>
            <a:r>
              <a:rPr lang="en-US" dirty="0"/>
              <a:t> </a:t>
            </a:r>
            <a:r>
              <a:rPr lang="en-US" dirty="0" err="1"/>
              <a:t>kết</a:t>
            </a:r>
            <a:r>
              <a:rPr lang="en-US" dirty="0"/>
              <a:t> </a:t>
            </a:r>
            <a:r>
              <a:rPr lang="en-US" dirty="0" err="1"/>
              <a:t>luận</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54dda1946d_4_2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54dda1946d_4_2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337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nêu</a:t>
            </a:r>
            <a:r>
              <a:rPr lang="en-US" dirty="0"/>
              <a:t> </a:t>
            </a:r>
            <a:r>
              <a:rPr lang="en-US" dirty="0" err="1"/>
              <a:t>tình</a:t>
            </a:r>
            <a:r>
              <a:rPr lang="en-US" dirty="0"/>
              <a:t> </a:t>
            </a:r>
            <a:r>
              <a:rPr lang="en-US" dirty="0" err="1"/>
              <a:t>huống</a:t>
            </a:r>
            <a:r>
              <a:rPr lang="en-US" dirty="0"/>
              <a:t>: </a:t>
            </a:r>
            <a:r>
              <a:rPr lang="en-US" dirty="0" err="1"/>
              <a:t>Hôm</a:t>
            </a:r>
            <a:r>
              <a:rPr lang="en-US" dirty="0"/>
              <a:t> nay Nam </a:t>
            </a:r>
            <a:r>
              <a:rPr lang="en-US" dirty="0" err="1"/>
              <a:t>và</a:t>
            </a:r>
            <a:r>
              <a:rPr lang="en-US" dirty="0"/>
              <a:t> </a:t>
            </a:r>
            <a:r>
              <a:rPr lang="en-US" dirty="0" err="1"/>
              <a:t>Hùng</a:t>
            </a:r>
            <a:r>
              <a:rPr lang="en-US" dirty="0"/>
              <a:t> </a:t>
            </a:r>
            <a:r>
              <a:rPr lang="en-US" dirty="0" err="1"/>
              <a:t>đã</a:t>
            </a:r>
            <a:r>
              <a:rPr lang="en-US" dirty="0"/>
              <a:t> </a:t>
            </a:r>
            <a:r>
              <a:rPr lang="en-US" dirty="0" err="1"/>
              <a:t>đi</a:t>
            </a:r>
            <a:r>
              <a:rPr lang="en-US" dirty="0"/>
              <a:t> </a:t>
            </a:r>
            <a:r>
              <a:rPr lang="en-US" dirty="0" err="1"/>
              <a:t>chơi</a:t>
            </a:r>
            <a:r>
              <a:rPr lang="en-US" dirty="0"/>
              <a:t> </a:t>
            </a:r>
            <a:r>
              <a:rPr lang="en-US" dirty="0" err="1"/>
              <a:t>rất</a:t>
            </a:r>
            <a:r>
              <a:rPr lang="en-US" dirty="0"/>
              <a:t> </a:t>
            </a:r>
            <a:r>
              <a:rPr lang="en-US" dirty="0" err="1"/>
              <a:t>vui</a:t>
            </a:r>
            <a:r>
              <a:rPr lang="en-US" dirty="0"/>
              <a:t> </a:t>
            </a:r>
            <a:r>
              <a:rPr lang="en-US" dirty="0" err="1"/>
              <a:t>nhưng</a:t>
            </a:r>
            <a:r>
              <a:rPr lang="en-US" dirty="0"/>
              <a:t> </a:t>
            </a:r>
            <a:r>
              <a:rPr lang="en-US" dirty="0" err="1"/>
              <a:t>áo</a:t>
            </a:r>
            <a:r>
              <a:rPr lang="en-US" dirty="0"/>
              <a:t> </a:t>
            </a:r>
            <a:r>
              <a:rPr lang="en-US" dirty="0" err="1"/>
              <a:t>quần</a:t>
            </a:r>
            <a:r>
              <a:rPr lang="en-US" dirty="0"/>
              <a:t> </a:t>
            </a:r>
            <a:r>
              <a:rPr lang="en-US" dirty="0" err="1"/>
              <a:t>và</a:t>
            </a:r>
            <a:r>
              <a:rPr lang="en-US" dirty="0"/>
              <a:t> </a:t>
            </a:r>
            <a:r>
              <a:rPr lang="en-US" dirty="0" err="1"/>
              <a:t>cơ</a:t>
            </a:r>
            <a:r>
              <a:rPr lang="en-US" dirty="0"/>
              <a:t> </a:t>
            </a:r>
            <a:r>
              <a:rPr lang="en-US" dirty="0" err="1"/>
              <a:t>thể</a:t>
            </a:r>
            <a:r>
              <a:rPr lang="en-US" dirty="0"/>
              <a:t> 2 </a:t>
            </a:r>
            <a:r>
              <a:rPr lang="en-US" dirty="0" err="1"/>
              <a:t>bạn</a:t>
            </a:r>
            <a:r>
              <a:rPr lang="en-US" dirty="0"/>
              <a:t> </a:t>
            </a:r>
            <a:r>
              <a:rPr lang="en-US" dirty="0" err="1"/>
              <a:t>bị</a:t>
            </a:r>
            <a:r>
              <a:rPr lang="en-US" dirty="0"/>
              <a:t> </a:t>
            </a:r>
            <a:r>
              <a:rPr lang="en-US" dirty="0" err="1"/>
              <a:t>bẩn</a:t>
            </a:r>
            <a:r>
              <a:rPr lang="en-US" dirty="0"/>
              <a:t> do </a:t>
            </a:r>
            <a:r>
              <a:rPr lang="en-US" dirty="0" err="1"/>
              <a:t>bùn</a:t>
            </a:r>
            <a:r>
              <a:rPr lang="en-US" dirty="0"/>
              <a:t> </a:t>
            </a:r>
            <a:r>
              <a:rPr lang="en-US" dirty="0" err="1"/>
              <a:t>đất</a:t>
            </a:r>
            <a:r>
              <a:rPr lang="en-US" dirty="0"/>
              <a:t>, </a:t>
            </a:r>
            <a:r>
              <a:rPr lang="en-US" dirty="0" err="1"/>
              <a:t>vì</a:t>
            </a:r>
            <a:r>
              <a:rPr lang="en-US" dirty="0"/>
              <a:t> </a:t>
            </a:r>
            <a:r>
              <a:rPr lang="en-US" dirty="0" err="1"/>
              <a:t>đói</a:t>
            </a:r>
            <a:r>
              <a:rPr lang="en-US" dirty="0"/>
              <a:t> </a:t>
            </a:r>
            <a:r>
              <a:rPr lang="en-US" dirty="0" err="1"/>
              <a:t>và</a:t>
            </a:r>
            <a:r>
              <a:rPr lang="en-US" dirty="0"/>
              <a:t> </a:t>
            </a:r>
            <a:r>
              <a:rPr lang="en-US" dirty="0" err="1"/>
              <a:t>mệt</a:t>
            </a:r>
            <a:r>
              <a:rPr lang="en-US" dirty="0"/>
              <a:t>, 2 </a:t>
            </a:r>
            <a:r>
              <a:rPr lang="en-US" dirty="0" err="1"/>
              <a:t>bạn</a:t>
            </a:r>
            <a:r>
              <a:rPr lang="en-US" dirty="0"/>
              <a:t> </a:t>
            </a:r>
            <a:r>
              <a:rPr lang="en-US" dirty="0" err="1"/>
              <a:t>định</a:t>
            </a:r>
            <a:r>
              <a:rPr lang="en-US" dirty="0"/>
              <a:t> </a:t>
            </a:r>
            <a:r>
              <a:rPr lang="en-US" dirty="0" err="1"/>
              <a:t>để</a:t>
            </a:r>
            <a:r>
              <a:rPr lang="en-US" dirty="0"/>
              <a:t> </a:t>
            </a:r>
            <a:r>
              <a:rPr lang="en-US" dirty="0" err="1"/>
              <a:t>như</a:t>
            </a:r>
            <a:r>
              <a:rPr lang="en-US" dirty="0"/>
              <a:t> </a:t>
            </a:r>
            <a:r>
              <a:rPr lang="en-US" dirty="0" err="1"/>
              <a:t>vậy</a:t>
            </a:r>
            <a:r>
              <a:rPr lang="en-US" dirty="0"/>
              <a:t> </a:t>
            </a:r>
            <a:r>
              <a:rPr lang="en-US" dirty="0" err="1"/>
              <a:t>và</a:t>
            </a:r>
            <a:r>
              <a:rPr lang="en-US" dirty="0"/>
              <a:t> </a:t>
            </a:r>
            <a:r>
              <a:rPr lang="en-US" dirty="0" err="1"/>
              <a:t>ăn</a:t>
            </a:r>
            <a:r>
              <a:rPr lang="en-US" dirty="0"/>
              <a:t> </a:t>
            </a:r>
            <a:r>
              <a:rPr lang="en-US" dirty="0" err="1"/>
              <a:t>cơm</a:t>
            </a:r>
            <a:r>
              <a:rPr lang="en-US" dirty="0"/>
              <a:t> </a:t>
            </a:r>
            <a:r>
              <a:rPr lang="en-US" dirty="0" err="1"/>
              <a:t>sau</a:t>
            </a:r>
            <a:r>
              <a:rPr lang="en-US" dirty="0"/>
              <a:t> </a:t>
            </a:r>
            <a:r>
              <a:rPr lang="en-US" dirty="0" err="1"/>
              <a:t>đó</a:t>
            </a:r>
            <a:r>
              <a:rPr lang="en-US" dirty="0"/>
              <a:t> </a:t>
            </a:r>
            <a:r>
              <a:rPr lang="en-US" dirty="0" err="1"/>
              <a:t>đi</a:t>
            </a:r>
            <a:r>
              <a:rPr lang="en-US" dirty="0"/>
              <a:t> </a:t>
            </a:r>
            <a:r>
              <a:rPr lang="en-US" dirty="0" err="1"/>
              <a:t>ngủ</a:t>
            </a:r>
            <a:r>
              <a:rPr lang="en-US" dirty="0"/>
              <a:t> </a:t>
            </a:r>
            <a:r>
              <a:rPr lang="en-US" dirty="0" err="1"/>
              <a:t>luôn</a:t>
            </a:r>
            <a:r>
              <a:rPr lang="en-US" dirty="0"/>
              <a:t>. </a:t>
            </a:r>
            <a:r>
              <a:rPr lang="en-US" dirty="0" err="1"/>
              <a:t>Em</a:t>
            </a:r>
            <a:r>
              <a:rPr lang="en-US" dirty="0"/>
              <a:t> </a:t>
            </a:r>
            <a:r>
              <a:rPr lang="en-US" dirty="0" err="1"/>
              <a:t>sẽ</a:t>
            </a:r>
            <a:r>
              <a:rPr lang="en-US" dirty="0"/>
              <a:t> </a:t>
            </a:r>
            <a:r>
              <a:rPr lang="en-US" dirty="0" err="1"/>
              <a:t>nói</a:t>
            </a:r>
            <a:r>
              <a:rPr lang="en-US" dirty="0"/>
              <a:t> </a:t>
            </a:r>
            <a:r>
              <a:rPr lang="en-US" dirty="0" err="1"/>
              <a:t>lời</a:t>
            </a:r>
            <a:r>
              <a:rPr lang="en-US" dirty="0"/>
              <a:t> </a:t>
            </a:r>
            <a:r>
              <a:rPr lang="en-US" dirty="0" err="1"/>
              <a:t>khuyên</a:t>
            </a:r>
            <a:r>
              <a:rPr lang="en-US" dirty="0"/>
              <a:t> </a:t>
            </a:r>
            <a:r>
              <a:rPr lang="en-US" dirty="0" err="1"/>
              <a:t>gì</a:t>
            </a:r>
            <a:r>
              <a:rPr lang="en-US" dirty="0"/>
              <a:t> </a:t>
            </a:r>
            <a:r>
              <a:rPr lang="en-US" dirty="0" err="1"/>
              <a:t>với</a:t>
            </a:r>
            <a:r>
              <a:rPr lang="en-US" dirty="0"/>
              <a:t> </a:t>
            </a:r>
            <a:r>
              <a:rPr lang="en-US" dirty="0" err="1"/>
              <a:t>bạn</a:t>
            </a:r>
            <a:r>
              <a:rPr lang="en-US" dirty="0"/>
              <a:t>?</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Cô</a:t>
            </a:r>
            <a:r>
              <a:rPr lang="en-US" dirty="0"/>
              <a:t> </a:t>
            </a:r>
            <a:r>
              <a:rPr lang="en-US" dirty="0" err="1"/>
              <a:t>ba</a:t>
            </a:r>
            <a:r>
              <a:rPr lang="en-US" dirty="0"/>
              <a:t> </a:t>
            </a:r>
            <a:r>
              <a:rPr lang="en-US" dirty="0" err="1"/>
              <a:t>muốn</a:t>
            </a:r>
            <a:r>
              <a:rPr lang="en-US" dirty="0"/>
              <a:t> </a:t>
            </a:r>
            <a:r>
              <a:rPr lang="en-US" dirty="0" err="1"/>
              <a:t>mở</a:t>
            </a:r>
            <a:r>
              <a:rPr lang="en-US" dirty="0"/>
              <a:t> </a:t>
            </a:r>
            <a:r>
              <a:rPr lang="en-US" dirty="0" err="1"/>
              <a:t>tiệm</a:t>
            </a:r>
            <a:r>
              <a:rPr lang="en-US" dirty="0"/>
              <a:t> </a:t>
            </a:r>
            <a:r>
              <a:rPr lang="en-US" dirty="0" err="1"/>
              <a:t>gội</a:t>
            </a:r>
            <a:r>
              <a:rPr lang="en-US" dirty="0"/>
              <a:t> </a:t>
            </a:r>
            <a:r>
              <a:rPr lang="en-US" dirty="0" err="1"/>
              <a:t>đầu</a:t>
            </a:r>
            <a:r>
              <a:rPr lang="en-US" dirty="0"/>
              <a:t> </a:t>
            </a:r>
            <a:r>
              <a:rPr lang="en-US" dirty="0" err="1"/>
              <a:t>nhưng</a:t>
            </a:r>
            <a:r>
              <a:rPr lang="en-US" dirty="0"/>
              <a:t> </a:t>
            </a:r>
            <a:r>
              <a:rPr lang="en-US" dirty="0" err="1"/>
              <a:t>còn</a:t>
            </a:r>
            <a:r>
              <a:rPr lang="en-US" dirty="0"/>
              <a:t> </a:t>
            </a:r>
            <a:r>
              <a:rPr lang="en-US" dirty="0" err="1"/>
              <a:t>thiếu</a:t>
            </a:r>
            <a:r>
              <a:rPr lang="en-US" dirty="0"/>
              <a:t> </a:t>
            </a:r>
            <a:r>
              <a:rPr lang="en-US" dirty="0" err="1"/>
              <a:t>một</a:t>
            </a:r>
            <a:r>
              <a:rPr lang="en-US" dirty="0"/>
              <a:t> </a:t>
            </a:r>
            <a:r>
              <a:rPr lang="en-US" dirty="0" err="1"/>
              <a:t>số</a:t>
            </a:r>
            <a:r>
              <a:rPr lang="en-US" dirty="0"/>
              <a:t> </a:t>
            </a:r>
            <a:r>
              <a:rPr lang="en-US" dirty="0" err="1"/>
              <a:t>vật</a:t>
            </a:r>
            <a:r>
              <a:rPr lang="en-US" dirty="0"/>
              <a:t> </a:t>
            </a:r>
            <a:r>
              <a:rPr lang="en-US" dirty="0" err="1"/>
              <a:t>dụng</a:t>
            </a:r>
            <a:r>
              <a:rPr lang="en-US" dirty="0"/>
              <a:t> </a:t>
            </a:r>
            <a:r>
              <a:rPr lang="en-US" dirty="0" err="1"/>
              <a:t>quan</a:t>
            </a:r>
            <a:r>
              <a:rPr lang="en-US" dirty="0"/>
              <a:t> </a:t>
            </a:r>
            <a:r>
              <a:rPr lang="en-US" dirty="0" err="1"/>
              <a:t>trọng</a:t>
            </a:r>
            <a:r>
              <a:rPr lang="en-US" dirty="0"/>
              <a:t>, </a:t>
            </a:r>
            <a:r>
              <a:rPr lang="en-US" dirty="0" err="1"/>
              <a:t>em</a:t>
            </a:r>
            <a:r>
              <a:rPr lang="en-US" dirty="0"/>
              <a:t> </a:t>
            </a:r>
            <a:r>
              <a:rPr lang="en-US" dirty="0" err="1"/>
              <a:t>hãy</a:t>
            </a:r>
            <a:r>
              <a:rPr lang="en-US" dirty="0"/>
              <a:t> </a:t>
            </a:r>
            <a:r>
              <a:rPr lang="en-US" dirty="0" err="1"/>
              <a:t>giúp</a:t>
            </a:r>
            <a:r>
              <a:rPr lang="en-US" dirty="0"/>
              <a:t> </a:t>
            </a:r>
            <a:r>
              <a:rPr lang="en-US" dirty="0" err="1"/>
              <a:t>cô</a:t>
            </a:r>
            <a:r>
              <a:rPr lang="en-US" dirty="0"/>
              <a:t> Ba </a:t>
            </a:r>
            <a:r>
              <a:rPr lang="en-US" dirty="0" err="1"/>
              <a:t>trả</a:t>
            </a:r>
            <a:r>
              <a:rPr lang="en-US" dirty="0"/>
              <a:t> </a:t>
            </a:r>
            <a:r>
              <a:rPr lang="en-US" dirty="0" err="1"/>
              <a:t>lời</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để</a:t>
            </a:r>
            <a:r>
              <a:rPr lang="en-US" dirty="0"/>
              <a:t> </a:t>
            </a:r>
            <a:r>
              <a:rPr lang="en-US" dirty="0" err="1"/>
              <a:t>mua</a:t>
            </a:r>
            <a:r>
              <a:rPr lang="en-US" dirty="0"/>
              <a:t> </a:t>
            </a:r>
            <a:r>
              <a:rPr lang="en-US" dirty="0" err="1"/>
              <a:t>sắm</a:t>
            </a:r>
            <a:r>
              <a:rPr lang="en-US" dirty="0"/>
              <a:t> </a:t>
            </a:r>
            <a:r>
              <a:rPr lang="en-US" dirty="0" err="1"/>
              <a:t>vật</a:t>
            </a:r>
            <a:r>
              <a:rPr lang="en-US" dirty="0"/>
              <a:t> </a:t>
            </a:r>
            <a:r>
              <a:rPr lang="en-US" dirty="0" err="1"/>
              <a:t>dụng</a:t>
            </a:r>
            <a:r>
              <a:rPr lang="en-US" dirty="0"/>
              <a:t> </a:t>
            </a:r>
            <a:r>
              <a:rPr lang="en-US" dirty="0" err="1"/>
              <a:t>cho</a:t>
            </a:r>
            <a:r>
              <a:rPr lang="en-US" dirty="0"/>
              <a:t> </a:t>
            </a:r>
            <a:r>
              <a:rPr lang="en-US" dirty="0" err="1"/>
              <a:t>cửa</a:t>
            </a:r>
            <a:r>
              <a:rPr lang="en-US" dirty="0"/>
              <a:t> </a:t>
            </a:r>
            <a:r>
              <a:rPr lang="en-US" dirty="0" err="1"/>
              <a:t>tiệm</a:t>
            </a:r>
            <a:r>
              <a:rPr lang="en-US" dirty="0"/>
              <a:t> </a:t>
            </a:r>
            <a:r>
              <a:rPr lang="en-US" dirty="0" err="1"/>
              <a:t>nhé</a:t>
            </a:r>
            <a:r>
              <a:rPr lang="en-US" dirty="0"/>
              <a:t>!</a:t>
            </a:r>
          </a:p>
        </p:txBody>
      </p:sp>
    </p:spTree>
    <p:extLst>
      <p:ext uri="{BB962C8B-B14F-4D97-AF65-F5344CB8AC3E}">
        <p14:creationId xmlns:p14="http://schemas.microsoft.com/office/powerpoint/2010/main" val="531111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Câu</a:t>
            </a:r>
            <a:r>
              <a:rPr lang="en-US" dirty="0"/>
              <a:t> </a:t>
            </a:r>
            <a:r>
              <a:rPr lang="en-US" dirty="0" err="1"/>
              <a:t>hỏi</a:t>
            </a:r>
            <a:r>
              <a:rPr lang="en-US" dirty="0"/>
              <a:t> </a:t>
            </a:r>
            <a:r>
              <a:rPr lang="en-US" dirty="0" err="1"/>
              <a:t>mở</a:t>
            </a:r>
            <a:r>
              <a:rPr lang="en-US" dirty="0"/>
              <a:t> </a:t>
            </a:r>
            <a:r>
              <a:rPr lang="en-US" dirty="0" err="1"/>
              <a:t>nên</a:t>
            </a:r>
            <a:r>
              <a:rPr lang="en-US" dirty="0"/>
              <a:t> </a:t>
            </a:r>
            <a:r>
              <a:rPr lang="en-US" dirty="0" err="1"/>
              <a:t>GV</a:t>
            </a:r>
            <a:r>
              <a:rPr lang="en-US" dirty="0"/>
              <a:t> </a:t>
            </a:r>
            <a:r>
              <a:rPr lang="en-US" dirty="0" err="1"/>
              <a:t>tôn</a:t>
            </a:r>
            <a:r>
              <a:rPr lang="en-US" dirty="0"/>
              <a:t> </a:t>
            </a:r>
            <a:r>
              <a:rPr lang="en-US" dirty="0" err="1"/>
              <a:t>trọng</a:t>
            </a:r>
            <a:r>
              <a:rPr lang="en-US" dirty="0"/>
              <a:t> </a:t>
            </a:r>
            <a:r>
              <a:rPr lang="en-US" dirty="0" err="1"/>
              <a:t>mọi</a:t>
            </a:r>
            <a:r>
              <a:rPr lang="en-US" dirty="0"/>
              <a:t> ý </a:t>
            </a:r>
            <a:r>
              <a:rPr lang="en-US" dirty="0" err="1"/>
              <a:t>kiến</a:t>
            </a:r>
            <a:r>
              <a:rPr lang="en-US" dirty="0"/>
              <a:t> </a:t>
            </a:r>
            <a:r>
              <a:rPr lang="en-US" dirty="0" err="1"/>
              <a:t>đúng</a:t>
            </a:r>
            <a:r>
              <a:rPr lang="en-US" dirty="0"/>
              <a:t> </a:t>
            </a:r>
            <a:r>
              <a:rPr lang="en-US" dirty="0" err="1"/>
              <a:t>và</a:t>
            </a:r>
            <a:r>
              <a:rPr lang="en-US" dirty="0"/>
              <a:t> </a:t>
            </a:r>
            <a:r>
              <a:rPr lang="en-US" dirty="0" err="1"/>
              <a:t>hợp</a:t>
            </a:r>
            <a:r>
              <a:rPr lang="en-US" dirty="0"/>
              <a:t> </a:t>
            </a:r>
            <a:r>
              <a:rPr lang="en-US" dirty="0" err="1"/>
              <a:t>lí</a:t>
            </a:r>
            <a:r>
              <a:rPr lang="en-US" dirty="0"/>
              <a:t> </a:t>
            </a:r>
            <a:r>
              <a:rPr lang="en-US" dirty="0" err="1"/>
              <a:t>từ</a:t>
            </a:r>
            <a:r>
              <a:rPr lang="en-US" dirty="0"/>
              <a:t> HS</a:t>
            </a:r>
          </a:p>
        </p:txBody>
      </p:sp>
    </p:spTree>
    <p:extLst>
      <p:ext uri="{BB962C8B-B14F-4D97-AF65-F5344CB8AC3E}">
        <p14:creationId xmlns:p14="http://schemas.microsoft.com/office/powerpoint/2010/main" val="3126646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Câu</a:t>
            </a:r>
            <a:r>
              <a:rPr lang="en-US" dirty="0"/>
              <a:t> </a:t>
            </a:r>
            <a:r>
              <a:rPr lang="en-US" dirty="0" err="1"/>
              <a:t>hỏi</a:t>
            </a:r>
            <a:r>
              <a:rPr lang="en-US" dirty="0"/>
              <a:t> </a:t>
            </a:r>
            <a:r>
              <a:rPr lang="en-US" dirty="0" err="1"/>
              <a:t>mở</a:t>
            </a:r>
            <a:r>
              <a:rPr lang="en-US" dirty="0"/>
              <a:t> </a:t>
            </a:r>
            <a:r>
              <a:rPr lang="en-US" dirty="0" err="1"/>
              <a:t>nên</a:t>
            </a:r>
            <a:r>
              <a:rPr lang="en-US" dirty="0"/>
              <a:t> </a:t>
            </a:r>
            <a:r>
              <a:rPr lang="en-US" dirty="0" err="1"/>
              <a:t>GV</a:t>
            </a:r>
            <a:r>
              <a:rPr lang="en-US" dirty="0"/>
              <a:t> </a:t>
            </a:r>
            <a:r>
              <a:rPr lang="en-US" dirty="0" err="1"/>
              <a:t>tôn</a:t>
            </a:r>
            <a:r>
              <a:rPr lang="en-US" dirty="0"/>
              <a:t> </a:t>
            </a:r>
            <a:r>
              <a:rPr lang="en-US" dirty="0" err="1"/>
              <a:t>trọng</a:t>
            </a:r>
            <a:r>
              <a:rPr lang="en-US" dirty="0"/>
              <a:t> </a:t>
            </a:r>
            <a:r>
              <a:rPr lang="en-US" dirty="0" err="1"/>
              <a:t>mọi</a:t>
            </a:r>
            <a:r>
              <a:rPr lang="en-US" dirty="0"/>
              <a:t> ý </a:t>
            </a:r>
            <a:r>
              <a:rPr lang="en-US" dirty="0" err="1"/>
              <a:t>kiến</a:t>
            </a:r>
            <a:r>
              <a:rPr lang="en-US" dirty="0"/>
              <a:t> </a:t>
            </a:r>
            <a:r>
              <a:rPr lang="en-US" dirty="0" err="1"/>
              <a:t>đúng</a:t>
            </a:r>
            <a:r>
              <a:rPr lang="en-US" dirty="0"/>
              <a:t> </a:t>
            </a:r>
            <a:r>
              <a:rPr lang="en-US" dirty="0" err="1"/>
              <a:t>và</a:t>
            </a:r>
            <a:r>
              <a:rPr lang="en-US" dirty="0"/>
              <a:t> </a:t>
            </a:r>
            <a:r>
              <a:rPr lang="en-US" dirty="0" err="1"/>
              <a:t>hợp</a:t>
            </a:r>
            <a:r>
              <a:rPr lang="en-US" dirty="0"/>
              <a:t> </a:t>
            </a:r>
            <a:r>
              <a:rPr lang="en-US" dirty="0" err="1"/>
              <a:t>lí</a:t>
            </a:r>
            <a:r>
              <a:rPr lang="en-US" dirty="0"/>
              <a:t> </a:t>
            </a:r>
            <a:r>
              <a:rPr lang="en-US" dirty="0" err="1"/>
              <a:t>từ</a:t>
            </a:r>
            <a:r>
              <a:rPr lang="en-US" dirty="0"/>
              <a:t> HS</a:t>
            </a:r>
          </a:p>
        </p:txBody>
      </p:sp>
    </p:spTree>
    <p:extLst>
      <p:ext uri="{BB962C8B-B14F-4D97-AF65-F5344CB8AC3E}">
        <p14:creationId xmlns:p14="http://schemas.microsoft.com/office/powerpoint/2010/main" val="1499348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Câu</a:t>
            </a:r>
            <a:r>
              <a:rPr lang="en-US" dirty="0"/>
              <a:t> </a:t>
            </a:r>
            <a:r>
              <a:rPr lang="en-US" dirty="0" err="1"/>
              <a:t>hỏi</a:t>
            </a:r>
            <a:r>
              <a:rPr lang="en-US" dirty="0"/>
              <a:t> </a:t>
            </a:r>
            <a:r>
              <a:rPr lang="en-US" dirty="0" err="1"/>
              <a:t>mở</a:t>
            </a:r>
            <a:r>
              <a:rPr lang="en-US" dirty="0"/>
              <a:t> </a:t>
            </a:r>
            <a:r>
              <a:rPr lang="en-US" dirty="0" err="1"/>
              <a:t>nên</a:t>
            </a:r>
            <a:r>
              <a:rPr lang="en-US" dirty="0"/>
              <a:t> </a:t>
            </a:r>
            <a:r>
              <a:rPr lang="en-US" dirty="0" err="1"/>
              <a:t>GV</a:t>
            </a:r>
            <a:r>
              <a:rPr lang="en-US" dirty="0"/>
              <a:t> </a:t>
            </a:r>
            <a:r>
              <a:rPr lang="en-US" dirty="0" err="1"/>
              <a:t>tôn</a:t>
            </a:r>
            <a:r>
              <a:rPr lang="en-US" dirty="0"/>
              <a:t> </a:t>
            </a:r>
            <a:r>
              <a:rPr lang="en-US" dirty="0" err="1"/>
              <a:t>trọng</a:t>
            </a:r>
            <a:r>
              <a:rPr lang="en-US" dirty="0"/>
              <a:t> </a:t>
            </a:r>
            <a:r>
              <a:rPr lang="en-US" dirty="0" err="1"/>
              <a:t>mọi</a:t>
            </a:r>
            <a:r>
              <a:rPr lang="en-US" dirty="0"/>
              <a:t> ý </a:t>
            </a:r>
            <a:r>
              <a:rPr lang="en-US" dirty="0" err="1"/>
              <a:t>kiến</a:t>
            </a:r>
            <a:r>
              <a:rPr lang="en-US" dirty="0"/>
              <a:t> </a:t>
            </a:r>
            <a:r>
              <a:rPr lang="en-US" dirty="0" err="1"/>
              <a:t>đúng</a:t>
            </a:r>
            <a:r>
              <a:rPr lang="en-US" dirty="0"/>
              <a:t> </a:t>
            </a:r>
            <a:r>
              <a:rPr lang="en-US" dirty="0" err="1"/>
              <a:t>và</a:t>
            </a:r>
            <a:r>
              <a:rPr lang="en-US" dirty="0"/>
              <a:t> </a:t>
            </a:r>
            <a:r>
              <a:rPr lang="en-US" dirty="0" err="1"/>
              <a:t>hợp</a:t>
            </a:r>
            <a:r>
              <a:rPr lang="en-US" dirty="0"/>
              <a:t> </a:t>
            </a:r>
            <a:r>
              <a:rPr lang="en-US" dirty="0" err="1"/>
              <a:t>lí</a:t>
            </a:r>
            <a:r>
              <a:rPr lang="en-US" dirty="0"/>
              <a:t> </a:t>
            </a:r>
            <a:r>
              <a:rPr lang="en-US" dirty="0" err="1"/>
              <a:t>từ</a:t>
            </a:r>
            <a:r>
              <a:rPr lang="en-US" dirty="0"/>
              <a:t> HS</a:t>
            </a:r>
          </a:p>
        </p:txBody>
      </p:sp>
    </p:spTree>
    <p:extLst>
      <p:ext uri="{BB962C8B-B14F-4D97-AF65-F5344CB8AC3E}">
        <p14:creationId xmlns:p14="http://schemas.microsoft.com/office/powerpoint/2010/main" val="2156675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p:txBody>
      </p:sp>
    </p:spTree>
    <p:extLst>
      <p:ext uri="{BB962C8B-B14F-4D97-AF65-F5344CB8AC3E}">
        <p14:creationId xmlns:p14="http://schemas.microsoft.com/office/powerpoint/2010/main" val="1852664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Em</a:t>
            </a:r>
            <a:r>
              <a:rPr lang="en-US" dirty="0"/>
              <a:t> </a:t>
            </a:r>
            <a:r>
              <a:rPr lang="en-US" dirty="0" err="1"/>
              <a:t>cần</a:t>
            </a:r>
            <a:r>
              <a:rPr lang="en-US" dirty="0"/>
              <a:t> </a:t>
            </a:r>
            <a:r>
              <a:rPr lang="en-US" dirty="0" err="1"/>
              <a:t>tắm</a:t>
            </a:r>
            <a:r>
              <a:rPr lang="en-US" dirty="0"/>
              <a:t> </a:t>
            </a:r>
            <a:r>
              <a:rPr lang="en-US" dirty="0" err="1"/>
              <a:t>gội</a:t>
            </a:r>
            <a:r>
              <a:rPr lang="en-US" dirty="0"/>
              <a:t> </a:t>
            </a:r>
            <a:r>
              <a:rPr lang="en-US" dirty="0" err="1"/>
              <a:t>hằng</a:t>
            </a:r>
            <a:r>
              <a:rPr lang="en-US" dirty="0"/>
              <a:t> </a:t>
            </a:r>
            <a:r>
              <a:rPr lang="en-US" dirty="0" err="1"/>
              <a:t>ngày</a:t>
            </a:r>
            <a:r>
              <a:rPr lang="en-US" dirty="0"/>
              <a:t>.</a:t>
            </a:r>
          </a:p>
          <a:p>
            <a:pPr marL="0" lvl="0" indent="0" algn="l" rtl="0">
              <a:spcBef>
                <a:spcPts val="0"/>
              </a:spcBef>
              <a:spcAft>
                <a:spcPts val="0"/>
              </a:spcAft>
              <a:buNone/>
            </a:pPr>
            <a:r>
              <a:rPr lang="en-US" dirty="0" err="1"/>
              <a:t>GV</a:t>
            </a:r>
            <a:r>
              <a:rPr lang="en-US" dirty="0"/>
              <a:t> </a:t>
            </a:r>
            <a:r>
              <a:rPr lang="en-US" dirty="0" err="1"/>
              <a:t>dẫn</a:t>
            </a:r>
            <a:r>
              <a:rPr lang="en-US" dirty="0"/>
              <a:t> </a:t>
            </a:r>
            <a:r>
              <a:rPr lang="en-US" dirty="0" err="1"/>
              <a:t>dắt</a:t>
            </a:r>
            <a:r>
              <a:rPr lang="en-US" dirty="0"/>
              <a:t> </a:t>
            </a:r>
            <a:r>
              <a:rPr lang="en-US" dirty="0" err="1"/>
              <a:t>vào</a:t>
            </a:r>
            <a:r>
              <a:rPr lang="en-US" dirty="0"/>
              <a:t> </a:t>
            </a:r>
            <a:r>
              <a:rPr lang="en-US" dirty="0" err="1"/>
              <a:t>bài</a:t>
            </a:r>
            <a:r>
              <a:rPr lang="en-US" dirty="0"/>
              <a:t> </a:t>
            </a:r>
            <a:r>
              <a:rPr lang="en-US" dirty="0" err="1"/>
              <a:t>mới</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4185d1acc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24185d1ac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Annifont" panose="020B0603050302020204" pitchFamily="34" charset="0"/>
              </a:rPr>
              <a:t>Kho ppt Phan Linh_0916.604.268</a:t>
            </a:r>
          </a:p>
          <a:p>
            <a:pPr marL="0" lvl="0" indent="0" algn="l" rtl="0">
              <a:spcBef>
                <a:spcPts val="0"/>
              </a:spcBef>
              <a:spcAft>
                <a:spcPts val="0"/>
              </a:spcAft>
              <a:buNone/>
            </a:pPr>
            <a:endParaRPr/>
          </a:p>
        </p:txBody>
      </p:sp>
    </p:spTree>
    <p:extLst>
      <p:ext uri="{BB962C8B-B14F-4D97-AF65-F5344CB8AC3E}">
        <p14:creationId xmlns:p14="http://schemas.microsoft.com/office/powerpoint/2010/main" val="2605271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quan</a:t>
            </a:r>
            <a:r>
              <a:rPr lang="en-US" dirty="0"/>
              <a:t> </a:t>
            </a:r>
            <a:r>
              <a:rPr lang="en-US" dirty="0" err="1"/>
              <a:t>sát</a:t>
            </a:r>
            <a:r>
              <a:rPr lang="en-US" dirty="0"/>
              <a:t> </a:t>
            </a:r>
            <a:r>
              <a:rPr lang="en-US" dirty="0" err="1"/>
              <a:t>tranh</a:t>
            </a:r>
            <a:r>
              <a:rPr lang="en-US" dirty="0"/>
              <a:t>, </a:t>
            </a:r>
            <a:r>
              <a:rPr lang="en-US" dirty="0" err="1"/>
              <a:t>cho</a:t>
            </a:r>
            <a:r>
              <a:rPr lang="en-US" dirty="0"/>
              <a:t> </a:t>
            </a:r>
            <a:r>
              <a:rPr lang="en-US" dirty="0" err="1"/>
              <a:t>biết</a:t>
            </a:r>
            <a:r>
              <a:rPr lang="en-US" dirty="0"/>
              <a:t> </a:t>
            </a:r>
            <a:r>
              <a:rPr lang="en-US" dirty="0" err="1"/>
              <a:t>bạn</a:t>
            </a:r>
            <a:r>
              <a:rPr lang="en-US" dirty="0"/>
              <a:t> </a:t>
            </a:r>
            <a:r>
              <a:rPr lang="en-US" dirty="0" err="1"/>
              <a:t>nào</a:t>
            </a:r>
            <a:r>
              <a:rPr lang="en-US" dirty="0"/>
              <a:t> </a:t>
            </a:r>
            <a:r>
              <a:rPr lang="en-US" dirty="0" err="1"/>
              <a:t>sạch</a:t>
            </a:r>
            <a:r>
              <a:rPr lang="en-US" dirty="0"/>
              <a:t> </a:t>
            </a:r>
            <a:r>
              <a:rPr lang="en-US" dirty="0" err="1"/>
              <a:t>sẽ</a:t>
            </a:r>
            <a:r>
              <a:rPr lang="en-US" dirty="0"/>
              <a:t> </a:t>
            </a:r>
            <a:r>
              <a:rPr lang="en-US" dirty="0" err="1"/>
              <a:t>hơn</a:t>
            </a:r>
            <a:r>
              <a:rPr lang="en-US" dirty="0"/>
              <a:t> </a:t>
            </a:r>
            <a:r>
              <a:rPr lang="en-US" dirty="0" err="1"/>
              <a:t>và</a:t>
            </a:r>
            <a:r>
              <a:rPr lang="en-US" dirty="0"/>
              <a:t> </a:t>
            </a:r>
            <a:r>
              <a:rPr lang="en-US" dirty="0" err="1"/>
              <a:t>nêu</a:t>
            </a:r>
            <a:r>
              <a:rPr lang="en-US" dirty="0"/>
              <a:t> </a:t>
            </a:r>
            <a:r>
              <a:rPr lang="en-US" dirty="0" err="1"/>
              <a:t>lí</a:t>
            </a:r>
            <a:r>
              <a:rPr lang="en-US" dirty="0"/>
              <a:t> do </a:t>
            </a:r>
            <a:r>
              <a:rPr lang="en-US" dirty="0" err="1"/>
              <a:t>vì</a:t>
            </a:r>
            <a:r>
              <a:rPr lang="en-US" dirty="0"/>
              <a:t> </a:t>
            </a:r>
            <a:r>
              <a:rPr lang="en-US" dirty="0" err="1"/>
              <a:t>sao</a:t>
            </a:r>
            <a:r>
              <a:rPr lang="en-US" dirty="0"/>
              <a:t> </a:t>
            </a:r>
            <a:r>
              <a:rPr lang="en-US" dirty="0" err="1"/>
              <a:t>em</a:t>
            </a:r>
            <a:r>
              <a:rPr lang="en-US" dirty="0"/>
              <a:t> </a:t>
            </a:r>
            <a:r>
              <a:rPr lang="en-US" dirty="0" err="1"/>
              <a:t>biết</a:t>
            </a:r>
            <a:r>
              <a:rPr lang="en-US" dirty="0"/>
              <a:t>, </a:t>
            </a:r>
            <a:r>
              <a:rPr lang="en-US" dirty="0" err="1"/>
              <a:t>GV</a:t>
            </a:r>
            <a:r>
              <a:rPr lang="en-US" dirty="0"/>
              <a:t> </a:t>
            </a:r>
            <a:r>
              <a:rPr lang="en-US" dirty="0" err="1"/>
              <a:t>có</a:t>
            </a:r>
            <a:r>
              <a:rPr lang="en-US" dirty="0"/>
              <a:t> </a:t>
            </a:r>
            <a:r>
              <a:rPr lang="en-US" dirty="0" err="1"/>
              <a:t>thể</a:t>
            </a:r>
            <a:r>
              <a:rPr lang="en-US" dirty="0"/>
              <a:t> </a:t>
            </a:r>
            <a:r>
              <a:rPr lang="en-US" dirty="0" err="1"/>
              <a:t>cho</a:t>
            </a:r>
            <a:r>
              <a:rPr lang="en-US" dirty="0"/>
              <a:t> HS so </a:t>
            </a:r>
            <a:r>
              <a:rPr lang="en-US" dirty="0" err="1"/>
              <a:t>sánh</a:t>
            </a:r>
            <a:r>
              <a:rPr lang="en-US" dirty="0"/>
              <a:t> </a:t>
            </a:r>
            <a:r>
              <a:rPr lang="en-US" dirty="0" err="1"/>
              <a:t>giữa</a:t>
            </a:r>
            <a:r>
              <a:rPr lang="en-US" dirty="0"/>
              <a:t> 2 </a:t>
            </a:r>
            <a:r>
              <a:rPr lang="en-US" dirty="0" err="1"/>
              <a:t>bạn</a:t>
            </a:r>
            <a:r>
              <a:rPr lang="en-US" dirty="0"/>
              <a:t> </a:t>
            </a:r>
            <a:r>
              <a:rPr lang="en-US" dirty="0" err="1"/>
              <a:t>cuàng</a:t>
            </a:r>
            <a:r>
              <a:rPr lang="en-US" dirty="0"/>
              <a:t> </a:t>
            </a:r>
            <a:r>
              <a:rPr lang="en-US" dirty="0" err="1"/>
              <a:t>mặc</a:t>
            </a:r>
            <a:r>
              <a:rPr lang="en-US" dirty="0"/>
              <a:t> 1 </a:t>
            </a:r>
            <a:r>
              <a:rPr lang="en-US" dirty="0" err="1"/>
              <a:t>bộ</a:t>
            </a:r>
            <a:r>
              <a:rPr lang="en-US" dirty="0"/>
              <a:t> </a:t>
            </a:r>
            <a:r>
              <a:rPr lang="en-US" dirty="0" err="1"/>
              <a:t>đồ</a:t>
            </a:r>
            <a:r>
              <a:rPr lang="en-US" dirty="0"/>
              <a:t> </a:t>
            </a:r>
            <a:r>
              <a:rPr lang="en-US" dirty="0" err="1"/>
              <a:t>nhưng</a:t>
            </a:r>
            <a:r>
              <a:rPr lang="en-US" dirty="0"/>
              <a:t> </a:t>
            </a:r>
            <a:r>
              <a:rPr lang="en-US" dirty="0" err="1"/>
              <a:t>nhìn</a:t>
            </a:r>
            <a:r>
              <a:rPr lang="en-US" dirty="0"/>
              <a:t> </a:t>
            </a:r>
            <a:r>
              <a:rPr lang="en-US" dirty="0" err="1"/>
              <a:t>bạn</a:t>
            </a:r>
            <a:r>
              <a:rPr lang="en-US" dirty="0"/>
              <a:t> </a:t>
            </a:r>
            <a:r>
              <a:rPr lang="en-US" dirty="0" err="1"/>
              <a:t>nào</a:t>
            </a:r>
            <a:r>
              <a:rPr lang="en-US" dirty="0"/>
              <a:t> </a:t>
            </a:r>
            <a:r>
              <a:rPr lang="en-US" dirty="0" err="1"/>
              <a:t>em</a:t>
            </a:r>
            <a:r>
              <a:rPr lang="en-US" dirty="0"/>
              <a:t> </a:t>
            </a:r>
            <a:r>
              <a:rPr lang="en-US" dirty="0" err="1"/>
              <a:t>thấy</a:t>
            </a:r>
            <a:r>
              <a:rPr lang="en-US" dirty="0"/>
              <a:t> </a:t>
            </a:r>
            <a:r>
              <a:rPr lang="en-US" dirty="0" err="1"/>
              <a:t>sạch</a:t>
            </a:r>
            <a:r>
              <a:rPr lang="en-US" dirty="0"/>
              <a:t> </a:t>
            </a:r>
            <a:r>
              <a:rPr lang="en-US" dirty="0" err="1"/>
              <a:t>sẽ</a:t>
            </a:r>
            <a:r>
              <a:rPr lang="en-US" dirty="0"/>
              <a:t> </a:t>
            </a:r>
            <a:r>
              <a:rPr lang="en-US" dirty="0" err="1"/>
              <a:t>hơn</a:t>
            </a:r>
            <a:r>
              <a:rPr lang="en-US" dirty="0"/>
              <a:t>…., </a:t>
            </a:r>
            <a:r>
              <a:rPr lang="en-US" dirty="0" err="1"/>
              <a:t>sau</a:t>
            </a:r>
            <a:r>
              <a:rPr lang="en-US" dirty="0"/>
              <a:t> </a:t>
            </a:r>
            <a:r>
              <a:rPr lang="en-US" dirty="0" err="1"/>
              <a:t>đó</a:t>
            </a:r>
            <a:r>
              <a:rPr lang="en-US" dirty="0"/>
              <a:t> </a:t>
            </a:r>
            <a:r>
              <a:rPr lang="en-US" dirty="0" err="1"/>
              <a:t>GV</a:t>
            </a:r>
            <a:r>
              <a:rPr lang="en-US" dirty="0"/>
              <a:t> </a:t>
            </a:r>
            <a:r>
              <a:rPr lang="en-US" dirty="0" err="1"/>
              <a:t>có</a:t>
            </a:r>
            <a:r>
              <a:rPr lang="en-US" dirty="0"/>
              <a:t> </a:t>
            </a:r>
            <a:r>
              <a:rPr lang="en-US" dirty="0" err="1"/>
              <a:t>thể</a:t>
            </a:r>
            <a:r>
              <a:rPr lang="en-US" dirty="0"/>
              <a:t> </a:t>
            </a:r>
            <a:r>
              <a:rPr lang="en-US" dirty="0" err="1"/>
              <a:t>đố</a:t>
            </a:r>
            <a:r>
              <a:rPr lang="en-US" dirty="0"/>
              <a:t> “</a:t>
            </a:r>
            <a:r>
              <a:rPr lang="en-US" dirty="0" err="1"/>
              <a:t>em</a:t>
            </a:r>
            <a:r>
              <a:rPr lang="en-US" dirty="0"/>
              <a:t> </a:t>
            </a:r>
            <a:r>
              <a:rPr lang="en-US" dirty="0" err="1"/>
              <a:t>có</a:t>
            </a:r>
            <a:r>
              <a:rPr lang="en-US" dirty="0"/>
              <a:t> </a:t>
            </a:r>
            <a:r>
              <a:rPr lang="en-US" dirty="0" err="1"/>
              <a:t>biết</a:t>
            </a:r>
            <a:r>
              <a:rPr lang="en-US" dirty="0"/>
              <a:t> </a:t>
            </a:r>
            <a:r>
              <a:rPr lang="en-US" dirty="0" err="1"/>
              <a:t>vì</a:t>
            </a:r>
            <a:r>
              <a:rPr lang="en-US" dirty="0"/>
              <a:t> </a:t>
            </a:r>
            <a:r>
              <a:rPr lang="en-US" dirty="0" err="1"/>
              <a:t>sao</a:t>
            </a:r>
            <a:r>
              <a:rPr lang="en-US" dirty="0"/>
              <a:t> </a:t>
            </a:r>
            <a:r>
              <a:rPr lang="en-US" dirty="0" err="1"/>
              <a:t>bạn</a:t>
            </a:r>
            <a:r>
              <a:rPr lang="en-US" dirty="0"/>
              <a:t> </a:t>
            </a:r>
            <a:r>
              <a:rPr lang="en-US" dirty="0" err="1"/>
              <a:t>số</a:t>
            </a:r>
            <a:r>
              <a:rPr lang="en-US" dirty="0"/>
              <a:t> 1 </a:t>
            </a:r>
            <a:r>
              <a:rPr lang="en-US" dirty="0" err="1"/>
              <a:t>lại</a:t>
            </a:r>
            <a:r>
              <a:rPr lang="en-US" dirty="0"/>
              <a:t> </a:t>
            </a:r>
            <a:r>
              <a:rPr lang="en-US" dirty="0" err="1"/>
              <a:t>trông</a:t>
            </a:r>
            <a:r>
              <a:rPr lang="en-US" dirty="0"/>
              <a:t> </a:t>
            </a:r>
            <a:r>
              <a:rPr lang="en-US" dirty="0" err="1"/>
              <a:t>sạch</a:t>
            </a:r>
            <a:r>
              <a:rPr lang="en-US" dirty="0"/>
              <a:t> </a:t>
            </a:r>
            <a:r>
              <a:rPr lang="en-US" dirty="0" err="1"/>
              <a:t>sẽ</a:t>
            </a:r>
            <a:r>
              <a:rPr lang="en-US" dirty="0"/>
              <a:t> </a:t>
            </a:r>
            <a:r>
              <a:rPr lang="en-US" dirty="0" err="1"/>
              <a:t>như</a:t>
            </a:r>
            <a:r>
              <a:rPr lang="en-US" dirty="0"/>
              <a:t> </a:t>
            </a:r>
            <a:r>
              <a:rPr lang="en-US" dirty="0" err="1"/>
              <a:t>vậy</a:t>
            </a:r>
            <a:r>
              <a:rPr lang="en-US" dirty="0"/>
              <a:t> ko? </a:t>
            </a:r>
            <a:r>
              <a:rPr lang="en-US" dirty="0" err="1"/>
              <a:t>Vì</a:t>
            </a:r>
            <a:r>
              <a:rPr lang="en-US" dirty="0"/>
              <a:t> </a:t>
            </a:r>
            <a:r>
              <a:rPr lang="en-US" dirty="0" err="1"/>
              <a:t>bạn</a:t>
            </a:r>
            <a:r>
              <a:rPr lang="en-US" dirty="0"/>
              <a:t> </a:t>
            </a:r>
            <a:r>
              <a:rPr lang="en-US" dirty="0" err="1"/>
              <a:t>ấy</a:t>
            </a:r>
            <a:r>
              <a:rPr lang="en-US" dirty="0"/>
              <a:t> </a:t>
            </a:r>
            <a:r>
              <a:rPr lang="en-US" dirty="0" err="1"/>
              <a:t>biết</a:t>
            </a:r>
            <a:r>
              <a:rPr lang="en-US" dirty="0"/>
              <a:t> </a:t>
            </a:r>
            <a:r>
              <a:rPr lang="en-US" dirty="0" err="1"/>
              <a:t>tắm</a:t>
            </a:r>
            <a:r>
              <a:rPr lang="en-US" dirty="0"/>
              <a:t> </a:t>
            </a:r>
            <a:r>
              <a:rPr lang="en-US" dirty="0" err="1"/>
              <a:t>gội</a:t>
            </a:r>
            <a:r>
              <a:rPr lang="en-US" dirty="0"/>
              <a:t> </a:t>
            </a:r>
            <a:r>
              <a:rPr lang="en-US" dirty="0" err="1"/>
              <a:t>mỗi</a:t>
            </a:r>
            <a:r>
              <a:rPr lang="en-US" dirty="0"/>
              <a:t> </a:t>
            </a:r>
            <a:r>
              <a:rPr lang="en-US" dirty="0" err="1"/>
              <a:t>ngày</a:t>
            </a:r>
            <a:r>
              <a:rPr lang="en-US" dirty="0"/>
              <a:t>. </a:t>
            </a:r>
            <a:r>
              <a:rPr lang="en-US" dirty="0" err="1"/>
              <a:t>Vậy</a:t>
            </a:r>
            <a:r>
              <a:rPr lang="en-US" dirty="0"/>
              <a:t> </a:t>
            </a:r>
            <a:r>
              <a:rPr lang="en-US" dirty="0" err="1"/>
              <a:t>vì</a:t>
            </a:r>
            <a:r>
              <a:rPr lang="en-US" dirty="0"/>
              <a:t> </a:t>
            </a:r>
            <a:r>
              <a:rPr lang="en-US" dirty="0" err="1"/>
              <a:t>sao</a:t>
            </a:r>
            <a:r>
              <a:rPr lang="en-US" dirty="0"/>
              <a:t> </a:t>
            </a:r>
            <a:r>
              <a:rPr lang="en-US" dirty="0" err="1"/>
              <a:t>chúng</a:t>
            </a:r>
            <a:r>
              <a:rPr lang="en-US" dirty="0"/>
              <a:t> ta </a:t>
            </a:r>
            <a:r>
              <a:rPr lang="en-US" dirty="0" err="1"/>
              <a:t>cần</a:t>
            </a:r>
            <a:r>
              <a:rPr lang="en-US" dirty="0"/>
              <a:t> </a:t>
            </a:r>
            <a:r>
              <a:rPr lang="en-US" dirty="0" err="1"/>
              <a:t>tắm</a:t>
            </a:r>
            <a:r>
              <a:rPr lang="en-US" dirty="0"/>
              <a:t> </a:t>
            </a:r>
            <a:r>
              <a:rPr lang="en-US" dirty="0" err="1"/>
              <a:t>gội</a:t>
            </a:r>
            <a:r>
              <a:rPr lang="en-US" dirty="0"/>
              <a:t> </a:t>
            </a:r>
            <a:r>
              <a:rPr lang="en-US" dirty="0" err="1"/>
              <a:t>hằng</a:t>
            </a:r>
            <a:r>
              <a:rPr lang="en-US" dirty="0"/>
              <a:t> </a:t>
            </a:r>
            <a:r>
              <a:rPr lang="en-US" dirty="0" err="1"/>
              <a:t>ngày</a:t>
            </a:r>
            <a:r>
              <a:rPr lang="en-US" dirty="0"/>
              <a:t>?</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075350"/>
            <a:ext cx="5447400" cy="25908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6500"/>
              <a:buFont typeface="Golos Text ExtraBold"/>
              <a:buNone/>
              <a:defRPr sz="6500">
                <a:latin typeface="Golos Text ExtraBold"/>
                <a:ea typeface="Golos Text ExtraBold"/>
                <a:cs typeface="Golos Text ExtraBold"/>
                <a:sym typeface="Golos Text ExtraBold"/>
              </a:defRPr>
            </a:lvl1pPr>
            <a:lvl2pPr lvl="1">
              <a:spcBef>
                <a:spcPts val="0"/>
              </a:spcBef>
              <a:spcAft>
                <a:spcPts val="0"/>
              </a:spcAft>
              <a:buClr>
                <a:srgbClr val="191919"/>
              </a:buClr>
              <a:buSzPts val="5200"/>
              <a:buNone/>
              <a:defRPr sz="5200">
                <a:solidFill>
                  <a:srgbClr val="191919"/>
                </a:solidFill>
              </a:defRPr>
            </a:lvl2pPr>
            <a:lvl3pPr lvl="2">
              <a:spcBef>
                <a:spcPts val="0"/>
              </a:spcBef>
              <a:spcAft>
                <a:spcPts val="0"/>
              </a:spcAft>
              <a:buClr>
                <a:srgbClr val="191919"/>
              </a:buClr>
              <a:buSzPts val="5200"/>
              <a:buNone/>
              <a:defRPr sz="5200">
                <a:solidFill>
                  <a:srgbClr val="191919"/>
                </a:solidFill>
              </a:defRPr>
            </a:lvl3pPr>
            <a:lvl4pPr lvl="3">
              <a:spcBef>
                <a:spcPts val="0"/>
              </a:spcBef>
              <a:spcAft>
                <a:spcPts val="0"/>
              </a:spcAft>
              <a:buClr>
                <a:srgbClr val="191919"/>
              </a:buClr>
              <a:buSzPts val="5200"/>
              <a:buNone/>
              <a:defRPr sz="5200">
                <a:solidFill>
                  <a:srgbClr val="191919"/>
                </a:solidFill>
              </a:defRPr>
            </a:lvl4pPr>
            <a:lvl5pPr lvl="4">
              <a:spcBef>
                <a:spcPts val="0"/>
              </a:spcBef>
              <a:spcAft>
                <a:spcPts val="0"/>
              </a:spcAft>
              <a:buClr>
                <a:srgbClr val="191919"/>
              </a:buClr>
              <a:buSzPts val="5200"/>
              <a:buNone/>
              <a:defRPr sz="5200">
                <a:solidFill>
                  <a:srgbClr val="191919"/>
                </a:solidFill>
              </a:defRPr>
            </a:lvl5pPr>
            <a:lvl6pPr lvl="5">
              <a:spcBef>
                <a:spcPts val="0"/>
              </a:spcBef>
              <a:spcAft>
                <a:spcPts val="0"/>
              </a:spcAft>
              <a:buClr>
                <a:srgbClr val="191919"/>
              </a:buClr>
              <a:buSzPts val="5200"/>
              <a:buNone/>
              <a:defRPr sz="5200">
                <a:solidFill>
                  <a:srgbClr val="191919"/>
                </a:solidFill>
              </a:defRPr>
            </a:lvl6pPr>
            <a:lvl7pPr lvl="6">
              <a:spcBef>
                <a:spcPts val="0"/>
              </a:spcBef>
              <a:spcAft>
                <a:spcPts val="0"/>
              </a:spcAft>
              <a:buClr>
                <a:srgbClr val="191919"/>
              </a:buClr>
              <a:buSzPts val="5200"/>
              <a:buNone/>
              <a:defRPr sz="5200">
                <a:solidFill>
                  <a:srgbClr val="191919"/>
                </a:solidFill>
              </a:defRPr>
            </a:lvl7pPr>
            <a:lvl8pPr lvl="7">
              <a:spcBef>
                <a:spcPts val="0"/>
              </a:spcBef>
              <a:spcAft>
                <a:spcPts val="0"/>
              </a:spcAft>
              <a:buClr>
                <a:srgbClr val="191919"/>
              </a:buClr>
              <a:buSzPts val="5200"/>
              <a:buNone/>
              <a:defRPr sz="5200">
                <a:solidFill>
                  <a:srgbClr val="191919"/>
                </a:solidFill>
              </a:defRPr>
            </a:lvl8pPr>
            <a:lvl9pPr lvl="8">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706900"/>
            <a:ext cx="35373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Font typeface="Assistant"/>
              <a:buNone/>
              <a:defRPr sz="1600">
                <a:latin typeface="Assistant"/>
                <a:ea typeface="Assistant"/>
                <a:cs typeface="Assistant"/>
                <a:sym typeface="Assistant"/>
              </a:defRPr>
            </a:lvl1pPr>
            <a:lvl2pPr lvl="1">
              <a:lnSpc>
                <a:spcPct val="100000"/>
              </a:lnSpc>
              <a:spcBef>
                <a:spcPts val="0"/>
              </a:spcBef>
              <a:spcAft>
                <a:spcPts val="0"/>
              </a:spcAft>
              <a:buSzPts val="1800"/>
              <a:buFont typeface="Assistant"/>
              <a:buNone/>
              <a:defRPr sz="1800">
                <a:latin typeface="Assistant"/>
                <a:ea typeface="Assistant"/>
                <a:cs typeface="Assistant"/>
                <a:sym typeface="Assistant"/>
              </a:defRPr>
            </a:lvl2pPr>
            <a:lvl3pPr lvl="2">
              <a:lnSpc>
                <a:spcPct val="100000"/>
              </a:lnSpc>
              <a:spcBef>
                <a:spcPts val="0"/>
              </a:spcBef>
              <a:spcAft>
                <a:spcPts val="0"/>
              </a:spcAft>
              <a:buSzPts val="1800"/>
              <a:buFont typeface="Assistant"/>
              <a:buNone/>
              <a:defRPr sz="1800">
                <a:latin typeface="Assistant"/>
                <a:ea typeface="Assistant"/>
                <a:cs typeface="Assistant"/>
                <a:sym typeface="Assistant"/>
              </a:defRPr>
            </a:lvl3pPr>
            <a:lvl4pPr lvl="3">
              <a:lnSpc>
                <a:spcPct val="100000"/>
              </a:lnSpc>
              <a:spcBef>
                <a:spcPts val="0"/>
              </a:spcBef>
              <a:spcAft>
                <a:spcPts val="0"/>
              </a:spcAft>
              <a:buSzPts val="1800"/>
              <a:buFont typeface="Assistant"/>
              <a:buNone/>
              <a:defRPr sz="1800">
                <a:latin typeface="Assistant"/>
                <a:ea typeface="Assistant"/>
                <a:cs typeface="Assistant"/>
                <a:sym typeface="Assistant"/>
              </a:defRPr>
            </a:lvl4pPr>
            <a:lvl5pPr lvl="4">
              <a:lnSpc>
                <a:spcPct val="100000"/>
              </a:lnSpc>
              <a:spcBef>
                <a:spcPts val="0"/>
              </a:spcBef>
              <a:spcAft>
                <a:spcPts val="0"/>
              </a:spcAft>
              <a:buSzPts val="1800"/>
              <a:buFont typeface="Assistant"/>
              <a:buNone/>
              <a:defRPr sz="1800">
                <a:latin typeface="Assistant"/>
                <a:ea typeface="Assistant"/>
                <a:cs typeface="Assistant"/>
                <a:sym typeface="Assistant"/>
              </a:defRPr>
            </a:lvl5pPr>
            <a:lvl6pPr lvl="5">
              <a:lnSpc>
                <a:spcPct val="100000"/>
              </a:lnSpc>
              <a:spcBef>
                <a:spcPts val="0"/>
              </a:spcBef>
              <a:spcAft>
                <a:spcPts val="0"/>
              </a:spcAft>
              <a:buSzPts val="1800"/>
              <a:buFont typeface="Assistant"/>
              <a:buNone/>
              <a:defRPr sz="1800">
                <a:latin typeface="Assistant"/>
                <a:ea typeface="Assistant"/>
                <a:cs typeface="Assistant"/>
                <a:sym typeface="Assistant"/>
              </a:defRPr>
            </a:lvl6pPr>
            <a:lvl7pPr lvl="6">
              <a:lnSpc>
                <a:spcPct val="100000"/>
              </a:lnSpc>
              <a:spcBef>
                <a:spcPts val="0"/>
              </a:spcBef>
              <a:spcAft>
                <a:spcPts val="0"/>
              </a:spcAft>
              <a:buSzPts val="1800"/>
              <a:buFont typeface="Assistant"/>
              <a:buNone/>
              <a:defRPr sz="1800">
                <a:latin typeface="Assistant"/>
                <a:ea typeface="Assistant"/>
                <a:cs typeface="Assistant"/>
                <a:sym typeface="Assistant"/>
              </a:defRPr>
            </a:lvl7pPr>
            <a:lvl8pPr lvl="7">
              <a:lnSpc>
                <a:spcPct val="100000"/>
              </a:lnSpc>
              <a:spcBef>
                <a:spcPts val="0"/>
              </a:spcBef>
              <a:spcAft>
                <a:spcPts val="0"/>
              </a:spcAft>
              <a:buSzPts val="1800"/>
              <a:buFont typeface="Assistant"/>
              <a:buNone/>
              <a:defRPr sz="1800">
                <a:latin typeface="Assistant"/>
                <a:ea typeface="Assistant"/>
                <a:cs typeface="Assistant"/>
                <a:sym typeface="Assistant"/>
              </a:defRPr>
            </a:lvl8pPr>
            <a:lvl9pPr lvl="8">
              <a:lnSpc>
                <a:spcPct val="100000"/>
              </a:lnSpc>
              <a:spcBef>
                <a:spcPts val="0"/>
              </a:spcBef>
              <a:spcAft>
                <a:spcPts val="0"/>
              </a:spcAft>
              <a:buSzPts val="1800"/>
              <a:buFont typeface="Assistant"/>
              <a:buNone/>
              <a:defRPr sz="1800">
                <a:latin typeface="Assistant"/>
                <a:ea typeface="Assistant"/>
                <a:cs typeface="Assistant"/>
                <a:sym typeface="Assistant"/>
              </a:defRPr>
            </a:lvl9pPr>
          </a:lstStyle>
          <a:p>
            <a:endParaRPr/>
          </a:p>
        </p:txBody>
      </p:sp>
      <p:sp>
        <p:nvSpPr>
          <p:cNvPr id="11" name="Google Shape;11;p2"/>
          <p:cNvSpPr>
            <a:spLocks noGrp="1"/>
          </p:cNvSpPr>
          <p:nvPr>
            <p:ph type="pic" idx="2"/>
          </p:nvPr>
        </p:nvSpPr>
        <p:spPr>
          <a:xfrm>
            <a:off x="5771300" y="1180850"/>
            <a:ext cx="2918100" cy="2918100"/>
          </a:xfrm>
          <a:prstGeom prst="ellipse">
            <a:avLst/>
          </a:prstGeom>
          <a:noFill/>
          <a:ln>
            <a:noFill/>
          </a:ln>
        </p:spPr>
      </p:sp>
      <p:sp>
        <p:nvSpPr>
          <p:cNvPr id="12" name="Google Shape;12;p2"/>
          <p:cNvSpPr/>
          <p:nvPr/>
        </p:nvSpPr>
        <p:spPr>
          <a:xfrm rot="10800000">
            <a:off x="226693" y="-194703"/>
            <a:ext cx="838054" cy="734190"/>
          </a:xfrm>
          <a:custGeom>
            <a:avLst/>
            <a:gdLst/>
            <a:ahLst/>
            <a:cxnLst/>
            <a:rect l="l" t="t" r="r" b="b"/>
            <a:pathLst>
              <a:path w="12705" h="11130" extrusionOk="0">
                <a:moveTo>
                  <a:pt x="11964" y="0"/>
                </a:moveTo>
                <a:cubicBezTo>
                  <a:pt x="11333" y="0"/>
                  <a:pt x="10841" y="168"/>
                  <a:pt x="10470" y="504"/>
                </a:cubicBezTo>
                <a:cubicBezTo>
                  <a:pt x="9611" y="1285"/>
                  <a:pt x="9714" y="2771"/>
                  <a:pt x="9796" y="3964"/>
                </a:cubicBezTo>
                <a:cubicBezTo>
                  <a:pt x="9828" y="4425"/>
                  <a:pt x="9723" y="4773"/>
                  <a:pt x="9476" y="5031"/>
                </a:cubicBezTo>
                <a:cubicBezTo>
                  <a:pt x="8998" y="5531"/>
                  <a:pt x="7946" y="5775"/>
                  <a:pt x="6267" y="5775"/>
                </a:cubicBezTo>
                <a:cubicBezTo>
                  <a:pt x="6099" y="5775"/>
                  <a:pt x="5925" y="5773"/>
                  <a:pt x="5745" y="5768"/>
                </a:cubicBezTo>
                <a:cubicBezTo>
                  <a:pt x="5678" y="5766"/>
                  <a:pt x="5611" y="5765"/>
                  <a:pt x="5544" y="5765"/>
                </a:cubicBezTo>
                <a:cubicBezTo>
                  <a:pt x="4120" y="5765"/>
                  <a:pt x="2986" y="6176"/>
                  <a:pt x="2088" y="7021"/>
                </a:cubicBezTo>
                <a:cubicBezTo>
                  <a:pt x="1233" y="7827"/>
                  <a:pt x="569" y="9035"/>
                  <a:pt x="1" y="10825"/>
                </a:cubicBezTo>
                <a:lnTo>
                  <a:pt x="958" y="11130"/>
                </a:lnTo>
                <a:cubicBezTo>
                  <a:pt x="1950" y="8008"/>
                  <a:pt x="3244" y="6770"/>
                  <a:pt x="5542" y="6770"/>
                </a:cubicBezTo>
                <a:cubicBezTo>
                  <a:pt x="5601" y="6770"/>
                  <a:pt x="5659" y="6771"/>
                  <a:pt x="5719" y="6772"/>
                </a:cubicBezTo>
                <a:cubicBezTo>
                  <a:pt x="5908" y="6778"/>
                  <a:pt x="6091" y="6780"/>
                  <a:pt x="6268" y="6780"/>
                </a:cubicBezTo>
                <a:cubicBezTo>
                  <a:pt x="8284" y="6780"/>
                  <a:pt x="9508" y="6449"/>
                  <a:pt x="10201" y="5727"/>
                </a:cubicBezTo>
                <a:cubicBezTo>
                  <a:pt x="10649" y="5260"/>
                  <a:pt x="10850" y="4643"/>
                  <a:pt x="10799" y="3895"/>
                </a:cubicBezTo>
                <a:cubicBezTo>
                  <a:pt x="10734" y="2969"/>
                  <a:pt x="10647" y="1701"/>
                  <a:pt x="11146" y="1248"/>
                </a:cubicBezTo>
                <a:cubicBezTo>
                  <a:pt x="11323" y="1086"/>
                  <a:pt x="11598" y="1005"/>
                  <a:pt x="11967" y="1005"/>
                </a:cubicBezTo>
                <a:cubicBezTo>
                  <a:pt x="12138" y="1005"/>
                  <a:pt x="12330" y="1023"/>
                  <a:pt x="12541" y="1058"/>
                </a:cubicBezTo>
                <a:lnTo>
                  <a:pt x="12705" y="66"/>
                </a:lnTo>
                <a:cubicBezTo>
                  <a:pt x="12439" y="22"/>
                  <a:pt x="12192" y="0"/>
                  <a:pt x="11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2700000">
            <a:off x="-47045" y="4414296"/>
            <a:ext cx="965812" cy="379393"/>
          </a:xfrm>
          <a:custGeom>
            <a:avLst/>
            <a:gdLst/>
            <a:ahLst/>
            <a:cxnLst/>
            <a:rect l="l" t="t" r="r" b="b"/>
            <a:pathLst>
              <a:path w="8346" h="3278" extrusionOk="0">
                <a:moveTo>
                  <a:pt x="2972" y="0"/>
                </a:moveTo>
                <a:cubicBezTo>
                  <a:pt x="1935" y="0"/>
                  <a:pt x="933" y="303"/>
                  <a:pt x="1" y="907"/>
                </a:cubicBezTo>
                <a:lnTo>
                  <a:pt x="547" y="1750"/>
                </a:lnTo>
                <a:cubicBezTo>
                  <a:pt x="1316" y="1251"/>
                  <a:pt x="2128" y="1002"/>
                  <a:pt x="2974" y="1002"/>
                </a:cubicBezTo>
                <a:cubicBezTo>
                  <a:pt x="3738" y="1002"/>
                  <a:pt x="4532" y="1206"/>
                  <a:pt x="5348" y="1613"/>
                </a:cubicBezTo>
                <a:cubicBezTo>
                  <a:pt x="6687" y="2281"/>
                  <a:pt x="7590" y="3267"/>
                  <a:pt x="7599" y="3277"/>
                </a:cubicBezTo>
                <a:lnTo>
                  <a:pt x="8345" y="2603"/>
                </a:lnTo>
                <a:cubicBezTo>
                  <a:pt x="8304" y="2557"/>
                  <a:pt x="7325" y="1485"/>
                  <a:pt x="5825" y="729"/>
                </a:cubicBezTo>
                <a:cubicBezTo>
                  <a:pt x="4861" y="243"/>
                  <a:pt x="3902" y="0"/>
                  <a:pt x="29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2700000">
            <a:off x="330057" y="4472261"/>
            <a:ext cx="433956" cy="472100"/>
          </a:xfrm>
          <a:custGeom>
            <a:avLst/>
            <a:gdLst/>
            <a:ahLst/>
            <a:cxnLst/>
            <a:rect l="l" t="t" r="r" b="b"/>
            <a:pathLst>
              <a:path w="3750" h="4079" extrusionOk="0">
                <a:moveTo>
                  <a:pt x="2533" y="0"/>
                </a:moveTo>
                <a:cubicBezTo>
                  <a:pt x="1810" y="0"/>
                  <a:pt x="1101" y="353"/>
                  <a:pt x="674" y="1002"/>
                </a:cubicBezTo>
                <a:cubicBezTo>
                  <a:pt x="0" y="2029"/>
                  <a:pt x="286" y="3406"/>
                  <a:pt x="1312" y="4078"/>
                </a:cubicBezTo>
                <a:lnTo>
                  <a:pt x="3750" y="365"/>
                </a:lnTo>
                <a:cubicBezTo>
                  <a:pt x="3374" y="118"/>
                  <a:pt x="2951" y="0"/>
                  <a:pt x="2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590211" y="210146"/>
            <a:ext cx="910608" cy="357703"/>
          </a:xfrm>
          <a:custGeom>
            <a:avLst/>
            <a:gdLst/>
            <a:ahLst/>
            <a:cxnLst/>
            <a:rect l="l" t="t" r="r" b="b"/>
            <a:pathLst>
              <a:path w="8207" h="3224" extrusionOk="0">
                <a:moveTo>
                  <a:pt x="7474" y="1"/>
                </a:moveTo>
                <a:cubicBezTo>
                  <a:pt x="7465" y="11"/>
                  <a:pt x="6576" y="981"/>
                  <a:pt x="5260" y="1637"/>
                </a:cubicBezTo>
                <a:cubicBezTo>
                  <a:pt x="4456" y="2038"/>
                  <a:pt x="3676" y="2238"/>
                  <a:pt x="2923" y="2238"/>
                </a:cubicBezTo>
                <a:cubicBezTo>
                  <a:pt x="2091" y="2238"/>
                  <a:pt x="1294" y="1993"/>
                  <a:pt x="537" y="1503"/>
                </a:cubicBezTo>
                <a:lnTo>
                  <a:pt x="0" y="2332"/>
                </a:lnTo>
                <a:cubicBezTo>
                  <a:pt x="918" y="2926"/>
                  <a:pt x="1903" y="3224"/>
                  <a:pt x="2923" y="3224"/>
                </a:cubicBezTo>
                <a:cubicBezTo>
                  <a:pt x="3837" y="3224"/>
                  <a:pt x="4780" y="2985"/>
                  <a:pt x="5729" y="2507"/>
                </a:cubicBezTo>
                <a:cubicBezTo>
                  <a:pt x="7202" y="1764"/>
                  <a:pt x="8166" y="708"/>
                  <a:pt x="8206" y="664"/>
                </a:cubicBezTo>
                <a:lnTo>
                  <a:pt x="74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27540" y="238328"/>
            <a:ext cx="477107" cy="493395"/>
          </a:xfrm>
          <a:custGeom>
            <a:avLst/>
            <a:gdLst/>
            <a:ahLst/>
            <a:cxnLst/>
            <a:rect l="l" t="t" r="r" b="b"/>
            <a:pathLst>
              <a:path w="4300" h="4447" extrusionOk="0">
                <a:moveTo>
                  <a:pt x="3401" y="1"/>
                </a:moveTo>
                <a:lnTo>
                  <a:pt x="0" y="3002"/>
                </a:lnTo>
                <a:lnTo>
                  <a:pt x="4299" y="4446"/>
                </a:lnTo>
                <a:lnTo>
                  <a:pt x="340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2312111">
            <a:off x="-18327" y="645680"/>
            <a:ext cx="1043210" cy="401492"/>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2312111">
            <a:off x="323015" y="859480"/>
            <a:ext cx="225685" cy="375676"/>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802979" y="4646480"/>
            <a:ext cx="795336" cy="503529"/>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7072915">
            <a:off x="1089944" y="4656091"/>
            <a:ext cx="409271" cy="409244"/>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3066585">
            <a:off x="8376502" y="841583"/>
            <a:ext cx="763251" cy="655810"/>
          </a:xfrm>
          <a:custGeom>
            <a:avLst/>
            <a:gdLst/>
            <a:ahLst/>
            <a:cxnLst/>
            <a:rect l="l" t="t" r="r" b="b"/>
            <a:pathLst>
              <a:path w="9530" h="8189" extrusionOk="0">
                <a:moveTo>
                  <a:pt x="9009" y="0"/>
                </a:moveTo>
                <a:cubicBezTo>
                  <a:pt x="8276" y="454"/>
                  <a:pt x="7356" y="484"/>
                  <a:pt x="6291" y="519"/>
                </a:cubicBezTo>
                <a:cubicBezTo>
                  <a:pt x="5200" y="555"/>
                  <a:pt x="3963" y="596"/>
                  <a:pt x="2714" y="1132"/>
                </a:cubicBezTo>
                <a:cubicBezTo>
                  <a:pt x="1519" y="1647"/>
                  <a:pt x="701" y="2738"/>
                  <a:pt x="351" y="4289"/>
                </a:cubicBezTo>
                <a:cubicBezTo>
                  <a:pt x="1" y="5830"/>
                  <a:pt x="189" y="7393"/>
                  <a:pt x="332" y="8188"/>
                </a:cubicBezTo>
                <a:lnTo>
                  <a:pt x="1304" y="8013"/>
                </a:lnTo>
                <a:cubicBezTo>
                  <a:pt x="904" y="5787"/>
                  <a:pt x="1134" y="2887"/>
                  <a:pt x="3104" y="2040"/>
                </a:cubicBezTo>
                <a:cubicBezTo>
                  <a:pt x="4183" y="1577"/>
                  <a:pt x="5271" y="1541"/>
                  <a:pt x="6324" y="1507"/>
                </a:cubicBezTo>
                <a:cubicBezTo>
                  <a:pt x="7480" y="1469"/>
                  <a:pt x="8571" y="1433"/>
                  <a:pt x="9529" y="840"/>
                </a:cubicBezTo>
                <a:lnTo>
                  <a:pt x="90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3066585">
            <a:off x="8641163" y="711797"/>
            <a:ext cx="266777" cy="266841"/>
          </a:xfrm>
          <a:custGeom>
            <a:avLst/>
            <a:gdLst/>
            <a:ahLst/>
            <a:cxnLst/>
            <a:rect l="l" t="t" r="r" b="b"/>
            <a:pathLst>
              <a:path w="3331" h="3332" extrusionOk="0">
                <a:moveTo>
                  <a:pt x="1666" y="0"/>
                </a:moveTo>
                <a:cubicBezTo>
                  <a:pt x="746" y="0"/>
                  <a:pt x="1" y="746"/>
                  <a:pt x="1" y="1665"/>
                </a:cubicBezTo>
                <a:cubicBezTo>
                  <a:pt x="1" y="2586"/>
                  <a:pt x="746" y="3331"/>
                  <a:pt x="1666" y="3331"/>
                </a:cubicBezTo>
                <a:cubicBezTo>
                  <a:pt x="2585" y="3331"/>
                  <a:pt x="3331" y="2586"/>
                  <a:pt x="3331" y="1665"/>
                </a:cubicBezTo>
                <a:cubicBezTo>
                  <a:pt x="3331" y="746"/>
                  <a:pt x="2585" y="0"/>
                  <a:pt x="16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01"/>
        <p:cNvGrpSpPr/>
        <p:nvPr/>
      </p:nvGrpSpPr>
      <p:grpSpPr>
        <a:xfrm>
          <a:off x="0" y="0"/>
          <a:ext cx="0" cy="0"/>
          <a:chOff x="0" y="0"/>
          <a:chExt cx="0" cy="0"/>
        </a:xfrm>
      </p:grpSpPr>
      <p:sp>
        <p:nvSpPr>
          <p:cNvPr id="102" name="Google Shape;102;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1pPr>
            <a:lvl2pPr lvl="1"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2pPr>
            <a:lvl3pPr lvl="2"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3pPr>
            <a:lvl4pPr lvl="3"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4pPr>
            <a:lvl5pPr lvl="4"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5pPr>
            <a:lvl6pPr lvl="5"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6pPr>
            <a:lvl7pPr lvl="6"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7pPr>
            <a:lvl8pPr lvl="7"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8pPr>
            <a:lvl9pPr lvl="8"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9pPr>
          </a:lstStyle>
          <a:p>
            <a:endParaRPr/>
          </a:p>
        </p:txBody>
      </p:sp>
      <p:sp>
        <p:nvSpPr>
          <p:cNvPr id="103" name="Google Shape;103;p13"/>
          <p:cNvSpPr txBox="1">
            <a:spLocks noGrp="1"/>
          </p:cNvSpPr>
          <p:nvPr>
            <p:ph type="title" idx="2" hasCustomPrompt="1"/>
          </p:nvPr>
        </p:nvSpPr>
        <p:spPr>
          <a:xfrm>
            <a:off x="1505400" y="1421725"/>
            <a:ext cx="734700" cy="659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9pPr>
          </a:lstStyle>
          <a:p>
            <a:r>
              <a:t>xx%</a:t>
            </a:r>
          </a:p>
        </p:txBody>
      </p:sp>
      <p:sp>
        <p:nvSpPr>
          <p:cNvPr id="104" name="Google Shape;104;p13"/>
          <p:cNvSpPr txBox="1">
            <a:spLocks noGrp="1"/>
          </p:cNvSpPr>
          <p:nvPr>
            <p:ph type="title" idx="3" hasCustomPrompt="1"/>
          </p:nvPr>
        </p:nvSpPr>
        <p:spPr>
          <a:xfrm>
            <a:off x="1505400" y="3007604"/>
            <a:ext cx="734700" cy="659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9pPr>
          </a:lstStyle>
          <a:p>
            <a:r>
              <a:t>xx%</a:t>
            </a:r>
          </a:p>
        </p:txBody>
      </p:sp>
      <p:sp>
        <p:nvSpPr>
          <p:cNvPr id="105" name="Google Shape;105;p13"/>
          <p:cNvSpPr txBox="1">
            <a:spLocks noGrp="1"/>
          </p:cNvSpPr>
          <p:nvPr>
            <p:ph type="title" idx="4" hasCustomPrompt="1"/>
          </p:nvPr>
        </p:nvSpPr>
        <p:spPr>
          <a:xfrm>
            <a:off x="4204675" y="1421725"/>
            <a:ext cx="734700" cy="659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9pPr>
          </a:lstStyle>
          <a:p>
            <a:r>
              <a:t>xx%</a:t>
            </a:r>
          </a:p>
        </p:txBody>
      </p:sp>
      <p:sp>
        <p:nvSpPr>
          <p:cNvPr id="106" name="Google Shape;106;p13"/>
          <p:cNvSpPr txBox="1">
            <a:spLocks noGrp="1"/>
          </p:cNvSpPr>
          <p:nvPr>
            <p:ph type="title" idx="5" hasCustomPrompt="1"/>
          </p:nvPr>
        </p:nvSpPr>
        <p:spPr>
          <a:xfrm>
            <a:off x="4204675" y="3007604"/>
            <a:ext cx="734700" cy="659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9pPr>
          </a:lstStyle>
          <a:p>
            <a:r>
              <a:t>xx%</a:t>
            </a:r>
          </a:p>
        </p:txBody>
      </p:sp>
      <p:sp>
        <p:nvSpPr>
          <p:cNvPr id="107" name="Google Shape;107;p13"/>
          <p:cNvSpPr txBox="1">
            <a:spLocks noGrp="1"/>
          </p:cNvSpPr>
          <p:nvPr>
            <p:ph type="title" idx="6" hasCustomPrompt="1"/>
          </p:nvPr>
        </p:nvSpPr>
        <p:spPr>
          <a:xfrm>
            <a:off x="6903950" y="1421725"/>
            <a:ext cx="734700" cy="659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9pPr>
          </a:lstStyle>
          <a:p>
            <a:r>
              <a:t>xx%</a:t>
            </a:r>
          </a:p>
        </p:txBody>
      </p:sp>
      <p:sp>
        <p:nvSpPr>
          <p:cNvPr id="108" name="Google Shape;108;p13"/>
          <p:cNvSpPr txBox="1">
            <a:spLocks noGrp="1"/>
          </p:cNvSpPr>
          <p:nvPr>
            <p:ph type="title" idx="7" hasCustomPrompt="1"/>
          </p:nvPr>
        </p:nvSpPr>
        <p:spPr>
          <a:xfrm>
            <a:off x="6903950" y="3007604"/>
            <a:ext cx="734700" cy="659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3000"/>
              <a:buFont typeface="Golos Text ExtraBold"/>
              <a:buNone/>
              <a:defRPr sz="3000">
                <a:solidFill>
                  <a:schemeClr val="dk1"/>
                </a:solidFill>
                <a:latin typeface="Golos Text ExtraBold"/>
                <a:ea typeface="Golos Text ExtraBold"/>
                <a:cs typeface="Golos Text ExtraBold"/>
                <a:sym typeface="Golos Text ExtraBold"/>
              </a:defRPr>
            </a:lvl9pPr>
          </a:lstStyle>
          <a:p>
            <a:r>
              <a:t>xx%</a:t>
            </a:r>
          </a:p>
        </p:txBody>
      </p:sp>
      <p:sp>
        <p:nvSpPr>
          <p:cNvPr id="109" name="Google Shape;109;p13"/>
          <p:cNvSpPr txBox="1">
            <a:spLocks noGrp="1"/>
          </p:cNvSpPr>
          <p:nvPr>
            <p:ph type="subTitle" idx="1"/>
          </p:nvPr>
        </p:nvSpPr>
        <p:spPr>
          <a:xfrm>
            <a:off x="720000" y="2345075"/>
            <a:ext cx="23055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10" name="Google Shape;110;p13"/>
          <p:cNvSpPr txBox="1">
            <a:spLocks noGrp="1"/>
          </p:cNvSpPr>
          <p:nvPr>
            <p:ph type="subTitle" idx="8"/>
          </p:nvPr>
        </p:nvSpPr>
        <p:spPr>
          <a:xfrm>
            <a:off x="3419275" y="2345075"/>
            <a:ext cx="23055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11" name="Google Shape;111;p13"/>
          <p:cNvSpPr txBox="1">
            <a:spLocks noGrp="1"/>
          </p:cNvSpPr>
          <p:nvPr>
            <p:ph type="subTitle" idx="9"/>
          </p:nvPr>
        </p:nvSpPr>
        <p:spPr>
          <a:xfrm>
            <a:off x="6118550" y="2345075"/>
            <a:ext cx="23055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12" name="Google Shape;112;p13"/>
          <p:cNvSpPr txBox="1">
            <a:spLocks noGrp="1"/>
          </p:cNvSpPr>
          <p:nvPr>
            <p:ph type="subTitle" idx="13"/>
          </p:nvPr>
        </p:nvSpPr>
        <p:spPr>
          <a:xfrm>
            <a:off x="720000" y="3930950"/>
            <a:ext cx="23055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13" name="Google Shape;113;p13"/>
          <p:cNvSpPr txBox="1">
            <a:spLocks noGrp="1"/>
          </p:cNvSpPr>
          <p:nvPr>
            <p:ph type="subTitle" idx="14"/>
          </p:nvPr>
        </p:nvSpPr>
        <p:spPr>
          <a:xfrm>
            <a:off x="3419275" y="3930950"/>
            <a:ext cx="23055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14" name="Google Shape;114;p13"/>
          <p:cNvSpPr txBox="1">
            <a:spLocks noGrp="1"/>
          </p:cNvSpPr>
          <p:nvPr>
            <p:ph type="subTitle" idx="15"/>
          </p:nvPr>
        </p:nvSpPr>
        <p:spPr>
          <a:xfrm>
            <a:off x="6118550" y="3930950"/>
            <a:ext cx="23055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15" name="Google Shape;115;p13"/>
          <p:cNvSpPr/>
          <p:nvPr/>
        </p:nvSpPr>
        <p:spPr>
          <a:xfrm>
            <a:off x="52475" y="3941950"/>
            <a:ext cx="624585" cy="851067"/>
          </a:xfrm>
          <a:custGeom>
            <a:avLst/>
            <a:gdLst/>
            <a:ahLst/>
            <a:cxnLst/>
            <a:rect l="l" t="t" r="r" b="b"/>
            <a:pathLst>
              <a:path w="7810" h="10642" extrusionOk="0">
                <a:moveTo>
                  <a:pt x="1" y="1"/>
                </a:moveTo>
                <a:cubicBezTo>
                  <a:pt x="1" y="2606"/>
                  <a:pt x="1164" y="4355"/>
                  <a:pt x="3889" y="5848"/>
                </a:cubicBezTo>
                <a:cubicBezTo>
                  <a:pt x="6590" y="7326"/>
                  <a:pt x="6433" y="9297"/>
                  <a:pt x="6099" y="10340"/>
                </a:cubicBezTo>
                <a:lnTo>
                  <a:pt x="7039" y="10641"/>
                </a:lnTo>
                <a:cubicBezTo>
                  <a:pt x="7383" y="9568"/>
                  <a:pt x="7810" y="6868"/>
                  <a:pt x="4363" y="4981"/>
                </a:cubicBezTo>
                <a:cubicBezTo>
                  <a:pt x="1563" y="3448"/>
                  <a:pt x="989" y="1881"/>
                  <a:pt x="9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341995" y="4793016"/>
            <a:ext cx="464000" cy="283982"/>
          </a:xfrm>
          <a:custGeom>
            <a:avLst/>
            <a:gdLst/>
            <a:ahLst/>
            <a:cxnLst/>
            <a:rect l="l" t="t" r="r" b="b"/>
            <a:pathLst>
              <a:path w="5802" h="3551" extrusionOk="0">
                <a:moveTo>
                  <a:pt x="4825" y="0"/>
                </a:moveTo>
                <a:cubicBezTo>
                  <a:pt x="4822" y="14"/>
                  <a:pt x="4606" y="1336"/>
                  <a:pt x="3512" y="2066"/>
                </a:cubicBezTo>
                <a:cubicBezTo>
                  <a:pt x="3015" y="2396"/>
                  <a:pt x="2407" y="2562"/>
                  <a:pt x="1695" y="2562"/>
                </a:cubicBezTo>
                <a:cubicBezTo>
                  <a:pt x="1250" y="2562"/>
                  <a:pt x="763" y="2497"/>
                  <a:pt x="238" y="2367"/>
                </a:cubicBezTo>
                <a:lnTo>
                  <a:pt x="0" y="3326"/>
                </a:lnTo>
                <a:cubicBezTo>
                  <a:pt x="606" y="3475"/>
                  <a:pt x="1173" y="3551"/>
                  <a:pt x="1700" y="3551"/>
                </a:cubicBezTo>
                <a:cubicBezTo>
                  <a:pt x="2612" y="3551"/>
                  <a:pt x="3407" y="3326"/>
                  <a:pt x="4072" y="2880"/>
                </a:cubicBezTo>
                <a:cubicBezTo>
                  <a:pt x="5530" y="1900"/>
                  <a:pt x="5791" y="216"/>
                  <a:pt x="5801" y="144"/>
                </a:cubicBezTo>
                <a:lnTo>
                  <a:pt x="48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407557" y="4438741"/>
            <a:ext cx="292459" cy="266388"/>
          </a:xfrm>
          <a:custGeom>
            <a:avLst/>
            <a:gdLst/>
            <a:ahLst/>
            <a:cxnLst/>
            <a:rect l="l" t="t" r="r" b="b"/>
            <a:pathLst>
              <a:path w="3657" h="3331" extrusionOk="0">
                <a:moveTo>
                  <a:pt x="1829" y="0"/>
                </a:moveTo>
                <a:cubicBezTo>
                  <a:pt x="1403" y="0"/>
                  <a:pt x="977" y="163"/>
                  <a:pt x="652" y="488"/>
                </a:cubicBezTo>
                <a:cubicBezTo>
                  <a:pt x="1" y="1138"/>
                  <a:pt x="1" y="2193"/>
                  <a:pt x="652" y="2843"/>
                </a:cubicBezTo>
                <a:cubicBezTo>
                  <a:pt x="977" y="3168"/>
                  <a:pt x="1403" y="3330"/>
                  <a:pt x="1829" y="3330"/>
                </a:cubicBezTo>
                <a:cubicBezTo>
                  <a:pt x="2255" y="3330"/>
                  <a:pt x="2681" y="3168"/>
                  <a:pt x="3007" y="2843"/>
                </a:cubicBezTo>
                <a:cubicBezTo>
                  <a:pt x="3657" y="2193"/>
                  <a:pt x="3657" y="1138"/>
                  <a:pt x="3007" y="488"/>
                </a:cubicBezTo>
                <a:cubicBezTo>
                  <a:pt x="2681" y="163"/>
                  <a:pt x="2255" y="0"/>
                  <a:pt x="1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8019673" y="4466885"/>
            <a:ext cx="822200" cy="520466"/>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8225956" y="4382227"/>
            <a:ext cx="423092" cy="423009"/>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8019685" y="131122"/>
            <a:ext cx="898967" cy="345875"/>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8226390" y="54000"/>
            <a:ext cx="319826" cy="330728"/>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8430777" y="589105"/>
            <a:ext cx="624569" cy="399916"/>
          </a:xfrm>
          <a:custGeom>
            <a:avLst/>
            <a:gdLst/>
            <a:ahLst/>
            <a:cxnLst/>
            <a:rect l="l" t="t" r="r" b="b"/>
            <a:pathLst>
              <a:path w="10329" h="6614" extrusionOk="0">
                <a:moveTo>
                  <a:pt x="3738" y="0"/>
                </a:moveTo>
                <a:lnTo>
                  <a:pt x="2476" y="1459"/>
                </a:lnTo>
                <a:lnTo>
                  <a:pt x="914" y="357"/>
                </a:lnTo>
                <a:lnTo>
                  <a:pt x="0" y="2370"/>
                </a:lnTo>
                <a:lnTo>
                  <a:pt x="632" y="2656"/>
                </a:lnTo>
                <a:lnTo>
                  <a:pt x="1198" y="1407"/>
                </a:lnTo>
                <a:lnTo>
                  <a:pt x="2589" y="2387"/>
                </a:lnTo>
                <a:lnTo>
                  <a:pt x="3694" y="1110"/>
                </a:lnTo>
                <a:lnTo>
                  <a:pt x="4680" y="2446"/>
                </a:lnTo>
                <a:lnTo>
                  <a:pt x="6136" y="1714"/>
                </a:lnTo>
                <a:lnTo>
                  <a:pt x="6413" y="3294"/>
                </a:lnTo>
                <a:lnTo>
                  <a:pt x="8017" y="3161"/>
                </a:lnTo>
                <a:lnTo>
                  <a:pt x="7696" y="4756"/>
                </a:lnTo>
                <a:lnTo>
                  <a:pt x="9280" y="5154"/>
                </a:lnTo>
                <a:lnTo>
                  <a:pt x="8650" y="6273"/>
                </a:lnTo>
                <a:lnTo>
                  <a:pt x="9255" y="6613"/>
                </a:lnTo>
                <a:lnTo>
                  <a:pt x="10329" y="4702"/>
                </a:lnTo>
                <a:lnTo>
                  <a:pt x="8506" y="4245"/>
                </a:lnTo>
                <a:lnTo>
                  <a:pt x="8878" y="2392"/>
                </a:lnTo>
                <a:lnTo>
                  <a:pt x="6986" y="2551"/>
                </a:lnTo>
                <a:lnTo>
                  <a:pt x="6657" y="674"/>
                </a:lnTo>
                <a:lnTo>
                  <a:pt x="4890" y="1564"/>
                </a:lnTo>
                <a:lnTo>
                  <a:pt x="37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407556" y="151456"/>
            <a:ext cx="332897" cy="305206"/>
          </a:xfrm>
          <a:custGeom>
            <a:avLst/>
            <a:gdLst/>
            <a:ahLst/>
            <a:cxnLst/>
            <a:rect l="l" t="t" r="r" b="b"/>
            <a:pathLst>
              <a:path w="4074" h="3735" extrusionOk="0">
                <a:moveTo>
                  <a:pt x="3075" y="0"/>
                </a:moveTo>
                <a:cubicBezTo>
                  <a:pt x="2920" y="1428"/>
                  <a:pt x="804" y="2498"/>
                  <a:pt x="1" y="2790"/>
                </a:cubicBezTo>
                <a:lnTo>
                  <a:pt x="343" y="3734"/>
                </a:lnTo>
                <a:cubicBezTo>
                  <a:pt x="485" y="3683"/>
                  <a:pt x="3818" y="2451"/>
                  <a:pt x="4073" y="108"/>
                </a:cubicBezTo>
                <a:lnTo>
                  <a:pt x="30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77625" y="131126"/>
            <a:ext cx="471154" cy="824096"/>
          </a:xfrm>
          <a:custGeom>
            <a:avLst/>
            <a:gdLst/>
            <a:ahLst/>
            <a:cxnLst/>
            <a:rect l="l" t="t" r="r" b="b"/>
            <a:pathLst>
              <a:path w="5766" h="10085" extrusionOk="0">
                <a:moveTo>
                  <a:pt x="2105" y="0"/>
                </a:moveTo>
                <a:lnTo>
                  <a:pt x="1429" y="332"/>
                </a:lnTo>
                <a:lnTo>
                  <a:pt x="2035" y="1569"/>
                </a:lnTo>
                <a:lnTo>
                  <a:pt x="236" y="2257"/>
                </a:lnTo>
                <a:lnTo>
                  <a:pt x="1561" y="3582"/>
                </a:lnTo>
                <a:lnTo>
                  <a:pt x="1" y="4566"/>
                </a:lnTo>
                <a:lnTo>
                  <a:pt x="1577" y="5724"/>
                </a:lnTo>
                <a:lnTo>
                  <a:pt x="361" y="7527"/>
                </a:lnTo>
                <a:lnTo>
                  <a:pt x="2583" y="7924"/>
                </a:lnTo>
                <a:lnTo>
                  <a:pt x="2896" y="10084"/>
                </a:lnTo>
                <a:lnTo>
                  <a:pt x="4804" y="9202"/>
                </a:lnTo>
                <a:lnTo>
                  <a:pt x="5084" y="9795"/>
                </a:lnTo>
                <a:lnTo>
                  <a:pt x="5766" y="9474"/>
                </a:lnTo>
                <a:lnTo>
                  <a:pt x="5167" y="8204"/>
                </a:lnTo>
                <a:lnTo>
                  <a:pt x="3496" y="8976"/>
                </a:lnTo>
                <a:lnTo>
                  <a:pt x="3250" y="7279"/>
                </a:lnTo>
                <a:lnTo>
                  <a:pt x="1632" y="6990"/>
                </a:lnTo>
                <a:lnTo>
                  <a:pt x="2607" y="5545"/>
                </a:lnTo>
                <a:lnTo>
                  <a:pt x="1339" y="4613"/>
                </a:lnTo>
                <a:lnTo>
                  <a:pt x="2760" y="3717"/>
                </a:lnTo>
                <a:lnTo>
                  <a:pt x="1590" y="2546"/>
                </a:lnTo>
                <a:lnTo>
                  <a:pt x="3074" y="1978"/>
                </a:lnTo>
                <a:lnTo>
                  <a:pt x="21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168900" y="586125"/>
            <a:ext cx="396142" cy="396073"/>
          </a:xfrm>
          <a:custGeom>
            <a:avLst/>
            <a:gdLst/>
            <a:ahLst/>
            <a:cxnLst/>
            <a:rect l="l" t="t" r="r" b="b"/>
            <a:pathLst>
              <a:path w="4848" h="4847" extrusionOk="0">
                <a:moveTo>
                  <a:pt x="3608" y="0"/>
                </a:moveTo>
                <a:lnTo>
                  <a:pt x="1" y="3608"/>
                </a:lnTo>
                <a:lnTo>
                  <a:pt x="1240" y="4846"/>
                </a:lnTo>
                <a:lnTo>
                  <a:pt x="4847" y="1238"/>
                </a:lnTo>
                <a:lnTo>
                  <a:pt x="36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8471250" y="4850767"/>
            <a:ext cx="543622" cy="182722"/>
          </a:xfrm>
          <a:custGeom>
            <a:avLst/>
            <a:gdLst/>
            <a:ahLst/>
            <a:cxnLst/>
            <a:rect l="l" t="t" r="r" b="b"/>
            <a:pathLst>
              <a:path w="7122" h="2394" extrusionOk="0">
                <a:moveTo>
                  <a:pt x="6525" y="0"/>
                </a:moveTo>
                <a:cubicBezTo>
                  <a:pt x="6501" y="17"/>
                  <a:pt x="4605" y="1384"/>
                  <a:pt x="2100" y="1384"/>
                </a:cubicBezTo>
                <a:cubicBezTo>
                  <a:pt x="1520" y="1384"/>
                  <a:pt x="908" y="1311"/>
                  <a:pt x="278" y="1131"/>
                </a:cubicBezTo>
                <a:lnTo>
                  <a:pt x="1" y="2095"/>
                </a:lnTo>
                <a:cubicBezTo>
                  <a:pt x="741" y="2308"/>
                  <a:pt x="1455" y="2393"/>
                  <a:pt x="2127" y="2393"/>
                </a:cubicBezTo>
                <a:cubicBezTo>
                  <a:pt x="4939" y="2393"/>
                  <a:pt x="7015" y="887"/>
                  <a:pt x="7121" y="809"/>
                </a:cubicBezTo>
                <a:lnTo>
                  <a:pt x="6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27"/>
        <p:cNvGrpSpPr/>
        <p:nvPr/>
      </p:nvGrpSpPr>
      <p:grpSpPr>
        <a:xfrm>
          <a:off x="0" y="0"/>
          <a:ext cx="0" cy="0"/>
          <a:chOff x="0" y="0"/>
          <a:chExt cx="0" cy="0"/>
        </a:xfrm>
      </p:grpSpPr>
      <p:sp>
        <p:nvSpPr>
          <p:cNvPr id="128" name="Google Shape;128;p14"/>
          <p:cNvSpPr txBox="1">
            <a:spLocks noGrp="1"/>
          </p:cNvSpPr>
          <p:nvPr>
            <p:ph type="title"/>
          </p:nvPr>
        </p:nvSpPr>
        <p:spPr>
          <a:xfrm>
            <a:off x="4424451" y="3295587"/>
            <a:ext cx="4006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29" name="Google Shape;129;p14"/>
          <p:cNvSpPr txBox="1">
            <a:spLocks noGrp="1"/>
          </p:cNvSpPr>
          <p:nvPr>
            <p:ph type="subTitle" idx="1"/>
          </p:nvPr>
        </p:nvSpPr>
        <p:spPr>
          <a:xfrm>
            <a:off x="4424475" y="1315963"/>
            <a:ext cx="4006200" cy="1869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24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
        <p:nvSpPr>
          <p:cNvPr id="130" name="Google Shape;130;p14"/>
          <p:cNvSpPr>
            <a:spLocks noGrp="1"/>
          </p:cNvSpPr>
          <p:nvPr>
            <p:ph type="pic" idx="2"/>
          </p:nvPr>
        </p:nvSpPr>
        <p:spPr>
          <a:xfrm>
            <a:off x="713225" y="775950"/>
            <a:ext cx="3591900" cy="3591900"/>
          </a:xfrm>
          <a:prstGeom prst="ellipse">
            <a:avLst/>
          </a:prstGeom>
          <a:noFill/>
          <a:ln>
            <a:noFill/>
          </a:ln>
        </p:spPr>
      </p:sp>
      <p:sp>
        <p:nvSpPr>
          <p:cNvPr id="131" name="Google Shape;131;p14"/>
          <p:cNvSpPr/>
          <p:nvPr/>
        </p:nvSpPr>
        <p:spPr>
          <a:xfrm flipH="1">
            <a:off x="7736862" y="4523295"/>
            <a:ext cx="1049505" cy="503409"/>
          </a:xfrm>
          <a:custGeom>
            <a:avLst/>
            <a:gdLst/>
            <a:ahLst/>
            <a:cxnLst/>
            <a:rect l="l" t="t" r="r" b="b"/>
            <a:pathLst>
              <a:path w="9313" h="4467" extrusionOk="0">
                <a:moveTo>
                  <a:pt x="866" y="0"/>
                </a:moveTo>
                <a:lnTo>
                  <a:pt x="0" y="509"/>
                </a:lnTo>
                <a:cubicBezTo>
                  <a:pt x="802" y="1872"/>
                  <a:pt x="1950" y="3223"/>
                  <a:pt x="4366" y="3223"/>
                </a:cubicBezTo>
                <a:cubicBezTo>
                  <a:pt x="4640" y="3223"/>
                  <a:pt x="4929" y="3206"/>
                  <a:pt x="5236" y="3170"/>
                </a:cubicBezTo>
                <a:cubicBezTo>
                  <a:pt x="5665" y="3119"/>
                  <a:pt x="6031" y="3095"/>
                  <a:pt x="6343" y="3095"/>
                </a:cubicBezTo>
                <a:cubicBezTo>
                  <a:pt x="7825" y="3095"/>
                  <a:pt x="8108" y="3639"/>
                  <a:pt x="8348" y="4467"/>
                </a:cubicBezTo>
                <a:lnTo>
                  <a:pt x="9312" y="4188"/>
                </a:lnTo>
                <a:cubicBezTo>
                  <a:pt x="9130" y="3559"/>
                  <a:pt x="8843" y="2861"/>
                  <a:pt x="8093" y="2454"/>
                </a:cubicBezTo>
                <a:cubicBezTo>
                  <a:pt x="7644" y="2210"/>
                  <a:pt x="7078" y="2092"/>
                  <a:pt x="6327" y="2092"/>
                </a:cubicBezTo>
                <a:cubicBezTo>
                  <a:pt x="5969" y="2092"/>
                  <a:pt x="5568" y="2119"/>
                  <a:pt x="5117" y="2172"/>
                </a:cubicBezTo>
                <a:cubicBezTo>
                  <a:pt x="4850" y="2204"/>
                  <a:pt x="4599" y="2219"/>
                  <a:pt x="4363" y="2219"/>
                </a:cubicBezTo>
                <a:cubicBezTo>
                  <a:pt x="2567" y="2219"/>
                  <a:pt x="1647" y="1328"/>
                  <a:pt x="8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4"/>
          <p:cNvSpPr/>
          <p:nvPr/>
        </p:nvSpPr>
        <p:spPr>
          <a:xfrm flipH="1">
            <a:off x="8240711" y="4590686"/>
            <a:ext cx="418991" cy="381698"/>
          </a:xfrm>
          <a:custGeom>
            <a:avLst/>
            <a:gdLst/>
            <a:ahLst/>
            <a:cxnLst/>
            <a:rect l="l" t="t" r="r" b="b"/>
            <a:pathLst>
              <a:path w="3718" h="3387" extrusionOk="0">
                <a:moveTo>
                  <a:pt x="1859" y="1"/>
                </a:moveTo>
                <a:cubicBezTo>
                  <a:pt x="1426" y="1"/>
                  <a:pt x="992" y="166"/>
                  <a:pt x="661" y="496"/>
                </a:cubicBezTo>
                <a:cubicBezTo>
                  <a:pt x="0" y="1158"/>
                  <a:pt x="0" y="2229"/>
                  <a:pt x="661" y="2891"/>
                </a:cubicBezTo>
                <a:cubicBezTo>
                  <a:pt x="992" y="3221"/>
                  <a:pt x="1426" y="3387"/>
                  <a:pt x="1859" y="3387"/>
                </a:cubicBezTo>
                <a:cubicBezTo>
                  <a:pt x="2292" y="3387"/>
                  <a:pt x="2726" y="3221"/>
                  <a:pt x="3057" y="2891"/>
                </a:cubicBezTo>
                <a:cubicBezTo>
                  <a:pt x="3718" y="2229"/>
                  <a:pt x="3718" y="1158"/>
                  <a:pt x="3057" y="496"/>
                </a:cubicBezTo>
                <a:cubicBezTo>
                  <a:pt x="2726" y="166"/>
                  <a:pt x="2292" y="1"/>
                  <a:pt x="18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7753051" y="173752"/>
            <a:ext cx="1177690" cy="1031612"/>
          </a:xfrm>
          <a:custGeom>
            <a:avLst/>
            <a:gdLst/>
            <a:ahLst/>
            <a:cxnLst/>
            <a:rect l="l" t="t" r="r" b="b"/>
            <a:pathLst>
              <a:path w="12705" h="11130" extrusionOk="0">
                <a:moveTo>
                  <a:pt x="11964" y="0"/>
                </a:moveTo>
                <a:cubicBezTo>
                  <a:pt x="11333" y="0"/>
                  <a:pt x="10841" y="168"/>
                  <a:pt x="10470" y="504"/>
                </a:cubicBezTo>
                <a:cubicBezTo>
                  <a:pt x="9611" y="1285"/>
                  <a:pt x="9714" y="2771"/>
                  <a:pt x="9796" y="3964"/>
                </a:cubicBezTo>
                <a:cubicBezTo>
                  <a:pt x="9828" y="4425"/>
                  <a:pt x="9723" y="4773"/>
                  <a:pt x="9476" y="5031"/>
                </a:cubicBezTo>
                <a:cubicBezTo>
                  <a:pt x="8998" y="5531"/>
                  <a:pt x="7946" y="5775"/>
                  <a:pt x="6267" y="5775"/>
                </a:cubicBezTo>
                <a:cubicBezTo>
                  <a:pt x="6099" y="5775"/>
                  <a:pt x="5925" y="5773"/>
                  <a:pt x="5745" y="5768"/>
                </a:cubicBezTo>
                <a:cubicBezTo>
                  <a:pt x="5678" y="5766"/>
                  <a:pt x="5611" y="5765"/>
                  <a:pt x="5544" y="5765"/>
                </a:cubicBezTo>
                <a:cubicBezTo>
                  <a:pt x="4120" y="5765"/>
                  <a:pt x="2986" y="6176"/>
                  <a:pt x="2088" y="7021"/>
                </a:cubicBezTo>
                <a:cubicBezTo>
                  <a:pt x="1233" y="7827"/>
                  <a:pt x="569" y="9035"/>
                  <a:pt x="1" y="10825"/>
                </a:cubicBezTo>
                <a:lnTo>
                  <a:pt x="958" y="11130"/>
                </a:lnTo>
                <a:cubicBezTo>
                  <a:pt x="1950" y="8008"/>
                  <a:pt x="3244" y="6770"/>
                  <a:pt x="5542" y="6770"/>
                </a:cubicBezTo>
                <a:cubicBezTo>
                  <a:pt x="5601" y="6770"/>
                  <a:pt x="5659" y="6771"/>
                  <a:pt x="5719" y="6772"/>
                </a:cubicBezTo>
                <a:cubicBezTo>
                  <a:pt x="5908" y="6778"/>
                  <a:pt x="6091" y="6780"/>
                  <a:pt x="6268" y="6780"/>
                </a:cubicBezTo>
                <a:cubicBezTo>
                  <a:pt x="8284" y="6780"/>
                  <a:pt x="9508" y="6449"/>
                  <a:pt x="10201" y="5727"/>
                </a:cubicBezTo>
                <a:cubicBezTo>
                  <a:pt x="10649" y="5260"/>
                  <a:pt x="10850" y="4643"/>
                  <a:pt x="10799" y="3895"/>
                </a:cubicBezTo>
                <a:cubicBezTo>
                  <a:pt x="10734" y="2969"/>
                  <a:pt x="10647" y="1701"/>
                  <a:pt x="11146" y="1248"/>
                </a:cubicBezTo>
                <a:cubicBezTo>
                  <a:pt x="11323" y="1086"/>
                  <a:pt x="11598" y="1005"/>
                  <a:pt x="11967" y="1005"/>
                </a:cubicBezTo>
                <a:cubicBezTo>
                  <a:pt x="12138" y="1005"/>
                  <a:pt x="12330" y="1023"/>
                  <a:pt x="12541" y="1058"/>
                </a:cubicBezTo>
                <a:lnTo>
                  <a:pt x="12705" y="66"/>
                </a:lnTo>
                <a:cubicBezTo>
                  <a:pt x="12439" y="22"/>
                  <a:pt x="12192" y="0"/>
                  <a:pt x="11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4"/>
          <p:cNvSpPr/>
          <p:nvPr/>
        </p:nvSpPr>
        <p:spPr>
          <a:xfrm>
            <a:off x="7309981" y="117057"/>
            <a:ext cx="1037164" cy="312172"/>
          </a:xfrm>
          <a:custGeom>
            <a:avLst/>
            <a:gdLst/>
            <a:ahLst/>
            <a:cxnLst/>
            <a:rect l="l" t="t" r="r" b="b"/>
            <a:pathLst>
              <a:path w="11189" h="3368" extrusionOk="0">
                <a:moveTo>
                  <a:pt x="2239" y="0"/>
                </a:moveTo>
                <a:cubicBezTo>
                  <a:pt x="2182" y="0"/>
                  <a:pt x="2126" y="1"/>
                  <a:pt x="2069" y="4"/>
                </a:cubicBezTo>
                <a:cubicBezTo>
                  <a:pt x="1207" y="42"/>
                  <a:pt x="473" y="368"/>
                  <a:pt x="1" y="920"/>
                </a:cubicBezTo>
                <a:lnTo>
                  <a:pt x="765" y="1572"/>
                </a:lnTo>
                <a:cubicBezTo>
                  <a:pt x="1054" y="1234"/>
                  <a:pt x="1533" y="1033"/>
                  <a:pt x="2114" y="1008"/>
                </a:cubicBezTo>
                <a:cubicBezTo>
                  <a:pt x="2158" y="1006"/>
                  <a:pt x="2201" y="1005"/>
                  <a:pt x="2245" y="1005"/>
                </a:cubicBezTo>
                <a:cubicBezTo>
                  <a:pt x="3154" y="1005"/>
                  <a:pt x="4112" y="1418"/>
                  <a:pt x="4835" y="2127"/>
                </a:cubicBezTo>
                <a:cubicBezTo>
                  <a:pt x="5646" y="2922"/>
                  <a:pt x="6769" y="3368"/>
                  <a:pt x="7915" y="3368"/>
                </a:cubicBezTo>
                <a:cubicBezTo>
                  <a:pt x="8079" y="3368"/>
                  <a:pt x="8243" y="3359"/>
                  <a:pt x="8407" y="3340"/>
                </a:cubicBezTo>
                <a:cubicBezTo>
                  <a:pt x="9590" y="3206"/>
                  <a:pt x="10577" y="2607"/>
                  <a:pt x="11189" y="1651"/>
                </a:cubicBezTo>
                <a:lnTo>
                  <a:pt x="10343" y="1109"/>
                </a:lnTo>
                <a:cubicBezTo>
                  <a:pt x="9898" y="1806"/>
                  <a:pt x="9170" y="2243"/>
                  <a:pt x="8295" y="2343"/>
                </a:cubicBezTo>
                <a:cubicBezTo>
                  <a:pt x="8173" y="2356"/>
                  <a:pt x="8051" y="2363"/>
                  <a:pt x="7928" y="2363"/>
                </a:cubicBezTo>
                <a:cubicBezTo>
                  <a:pt x="7044" y="2363"/>
                  <a:pt x="6155" y="2014"/>
                  <a:pt x="5539" y="1410"/>
                </a:cubicBezTo>
                <a:cubicBezTo>
                  <a:pt x="4631" y="519"/>
                  <a:pt x="3409" y="0"/>
                  <a:pt x="22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p:nvPr/>
        </p:nvSpPr>
        <p:spPr>
          <a:xfrm>
            <a:off x="7750549" y="143751"/>
            <a:ext cx="405355" cy="419133"/>
          </a:xfrm>
          <a:custGeom>
            <a:avLst/>
            <a:gdLst/>
            <a:ahLst/>
            <a:cxnLst/>
            <a:rect l="l" t="t" r="r" b="b"/>
            <a:pathLst>
              <a:path w="4373" h="4522" extrusionOk="0">
                <a:moveTo>
                  <a:pt x="3458" y="1"/>
                </a:moveTo>
                <a:lnTo>
                  <a:pt x="1" y="3052"/>
                </a:lnTo>
                <a:lnTo>
                  <a:pt x="4373" y="4522"/>
                </a:lnTo>
                <a:lnTo>
                  <a:pt x="34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49"/>
        <p:cNvGrpSpPr/>
        <p:nvPr/>
      </p:nvGrpSpPr>
      <p:grpSpPr>
        <a:xfrm>
          <a:off x="0" y="0"/>
          <a:ext cx="0" cy="0"/>
          <a:chOff x="0" y="0"/>
          <a:chExt cx="0" cy="0"/>
        </a:xfrm>
      </p:grpSpPr>
      <p:sp>
        <p:nvSpPr>
          <p:cNvPr id="150" name="Google Shape;150;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1" name="Google Shape;151;p16"/>
          <p:cNvSpPr txBox="1">
            <a:spLocks noGrp="1"/>
          </p:cNvSpPr>
          <p:nvPr>
            <p:ph type="subTitle" idx="1"/>
          </p:nvPr>
        </p:nvSpPr>
        <p:spPr>
          <a:xfrm>
            <a:off x="937625" y="2917398"/>
            <a:ext cx="2175300" cy="150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52" name="Google Shape;152;p16"/>
          <p:cNvSpPr txBox="1">
            <a:spLocks noGrp="1"/>
          </p:cNvSpPr>
          <p:nvPr>
            <p:ph type="subTitle" idx="2"/>
          </p:nvPr>
        </p:nvSpPr>
        <p:spPr>
          <a:xfrm>
            <a:off x="3484347" y="2917398"/>
            <a:ext cx="2175300" cy="150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53" name="Google Shape;153;p16"/>
          <p:cNvSpPr txBox="1">
            <a:spLocks noGrp="1"/>
          </p:cNvSpPr>
          <p:nvPr>
            <p:ph type="subTitle" idx="3"/>
          </p:nvPr>
        </p:nvSpPr>
        <p:spPr>
          <a:xfrm>
            <a:off x="6031075" y="2917398"/>
            <a:ext cx="2175300" cy="150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54" name="Google Shape;154;p16"/>
          <p:cNvSpPr txBox="1">
            <a:spLocks noGrp="1"/>
          </p:cNvSpPr>
          <p:nvPr>
            <p:ph type="subTitle" idx="4"/>
          </p:nvPr>
        </p:nvSpPr>
        <p:spPr>
          <a:xfrm>
            <a:off x="937625" y="2350950"/>
            <a:ext cx="217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55" name="Google Shape;155;p16"/>
          <p:cNvSpPr txBox="1">
            <a:spLocks noGrp="1"/>
          </p:cNvSpPr>
          <p:nvPr>
            <p:ph type="subTitle" idx="5"/>
          </p:nvPr>
        </p:nvSpPr>
        <p:spPr>
          <a:xfrm>
            <a:off x="3484350" y="2350950"/>
            <a:ext cx="217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56" name="Google Shape;156;p16"/>
          <p:cNvSpPr txBox="1">
            <a:spLocks noGrp="1"/>
          </p:cNvSpPr>
          <p:nvPr>
            <p:ph type="subTitle" idx="6"/>
          </p:nvPr>
        </p:nvSpPr>
        <p:spPr>
          <a:xfrm>
            <a:off x="6031075" y="2350950"/>
            <a:ext cx="217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57" name="Google Shape;157;p16"/>
          <p:cNvSpPr/>
          <p:nvPr/>
        </p:nvSpPr>
        <p:spPr>
          <a:xfrm>
            <a:off x="68677" y="4531625"/>
            <a:ext cx="1173362" cy="353219"/>
          </a:xfrm>
          <a:custGeom>
            <a:avLst/>
            <a:gdLst/>
            <a:ahLst/>
            <a:cxnLst/>
            <a:rect l="l" t="t" r="r" b="b"/>
            <a:pathLst>
              <a:path w="11189" h="3368" extrusionOk="0">
                <a:moveTo>
                  <a:pt x="2239" y="0"/>
                </a:moveTo>
                <a:cubicBezTo>
                  <a:pt x="2182" y="0"/>
                  <a:pt x="2126" y="1"/>
                  <a:pt x="2069" y="4"/>
                </a:cubicBezTo>
                <a:cubicBezTo>
                  <a:pt x="1207" y="42"/>
                  <a:pt x="473" y="368"/>
                  <a:pt x="1" y="920"/>
                </a:cubicBezTo>
                <a:lnTo>
                  <a:pt x="765" y="1572"/>
                </a:lnTo>
                <a:cubicBezTo>
                  <a:pt x="1054" y="1234"/>
                  <a:pt x="1533" y="1033"/>
                  <a:pt x="2114" y="1008"/>
                </a:cubicBezTo>
                <a:cubicBezTo>
                  <a:pt x="2158" y="1006"/>
                  <a:pt x="2201" y="1005"/>
                  <a:pt x="2245" y="1005"/>
                </a:cubicBezTo>
                <a:cubicBezTo>
                  <a:pt x="3154" y="1005"/>
                  <a:pt x="4112" y="1418"/>
                  <a:pt x="4835" y="2127"/>
                </a:cubicBezTo>
                <a:cubicBezTo>
                  <a:pt x="5646" y="2922"/>
                  <a:pt x="6769" y="3368"/>
                  <a:pt x="7915" y="3368"/>
                </a:cubicBezTo>
                <a:cubicBezTo>
                  <a:pt x="8079" y="3368"/>
                  <a:pt x="8243" y="3359"/>
                  <a:pt x="8407" y="3340"/>
                </a:cubicBezTo>
                <a:cubicBezTo>
                  <a:pt x="9590" y="3206"/>
                  <a:pt x="10577" y="2607"/>
                  <a:pt x="11189" y="1651"/>
                </a:cubicBezTo>
                <a:lnTo>
                  <a:pt x="10343" y="1109"/>
                </a:lnTo>
                <a:cubicBezTo>
                  <a:pt x="9898" y="1806"/>
                  <a:pt x="9170" y="2243"/>
                  <a:pt x="8295" y="2343"/>
                </a:cubicBezTo>
                <a:cubicBezTo>
                  <a:pt x="8173" y="2356"/>
                  <a:pt x="8051" y="2363"/>
                  <a:pt x="7928" y="2363"/>
                </a:cubicBezTo>
                <a:cubicBezTo>
                  <a:pt x="7044" y="2363"/>
                  <a:pt x="6155" y="2014"/>
                  <a:pt x="5539" y="1410"/>
                </a:cubicBezTo>
                <a:cubicBezTo>
                  <a:pt x="4631" y="519"/>
                  <a:pt x="3409" y="0"/>
                  <a:pt x="22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6"/>
          <p:cNvSpPr/>
          <p:nvPr/>
        </p:nvSpPr>
        <p:spPr>
          <a:xfrm>
            <a:off x="567111" y="4561829"/>
            <a:ext cx="458586" cy="474245"/>
          </a:xfrm>
          <a:custGeom>
            <a:avLst/>
            <a:gdLst/>
            <a:ahLst/>
            <a:cxnLst/>
            <a:rect l="l" t="t" r="r" b="b"/>
            <a:pathLst>
              <a:path w="4373" h="4522" extrusionOk="0">
                <a:moveTo>
                  <a:pt x="3458" y="1"/>
                </a:moveTo>
                <a:lnTo>
                  <a:pt x="1" y="3052"/>
                </a:lnTo>
                <a:lnTo>
                  <a:pt x="4373" y="4522"/>
                </a:lnTo>
                <a:lnTo>
                  <a:pt x="34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p:nvPr/>
        </p:nvSpPr>
        <p:spPr>
          <a:xfrm>
            <a:off x="8369742" y="494613"/>
            <a:ext cx="676148" cy="319736"/>
          </a:xfrm>
          <a:custGeom>
            <a:avLst/>
            <a:gdLst/>
            <a:ahLst/>
            <a:cxnLst/>
            <a:rect l="l" t="t" r="r" b="b"/>
            <a:pathLst>
              <a:path w="7190" h="3400" extrusionOk="0">
                <a:moveTo>
                  <a:pt x="6586" y="1"/>
                </a:moveTo>
                <a:cubicBezTo>
                  <a:pt x="5511" y="1"/>
                  <a:pt x="4915" y="745"/>
                  <a:pt x="4420" y="1360"/>
                </a:cubicBezTo>
                <a:cubicBezTo>
                  <a:pt x="3898" y="2011"/>
                  <a:pt x="3542" y="2411"/>
                  <a:pt x="2875" y="2411"/>
                </a:cubicBezTo>
                <a:lnTo>
                  <a:pt x="2861" y="2411"/>
                </a:lnTo>
                <a:cubicBezTo>
                  <a:pt x="1523" y="2401"/>
                  <a:pt x="964" y="264"/>
                  <a:pt x="958" y="242"/>
                </a:cubicBezTo>
                <a:lnTo>
                  <a:pt x="533" y="350"/>
                </a:lnTo>
                <a:lnTo>
                  <a:pt x="533" y="350"/>
                </a:lnTo>
                <a:lnTo>
                  <a:pt x="0" y="484"/>
                </a:lnTo>
                <a:cubicBezTo>
                  <a:pt x="30" y="602"/>
                  <a:pt x="752" y="3383"/>
                  <a:pt x="2854" y="3399"/>
                </a:cubicBezTo>
                <a:lnTo>
                  <a:pt x="2875" y="3399"/>
                </a:lnTo>
                <a:cubicBezTo>
                  <a:pt x="4050" y="3399"/>
                  <a:pt x="4683" y="2611"/>
                  <a:pt x="5191" y="1978"/>
                </a:cubicBezTo>
                <a:cubicBezTo>
                  <a:pt x="5689" y="1357"/>
                  <a:pt x="6017" y="988"/>
                  <a:pt x="6587" y="988"/>
                </a:cubicBezTo>
                <a:cubicBezTo>
                  <a:pt x="6704" y="988"/>
                  <a:pt x="6831" y="1004"/>
                  <a:pt x="6972" y="1036"/>
                </a:cubicBezTo>
                <a:lnTo>
                  <a:pt x="7190" y="72"/>
                </a:lnTo>
                <a:cubicBezTo>
                  <a:pt x="6973" y="23"/>
                  <a:pt x="6772" y="1"/>
                  <a:pt x="65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6"/>
          <p:cNvSpPr/>
          <p:nvPr/>
        </p:nvSpPr>
        <p:spPr>
          <a:xfrm>
            <a:off x="8516068" y="58270"/>
            <a:ext cx="244504" cy="447254"/>
          </a:xfrm>
          <a:custGeom>
            <a:avLst/>
            <a:gdLst/>
            <a:ahLst/>
            <a:cxnLst/>
            <a:rect l="l" t="t" r="r" b="b"/>
            <a:pathLst>
              <a:path w="2600" h="4756" extrusionOk="0">
                <a:moveTo>
                  <a:pt x="1397" y="4672"/>
                </a:moveTo>
                <a:lnTo>
                  <a:pt x="1397" y="4672"/>
                </a:lnTo>
                <a:lnTo>
                  <a:pt x="1397" y="4672"/>
                </a:lnTo>
                <a:cubicBezTo>
                  <a:pt x="1397" y="4672"/>
                  <a:pt x="1397" y="4672"/>
                  <a:pt x="1397" y="4672"/>
                </a:cubicBezTo>
                <a:lnTo>
                  <a:pt x="1397" y="4672"/>
                </a:lnTo>
                <a:lnTo>
                  <a:pt x="1397" y="4672"/>
                </a:lnTo>
                <a:close/>
                <a:moveTo>
                  <a:pt x="1397" y="4672"/>
                </a:moveTo>
                <a:cubicBezTo>
                  <a:pt x="1397" y="4673"/>
                  <a:pt x="1397" y="4673"/>
                  <a:pt x="1397" y="4673"/>
                </a:cubicBezTo>
                <a:lnTo>
                  <a:pt x="1889" y="4714"/>
                </a:lnTo>
                <a:lnTo>
                  <a:pt x="1397" y="4672"/>
                </a:lnTo>
                <a:close/>
                <a:moveTo>
                  <a:pt x="699" y="0"/>
                </a:moveTo>
                <a:lnTo>
                  <a:pt x="0" y="698"/>
                </a:lnTo>
                <a:cubicBezTo>
                  <a:pt x="1558" y="2256"/>
                  <a:pt x="1402" y="4611"/>
                  <a:pt x="1397" y="4672"/>
                </a:cubicBezTo>
                <a:lnTo>
                  <a:pt x="1397" y="4672"/>
                </a:lnTo>
                <a:lnTo>
                  <a:pt x="2382" y="4755"/>
                </a:lnTo>
                <a:cubicBezTo>
                  <a:pt x="2391" y="4639"/>
                  <a:pt x="2599" y="1901"/>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6"/>
          <p:cNvSpPr/>
          <p:nvPr/>
        </p:nvSpPr>
        <p:spPr>
          <a:xfrm>
            <a:off x="8216364" y="379415"/>
            <a:ext cx="448289" cy="448289"/>
          </a:xfrm>
          <a:custGeom>
            <a:avLst/>
            <a:gdLst/>
            <a:ahLst/>
            <a:cxnLst/>
            <a:rect l="l" t="t" r="r" b="b"/>
            <a:pathLst>
              <a:path w="4767" h="4767" extrusionOk="0">
                <a:moveTo>
                  <a:pt x="1219" y="0"/>
                </a:moveTo>
                <a:lnTo>
                  <a:pt x="0" y="1219"/>
                </a:lnTo>
                <a:lnTo>
                  <a:pt x="3548" y="4766"/>
                </a:lnTo>
                <a:lnTo>
                  <a:pt x="4767" y="3548"/>
                </a:lnTo>
                <a:lnTo>
                  <a:pt x="12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6"/>
          <p:cNvSpPr/>
          <p:nvPr/>
        </p:nvSpPr>
        <p:spPr>
          <a:xfrm rot="-2015499">
            <a:off x="-13513" y="163643"/>
            <a:ext cx="1096040" cy="421698"/>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6"/>
          <p:cNvSpPr/>
          <p:nvPr/>
        </p:nvSpPr>
        <p:spPr>
          <a:xfrm rot="-2015499">
            <a:off x="198247" y="142761"/>
            <a:ext cx="389939" cy="403231"/>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6"/>
          <p:cNvSpPr/>
          <p:nvPr/>
        </p:nvSpPr>
        <p:spPr>
          <a:xfrm>
            <a:off x="8225796" y="4590456"/>
            <a:ext cx="403787" cy="481641"/>
          </a:xfrm>
          <a:custGeom>
            <a:avLst/>
            <a:gdLst/>
            <a:ahLst/>
            <a:cxnLst/>
            <a:rect l="l" t="t" r="r" b="b"/>
            <a:pathLst>
              <a:path w="4321" h="5154" extrusionOk="0">
                <a:moveTo>
                  <a:pt x="4277" y="1"/>
                </a:moveTo>
                <a:cubicBezTo>
                  <a:pt x="4196" y="5"/>
                  <a:pt x="2302" y="103"/>
                  <a:pt x="1090" y="1519"/>
                </a:cubicBezTo>
                <a:cubicBezTo>
                  <a:pt x="311" y="2429"/>
                  <a:pt x="1" y="3651"/>
                  <a:pt x="168" y="5154"/>
                </a:cubicBezTo>
                <a:lnTo>
                  <a:pt x="1149" y="5044"/>
                </a:lnTo>
                <a:cubicBezTo>
                  <a:pt x="1015" y="3828"/>
                  <a:pt x="1245" y="2861"/>
                  <a:pt x="1834" y="2167"/>
                </a:cubicBezTo>
                <a:cubicBezTo>
                  <a:pt x="2763" y="1077"/>
                  <a:pt x="4306" y="988"/>
                  <a:pt x="4321" y="988"/>
                </a:cubicBezTo>
                <a:lnTo>
                  <a:pt x="4298" y="494"/>
                </a:lnTo>
                <a:lnTo>
                  <a:pt x="4320" y="988"/>
                </a:lnTo>
                <a:lnTo>
                  <a:pt x="4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6"/>
          <p:cNvSpPr/>
          <p:nvPr/>
        </p:nvSpPr>
        <p:spPr>
          <a:xfrm>
            <a:off x="8520711" y="4196375"/>
            <a:ext cx="560218" cy="768346"/>
          </a:xfrm>
          <a:custGeom>
            <a:avLst/>
            <a:gdLst/>
            <a:ahLst/>
            <a:cxnLst/>
            <a:rect l="l" t="t" r="r" b="b"/>
            <a:pathLst>
              <a:path w="5995" h="8222" extrusionOk="0">
                <a:moveTo>
                  <a:pt x="96" y="0"/>
                </a:moveTo>
                <a:lnTo>
                  <a:pt x="1" y="983"/>
                </a:lnTo>
                <a:cubicBezTo>
                  <a:pt x="2250" y="1201"/>
                  <a:pt x="3240" y="2231"/>
                  <a:pt x="3312" y="4424"/>
                </a:cubicBezTo>
                <a:cubicBezTo>
                  <a:pt x="3411" y="7416"/>
                  <a:pt x="5579" y="8189"/>
                  <a:pt x="5671" y="8221"/>
                </a:cubicBezTo>
                <a:lnTo>
                  <a:pt x="5994" y="7287"/>
                </a:lnTo>
                <a:cubicBezTo>
                  <a:pt x="5928" y="7264"/>
                  <a:pt x="4375" y="6680"/>
                  <a:pt x="4300" y="4392"/>
                </a:cubicBezTo>
                <a:cubicBezTo>
                  <a:pt x="4252" y="2959"/>
                  <a:pt x="3855" y="1905"/>
                  <a:pt x="3083" y="1168"/>
                </a:cubicBezTo>
                <a:cubicBezTo>
                  <a:pt x="2394" y="510"/>
                  <a:pt x="1417" y="129"/>
                  <a:pt x="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6"/>
          <p:cNvSpPr/>
          <p:nvPr/>
        </p:nvSpPr>
        <p:spPr>
          <a:xfrm>
            <a:off x="8182250" y="4628210"/>
            <a:ext cx="311367" cy="311282"/>
          </a:xfrm>
          <a:custGeom>
            <a:avLst/>
            <a:gdLst/>
            <a:ahLst/>
            <a:cxnLst/>
            <a:rect l="l" t="t" r="r" b="b"/>
            <a:pathLst>
              <a:path w="3332" h="3331" extrusionOk="0">
                <a:moveTo>
                  <a:pt x="1666" y="1"/>
                </a:moveTo>
                <a:cubicBezTo>
                  <a:pt x="746" y="1"/>
                  <a:pt x="1" y="746"/>
                  <a:pt x="1" y="1666"/>
                </a:cubicBezTo>
                <a:cubicBezTo>
                  <a:pt x="1" y="2585"/>
                  <a:pt x="746" y="3331"/>
                  <a:pt x="1666" y="3331"/>
                </a:cubicBezTo>
                <a:cubicBezTo>
                  <a:pt x="2586" y="3331"/>
                  <a:pt x="3332" y="2585"/>
                  <a:pt x="3332" y="1666"/>
                </a:cubicBezTo>
                <a:cubicBezTo>
                  <a:pt x="3332" y="746"/>
                  <a:pt x="2586" y="1"/>
                  <a:pt x="1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67"/>
        <p:cNvGrpSpPr/>
        <p:nvPr/>
      </p:nvGrpSpPr>
      <p:grpSpPr>
        <a:xfrm>
          <a:off x="0" y="0"/>
          <a:ext cx="0" cy="0"/>
          <a:chOff x="0" y="0"/>
          <a:chExt cx="0" cy="0"/>
        </a:xfrm>
      </p:grpSpPr>
      <p:sp>
        <p:nvSpPr>
          <p:cNvPr id="168" name="Google Shape;168;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9" name="Google Shape;169;p17"/>
          <p:cNvSpPr txBox="1">
            <a:spLocks noGrp="1"/>
          </p:cNvSpPr>
          <p:nvPr>
            <p:ph type="subTitle" idx="1"/>
          </p:nvPr>
        </p:nvSpPr>
        <p:spPr>
          <a:xfrm>
            <a:off x="1862825" y="1901300"/>
            <a:ext cx="2568600" cy="95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70" name="Google Shape;170;p17"/>
          <p:cNvSpPr txBox="1">
            <a:spLocks noGrp="1"/>
          </p:cNvSpPr>
          <p:nvPr>
            <p:ph type="subTitle" idx="2"/>
          </p:nvPr>
        </p:nvSpPr>
        <p:spPr>
          <a:xfrm>
            <a:off x="5800889" y="1901300"/>
            <a:ext cx="2568600" cy="95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71" name="Google Shape;171;p17"/>
          <p:cNvSpPr txBox="1">
            <a:spLocks noGrp="1"/>
          </p:cNvSpPr>
          <p:nvPr>
            <p:ph type="subTitle" idx="3"/>
          </p:nvPr>
        </p:nvSpPr>
        <p:spPr>
          <a:xfrm>
            <a:off x="1862825" y="3561875"/>
            <a:ext cx="2568600" cy="95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72" name="Google Shape;172;p17"/>
          <p:cNvSpPr txBox="1">
            <a:spLocks noGrp="1"/>
          </p:cNvSpPr>
          <p:nvPr>
            <p:ph type="subTitle" idx="4"/>
          </p:nvPr>
        </p:nvSpPr>
        <p:spPr>
          <a:xfrm>
            <a:off x="5800889" y="3561875"/>
            <a:ext cx="2568600" cy="95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73" name="Google Shape;173;p17"/>
          <p:cNvSpPr txBox="1">
            <a:spLocks noGrp="1"/>
          </p:cNvSpPr>
          <p:nvPr>
            <p:ph type="subTitle" idx="5"/>
          </p:nvPr>
        </p:nvSpPr>
        <p:spPr>
          <a:xfrm>
            <a:off x="1862825" y="1531750"/>
            <a:ext cx="25686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74" name="Google Shape;174;p17"/>
          <p:cNvSpPr txBox="1">
            <a:spLocks noGrp="1"/>
          </p:cNvSpPr>
          <p:nvPr>
            <p:ph type="subTitle" idx="6"/>
          </p:nvPr>
        </p:nvSpPr>
        <p:spPr>
          <a:xfrm>
            <a:off x="1862825" y="3192400"/>
            <a:ext cx="25686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75" name="Google Shape;175;p17"/>
          <p:cNvSpPr txBox="1">
            <a:spLocks noGrp="1"/>
          </p:cNvSpPr>
          <p:nvPr>
            <p:ph type="subTitle" idx="7"/>
          </p:nvPr>
        </p:nvSpPr>
        <p:spPr>
          <a:xfrm>
            <a:off x="5800865" y="1531750"/>
            <a:ext cx="25686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76" name="Google Shape;176;p17"/>
          <p:cNvSpPr txBox="1">
            <a:spLocks noGrp="1"/>
          </p:cNvSpPr>
          <p:nvPr>
            <p:ph type="subTitle" idx="8"/>
          </p:nvPr>
        </p:nvSpPr>
        <p:spPr>
          <a:xfrm>
            <a:off x="5800865" y="3192400"/>
            <a:ext cx="25686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77" name="Google Shape;177;p17"/>
          <p:cNvSpPr/>
          <p:nvPr/>
        </p:nvSpPr>
        <p:spPr>
          <a:xfrm>
            <a:off x="7889409" y="73973"/>
            <a:ext cx="1082737" cy="493688"/>
          </a:xfrm>
          <a:custGeom>
            <a:avLst/>
            <a:gdLst/>
            <a:ahLst/>
            <a:cxnLst/>
            <a:rect l="l" t="t" r="r" b="b"/>
            <a:pathLst>
              <a:path w="10534" h="4803" extrusionOk="0">
                <a:moveTo>
                  <a:pt x="5770" y="1"/>
                </a:moveTo>
                <a:lnTo>
                  <a:pt x="4378" y="1406"/>
                </a:lnTo>
                <a:lnTo>
                  <a:pt x="2787" y="293"/>
                </a:lnTo>
                <a:lnTo>
                  <a:pt x="2056" y="2077"/>
                </a:lnTo>
                <a:lnTo>
                  <a:pt x="224" y="1530"/>
                </a:lnTo>
                <a:lnTo>
                  <a:pt x="0" y="3729"/>
                </a:lnTo>
                <a:lnTo>
                  <a:pt x="690" y="3799"/>
                </a:lnTo>
                <a:lnTo>
                  <a:pt x="829" y="2434"/>
                </a:lnTo>
                <a:lnTo>
                  <a:pt x="2459" y="2921"/>
                </a:lnTo>
                <a:lnTo>
                  <a:pt x="3100" y="1358"/>
                </a:lnTo>
                <a:lnTo>
                  <a:pt x="4460" y="2310"/>
                </a:lnTo>
                <a:lnTo>
                  <a:pt x="5606" y="1152"/>
                </a:lnTo>
                <a:lnTo>
                  <a:pt x="6373" y="2562"/>
                </a:lnTo>
                <a:lnTo>
                  <a:pt x="7850" y="1925"/>
                </a:lnTo>
                <a:lnTo>
                  <a:pt x="8055" y="3539"/>
                </a:lnTo>
                <a:lnTo>
                  <a:pt x="9683" y="3412"/>
                </a:lnTo>
                <a:lnTo>
                  <a:pt x="9442" y="4673"/>
                </a:lnTo>
                <a:lnTo>
                  <a:pt x="10124" y="4802"/>
                </a:lnTo>
                <a:lnTo>
                  <a:pt x="10533" y="2649"/>
                </a:lnTo>
                <a:lnTo>
                  <a:pt x="8660" y="2796"/>
                </a:lnTo>
                <a:lnTo>
                  <a:pt x="8422" y="923"/>
                </a:lnTo>
                <a:lnTo>
                  <a:pt x="6680" y="1675"/>
                </a:lnTo>
                <a:lnTo>
                  <a:pt x="57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8308259" y="62049"/>
            <a:ext cx="342891" cy="320594"/>
          </a:xfrm>
          <a:custGeom>
            <a:avLst/>
            <a:gdLst/>
            <a:ahLst/>
            <a:cxnLst/>
            <a:rect l="l" t="t" r="r" b="b"/>
            <a:pathLst>
              <a:path w="3336" h="3119" extrusionOk="0">
                <a:moveTo>
                  <a:pt x="1671" y="1"/>
                </a:moveTo>
                <a:cubicBezTo>
                  <a:pt x="1594" y="1"/>
                  <a:pt x="1517" y="6"/>
                  <a:pt x="1440" y="18"/>
                </a:cubicBezTo>
                <a:cubicBezTo>
                  <a:pt x="588" y="143"/>
                  <a:pt x="0" y="936"/>
                  <a:pt x="126" y="1788"/>
                </a:cubicBezTo>
                <a:cubicBezTo>
                  <a:pt x="240" y="2562"/>
                  <a:pt x="906" y="3118"/>
                  <a:pt x="1666" y="3118"/>
                </a:cubicBezTo>
                <a:cubicBezTo>
                  <a:pt x="1742" y="3118"/>
                  <a:pt x="1819" y="3113"/>
                  <a:pt x="1896" y="3101"/>
                </a:cubicBezTo>
                <a:cubicBezTo>
                  <a:pt x="2748" y="2975"/>
                  <a:pt x="3335" y="2183"/>
                  <a:pt x="3210" y="1331"/>
                </a:cubicBezTo>
                <a:cubicBezTo>
                  <a:pt x="3095" y="557"/>
                  <a:pt x="2430" y="1"/>
                  <a:pt x="16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8179320" y="567659"/>
            <a:ext cx="600778" cy="147089"/>
          </a:xfrm>
          <a:custGeom>
            <a:avLst/>
            <a:gdLst/>
            <a:ahLst/>
            <a:cxnLst/>
            <a:rect l="l" t="t" r="r" b="b"/>
            <a:pathLst>
              <a:path w="5845" h="1431" extrusionOk="0">
                <a:moveTo>
                  <a:pt x="90" y="1"/>
                </a:moveTo>
                <a:lnTo>
                  <a:pt x="1" y="689"/>
                </a:lnTo>
                <a:lnTo>
                  <a:pt x="5756" y="1430"/>
                </a:lnTo>
                <a:lnTo>
                  <a:pt x="5844" y="742"/>
                </a:lnTo>
                <a:lnTo>
                  <a:pt x="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213439" y="4611137"/>
            <a:ext cx="970084" cy="373337"/>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56102" y="4254702"/>
            <a:ext cx="657133" cy="440297"/>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28120" y="4730200"/>
            <a:ext cx="209865" cy="349331"/>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154491" y="73964"/>
            <a:ext cx="745787" cy="352605"/>
          </a:xfrm>
          <a:custGeom>
            <a:avLst/>
            <a:gdLst/>
            <a:ahLst/>
            <a:cxnLst/>
            <a:rect l="l" t="t" r="r" b="b"/>
            <a:pathLst>
              <a:path w="7312" h="3457" extrusionOk="0">
                <a:moveTo>
                  <a:pt x="2903" y="1"/>
                </a:moveTo>
                <a:cubicBezTo>
                  <a:pt x="765" y="18"/>
                  <a:pt x="30" y="2845"/>
                  <a:pt x="0" y="2966"/>
                </a:cubicBezTo>
                <a:lnTo>
                  <a:pt x="974" y="3212"/>
                </a:lnTo>
                <a:cubicBezTo>
                  <a:pt x="980" y="3189"/>
                  <a:pt x="1549" y="1017"/>
                  <a:pt x="2910" y="1006"/>
                </a:cubicBezTo>
                <a:cubicBezTo>
                  <a:pt x="2915" y="1006"/>
                  <a:pt x="2920" y="1006"/>
                  <a:pt x="2925" y="1006"/>
                </a:cubicBezTo>
                <a:cubicBezTo>
                  <a:pt x="3602" y="1006"/>
                  <a:pt x="3964" y="1414"/>
                  <a:pt x="4496" y="2075"/>
                </a:cubicBezTo>
                <a:cubicBezTo>
                  <a:pt x="4998" y="2700"/>
                  <a:pt x="5604" y="3456"/>
                  <a:pt x="6697" y="3456"/>
                </a:cubicBezTo>
                <a:cubicBezTo>
                  <a:pt x="6887" y="3456"/>
                  <a:pt x="7091" y="3434"/>
                  <a:pt x="7311" y="3384"/>
                </a:cubicBezTo>
                <a:lnTo>
                  <a:pt x="7089" y="2404"/>
                </a:lnTo>
                <a:cubicBezTo>
                  <a:pt x="6946" y="2437"/>
                  <a:pt x="6817" y="2453"/>
                  <a:pt x="6698" y="2453"/>
                </a:cubicBezTo>
                <a:cubicBezTo>
                  <a:pt x="6118" y="2453"/>
                  <a:pt x="5785" y="2077"/>
                  <a:pt x="5278" y="1446"/>
                </a:cubicBezTo>
                <a:cubicBezTo>
                  <a:pt x="4761" y="802"/>
                  <a:pt x="4118" y="1"/>
                  <a:pt x="29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315848" y="414633"/>
            <a:ext cx="269675" cy="493260"/>
          </a:xfrm>
          <a:custGeom>
            <a:avLst/>
            <a:gdLst/>
            <a:ahLst/>
            <a:cxnLst/>
            <a:rect l="l" t="t" r="r" b="b"/>
            <a:pathLst>
              <a:path w="2644" h="4836" extrusionOk="0">
                <a:moveTo>
                  <a:pt x="2422" y="0"/>
                </a:moveTo>
                <a:lnTo>
                  <a:pt x="1421" y="84"/>
                </a:lnTo>
                <a:cubicBezTo>
                  <a:pt x="1424" y="109"/>
                  <a:pt x="1607" y="2519"/>
                  <a:pt x="0" y="4126"/>
                </a:cubicBezTo>
                <a:lnTo>
                  <a:pt x="711" y="4836"/>
                </a:lnTo>
                <a:cubicBezTo>
                  <a:pt x="2643" y="2903"/>
                  <a:pt x="2432" y="118"/>
                  <a:pt x="2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30159" y="180142"/>
            <a:ext cx="379217" cy="345568"/>
          </a:xfrm>
          <a:custGeom>
            <a:avLst/>
            <a:gdLst/>
            <a:ahLst/>
            <a:cxnLst/>
            <a:rect l="l" t="t" r="r" b="b"/>
            <a:pathLst>
              <a:path w="3718" h="3388" extrusionOk="0">
                <a:moveTo>
                  <a:pt x="1859" y="0"/>
                </a:moveTo>
                <a:cubicBezTo>
                  <a:pt x="1426" y="0"/>
                  <a:pt x="993" y="166"/>
                  <a:pt x="662" y="496"/>
                </a:cubicBezTo>
                <a:cubicBezTo>
                  <a:pt x="1" y="1158"/>
                  <a:pt x="1" y="2230"/>
                  <a:pt x="662" y="2891"/>
                </a:cubicBezTo>
                <a:cubicBezTo>
                  <a:pt x="993" y="3222"/>
                  <a:pt x="1426" y="3387"/>
                  <a:pt x="1859" y="3387"/>
                </a:cubicBezTo>
                <a:cubicBezTo>
                  <a:pt x="2292" y="3387"/>
                  <a:pt x="2726" y="3222"/>
                  <a:pt x="3056" y="2891"/>
                </a:cubicBezTo>
                <a:cubicBezTo>
                  <a:pt x="3718" y="2230"/>
                  <a:pt x="3718" y="1158"/>
                  <a:pt x="3056" y="496"/>
                </a:cubicBezTo>
                <a:cubicBezTo>
                  <a:pt x="2726" y="166"/>
                  <a:pt x="2292" y="0"/>
                  <a:pt x="18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8307297" y="4287368"/>
            <a:ext cx="757810" cy="823904"/>
          </a:xfrm>
          <a:custGeom>
            <a:avLst/>
            <a:gdLst/>
            <a:ahLst/>
            <a:cxnLst/>
            <a:rect l="l" t="t" r="r" b="b"/>
            <a:pathLst>
              <a:path w="10342" h="11244" extrusionOk="0">
                <a:moveTo>
                  <a:pt x="4655" y="0"/>
                </a:moveTo>
                <a:cubicBezTo>
                  <a:pt x="3450" y="0"/>
                  <a:pt x="2321" y="543"/>
                  <a:pt x="1348" y="1600"/>
                </a:cubicBezTo>
                <a:cubicBezTo>
                  <a:pt x="462" y="2561"/>
                  <a:pt x="19" y="3610"/>
                  <a:pt x="0" y="3654"/>
                </a:cubicBezTo>
                <a:lnTo>
                  <a:pt x="912" y="4035"/>
                </a:lnTo>
                <a:cubicBezTo>
                  <a:pt x="926" y="4002"/>
                  <a:pt x="2215" y="991"/>
                  <a:pt x="4669" y="991"/>
                </a:cubicBezTo>
                <a:cubicBezTo>
                  <a:pt x="4892" y="991"/>
                  <a:pt x="5124" y="1016"/>
                  <a:pt x="5366" y="1070"/>
                </a:cubicBezTo>
                <a:cubicBezTo>
                  <a:pt x="5787" y="1163"/>
                  <a:pt x="6087" y="1361"/>
                  <a:pt x="6282" y="1672"/>
                </a:cubicBezTo>
                <a:cubicBezTo>
                  <a:pt x="6925" y="2700"/>
                  <a:pt x="6430" y="4797"/>
                  <a:pt x="6031" y="6482"/>
                </a:cubicBezTo>
                <a:cubicBezTo>
                  <a:pt x="5763" y="7618"/>
                  <a:pt x="5551" y="8513"/>
                  <a:pt x="5646" y="9115"/>
                </a:cubicBezTo>
                <a:cubicBezTo>
                  <a:pt x="5794" y="10050"/>
                  <a:pt x="6404" y="10791"/>
                  <a:pt x="7281" y="11097"/>
                </a:cubicBezTo>
                <a:cubicBezTo>
                  <a:pt x="7563" y="11195"/>
                  <a:pt x="7857" y="11244"/>
                  <a:pt x="8152" y="11244"/>
                </a:cubicBezTo>
                <a:cubicBezTo>
                  <a:pt x="8911" y="11244"/>
                  <a:pt x="9686" y="10926"/>
                  <a:pt x="10341" y="10326"/>
                </a:cubicBezTo>
                <a:lnTo>
                  <a:pt x="9674" y="9598"/>
                </a:lnTo>
                <a:cubicBezTo>
                  <a:pt x="9206" y="10027"/>
                  <a:pt x="8665" y="10255"/>
                  <a:pt x="8151" y="10255"/>
                </a:cubicBezTo>
                <a:cubicBezTo>
                  <a:pt x="7964" y="10255"/>
                  <a:pt x="7781" y="10225"/>
                  <a:pt x="7607" y="10164"/>
                </a:cubicBezTo>
                <a:cubicBezTo>
                  <a:pt x="7072" y="9978"/>
                  <a:pt x="6713" y="9539"/>
                  <a:pt x="6621" y="8961"/>
                </a:cubicBezTo>
                <a:cubicBezTo>
                  <a:pt x="6558" y="8551"/>
                  <a:pt x="6779" y="7616"/>
                  <a:pt x="6993" y="6710"/>
                </a:cubicBezTo>
                <a:cubicBezTo>
                  <a:pt x="7433" y="4845"/>
                  <a:pt x="7982" y="2526"/>
                  <a:pt x="7119" y="1148"/>
                </a:cubicBezTo>
                <a:cubicBezTo>
                  <a:pt x="6782" y="609"/>
                  <a:pt x="6265" y="258"/>
                  <a:pt x="5582" y="105"/>
                </a:cubicBezTo>
                <a:cubicBezTo>
                  <a:pt x="5269" y="35"/>
                  <a:pt x="4959" y="0"/>
                  <a:pt x="4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8017861" y="4625311"/>
            <a:ext cx="601368" cy="236239"/>
          </a:xfrm>
          <a:custGeom>
            <a:avLst/>
            <a:gdLst/>
            <a:ahLst/>
            <a:cxnLst/>
            <a:rect l="l" t="t" r="r" b="b"/>
            <a:pathLst>
              <a:path w="8207" h="3224" extrusionOk="0">
                <a:moveTo>
                  <a:pt x="7474" y="1"/>
                </a:moveTo>
                <a:cubicBezTo>
                  <a:pt x="7465" y="11"/>
                  <a:pt x="6576" y="981"/>
                  <a:pt x="5260" y="1637"/>
                </a:cubicBezTo>
                <a:cubicBezTo>
                  <a:pt x="4456" y="2038"/>
                  <a:pt x="3676" y="2238"/>
                  <a:pt x="2923" y="2238"/>
                </a:cubicBezTo>
                <a:cubicBezTo>
                  <a:pt x="2091" y="2238"/>
                  <a:pt x="1294" y="1993"/>
                  <a:pt x="537" y="1503"/>
                </a:cubicBezTo>
                <a:lnTo>
                  <a:pt x="0" y="2332"/>
                </a:lnTo>
                <a:cubicBezTo>
                  <a:pt x="918" y="2926"/>
                  <a:pt x="1903" y="3224"/>
                  <a:pt x="2923" y="3224"/>
                </a:cubicBezTo>
                <a:cubicBezTo>
                  <a:pt x="3837" y="3224"/>
                  <a:pt x="4780" y="2985"/>
                  <a:pt x="5729" y="2507"/>
                </a:cubicBezTo>
                <a:cubicBezTo>
                  <a:pt x="7202" y="1764"/>
                  <a:pt x="8166" y="708"/>
                  <a:pt x="8206" y="664"/>
                </a:cubicBezTo>
                <a:lnTo>
                  <a:pt x="747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8174596" y="4643923"/>
            <a:ext cx="315082" cy="325854"/>
          </a:xfrm>
          <a:custGeom>
            <a:avLst/>
            <a:gdLst/>
            <a:ahLst/>
            <a:cxnLst/>
            <a:rect l="l" t="t" r="r" b="b"/>
            <a:pathLst>
              <a:path w="4300" h="4447" extrusionOk="0">
                <a:moveTo>
                  <a:pt x="3401" y="1"/>
                </a:moveTo>
                <a:lnTo>
                  <a:pt x="0" y="3002"/>
                </a:lnTo>
                <a:lnTo>
                  <a:pt x="4299" y="4446"/>
                </a:lnTo>
                <a:lnTo>
                  <a:pt x="34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89"/>
        <p:cNvGrpSpPr/>
        <p:nvPr/>
      </p:nvGrpSpPr>
      <p:grpSpPr>
        <a:xfrm>
          <a:off x="0" y="0"/>
          <a:ext cx="0" cy="0"/>
          <a:chOff x="0" y="0"/>
          <a:chExt cx="0" cy="0"/>
        </a:xfrm>
      </p:grpSpPr>
      <p:sp>
        <p:nvSpPr>
          <p:cNvPr id="190" name="Google Shape;190;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1" name="Google Shape;191;p18"/>
          <p:cNvSpPr txBox="1">
            <a:spLocks noGrp="1"/>
          </p:cNvSpPr>
          <p:nvPr>
            <p:ph type="subTitle" idx="1"/>
          </p:nvPr>
        </p:nvSpPr>
        <p:spPr>
          <a:xfrm>
            <a:off x="720000" y="1710172"/>
            <a:ext cx="19152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92" name="Google Shape;192;p18"/>
          <p:cNvSpPr txBox="1">
            <a:spLocks noGrp="1"/>
          </p:cNvSpPr>
          <p:nvPr>
            <p:ph type="subTitle" idx="2"/>
          </p:nvPr>
        </p:nvSpPr>
        <p:spPr>
          <a:xfrm>
            <a:off x="3612526" y="1710172"/>
            <a:ext cx="19152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93" name="Google Shape;193;p18"/>
          <p:cNvSpPr txBox="1">
            <a:spLocks noGrp="1"/>
          </p:cNvSpPr>
          <p:nvPr>
            <p:ph type="subTitle" idx="3"/>
          </p:nvPr>
        </p:nvSpPr>
        <p:spPr>
          <a:xfrm>
            <a:off x="720000" y="3440451"/>
            <a:ext cx="19152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94" name="Google Shape;194;p18"/>
          <p:cNvSpPr txBox="1">
            <a:spLocks noGrp="1"/>
          </p:cNvSpPr>
          <p:nvPr>
            <p:ph type="subTitle" idx="4"/>
          </p:nvPr>
        </p:nvSpPr>
        <p:spPr>
          <a:xfrm>
            <a:off x="3612526" y="3440451"/>
            <a:ext cx="19152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95" name="Google Shape;195;p18"/>
          <p:cNvSpPr txBox="1">
            <a:spLocks noGrp="1"/>
          </p:cNvSpPr>
          <p:nvPr>
            <p:ph type="subTitle" idx="5"/>
          </p:nvPr>
        </p:nvSpPr>
        <p:spPr>
          <a:xfrm>
            <a:off x="6508798" y="1710172"/>
            <a:ext cx="19152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96" name="Google Shape;196;p18"/>
          <p:cNvSpPr txBox="1">
            <a:spLocks noGrp="1"/>
          </p:cNvSpPr>
          <p:nvPr>
            <p:ph type="subTitle" idx="6"/>
          </p:nvPr>
        </p:nvSpPr>
        <p:spPr>
          <a:xfrm>
            <a:off x="6508798" y="3440451"/>
            <a:ext cx="19152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
        <p:nvSpPr>
          <p:cNvPr id="197" name="Google Shape;197;p18"/>
          <p:cNvSpPr txBox="1">
            <a:spLocks noGrp="1"/>
          </p:cNvSpPr>
          <p:nvPr>
            <p:ph type="subTitle" idx="7"/>
          </p:nvPr>
        </p:nvSpPr>
        <p:spPr>
          <a:xfrm>
            <a:off x="723766" y="1336275"/>
            <a:ext cx="19077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98" name="Google Shape;198;p18"/>
          <p:cNvSpPr txBox="1">
            <a:spLocks noGrp="1"/>
          </p:cNvSpPr>
          <p:nvPr>
            <p:ph type="subTitle" idx="8"/>
          </p:nvPr>
        </p:nvSpPr>
        <p:spPr>
          <a:xfrm>
            <a:off x="3616288" y="1336275"/>
            <a:ext cx="19077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199" name="Google Shape;199;p18"/>
          <p:cNvSpPr txBox="1">
            <a:spLocks noGrp="1"/>
          </p:cNvSpPr>
          <p:nvPr>
            <p:ph type="subTitle" idx="9"/>
          </p:nvPr>
        </p:nvSpPr>
        <p:spPr>
          <a:xfrm>
            <a:off x="6512557" y="1336275"/>
            <a:ext cx="19077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200" name="Google Shape;200;p18"/>
          <p:cNvSpPr txBox="1">
            <a:spLocks noGrp="1"/>
          </p:cNvSpPr>
          <p:nvPr>
            <p:ph type="subTitle" idx="13"/>
          </p:nvPr>
        </p:nvSpPr>
        <p:spPr>
          <a:xfrm>
            <a:off x="723766" y="3063353"/>
            <a:ext cx="19077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201" name="Google Shape;201;p18"/>
          <p:cNvSpPr txBox="1">
            <a:spLocks noGrp="1"/>
          </p:cNvSpPr>
          <p:nvPr>
            <p:ph type="subTitle" idx="14"/>
          </p:nvPr>
        </p:nvSpPr>
        <p:spPr>
          <a:xfrm>
            <a:off x="3616288" y="3063353"/>
            <a:ext cx="19077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202" name="Google Shape;202;p18"/>
          <p:cNvSpPr txBox="1">
            <a:spLocks noGrp="1"/>
          </p:cNvSpPr>
          <p:nvPr>
            <p:ph type="subTitle" idx="15"/>
          </p:nvPr>
        </p:nvSpPr>
        <p:spPr>
          <a:xfrm>
            <a:off x="6512557" y="3063353"/>
            <a:ext cx="19077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203" name="Google Shape;203;p18"/>
          <p:cNvSpPr/>
          <p:nvPr/>
        </p:nvSpPr>
        <p:spPr>
          <a:xfrm>
            <a:off x="297903" y="-20101"/>
            <a:ext cx="827670" cy="396982"/>
          </a:xfrm>
          <a:custGeom>
            <a:avLst/>
            <a:gdLst/>
            <a:ahLst/>
            <a:cxnLst/>
            <a:rect l="l" t="t" r="r" b="b"/>
            <a:pathLst>
              <a:path w="9313" h="4467" extrusionOk="0">
                <a:moveTo>
                  <a:pt x="866" y="0"/>
                </a:moveTo>
                <a:lnTo>
                  <a:pt x="0" y="509"/>
                </a:lnTo>
                <a:cubicBezTo>
                  <a:pt x="802" y="1872"/>
                  <a:pt x="1950" y="3223"/>
                  <a:pt x="4366" y="3223"/>
                </a:cubicBezTo>
                <a:cubicBezTo>
                  <a:pt x="4640" y="3223"/>
                  <a:pt x="4929" y="3206"/>
                  <a:pt x="5236" y="3170"/>
                </a:cubicBezTo>
                <a:cubicBezTo>
                  <a:pt x="5665" y="3119"/>
                  <a:pt x="6031" y="3095"/>
                  <a:pt x="6343" y="3095"/>
                </a:cubicBezTo>
                <a:cubicBezTo>
                  <a:pt x="7825" y="3095"/>
                  <a:pt x="8108" y="3639"/>
                  <a:pt x="8348" y="4467"/>
                </a:cubicBezTo>
                <a:lnTo>
                  <a:pt x="9312" y="4188"/>
                </a:lnTo>
                <a:cubicBezTo>
                  <a:pt x="9130" y="3559"/>
                  <a:pt x="8843" y="2861"/>
                  <a:pt x="8093" y="2454"/>
                </a:cubicBezTo>
                <a:cubicBezTo>
                  <a:pt x="7644" y="2210"/>
                  <a:pt x="7078" y="2092"/>
                  <a:pt x="6327" y="2092"/>
                </a:cubicBezTo>
                <a:cubicBezTo>
                  <a:pt x="5969" y="2092"/>
                  <a:pt x="5568" y="2119"/>
                  <a:pt x="5117" y="2172"/>
                </a:cubicBezTo>
                <a:cubicBezTo>
                  <a:pt x="4850" y="2204"/>
                  <a:pt x="4599" y="2219"/>
                  <a:pt x="4363" y="2219"/>
                </a:cubicBezTo>
                <a:cubicBezTo>
                  <a:pt x="2567" y="2219"/>
                  <a:pt x="1647" y="1328"/>
                  <a:pt x="8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8"/>
          <p:cNvSpPr/>
          <p:nvPr/>
        </p:nvSpPr>
        <p:spPr>
          <a:xfrm>
            <a:off x="-83175" y="342052"/>
            <a:ext cx="541411" cy="743042"/>
          </a:xfrm>
          <a:custGeom>
            <a:avLst/>
            <a:gdLst/>
            <a:ahLst/>
            <a:cxnLst/>
            <a:rect l="l" t="t" r="r" b="b"/>
            <a:pathLst>
              <a:path w="6092" h="8361" extrusionOk="0">
                <a:moveTo>
                  <a:pt x="5767" y="1"/>
                </a:moveTo>
                <a:cubicBezTo>
                  <a:pt x="5673" y="33"/>
                  <a:pt x="3468" y="819"/>
                  <a:pt x="3369" y="3861"/>
                </a:cubicBezTo>
                <a:cubicBezTo>
                  <a:pt x="3296" y="6092"/>
                  <a:pt x="2289" y="7138"/>
                  <a:pt x="1" y="7361"/>
                </a:cubicBezTo>
                <a:lnTo>
                  <a:pt x="98" y="8361"/>
                </a:lnTo>
                <a:cubicBezTo>
                  <a:pt x="1441" y="8230"/>
                  <a:pt x="2435" y="7841"/>
                  <a:pt x="3135" y="7173"/>
                </a:cubicBezTo>
                <a:cubicBezTo>
                  <a:pt x="3920" y="6424"/>
                  <a:pt x="4325" y="5352"/>
                  <a:pt x="4372" y="3894"/>
                </a:cubicBezTo>
                <a:cubicBezTo>
                  <a:pt x="4449" y="1568"/>
                  <a:pt x="6028" y="975"/>
                  <a:pt x="6092" y="952"/>
                </a:cubicBezTo>
                <a:lnTo>
                  <a:pt x="57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8"/>
          <p:cNvSpPr/>
          <p:nvPr/>
        </p:nvSpPr>
        <p:spPr>
          <a:xfrm>
            <a:off x="397794" y="33045"/>
            <a:ext cx="330428" cy="301003"/>
          </a:xfrm>
          <a:custGeom>
            <a:avLst/>
            <a:gdLst/>
            <a:ahLst/>
            <a:cxnLst/>
            <a:rect l="l" t="t" r="r" b="b"/>
            <a:pathLst>
              <a:path w="3718" h="3387" extrusionOk="0">
                <a:moveTo>
                  <a:pt x="1859" y="1"/>
                </a:moveTo>
                <a:cubicBezTo>
                  <a:pt x="1426" y="1"/>
                  <a:pt x="992" y="166"/>
                  <a:pt x="661" y="496"/>
                </a:cubicBezTo>
                <a:cubicBezTo>
                  <a:pt x="0" y="1158"/>
                  <a:pt x="0" y="2229"/>
                  <a:pt x="661" y="2891"/>
                </a:cubicBezTo>
                <a:cubicBezTo>
                  <a:pt x="992" y="3221"/>
                  <a:pt x="1426" y="3387"/>
                  <a:pt x="1859" y="3387"/>
                </a:cubicBezTo>
                <a:cubicBezTo>
                  <a:pt x="2292" y="3387"/>
                  <a:pt x="2726" y="3221"/>
                  <a:pt x="3057" y="2891"/>
                </a:cubicBezTo>
                <a:cubicBezTo>
                  <a:pt x="3718" y="2229"/>
                  <a:pt x="3718" y="1158"/>
                  <a:pt x="3057" y="496"/>
                </a:cubicBezTo>
                <a:cubicBezTo>
                  <a:pt x="2726" y="166"/>
                  <a:pt x="2292" y="1"/>
                  <a:pt x="1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8"/>
          <p:cNvSpPr/>
          <p:nvPr/>
        </p:nvSpPr>
        <p:spPr>
          <a:xfrm>
            <a:off x="61452" y="4276500"/>
            <a:ext cx="552761" cy="828615"/>
          </a:xfrm>
          <a:custGeom>
            <a:avLst/>
            <a:gdLst/>
            <a:ahLst/>
            <a:cxnLst/>
            <a:rect l="l" t="t" r="r" b="b"/>
            <a:pathLst>
              <a:path w="6035" h="9047" extrusionOk="0">
                <a:moveTo>
                  <a:pt x="507" y="0"/>
                </a:moveTo>
                <a:cubicBezTo>
                  <a:pt x="311" y="0"/>
                  <a:pt x="138" y="15"/>
                  <a:pt x="0" y="37"/>
                </a:cubicBezTo>
                <a:lnTo>
                  <a:pt x="157" y="1029"/>
                </a:lnTo>
                <a:cubicBezTo>
                  <a:pt x="251" y="1014"/>
                  <a:pt x="377" y="1004"/>
                  <a:pt x="520" y="1004"/>
                </a:cubicBezTo>
                <a:cubicBezTo>
                  <a:pt x="938" y="1004"/>
                  <a:pt x="1510" y="1093"/>
                  <a:pt x="1918" y="1424"/>
                </a:cubicBezTo>
                <a:cubicBezTo>
                  <a:pt x="2218" y="1668"/>
                  <a:pt x="2374" y="2004"/>
                  <a:pt x="2397" y="2453"/>
                </a:cubicBezTo>
                <a:cubicBezTo>
                  <a:pt x="2427" y="3077"/>
                  <a:pt x="2316" y="3751"/>
                  <a:pt x="2209" y="4403"/>
                </a:cubicBezTo>
                <a:cubicBezTo>
                  <a:pt x="2016" y="5578"/>
                  <a:pt x="1817" y="6792"/>
                  <a:pt x="2499" y="7686"/>
                </a:cubicBezTo>
                <a:cubicBezTo>
                  <a:pt x="3519" y="9021"/>
                  <a:pt x="5927" y="9046"/>
                  <a:pt x="6029" y="9046"/>
                </a:cubicBezTo>
                <a:lnTo>
                  <a:pt x="6034" y="8042"/>
                </a:lnTo>
                <a:cubicBezTo>
                  <a:pt x="5475" y="8039"/>
                  <a:pt x="3894" y="7858"/>
                  <a:pt x="3298" y="7076"/>
                </a:cubicBezTo>
                <a:cubicBezTo>
                  <a:pt x="2878" y="6527"/>
                  <a:pt x="3027" y="5619"/>
                  <a:pt x="3201" y="4567"/>
                </a:cubicBezTo>
                <a:cubicBezTo>
                  <a:pt x="3316" y="3862"/>
                  <a:pt x="3436" y="3134"/>
                  <a:pt x="3399" y="2403"/>
                </a:cubicBezTo>
                <a:cubicBezTo>
                  <a:pt x="3363" y="1674"/>
                  <a:pt x="3070" y="1066"/>
                  <a:pt x="2552" y="644"/>
                </a:cubicBezTo>
                <a:cubicBezTo>
                  <a:pt x="1931" y="140"/>
                  <a:pt x="1112" y="0"/>
                  <a:pt x="5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p:nvPr/>
        </p:nvSpPr>
        <p:spPr>
          <a:xfrm>
            <a:off x="-443862" y="4458347"/>
            <a:ext cx="681265" cy="309757"/>
          </a:xfrm>
          <a:custGeom>
            <a:avLst/>
            <a:gdLst/>
            <a:ahLst/>
            <a:cxnLst/>
            <a:rect l="l" t="t" r="r" b="b"/>
            <a:pathLst>
              <a:path w="7438" h="3382" extrusionOk="0">
                <a:moveTo>
                  <a:pt x="6547" y="1"/>
                </a:moveTo>
                <a:cubicBezTo>
                  <a:pt x="6485" y="119"/>
                  <a:pt x="5257" y="2377"/>
                  <a:pt x="2600" y="2377"/>
                </a:cubicBezTo>
                <a:cubicBezTo>
                  <a:pt x="1947" y="2377"/>
                  <a:pt x="1208" y="2241"/>
                  <a:pt x="379" y="1903"/>
                </a:cubicBezTo>
                <a:lnTo>
                  <a:pt x="0" y="2834"/>
                </a:lnTo>
                <a:cubicBezTo>
                  <a:pt x="968" y="3228"/>
                  <a:pt x="1834" y="3382"/>
                  <a:pt x="2598" y="3382"/>
                </a:cubicBezTo>
                <a:cubicBezTo>
                  <a:pt x="3918" y="3382"/>
                  <a:pt x="4933" y="2921"/>
                  <a:pt x="5640" y="2431"/>
                </a:cubicBezTo>
                <a:cubicBezTo>
                  <a:pt x="6841" y="1597"/>
                  <a:pt x="7414" y="511"/>
                  <a:pt x="7438" y="464"/>
                </a:cubicBezTo>
                <a:lnTo>
                  <a:pt x="65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8"/>
          <p:cNvSpPr/>
          <p:nvPr/>
        </p:nvSpPr>
        <p:spPr>
          <a:xfrm>
            <a:off x="63467" y="4669791"/>
            <a:ext cx="413449" cy="401256"/>
          </a:xfrm>
          <a:custGeom>
            <a:avLst/>
            <a:gdLst/>
            <a:ahLst/>
            <a:cxnLst/>
            <a:rect l="l" t="t" r="r" b="b"/>
            <a:pathLst>
              <a:path w="4514" h="4381" extrusionOk="0">
                <a:moveTo>
                  <a:pt x="4514" y="0"/>
                </a:moveTo>
                <a:lnTo>
                  <a:pt x="0" y="941"/>
                </a:lnTo>
                <a:lnTo>
                  <a:pt x="3072" y="4380"/>
                </a:lnTo>
                <a:lnTo>
                  <a:pt x="45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8"/>
          <p:cNvSpPr/>
          <p:nvPr/>
        </p:nvSpPr>
        <p:spPr>
          <a:xfrm>
            <a:off x="8187775" y="4465693"/>
            <a:ext cx="956220" cy="605355"/>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8"/>
          <p:cNvSpPr/>
          <p:nvPr/>
        </p:nvSpPr>
        <p:spPr>
          <a:xfrm>
            <a:off x="8427688" y="4367225"/>
            <a:ext cx="492057" cy="492002"/>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8"/>
          <p:cNvSpPr/>
          <p:nvPr/>
        </p:nvSpPr>
        <p:spPr>
          <a:xfrm>
            <a:off x="8369742" y="494613"/>
            <a:ext cx="676148" cy="319736"/>
          </a:xfrm>
          <a:custGeom>
            <a:avLst/>
            <a:gdLst/>
            <a:ahLst/>
            <a:cxnLst/>
            <a:rect l="l" t="t" r="r" b="b"/>
            <a:pathLst>
              <a:path w="7190" h="3400" extrusionOk="0">
                <a:moveTo>
                  <a:pt x="6586" y="1"/>
                </a:moveTo>
                <a:cubicBezTo>
                  <a:pt x="5511" y="1"/>
                  <a:pt x="4915" y="745"/>
                  <a:pt x="4420" y="1360"/>
                </a:cubicBezTo>
                <a:cubicBezTo>
                  <a:pt x="3898" y="2011"/>
                  <a:pt x="3542" y="2411"/>
                  <a:pt x="2875" y="2411"/>
                </a:cubicBezTo>
                <a:lnTo>
                  <a:pt x="2861" y="2411"/>
                </a:lnTo>
                <a:cubicBezTo>
                  <a:pt x="1523" y="2401"/>
                  <a:pt x="964" y="264"/>
                  <a:pt x="958" y="242"/>
                </a:cubicBezTo>
                <a:lnTo>
                  <a:pt x="533" y="350"/>
                </a:lnTo>
                <a:lnTo>
                  <a:pt x="533" y="350"/>
                </a:lnTo>
                <a:lnTo>
                  <a:pt x="0" y="484"/>
                </a:lnTo>
                <a:cubicBezTo>
                  <a:pt x="30" y="602"/>
                  <a:pt x="752" y="3383"/>
                  <a:pt x="2854" y="3399"/>
                </a:cubicBezTo>
                <a:lnTo>
                  <a:pt x="2875" y="3399"/>
                </a:lnTo>
                <a:cubicBezTo>
                  <a:pt x="4050" y="3399"/>
                  <a:pt x="4683" y="2611"/>
                  <a:pt x="5191" y="1978"/>
                </a:cubicBezTo>
                <a:cubicBezTo>
                  <a:pt x="5689" y="1357"/>
                  <a:pt x="6017" y="988"/>
                  <a:pt x="6587" y="988"/>
                </a:cubicBezTo>
                <a:cubicBezTo>
                  <a:pt x="6704" y="988"/>
                  <a:pt x="6831" y="1004"/>
                  <a:pt x="6972" y="1036"/>
                </a:cubicBezTo>
                <a:lnTo>
                  <a:pt x="7190" y="72"/>
                </a:lnTo>
                <a:cubicBezTo>
                  <a:pt x="6973" y="23"/>
                  <a:pt x="6772" y="1"/>
                  <a:pt x="65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8"/>
          <p:cNvSpPr/>
          <p:nvPr/>
        </p:nvSpPr>
        <p:spPr>
          <a:xfrm>
            <a:off x="8516068" y="58270"/>
            <a:ext cx="244504" cy="447254"/>
          </a:xfrm>
          <a:custGeom>
            <a:avLst/>
            <a:gdLst/>
            <a:ahLst/>
            <a:cxnLst/>
            <a:rect l="l" t="t" r="r" b="b"/>
            <a:pathLst>
              <a:path w="2600" h="4756" extrusionOk="0">
                <a:moveTo>
                  <a:pt x="1397" y="4672"/>
                </a:moveTo>
                <a:lnTo>
                  <a:pt x="1397" y="4672"/>
                </a:lnTo>
                <a:lnTo>
                  <a:pt x="1397" y="4672"/>
                </a:lnTo>
                <a:cubicBezTo>
                  <a:pt x="1397" y="4672"/>
                  <a:pt x="1397" y="4672"/>
                  <a:pt x="1397" y="4672"/>
                </a:cubicBezTo>
                <a:lnTo>
                  <a:pt x="1397" y="4672"/>
                </a:lnTo>
                <a:lnTo>
                  <a:pt x="1397" y="4672"/>
                </a:lnTo>
                <a:close/>
                <a:moveTo>
                  <a:pt x="1397" y="4672"/>
                </a:moveTo>
                <a:cubicBezTo>
                  <a:pt x="1397" y="4673"/>
                  <a:pt x="1397" y="4673"/>
                  <a:pt x="1397" y="4673"/>
                </a:cubicBezTo>
                <a:lnTo>
                  <a:pt x="1889" y="4714"/>
                </a:lnTo>
                <a:lnTo>
                  <a:pt x="1397" y="4672"/>
                </a:lnTo>
                <a:close/>
                <a:moveTo>
                  <a:pt x="699" y="0"/>
                </a:moveTo>
                <a:lnTo>
                  <a:pt x="0" y="698"/>
                </a:lnTo>
                <a:cubicBezTo>
                  <a:pt x="1558" y="2256"/>
                  <a:pt x="1402" y="4611"/>
                  <a:pt x="1397" y="4672"/>
                </a:cubicBezTo>
                <a:lnTo>
                  <a:pt x="1397" y="4672"/>
                </a:lnTo>
                <a:lnTo>
                  <a:pt x="2382" y="4755"/>
                </a:lnTo>
                <a:cubicBezTo>
                  <a:pt x="2391" y="4639"/>
                  <a:pt x="2599" y="1901"/>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8"/>
          <p:cNvSpPr/>
          <p:nvPr/>
        </p:nvSpPr>
        <p:spPr>
          <a:xfrm>
            <a:off x="8216364" y="379415"/>
            <a:ext cx="448289" cy="448289"/>
          </a:xfrm>
          <a:custGeom>
            <a:avLst/>
            <a:gdLst/>
            <a:ahLst/>
            <a:cxnLst/>
            <a:rect l="l" t="t" r="r" b="b"/>
            <a:pathLst>
              <a:path w="4767" h="4767" extrusionOk="0">
                <a:moveTo>
                  <a:pt x="1219" y="0"/>
                </a:moveTo>
                <a:lnTo>
                  <a:pt x="0" y="1219"/>
                </a:lnTo>
                <a:lnTo>
                  <a:pt x="3548" y="4766"/>
                </a:lnTo>
                <a:lnTo>
                  <a:pt x="4767" y="3548"/>
                </a:lnTo>
                <a:lnTo>
                  <a:pt x="12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14"/>
        <p:cNvGrpSpPr/>
        <p:nvPr/>
      </p:nvGrpSpPr>
      <p:grpSpPr>
        <a:xfrm>
          <a:off x="0" y="0"/>
          <a:ext cx="0" cy="0"/>
          <a:chOff x="0" y="0"/>
          <a:chExt cx="0" cy="0"/>
        </a:xfrm>
      </p:grpSpPr>
      <p:sp>
        <p:nvSpPr>
          <p:cNvPr id="215" name="Google Shape;215;p19"/>
          <p:cNvSpPr txBox="1">
            <a:spLocks noGrp="1"/>
          </p:cNvSpPr>
          <p:nvPr>
            <p:ph type="title" hasCustomPrompt="1"/>
          </p:nvPr>
        </p:nvSpPr>
        <p:spPr>
          <a:xfrm>
            <a:off x="713237" y="2755692"/>
            <a:ext cx="36555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2"/>
              </a:buClr>
              <a:buSzPts val="6000"/>
              <a:buNone/>
              <a:defRPr sz="4500">
                <a:solidFill>
                  <a:schemeClr val="lt2"/>
                </a:solidFill>
              </a:defRPr>
            </a:lvl1pPr>
            <a:lvl2pPr lvl="1" algn="ctr" rtl="0">
              <a:spcBef>
                <a:spcPts val="0"/>
              </a:spcBef>
              <a:spcAft>
                <a:spcPts val="0"/>
              </a:spcAft>
              <a:buClr>
                <a:schemeClr val="lt2"/>
              </a:buClr>
              <a:buSzPts val="6000"/>
              <a:buNone/>
              <a:defRPr sz="6000">
                <a:solidFill>
                  <a:schemeClr val="lt2"/>
                </a:solidFill>
              </a:defRPr>
            </a:lvl2pPr>
            <a:lvl3pPr lvl="2" algn="ctr" rtl="0">
              <a:spcBef>
                <a:spcPts val="0"/>
              </a:spcBef>
              <a:spcAft>
                <a:spcPts val="0"/>
              </a:spcAft>
              <a:buClr>
                <a:schemeClr val="lt2"/>
              </a:buClr>
              <a:buSzPts val="6000"/>
              <a:buNone/>
              <a:defRPr sz="6000">
                <a:solidFill>
                  <a:schemeClr val="lt2"/>
                </a:solidFill>
              </a:defRPr>
            </a:lvl3pPr>
            <a:lvl4pPr lvl="3" algn="ctr" rtl="0">
              <a:spcBef>
                <a:spcPts val="0"/>
              </a:spcBef>
              <a:spcAft>
                <a:spcPts val="0"/>
              </a:spcAft>
              <a:buClr>
                <a:schemeClr val="lt2"/>
              </a:buClr>
              <a:buSzPts val="6000"/>
              <a:buNone/>
              <a:defRPr sz="6000">
                <a:solidFill>
                  <a:schemeClr val="lt2"/>
                </a:solidFill>
              </a:defRPr>
            </a:lvl4pPr>
            <a:lvl5pPr lvl="4" algn="ctr" rtl="0">
              <a:spcBef>
                <a:spcPts val="0"/>
              </a:spcBef>
              <a:spcAft>
                <a:spcPts val="0"/>
              </a:spcAft>
              <a:buClr>
                <a:schemeClr val="lt2"/>
              </a:buClr>
              <a:buSzPts val="6000"/>
              <a:buNone/>
              <a:defRPr sz="6000">
                <a:solidFill>
                  <a:schemeClr val="lt2"/>
                </a:solidFill>
              </a:defRPr>
            </a:lvl5pPr>
            <a:lvl6pPr lvl="5" algn="ctr" rtl="0">
              <a:spcBef>
                <a:spcPts val="0"/>
              </a:spcBef>
              <a:spcAft>
                <a:spcPts val="0"/>
              </a:spcAft>
              <a:buClr>
                <a:schemeClr val="lt2"/>
              </a:buClr>
              <a:buSzPts val="6000"/>
              <a:buNone/>
              <a:defRPr sz="6000">
                <a:solidFill>
                  <a:schemeClr val="lt2"/>
                </a:solidFill>
              </a:defRPr>
            </a:lvl6pPr>
            <a:lvl7pPr lvl="6" algn="ctr" rtl="0">
              <a:spcBef>
                <a:spcPts val="0"/>
              </a:spcBef>
              <a:spcAft>
                <a:spcPts val="0"/>
              </a:spcAft>
              <a:buClr>
                <a:schemeClr val="lt2"/>
              </a:buClr>
              <a:buSzPts val="6000"/>
              <a:buNone/>
              <a:defRPr sz="6000">
                <a:solidFill>
                  <a:schemeClr val="lt2"/>
                </a:solidFill>
              </a:defRPr>
            </a:lvl7pPr>
            <a:lvl8pPr lvl="7" algn="ctr" rtl="0">
              <a:spcBef>
                <a:spcPts val="0"/>
              </a:spcBef>
              <a:spcAft>
                <a:spcPts val="0"/>
              </a:spcAft>
              <a:buClr>
                <a:schemeClr val="lt2"/>
              </a:buClr>
              <a:buSzPts val="6000"/>
              <a:buNone/>
              <a:defRPr sz="6000">
                <a:solidFill>
                  <a:schemeClr val="lt2"/>
                </a:solidFill>
              </a:defRPr>
            </a:lvl8pPr>
            <a:lvl9pPr lvl="8" algn="ctr" rtl="0">
              <a:spcBef>
                <a:spcPts val="0"/>
              </a:spcBef>
              <a:spcAft>
                <a:spcPts val="0"/>
              </a:spcAft>
              <a:buClr>
                <a:schemeClr val="lt2"/>
              </a:buClr>
              <a:buSzPts val="6000"/>
              <a:buNone/>
              <a:defRPr sz="6000">
                <a:solidFill>
                  <a:schemeClr val="lt2"/>
                </a:solidFill>
              </a:defRPr>
            </a:lvl9pPr>
          </a:lstStyle>
          <a:p>
            <a:r>
              <a:t>xx%</a:t>
            </a:r>
          </a:p>
        </p:txBody>
      </p:sp>
      <p:sp>
        <p:nvSpPr>
          <p:cNvPr id="216" name="Google Shape;216;p19"/>
          <p:cNvSpPr txBox="1">
            <a:spLocks noGrp="1"/>
          </p:cNvSpPr>
          <p:nvPr>
            <p:ph type="subTitle" idx="1"/>
          </p:nvPr>
        </p:nvSpPr>
        <p:spPr>
          <a:xfrm>
            <a:off x="713251" y="3600788"/>
            <a:ext cx="3655500" cy="2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17" name="Google Shape;217;p19"/>
          <p:cNvSpPr txBox="1">
            <a:spLocks noGrp="1"/>
          </p:cNvSpPr>
          <p:nvPr>
            <p:ph type="title" idx="2" hasCustomPrompt="1"/>
          </p:nvPr>
        </p:nvSpPr>
        <p:spPr>
          <a:xfrm>
            <a:off x="2744244" y="1044713"/>
            <a:ext cx="36555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2"/>
              </a:buClr>
              <a:buSzPts val="6000"/>
              <a:buNone/>
              <a:defRPr sz="4500">
                <a:solidFill>
                  <a:schemeClr val="lt2"/>
                </a:solidFill>
              </a:defRPr>
            </a:lvl1pPr>
            <a:lvl2pPr lvl="1" algn="ctr" rtl="0">
              <a:spcBef>
                <a:spcPts val="0"/>
              </a:spcBef>
              <a:spcAft>
                <a:spcPts val="0"/>
              </a:spcAft>
              <a:buClr>
                <a:schemeClr val="lt2"/>
              </a:buClr>
              <a:buSzPts val="6000"/>
              <a:buNone/>
              <a:defRPr sz="6000">
                <a:solidFill>
                  <a:schemeClr val="lt2"/>
                </a:solidFill>
              </a:defRPr>
            </a:lvl2pPr>
            <a:lvl3pPr lvl="2" algn="ctr" rtl="0">
              <a:spcBef>
                <a:spcPts val="0"/>
              </a:spcBef>
              <a:spcAft>
                <a:spcPts val="0"/>
              </a:spcAft>
              <a:buClr>
                <a:schemeClr val="lt2"/>
              </a:buClr>
              <a:buSzPts val="6000"/>
              <a:buNone/>
              <a:defRPr sz="6000">
                <a:solidFill>
                  <a:schemeClr val="lt2"/>
                </a:solidFill>
              </a:defRPr>
            </a:lvl3pPr>
            <a:lvl4pPr lvl="3" algn="ctr" rtl="0">
              <a:spcBef>
                <a:spcPts val="0"/>
              </a:spcBef>
              <a:spcAft>
                <a:spcPts val="0"/>
              </a:spcAft>
              <a:buClr>
                <a:schemeClr val="lt2"/>
              </a:buClr>
              <a:buSzPts val="6000"/>
              <a:buNone/>
              <a:defRPr sz="6000">
                <a:solidFill>
                  <a:schemeClr val="lt2"/>
                </a:solidFill>
              </a:defRPr>
            </a:lvl4pPr>
            <a:lvl5pPr lvl="4" algn="ctr" rtl="0">
              <a:spcBef>
                <a:spcPts val="0"/>
              </a:spcBef>
              <a:spcAft>
                <a:spcPts val="0"/>
              </a:spcAft>
              <a:buClr>
                <a:schemeClr val="lt2"/>
              </a:buClr>
              <a:buSzPts val="6000"/>
              <a:buNone/>
              <a:defRPr sz="6000">
                <a:solidFill>
                  <a:schemeClr val="lt2"/>
                </a:solidFill>
              </a:defRPr>
            </a:lvl5pPr>
            <a:lvl6pPr lvl="5" algn="ctr" rtl="0">
              <a:spcBef>
                <a:spcPts val="0"/>
              </a:spcBef>
              <a:spcAft>
                <a:spcPts val="0"/>
              </a:spcAft>
              <a:buClr>
                <a:schemeClr val="lt2"/>
              </a:buClr>
              <a:buSzPts val="6000"/>
              <a:buNone/>
              <a:defRPr sz="6000">
                <a:solidFill>
                  <a:schemeClr val="lt2"/>
                </a:solidFill>
              </a:defRPr>
            </a:lvl6pPr>
            <a:lvl7pPr lvl="6" algn="ctr" rtl="0">
              <a:spcBef>
                <a:spcPts val="0"/>
              </a:spcBef>
              <a:spcAft>
                <a:spcPts val="0"/>
              </a:spcAft>
              <a:buClr>
                <a:schemeClr val="lt2"/>
              </a:buClr>
              <a:buSzPts val="6000"/>
              <a:buNone/>
              <a:defRPr sz="6000">
                <a:solidFill>
                  <a:schemeClr val="lt2"/>
                </a:solidFill>
              </a:defRPr>
            </a:lvl7pPr>
            <a:lvl8pPr lvl="7" algn="ctr" rtl="0">
              <a:spcBef>
                <a:spcPts val="0"/>
              </a:spcBef>
              <a:spcAft>
                <a:spcPts val="0"/>
              </a:spcAft>
              <a:buClr>
                <a:schemeClr val="lt2"/>
              </a:buClr>
              <a:buSzPts val="6000"/>
              <a:buNone/>
              <a:defRPr sz="6000">
                <a:solidFill>
                  <a:schemeClr val="lt2"/>
                </a:solidFill>
              </a:defRPr>
            </a:lvl8pPr>
            <a:lvl9pPr lvl="8" algn="ctr" rtl="0">
              <a:spcBef>
                <a:spcPts val="0"/>
              </a:spcBef>
              <a:spcAft>
                <a:spcPts val="0"/>
              </a:spcAft>
              <a:buClr>
                <a:schemeClr val="lt2"/>
              </a:buClr>
              <a:buSzPts val="6000"/>
              <a:buNone/>
              <a:defRPr sz="6000">
                <a:solidFill>
                  <a:schemeClr val="lt2"/>
                </a:solidFill>
              </a:defRPr>
            </a:lvl9pPr>
          </a:lstStyle>
          <a:p>
            <a:r>
              <a:t>xx%</a:t>
            </a:r>
          </a:p>
        </p:txBody>
      </p:sp>
      <p:sp>
        <p:nvSpPr>
          <p:cNvPr id="218" name="Google Shape;218;p19"/>
          <p:cNvSpPr txBox="1">
            <a:spLocks noGrp="1"/>
          </p:cNvSpPr>
          <p:nvPr>
            <p:ph type="subTitle" idx="3"/>
          </p:nvPr>
        </p:nvSpPr>
        <p:spPr>
          <a:xfrm>
            <a:off x="2744244" y="1889821"/>
            <a:ext cx="3655500" cy="2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19" name="Google Shape;219;p19"/>
          <p:cNvSpPr txBox="1">
            <a:spLocks noGrp="1"/>
          </p:cNvSpPr>
          <p:nvPr>
            <p:ph type="title" idx="4" hasCustomPrompt="1"/>
          </p:nvPr>
        </p:nvSpPr>
        <p:spPr>
          <a:xfrm>
            <a:off x="4775251" y="2755692"/>
            <a:ext cx="36555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2"/>
              </a:buClr>
              <a:buSzPts val="6000"/>
              <a:buNone/>
              <a:defRPr sz="4500">
                <a:solidFill>
                  <a:schemeClr val="lt2"/>
                </a:solidFill>
              </a:defRPr>
            </a:lvl1pPr>
            <a:lvl2pPr lvl="1" algn="ctr" rtl="0">
              <a:spcBef>
                <a:spcPts val="0"/>
              </a:spcBef>
              <a:spcAft>
                <a:spcPts val="0"/>
              </a:spcAft>
              <a:buClr>
                <a:schemeClr val="lt2"/>
              </a:buClr>
              <a:buSzPts val="6000"/>
              <a:buNone/>
              <a:defRPr sz="6000">
                <a:solidFill>
                  <a:schemeClr val="lt2"/>
                </a:solidFill>
              </a:defRPr>
            </a:lvl2pPr>
            <a:lvl3pPr lvl="2" algn="ctr" rtl="0">
              <a:spcBef>
                <a:spcPts val="0"/>
              </a:spcBef>
              <a:spcAft>
                <a:spcPts val="0"/>
              </a:spcAft>
              <a:buClr>
                <a:schemeClr val="lt2"/>
              </a:buClr>
              <a:buSzPts val="6000"/>
              <a:buNone/>
              <a:defRPr sz="6000">
                <a:solidFill>
                  <a:schemeClr val="lt2"/>
                </a:solidFill>
              </a:defRPr>
            </a:lvl3pPr>
            <a:lvl4pPr lvl="3" algn="ctr" rtl="0">
              <a:spcBef>
                <a:spcPts val="0"/>
              </a:spcBef>
              <a:spcAft>
                <a:spcPts val="0"/>
              </a:spcAft>
              <a:buClr>
                <a:schemeClr val="lt2"/>
              </a:buClr>
              <a:buSzPts val="6000"/>
              <a:buNone/>
              <a:defRPr sz="6000">
                <a:solidFill>
                  <a:schemeClr val="lt2"/>
                </a:solidFill>
              </a:defRPr>
            </a:lvl4pPr>
            <a:lvl5pPr lvl="4" algn="ctr" rtl="0">
              <a:spcBef>
                <a:spcPts val="0"/>
              </a:spcBef>
              <a:spcAft>
                <a:spcPts val="0"/>
              </a:spcAft>
              <a:buClr>
                <a:schemeClr val="lt2"/>
              </a:buClr>
              <a:buSzPts val="6000"/>
              <a:buNone/>
              <a:defRPr sz="6000">
                <a:solidFill>
                  <a:schemeClr val="lt2"/>
                </a:solidFill>
              </a:defRPr>
            </a:lvl5pPr>
            <a:lvl6pPr lvl="5" algn="ctr" rtl="0">
              <a:spcBef>
                <a:spcPts val="0"/>
              </a:spcBef>
              <a:spcAft>
                <a:spcPts val="0"/>
              </a:spcAft>
              <a:buClr>
                <a:schemeClr val="lt2"/>
              </a:buClr>
              <a:buSzPts val="6000"/>
              <a:buNone/>
              <a:defRPr sz="6000">
                <a:solidFill>
                  <a:schemeClr val="lt2"/>
                </a:solidFill>
              </a:defRPr>
            </a:lvl6pPr>
            <a:lvl7pPr lvl="6" algn="ctr" rtl="0">
              <a:spcBef>
                <a:spcPts val="0"/>
              </a:spcBef>
              <a:spcAft>
                <a:spcPts val="0"/>
              </a:spcAft>
              <a:buClr>
                <a:schemeClr val="lt2"/>
              </a:buClr>
              <a:buSzPts val="6000"/>
              <a:buNone/>
              <a:defRPr sz="6000">
                <a:solidFill>
                  <a:schemeClr val="lt2"/>
                </a:solidFill>
              </a:defRPr>
            </a:lvl7pPr>
            <a:lvl8pPr lvl="7" algn="ctr" rtl="0">
              <a:spcBef>
                <a:spcPts val="0"/>
              </a:spcBef>
              <a:spcAft>
                <a:spcPts val="0"/>
              </a:spcAft>
              <a:buClr>
                <a:schemeClr val="lt2"/>
              </a:buClr>
              <a:buSzPts val="6000"/>
              <a:buNone/>
              <a:defRPr sz="6000">
                <a:solidFill>
                  <a:schemeClr val="lt2"/>
                </a:solidFill>
              </a:defRPr>
            </a:lvl8pPr>
            <a:lvl9pPr lvl="8" algn="ctr" rtl="0">
              <a:spcBef>
                <a:spcPts val="0"/>
              </a:spcBef>
              <a:spcAft>
                <a:spcPts val="0"/>
              </a:spcAft>
              <a:buClr>
                <a:schemeClr val="lt2"/>
              </a:buClr>
              <a:buSzPts val="6000"/>
              <a:buNone/>
              <a:defRPr sz="6000">
                <a:solidFill>
                  <a:schemeClr val="lt2"/>
                </a:solidFill>
              </a:defRPr>
            </a:lvl9pPr>
          </a:lstStyle>
          <a:p>
            <a:r>
              <a:t>xx%</a:t>
            </a:r>
          </a:p>
        </p:txBody>
      </p:sp>
      <p:sp>
        <p:nvSpPr>
          <p:cNvPr id="220" name="Google Shape;220;p19"/>
          <p:cNvSpPr txBox="1">
            <a:spLocks noGrp="1"/>
          </p:cNvSpPr>
          <p:nvPr>
            <p:ph type="subTitle" idx="5"/>
          </p:nvPr>
        </p:nvSpPr>
        <p:spPr>
          <a:xfrm>
            <a:off x="4775264" y="3600788"/>
            <a:ext cx="3655500" cy="2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221"/>
        <p:cNvGrpSpPr/>
        <p:nvPr/>
      </p:nvGrpSpPr>
      <p:grpSpPr>
        <a:xfrm>
          <a:off x="0" y="0"/>
          <a:ext cx="0" cy="0"/>
          <a:chOff x="0" y="0"/>
          <a:chExt cx="0" cy="0"/>
        </a:xfrm>
      </p:grpSpPr>
      <p:sp>
        <p:nvSpPr>
          <p:cNvPr id="222" name="Google Shape;222;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3" name="Google Shape;223;p20"/>
          <p:cNvSpPr/>
          <p:nvPr/>
        </p:nvSpPr>
        <p:spPr>
          <a:xfrm>
            <a:off x="68677" y="4531625"/>
            <a:ext cx="1173362" cy="353219"/>
          </a:xfrm>
          <a:custGeom>
            <a:avLst/>
            <a:gdLst/>
            <a:ahLst/>
            <a:cxnLst/>
            <a:rect l="l" t="t" r="r" b="b"/>
            <a:pathLst>
              <a:path w="11189" h="3368" extrusionOk="0">
                <a:moveTo>
                  <a:pt x="2239" y="0"/>
                </a:moveTo>
                <a:cubicBezTo>
                  <a:pt x="2182" y="0"/>
                  <a:pt x="2126" y="1"/>
                  <a:pt x="2069" y="4"/>
                </a:cubicBezTo>
                <a:cubicBezTo>
                  <a:pt x="1207" y="42"/>
                  <a:pt x="473" y="368"/>
                  <a:pt x="1" y="920"/>
                </a:cubicBezTo>
                <a:lnTo>
                  <a:pt x="765" y="1572"/>
                </a:lnTo>
                <a:cubicBezTo>
                  <a:pt x="1054" y="1234"/>
                  <a:pt x="1533" y="1033"/>
                  <a:pt x="2114" y="1008"/>
                </a:cubicBezTo>
                <a:cubicBezTo>
                  <a:pt x="2158" y="1006"/>
                  <a:pt x="2201" y="1005"/>
                  <a:pt x="2245" y="1005"/>
                </a:cubicBezTo>
                <a:cubicBezTo>
                  <a:pt x="3154" y="1005"/>
                  <a:pt x="4112" y="1418"/>
                  <a:pt x="4835" y="2127"/>
                </a:cubicBezTo>
                <a:cubicBezTo>
                  <a:pt x="5646" y="2922"/>
                  <a:pt x="6769" y="3368"/>
                  <a:pt x="7915" y="3368"/>
                </a:cubicBezTo>
                <a:cubicBezTo>
                  <a:pt x="8079" y="3368"/>
                  <a:pt x="8243" y="3359"/>
                  <a:pt x="8407" y="3340"/>
                </a:cubicBezTo>
                <a:cubicBezTo>
                  <a:pt x="9590" y="3206"/>
                  <a:pt x="10577" y="2607"/>
                  <a:pt x="11189" y="1651"/>
                </a:cubicBezTo>
                <a:lnTo>
                  <a:pt x="10343" y="1109"/>
                </a:lnTo>
                <a:cubicBezTo>
                  <a:pt x="9898" y="1806"/>
                  <a:pt x="9170" y="2243"/>
                  <a:pt x="8295" y="2343"/>
                </a:cubicBezTo>
                <a:cubicBezTo>
                  <a:pt x="8173" y="2356"/>
                  <a:pt x="8051" y="2363"/>
                  <a:pt x="7928" y="2363"/>
                </a:cubicBezTo>
                <a:cubicBezTo>
                  <a:pt x="7044" y="2363"/>
                  <a:pt x="6155" y="2014"/>
                  <a:pt x="5539" y="1410"/>
                </a:cubicBezTo>
                <a:cubicBezTo>
                  <a:pt x="4631" y="519"/>
                  <a:pt x="3409" y="0"/>
                  <a:pt x="22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0"/>
          <p:cNvSpPr/>
          <p:nvPr/>
        </p:nvSpPr>
        <p:spPr>
          <a:xfrm>
            <a:off x="68671" y="476489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0"/>
          <p:cNvSpPr/>
          <p:nvPr/>
        </p:nvSpPr>
        <p:spPr>
          <a:xfrm>
            <a:off x="567111" y="4561829"/>
            <a:ext cx="458586" cy="474245"/>
          </a:xfrm>
          <a:custGeom>
            <a:avLst/>
            <a:gdLst/>
            <a:ahLst/>
            <a:cxnLst/>
            <a:rect l="l" t="t" r="r" b="b"/>
            <a:pathLst>
              <a:path w="4373" h="4522" extrusionOk="0">
                <a:moveTo>
                  <a:pt x="3458" y="1"/>
                </a:moveTo>
                <a:lnTo>
                  <a:pt x="1" y="3052"/>
                </a:lnTo>
                <a:lnTo>
                  <a:pt x="4373" y="4522"/>
                </a:lnTo>
                <a:lnTo>
                  <a:pt x="34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0"/>
          <p:cNvSpPr/>
          <p:nvPr/>
        </p:nvSpPr>
        <p:spPr>
          <a:xfrm>
            <a:off x="8369742" y="494613"/>
            <a:ext cx="676148" cy="319736"/>
          </a:xfrm>
          <a:custGeom>
            <a:avLst/>
            <a:gdLst/>
            <a:ahLst/>
            <a:cxnLst/>
            <a:rect l="l" t="t" r="r" b="b"/>
            <a:pathLst>
              <a:path w="7190" h="3400" extrusionOk="0">
                <a:moveTo>
                  <a:pt x="6586" y="1"/>
                </a:moveTo>
                <a:cubicBezTo>
                  <a:pt x="5511" y="1"/>
                  <a:pt x="4915" y="745"/>
                  <a:pt x="4420" y="1360"/>
                </a:cubicBezTo>
                <a:cubicBezTo>
                  <a:pt x="3898" y="2011"/>
                  <a:pt x="3542" y="2411"/>
                  <a:pt x="2875" y="2411"/>
                </a:cubicBezTo>
                <a:lnTo>
                  <a:pt x="2861" y="2411"/>
                </a:lnTo>
                <a:cubicBezTo>
                  <a:pt x="1523" y="2401"/>
                  <a:pt x="964" y="264"/>
                  <a:pt x="958" y="242"/>
                </a:cubicBezTo>
                <a:lnTo>
                  <a:pt x="533" y="350"/>
                </a:lnTo>
                <a:lnTo>
                  <a:pt x="533" y="350"/>
                </a:lnTo>
                <a:lnTo>
                  <a:pt x="0" y="484"/>
                </a:lnTo>
                <a:cubicBezTo>
                  <a:pt x="30" y="602"/>
                  <a:pt x="752" y="3383"/>
                  <a:pt x="2854" y="3399"/>
                </a:cubicBezTo>
                <a:lnTo>
                  <a:pt x="2875" y="3399"/>
                </a:lnTo>
                <a:cubicBezTo>
                  <a:pt x="4050" y="3399"/>
                  <a:pt x="4683" y="2611"/>
                  <a:pt x="5191" y="1978"/>
                </a:cubicBezTo>
                <a:cubicBezTo>
                  <a:pt x="5689" y="1357"/>
                  <a:pt x="6017" y="988"/>
                  <a:pt x="6587" y="988"/>
                </a:cubicBezTo>
                <a:cubicBezTo>
                  <a:pt x="6704" y="988"/>
                  <a:pt x="6831" y="1004"/>
                  <a:pt x="6972" y="1036"/>
                </a:cubicBezTo>
                <a:lnTo>
                  <a:pt x="7190" y="72"/>
                </a:lnTo>
                <a:cubicBezTo>
                  <a:pt x="6973" y="23"/>
                  <a:pt x="6772" y="1"/>
                  <a:pt x="65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0"/>
          <p:cNvSpPr/>
          <p:nvPr/>
        </p:nvSpPr>
        <p:spPr>
          <a:xfrm>
            <a:off x="8516068" y="58270"/>
            <a:ext cx="244504" cy="447254"/>
          </a:xfrm>
          <a:custGeom>
            <a:avLst/>
            <a:gdLst/>
            <a:ahLst/>
            <a:cxnLst/>
            <a:rect l="l" t="t" r="r" b="b"/>
            <a:pathLst>
              <a:path w="2600" h="4756" extrusionOk="0">
                <a:moveTo>
                  <a:pt x="1397" y="4672"/>
                </a:moveTo>
                <a:lnTo>
                  <a:pt x="1397" y="4672"/>
                </a:lnTo>
                <a:lnTo>
                  <a:pt x="1397" y="4672"/>
                </a:lnTo>
                <a:cubicBezTo>
                  <a:pt x="1397" y="4672"/>
                  <a:pt x="1397" y="4672"/>
                  <a:pt x="1397" y="4672"/>
                </a:cubicBezTo>
                <a:lnTo>
                  <a:pt x="1397" y="4672"/>
                </a:lnTo>
                <a:lnTo>
                  <a:pt x="1397" y="4672"/>
                </a:lnTo>
                <a:close/>
                <a:moveTo>
                  <a:pt x="1397" y="4672"/>
                </a:moveTo>
                <a:cubicBezTo>
                  <a:pt x="1397" y="4673"/>
                  <a:pt x="1397" y="4673"/>
                  <a:pt x="1397" y="4673"/>
                </a:cubicBezTo>
                <a:lnTo>
                  <a:pt x="1889" y="4714"/>
                </a:lnTo>
                <a:lnTo>
                  <a:pt x="1397" y="4672"/>
                </a:lnTo>
                <a:close/>
                <a:moveTo>
                  <a:pt x="699" y="0"/>
                </a:moveTo>
                <a:lnTo>
                  <a:pt x="0" y="698"/>
                </a:lnTo>
                <a:cubicBezTo>
                  <a:pt x="1558" y="2256"/>
                  <a:pt x="1402" y="4611"/>
                  <a:pt x="1397" y="4672"/>
                </a:cubicBezTo>
                <a:lnTo>
                  <a:pt x="1397" y="4672"/>
                </a:lnTo>
                <a:lnTo>
                  <a:pt x="2382" y="4755"/>
                </a:lnTo>
                <a:cubicBezTo>
                  <a:pt x="2391" y="4639"/>
                  <a:pt x="2599" y="1901"/>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0"/>
          <p:cNvSpPr/>
          <p:nvPr/>
        </p:nvSpPr>
        <p:spPr>
          <a:xfrm>
            <a:off x="8216364" y="379415"/>
            <a:ext cx="448289" cy="448289"/>
          </a:xfrm>
          <a:custGeom>
            <a:avLst/>
            <a:gdLst/>
            <a:ahLst/>
            <a:cxnLst/>
            <a:rect l="l" t="t" r="r" b="b"/>
            <a:pathLst>
              <a:path w="4767" h="4767" extrusionOk="0">
                <a:moveTo>
                  <a:pt x="1219" y="0"/>
                </a:moveTo>
                <a:lnTo>
                  <a:pt x="0" y="1219"/>
                </a:lnTo>
                <a:lnTo>
                  <a:pt x="3548" y="4766"/>
                </a:lnTo>
                <a:lnTo>
                  <a:pt x="4767" y="3548"/>
                </a:lnTo>
                <a:lnTo>
                  <a:pt x="12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0"/>
          <p:cNvSpPr/>
          <p:nvPr/>
        </p:nvSpPr>
        <p:spPr>
          <a:xfrm rot="-2015499">
            <a:off x="-13513" y="163643"/>
            <a:ext cx="1096040" cy="421698"/>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0"/>
          <p:cNvSpPr/>
          <p:nvPr/>
        </p:nvSpPr>
        <p:spPr>
          <a:xfrm rot="-2015499">
            <a:off x="198247" y="142761"/>
            <a:ext cx="389939" cy="403231"/>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0"/>
          <p:cNvSpPr/>
          <p:nvPr/>
        </p:nvSpPr>
        <p:spPr>
          <a:xfrm>
            <a:off x="8225796" y="4590456"/>
            <a:ext cx="403787" cy="481641"/>
          </a:xfrm>
          <a:custGeom>
            <a:avLst/>
            <a:gdLst/>
            <a:ahLst/>
            <a:cxnLst/>
            <a:rect l="l" t="t" r="r" b="b"/>
            <a:pathLst>
              <a:path w="4321" h="5154" extrusionOk="0">
                <a:moveTo>
                  <a:pt x="4277" y="1"/>
                </a:moveTo>
                <a:cubicBezTo>
                  <a:pt x="4196" y="5"/>
                  <a:pt x="2302" y="103"/>
                  <a:pt x="1090" y="1519"/>
                </a:cubicBezTo>
                <a:cubicBezTo>
                  <a:pt x="311" y="2429"/>
                  <a:pt x="1" y="3651"/>
                  <a:pt x="168" y="5154"/>
                </a:cubicBezTo>
                <a:lnTo>
                  <a:pt x="1149" y="5044"/>
                </a:lnTo>
                <a:cubicBezTo>
                  <a:pt x="1015" y="3828"/>
                  <a:pt x="1245" y="2861"/>
                  <a:pt x="1834" y="2167"/>
                </a:cubicBezTo>
                <a:cubicBezTo>
                  <a:pt x="2763" y="1077"/>
                  <a:pt x="4306" y="988"/>
                  <a:pt x="4321" y="988"/>
                </a:cubicBezTo>
                <a:lnTo>
                  <a:pt x="4298" y="494"/>
                </a:lnTo>
                <a:lnTo>
                  <a:pt x="4320" y="988"/>
                </a:lnTo>
                <a:lnTo>
                  <a:pt x="42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0"/>
          <p:cNvSpPr/>
          <p:nvPr/>
        </p:nvSpPr>
        <p:spPr>
          <a:xfrm>
            <a:off x="8520711" y="4196375"/>
            <a:ext cx="560218" cy="768346"/>
          </a:xfrm>
          <a:custGeom>
            <a:avLst/>
            <a:gdLst/>
            <a:ahLst/>
            <a:cxnLst/>
            <a:rect l="l" t="t" r="r" b="b"/>
            <a:pathLst>
              <a:path w="5995" h="8222" extrusionOk="0">
                <a:moveTo>
                  <a:pt x="96" y="0"/>
                </a:moveTo>
                <a:lnTo>
                  <a:pt x="1" y="983"/>
                </a:lnTo>
                <a:cubicBezTo>
                  <a:pt x="2250" y="1201"/>
                  <a:pt x="3240" y="2231"/>
                  <a:pt x="3312" y="4424"/>
                </a:cubicBezTo>
                <a:cubicBezTo>
                  <a:pt x="3411" y="7416"/>
                  <a:pt x="5579" y="8189"/>
                  <a:pt x="5671" y="8221"/>
                </a:cubicBezTo>
                <a:lnTo>
                  <a:pt x="5994" y="7287"/>
                </a:lnTo>
                <a:cubicBezTo>
                  <a:pt x="5928" y="7264"/>
                  <a:pt x="4375" y="6680"/>
                  <a:pt x="4300" y="4392"/>
                </a:cubicBezTo>
                <a:cubicBezTo>
                  <a:pt x="4252" y="2959"/>
                  <a:pt x="3855" y="1905"/>
                  <a:pt x="3083" y="1168"/>
                </a:cubicBezTo>
                <a:cubicBezTo>
                  <a:pt x="2394" y="510"/>
                  <a:pt x="1417" y="129"/>
                  <a:pt x="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0"/>
          <p:cNvSpPr/>
          <p:nvPr/>
        </p:nvSpPr>
        <p:spPr>
          <a:xfrm>
            <a:off x="8182250" y="4628210"/>
            <a:ext cx="311367" cy="311282"/>
          </a:xfrm>
          <a:custGeom>
            <a:avLst/>
            <a:gdLst/>
            <a:ahLst/>
            <a:cxnLst/>
            <a:rect l="l" t="t" r="r" b="b"/>
            <a:pathLst>
              <a:path w="3332" h="3331" extrusionOk="0">
                <a:moveTo>
                  <a:pt x="1666" y="1"/>
                </a:moveTo>
                <a:cubicBezTo>
                  <a:pt x="746" y="1"/>
                  <a:pt x="1" y="746"/>
                  <a:pt x="1" y="1666"/>
                </a:cubicBezTo>
                <a:cubicBezTo>
                  <a:pt x="1" y="2585"/>
                  <a:pt x="746" y="3331"/>
                  <a:pt x="1666" y="3331"/>
                </a:cubicBezTo>
                <a:cubicBezTo>
                  <a:pt x="2586" y="3331"/>
                  <a:pt x="3332" y="2585"/>
                  <a:pt x="3332" y="1666"/>
                </a:cubicBezTo>
                <a:cubicBezTo>
                  <a:pt x="3332" y="746"/>
                  <a:pt x="2586" y="1"/>
                  <a:pt x="16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234"/>
        <p:cNvGrpSpPr/>
        <p:nvPr/>
      </p:nvGrpSpPr>
      <p:grpSpPr>
        <a:xfrm>
          <a:off x="0" y="0"/>
          <a:ext cx="0" cy="0"/>
          <a:chOff x="0" y="0"/>
          <a:chExt cx="0" cy="0"/>
        </a:xfrm>
      </p:grpSpPr>
      <p:sp>
        <p:nvSpPr>
          <p:cNvPr id="235" name="Google Shape;23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6" name="Google Shape;236;p21"/>
          <p:cNvSpPr/>
          <p:nvPr/>
        </p:nvSpPr>
        <p:spPr>
          <a:xfrm>
            <a:off x="8197299" y="80563"/>
            <a:ext cx="946703" cy="447569"/>
          </a:xfrm>
          <a:custGeom>
            <a:avLst/>
            <a:gdLst/>
            <a:ahLst/>
            <a:cxnLst/>
            <a:rect l="l" t="t" r="r" b="b"/>
            <a:pathLst>
              <a:path w="7312" h="3457" extrusionOk="0">
                <a:moveTo>
                  <a:pt x="2903" y="1"/>
                </a:moveTo>
                <a:cubicBezTo>
                  <a:pt x="765" y="18"/>
                  <a:pt x="30" y="2845"/>
                  <a:pt x="0" y="2966"/>
                </a:cubicBezTo>
                <a:lnTo>
                  <a:pt x="974" y="3212"/>
                </a:lnTo>
                <a:cubicBezTo>
                  <a:pt x="980" y="3189"/>
                  <a:pt x="1549" y="1017"/>
                  <a:pt x="2910" y="1006"/>
                </a:cubicBezTo>
                <a:cubicBezTo>
                  <a:pt x="2915" y="1006"/>
                  <a:pt x="2920" y="1006"/>
                  <a:pt x="2925" y="1006"/>
                </a:cubicBezTo>
                <a:cubicBezTo>
                  <a:pt x="3602" y="1006"/>
                  <a:pt x="3964" y="1414"/>
                  <a:pt x="4496" y="2075"/>
                </a:cubicBezTo>
                <a:cubicBezTo>
                  <a:pt x="4998" y="2700"/>
                  <a:pt x="5604" y="3456"/>
                  <a:pt x="6697" y="3456"/>
                </a:cubicBezTo>
                <a:cubicBezTo>
                  <a:pt x="6887" y="3456"/>
                  <a:pt x="7091" y="3434"/>
                  <a:pt x="7311" y="3384"/>
                </a:cubicBezTo>
                <a:lnTo>
                  <a:pt x="7089" y="2404"/>
                </a:lnTo>
                <a:cubicBezTo>
                  <a:pt x="6946" y="2437"/>
                  <a:pt x="6817" y="2453"/>
                  <a:pt x="6698" y="2453"/>
                </a:cubicBezTo>
                <a:cubicBezTo>
                  <a:pt x="6118" y="2453"/>
                  <a:pt x="5785" y="2077"/>
                  <a:pt x="5278" y="1446"/>
                </a:cubicBezTo>
                <a:cubicBezTo>
                  <a:pt x="4761" y="802"/>
                  <a:pt x="4118" y="1"/>
                  <a:pt x="29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1"/>
          <p:cNvSpPr/>
          <p:nvPr/>
        </p:nvSpPr>
        <p:spPr>
          <a:xfrm>
            <a:off x="8402122" y="512983"/>
            <a:ext cx="342325" cy="626105"/>
          </a:xfrm>
          <a:custGeom>
            <a:avLst/>
            <a:gdLst/>
            <a:ahLst/>
            <a:cxnLst/>
            <a:rect l="l" t="t" r="r" b="b"/>
            <a:pathLst>
              <a:path w="2644" h="4836" extrusionOk="0">
                <a:moveTo>
                  <a:pt x="2422" y="0"/>
                </a:moveTo>
                <a:lnTo>
                  <a:pt x="1421" y="84"/>
                </a:lnTo>
                <a:cubicBezTo>
                  <a:pt x="1424" y="109"/>
                  <a:pt x="1607" y="2519"/>
                  <a:pt x="0" y="4126"/>
                </a:cubicBezTo>
                <a:lnTo>
                  <a:pt x="711" y="4836"/>
                </a:lnTo>
                <a:cubicBezTo>
                  <a:pt x="2643" y="2903"/>
                  <a:pt x="2432" y="118"/>
                  <a:pt x="2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1"/>
          <p:cNvSpPr/>
          <p:nvPr/>
        </p:nvSpPr>
        <p:spPr>
          <a:xfrm>
            <a:off x="8039475" y="215338"/>
            <a:ext cx="481379" cy="438636"/>
          </a:xfrm>
          <a:custGeom>
            <a:avLst/>
            <a:gdLst/>
            <a:ahLst/>
            <a:cxnLst/>
            <a:rect l="l" t="t" r="r" b="b"/>
            <a:pathLst>
              <a:path w="3718" h="3388" extrusionOk="0">
                <a:moveTo>
                  <a:pt x="1859" y="0"/>
                </a:moveTo>
                <a:cubicBezTo>
                  <a:pt x="1426" y="0"/>
                  <a:pt x="993" y="166"/>
                  <a:pt x="662" y="496"/>
                </a:cubicBezTo>
                <a:cubicBezTo>
                  <a:pt x="1" y="1158"/>
                  <a:pt x="1" y="2230"/>
                  <a:pt x="662" y="2891"/>
                </a:cubicBezTo>
                <a:cubicBezTo>
                  <a:pt x="993" y="3222"/>
                  <a:pt x="1426" y="3387"/>
                  <a:pt x="1859" y="3387"/>
                </a:cubicBezTo>
                <a:cubicBezTo>
                  <a:pt x="2292" y="3387"/>
                  <a:pt x="2726" y="3222"/>
                  <a:pt x="3056" y="2891"/>
                </a:cubicBezTo>
                <a:cubicBezTo>
                  <a:pt x="3718" y="2230"/>
                  <a:pt x="3718" y="1158"/>
                  <a:pt x="3056" y="496"/>
                </a:cubicBezTo>
                <a:cubicBezTo>
                  <a:pt x="2726" y="166"/>
                  <a:pt x="2292" y="0"/>
                  <a:pt x="18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1"/>
          <p:cNvSpPr/>
          <p:nvPr/>
        </p:nvSpPr>
        <p:spPr>
          <a:xfrm>
            <a:off x="57149" y="4657412"/>
            <a:ext cx="1020353" cy="307128"/>
          </a:xfrm>
          <a:custGeom>
            <a:avLst/>
            <a:gdLst/>
            <a:ahLst/>
            <a:cxnLst/>
            <a:rect l="l" t="t" r="r" b="b"/>
            <a:pathLst>
              <a:path w="11189" h="3368" extrusionOk="0">
                <a:moveTo>
                  <a:pt x="2239" y="0"/>
                </a:moveTo>
                <a:cubicBezTo>
                  <a:pt x="2182" y="0"/>
                  <a:pt x="2126" y="1"/>
                  <a:pt x="2069" y="4"/>
                </a:cubicBezTo>
                <a:cubicBezTo>
                  <a:pt x="1207" y="42"/>
                  <a:pt x="473" y="368"/>
                  <a:pt x="1" y="920"/>
                </a:cubicBezTo>
                <a:lnTo>
                  <a:pt x="765" y="1572"/>
                </a:lnTo>
                <a:cubicBezTo>
                  <a:pt x="1054" y="1234"/>
                  <a:pt x="1533" y="1033"/>
                  <a:pt x="2114" y="1008"/>
                </a:cubicBezTo>
                <a:cubicBezTo>
                  <a:pt x="2158" y="1006"/>
                  <a:pt x="2201" y="1005"/>
                  <a:pt x="2245" y="1005"/>
                </a:cubicBezTo>
                <a:cubicBezTo>
                  <a:pt x="3154" y="1005"/>
                  <a:pt x="4112" y="1418"/>
                  <a:pt x="4835" y="2127"/>
                </a:cubicBezTo>
                <a:cubicBezTo>
                  <a:pt x="5646" y="2922"/>
                  <a:pt x="6769" y="3368"/>
                  <a:pt x="7915" y="3368"/>
                </a:cubicBezTo>
                <a:cubicBezTo>
                  <a:pt x="8079" y="3368"/>
                  <a:pt x="8243" y="3359"/>
                  <a:pt x="8407" y="3340"/>
                </a:cubicBezTo>
                <a:cubicBezTo>
                  <a:pt x="9590" y="3206"/>
                  <a:pt x="10577" y="2607"/>
                  <a:pt x="11189" y="1651"/>
                </a:cubicBezTo>
                <a:lnTo>
                  <a:pt x="10343" y="1109"/>
                </a:lnTo>
                <a:cubicBezTo>
                  <a:pt x="9898" y="1806"/>
                  <a:pt x="9170" y="2243"/>
                  <a:pt x="8295" y="2343"/>
                </a:cubicBezTo>
                <a:cubicBezTo>
                  <a:pt x="8173" y="2356"/>
                  <a:pt x="8051" y="2363"/>
                  <a:pt x="7928" y="2363"/>
                </a:cubicBezTo>
                <a:cubicBezTo>
                  <a:pt x="7044" y="2363"/>
                  <a:pt x="6155" y="2014"/>
                  <a:pt x="5539" y="1410"/>
                </a:cubicBezTo>
                <a:cubicBezTo>
                  <a:pt x="4631" y="519"/>
                  <a:pt x="3409" y="0"/>
                  <a:pt x="22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1"/>
          <p:cNvSpPr/>
          <p:nvPr/>
        </p:nvSpPr>
        <p:spPr>
          <a:xfrm>
            <a:off x="490599" y="4683675"/>
            <a:ext cx="398785" cy="412361"/>
          </a:xfrm>
          <a:custGeom>
            <a:avLst/>
            <a:gdLst/>
            <a:ahLst/>
            <a:cxnLst/>
            <a:rect l="l" t="t" r="r" b="b"/>
            <a:pathLst>
              <a:path w="4373" h="4522" extrusionOk="0">
                <a:moveTo>
                  <a:pt x="3458" y="1"/>
                </a:moveTo>
                <a:lnTo>
                  <a:pt x="1" y="3052"/>
                </a:lnTo>
                <a:lnTo>
                  <a:pt x="4373" y="4522"/>
                </a:lnTo>
                <a:lnTo>
                  <a:pt x="34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1"/>
          <p:cNvSpPr/>
          <p:nvPr/>
        </p:nvSpPr>
        <p:spPr>
          <a:xfrm>
            <a:off x="57148" y="168179"/>
            <a:ext cx="850648" cy="538500"/>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1"/>
          <p:cNvSpPr/>
          <p:nvPr/>
        </p:nvSpPr>
        <p:spPr>
          <a:xfrm>
            <a:off x="270569" y="80585"/>
            <a:ext cx="437731" cy="437666"/>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1"/>
          <p:cNvSpPr/>
          <p:nvPr/>
        </p:nvSpPr>
        <p:spPr>
          <a:xfrm rot="-2454649">
            <a:off x="8044028" y="4422512"/>
            <a:ext cx="1175996" cy="452568"/>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1"/>
          <p:cNvSpPr/>
          <p:nvPr/>
        </p:nvSpPr>
        <p:spPr>
          <a:xfrm rot="-4344003">
            <a:off x="8503080" y="4603122"/>
            <a:ext cx="254403" cy="423477"/>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CUSTOM_10_1_1">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7" name="Google Shape;247;p22"/>
          <p:cNvSpPr/>
          <p:nvPr/>
        </p:nvSpPr>
        <p:spPr>
          <a:xfrm>
            <a:off x="52475" y="3941950"/>
            <a:ext cx="624585" cy="851067"/>
          </a:xfrm>
          <a:custGeom>
            <a:avLst/>
            <a:gdLst/>
            <a:ahLst/>
            <a:cxnLst/>
            <a:rect l="l" t="t" r="r" b="b"/>
            <a:pathLst>
              <a:path w="7810" h="10642" extrusionOk="0">
                <a:moveTo>
                  <a:pt x="1" y="1"/>
                </a:moveTo>
                <a:cubicBezTo>
                  <a:pt x="1" y="2606"/>
                  <a:pt x="1164" y="4355"/>
                  <a:pt x="3889" y="5848"/>
                </a:cubicBezTo>
                <a:cubicBezTo>
                  <a:pt x="6590" y="7326"/>
                  <a:pt x="6433" y="9297"/>
                  <a:pt x="6099" y="10340"/>
                </a:cubicBezTo>
                <a:lnTo>
                  <a:pt x="7039" y="10641"/>
                </a:lnTo>
                <a:cubicBezTo>
                  <a:pt x="7383" y="9568"/>
                  <a:pt x="7810" y="6868"/>
                  <a:pt x="4363" y="4981"/>
                </a:cubicBezTo>
                <a:cubicBezTo>
                  <a:pt x="1563" y="3448"/>
                  <a:pt x="989" y="1881"/>
                  <a:pt x="9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2"/>
          <p:cNvSpPr/>
          <p:nvPr/>
        </p:nvSpPr>
        <p:spPr>
          <a:xfrm>
            <a:off x="341995" y="4793016"/>
            <a:ext cx="464000" cy="283982"/>
          </a:xfrm>
          <a:custGeom>
            <a:avLst/>
            <a:gdLst/>
            <a:ahLst/>
            <a:cxnLst/>
            <a:rect l="l" t="t" r="r" b="b"/>
            <a:pathLst>
              <a:path w="5802" h="3551" extrusionOk="0">
                <a:moveTo>
                  <a:pt x="4825" y="0"/>
                </a:moveTo>
                <a:cubicBezTo>
                  <a:pt x="4822" y="14"/>
                  <a:pt x="4606" y="1336"/>
                  <a:pt x="3512" y="2066"/>
                </a:cubicBezTo>
                <a:cubicBezTo>
                  <a:pt x="3015" y="2396"/>
                  <a:pt x="2407" y="2562"/>
                  <a:pt x="1695" y="2562"/>
                </a:cubicBezTo>
                <a:cubicBezTo>
                  <a:pt x="1250" y="2562"/>
                  <a:pt x="763" y="2497"/>
                  <a:pt x="238" y="2367"/>
                </a:cubicBezTo>
                <a:lnTo>
                  <a:pt x="0" y="3326"/>
                </a:lnTo>
                <a:cubicBezTo>
                  <a:pt x="606" y="3475"/>
                  <a:pt x="1173" y="3551"/>
                  <a:pt x="1700" y="3551"/>
                </a:cubicBezTo>
                <a:cubicBezTo>
                  <a:pt x="2612" y="3551"/>
                  <a:pt x="3407" y="3326"/>
                  <a:pt x="4072" y="2880"/>
                </a:cubicBezTo>
                <a:cubicBezTo>
                  <a:pt x="5530" y="1900"/>
                  <a:pt x="5791" y="216"/>
                  <a:pt x="5801" y="144"/>
                </a:cubicBezTo>
                <a:lnTo>
                  <a:pt x="48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2"/>
          <p:cNvSpPr/>
          <p:nvPr/>
        </p:nvSpPr>
        <p:spPr>
          <a:xfrm>
            <a:off x="407557" y="4438741"/>
            <a:ext cx="292459" cy="266388"/>
          </a:xfrm>
          <a:custGeom>
            <a:avLst/>
            <a:gdLst/>
            <a:ahLst/>
            <a:cxnLst/>
            <a:rect l="l" t="t" r="r" b="b"/>
            <a:pathLst>
              <a:path w="3657" h="3331" extrusionOk="0">
                <a:moveTo>
                  <a:pt x="1829" y="0"/>
                </a:moveTo>
                <a:cubicBezTo>
                  <a:pt x="1403" y="0"/>
                  <a:pt x="977" y="163"/>
                  <a:pt x="652" y="488"/>
                </a:cubicBezTo>
                <a:cubicBezTo>
                  <a:pt x="1" y="1138"/>
                  <a:pt x="1" y="2193"/>
                  <a:pt x="652" y="2843"/>
                </a:cubicBezTo>
                <a:cubicBezTo>
                  <a:pt x="977" y="3168"/>
                  <a:pt x="1403" y="3330"/>
                  <a:pt x="1829" y="3330"/>
                </a:cubicBezTo>
                <a:cubicBezTo>
                  <a:pt x="2255" y="3330"/>
                  <a:pt x="2681" y="3168"/>
                  <a:pt x="3007" y="2843"/>
                </a:cubicBezTo>
                <a:cubicBezTo>
                  <a:pt x="3657" y="2193"/>
                  <a:pt x="3657" y="1138"/>
                  <a:pt x="3007" y="488"/>
                </a:cubicBezTo>
                <a:cubicBezTo>
                  <a:pt x="2681" y="163"/>
                  <a:pt x="2255" y="0"/>
                  <a:pt x="18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2"/>
          <p:cNvSpPr/>
          <p:nvPr/>
        </p:nvSpPr>
        <p:spPr>
          <a:xfrm>
            <a:off x="8090048" y="4523410"/>
            <a:ext cx="822200" cy="520466"/>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2"/>
          <p:cNvSpPr/>
          <p:nvPr/>
        </p:nvSpPr>
        <p:spPr>
          <a:xfrm>
            <a:off x="8296331" y="4438752"/>
            <a:ext cx="423092" cy="423009"/>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2"/>
          <p:cNvSpPr/>
          <p:nvPr/>
        </p:nvSpPr>
        <p:spPr>
          <a:xfrm>
            <a:off x="8019685" y="131122"/>
            <a:ext cx="898967" cy="345875"/>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2"/>
          <p:cNvSpPr/>
          <p:nvPr/>
        </p:nvSpPr>
        <p:spPr>
          <a:xfrm>
            <a:off x="8226390" y="54000"/>
            <a:ext cx="319826" cy="330728"/>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2"/>
          <p:cNvSpPr/>
          <p:nvPr/>
        </p:nvSpPr>
        <p:spPr>
          <a:xfrm>
            <a:off x="8430777" y="589105"/>
            <a:ext cx="624569" cy="399916"/>
          </a:xfrm>
          <a:custGeom>
            <a:avLst/>
            <a:gdLst/>
            <a:ahLst/>
            <a:cxnLst/>
            <a:rect l="l" t="t" r="r" b="b"/>
            <a:pathLst>
              <a:path w="10329" h="6614" extrusionOk="0">
                <a:moveTo>
                  <a:pt x="3738" y="0"/>
                </a:moveTo>
                <a:lnTo>
                  <a:pt x="2476" y="1459"/>
                </a:lnTo>
                <a:lnTo>
                  <a:pt x="914" y="357"/>
                </a:lnTo>
                <a:lnTo>
                  <a:pt x="0" y="2370"/>
                </a:lnTo>
                <a:lnTo>
                  <a:pt x="632" y="2656"/>
                </a:lnTo>
                <a:lnTo>
                  <a:pt x="1198" y="1407"/>
                </a:lnTo>
                <a:lnTo>
                  <a:pt x="2589" y="2387"/>
                </a:lnTo>
                <a:lnTo>
                  <a:pt x="3694" y="1110"/>
                </a:lnTo>
                <a:lnTo>
                  <a:pt x="4680" y="2446"/>
                </a:lnTo>
                <a:lnTo>
                  <a:pt x="6136" y="1714"/>
                </a:lnTo>
                <a:lnTo>
                  <a:pt x="6413" y="3294"/>
                </a:lnTo>
                <a:lnTo>
                  <a:pt x="8017" y="3161"/>
                </a:lnTo>
                <a:lnTo>
                  <a:pt x="7696" y="4756"/>
                </a:lnTo>
                <a:lnTo>
                  <a:pt x="9280" y="5154"/>
                </a:lnTo>
                <a:lnTo>
                  <a:pt x="8650" y="6273"/>
                </a:lnTo>
                <a:lnTo>
                  <a:pt x="9255" y="6613"/>
                </a:lnTo>
                <a:lnTo>
                  <a:pt x="10329" y="4702"/>
                </a:lnTo>
                <a:lnTo>
                  <a:pt x="8506" y="4245"/>
                </a:lnTo>
                <a:lnTo>
                  <a:pt x="8878" y="2392"/>
                </a:lnTo>
                <a:lnTo>
                  <a:pt x="6986" y="2551"/>
                </a:lnTo>
                <a:lnTo>
                  <a:pt x="6657" y="674"/>
                </a:lnTo>
                <a:lnTo>
                  <a:pt x="4890" y="1564"/>
                </a:lnTo>
                <a:lnTo>
                  <a:pt x="37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2"/>
          <p:cNvSpPr/>
          <p:nvPr/>
        </p:nvSpPr>
        <p:spPr>
          <a:xfrm>
            <a:off x="407556" y="151456"/>
            <a:ext cx="332897" cy="305206"/>
          </a:xfrm>
          <a:custGeom>
            <a:avLst/>
            <a:gdLst/>
            <a:ahLst/>
            <a:cxnLst/>
            <a:rect l="l" t="t" r="r" b="b"/>
            <a:pathLst>
              <a:path w="4074" h="3735" extrusionOk="0">
                <a:moveTo>
                  <a:pt x="3075" y="0"/>
                </a:moveTo>
                <a:cubicBezTo>
                  <a:pt x="2920" y="1428"/>
                  <a:pt x="804" y="2498"/>
                  <a:pt x="1" y="2790"/>
                </a:cubicBezTo>
                <a:lnTo>
                  <a:pt x="343" y="3734"/>
                </a:lnTo>
                <a:cubicBezTo>
                  <a:pt x="485" y="3683"/>
                  <a:pt x="3818" y="2451"/>
                  <a:pt x="4073" y="108"/>
                </a:cubicBezTo>
                <a:lnTo>
                  <a:pt x="30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2"/>
          <p:cNvSpPr/>
          <p:nvPr/>
        </p:nvSpPr>
        <p:spPr>
          <a:xfrm>
            <a:off x="77625" y="131126"/>
            <a:ext cx="471154" cy="824096"/>
          </a:xfrm>
          <a:custGeom>
            <a:avLst/>
            <a:gdLst/>
            <a:ahLst/>
            <a:cxnLst/>
            <a:rect l="l" t="t" r="r" b="b"/>
            <a:pathLst>
              <a:path w="5766" h="10085" extrusionOk="0">
                <a:moveTo>
                  <a:pt x="2105" y="0"/>
                </a:moveTo>
                <a:lnTo>
                  <a:pt x="1429" y="332"/>
                </a:lnTo>
                <a:lnTo>
                  <a:pt x="2035" y="1569"/>
                </a:lnTo>
                <a:lnTo>
                  <a:pt x="236" y="2257"/>
                </a:lnTo>
                <a:lnTo>
                  <a:pt x="1561" y="3582"/>
                </a:lnTo>
                <a:lnTo>
                  <a:pt x="1" y="4566"/>
                </a:lnTo>
                <a:lnTo>
                  <a:pt x="1577" y="5724"/>
                </a:lnTo>
                <a:lnTo>
                  <a:pt x="361" y="7527"/>
                </a:lnTo>
                <a:lnTo>
                  <a:pt x="2583" y="7924"/>
                </a:lnTo>
                <a:lnTo>
                  <a:pt x="2896" y="10084"/>
                </a:lnTo>
                <a:lnTo>
                  <a:pt x="4804" y="9202"/>
                </a:lnTo>
                <a:lnTo>
                  <a:pt x="5084" y="9795"/>
                </a:lnTo>
                <a:lnTo>
                  <a:pt x="5766" y="9474"/>
                </a:lnTo>
                <a:lnTo>
                  <a:pt x="5167" y="8204"/>
                </a:lnTo>
                <a:lnTo>
                  <a:pt x="3496" y="8976"/>
                </a:lnTo>
                <a:lnTo>
                  <a:pt x="3250" y="7279"/>
                </a:lnTo>
                <a:lnTo>
                  <a:pt x="1632" y="6990"/>
                </a:lnTo>
                <a:lnTo>
                  <a:pt x="2607" y="5545"/>
                </a:lnTo>
                <a:lnTo>
                  <a:pt x="1339" y="4613"/>
                </a:lnTo>
                <a:lnTo>
                  <a:pt x="2760" y="3717"/>
                </a:lnTo>
                <a:lnTo>
                  <a:pt x="1590" y="2546"/>
                </a:lnTo>
                <a:lnTo>
                  <a:pt x="3074" y="1978"/>
                </a:lnTo>
                <a:lnTo>
                  <a:pt x="21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2"/>
          <p:cNvSpPr/>
          <p:nvPr/>
        </p:nvSpPr>
        <p:spPr>
          <a:xfrm>
            <a:off x="168900" y="586125"/>
            <a:ext cx="396142" cy="396073"/>
          </a:xfrm>
          <a:custGeom>
            <a:avLst/>
            <a:gdLst/>
            <a:ahLst/>
            <a:cxnLst/>
            <a:rect l="l" t="t" r="r" b="b"/>
            <a:pathLst>
              <a:path w="4848" h="4847" extrusionOk="0">
                <a:moveTo>
                  <a:pt x="3608" y="0"/>
                </a:moveTo>
                <a:lnTo>
                  <a:pt x="1" y="3608"/>
                </a:lnTo>
                <a:lnTo>
                  <a:pt x="1240" y="4846"/>
                </a:lnTo>
                <a:lnTo>
                  <a:pt x="4847" y="1238"/>
                </a:lnTo>
                <a:lnTo>
                  <a:pt x="36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2"/>
          <p:cNvSpPr/>
          <p:nvPr/>
        </p:nvSpPr>
        <p:spPr>
          <a:xfrm>
            <a:off x="8541625" y="4907292"/>
            <a:ext cx="543622" cy="182722"/>
          </a:xfrm>
          <a:custGeom>
            <a:avLst/>
            <a:gdLst/>
            <a:ahLst/>
            <a:cxnLst/>
            <a:rect l="l" t="t" r="r" b="b"/>
            <a:pathLst>
              <a:path w="7122" h="2394" extrusionOk="0">
                <a:moveTo>
                  <a:pt x="6525" y="0"/>
                </a:moveTo>
                <a:cubicBezTo>
                  <a:pt x="6501" y="17"/>
                  <a:pt x="4605" y="1384"/>
                  <a:pt x="2100" y="1384"/>
                </a:cubicBezTo>
                <a:cubicBezTo>
                  <a:pt x="1520" y="1384"/>
                  <a:pt x="908" y="1311"/>
                  <a:pt x="278" y="1131"/>
                </a:cubicBezTo>
                <a:lnTo>
                  <a:pt x="1" y="2095"/>
                </a:lnTo>
                <a:cubicBezTo>
                  <a:pt x="741" y="2308"/>
                  <a:pt x="1455" y="2393"/>
                  <a:pt x="2127" y="2393"/>
                </a:cubicBezTo>
                <a:cubicBezTo>
                  <a:pt x="4939" y="2393"/>
                  <a:pt x="7015" y="887"/>
                  <a:pt x="7121" y="809"/>
                </a:cubicBezTo>
                <a:lnTo>
                  <a:pt x="6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5161400" y="2403550"/>
            <a:ext cx="3007200" cy="1463700"/>
          </a:xfrm>
          <a:prstGeom prst="rect">
            <a:avLst/>
          </a:prstGeom>
        </p:spPr>
        <p:txBody>
          <a:bodyPr spcFirstLastPara="1" wrap="square" lIns="91425" tIns="91425" rIns="91425" bIns="91425" anchor="ctr" anchorCtr="0">
            <a:noAutofit/>
          </a:bodyPr>
          <a:lstStyle>
            <a:lvl1pPr lvl="0">
              <a:spcBef>
                <a:spcPts val="0"/>
              </a:spcBef>
              <a:spcAft>
                <a:spcPts val="0"/>
              </a:spcAft>
              <a:buSzPts val="3600"/>
              <a:buFont typeface="Golos Text ExtraBold"/>
              <a:buNone/>
              <a:defRPr sz="5000">
                <a:latin typeface="Golos Text ExtraBold"/>
                <a:ea typeface="Golos Text ExtraBold"/>
                <a:cs typeface="Golos Text ExtraBold"/>
                <a:sym typeface="Golos Text ExtraBold"/>
              </a:defRPr>
            </a:lvl1pPr>
            <a:lvl2pPr lvl="1"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2pPr>
            <a:lvl3pPr lvl="2"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3pPr>
            <a:lvl4pPr lvl="3"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4pPr>
            <a:lvl5pPr lvl="4"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5pPr>
            <a:lvl6pPr lvl="5"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6pPr>
            <a:lvl7pPr lvl="6"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7pPr>
            <a:lvl8pPr lvl="7"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8pPr>
            <a:lvl9pPr lvl="8" algn="ctr">
              <a:spcBef>
                <a:spcPts val="0"/>
              </a:spcBef>
              <a:spcAft>
                <a:spcPts val="0"/>
              </a:spcAft>
              <a:buSzPts val="3600"/>
              <a:buFont typeface="Golos Text ExtraBold"/>
              <a:buNone/>
              <a:defRPr sz="3600">
                <a:latin typeface="Golos Text ExtraBold"/>
                <a:ea typeface="Golos Text ExtraBold"/>
                <a:cs typeface="Golos Text ExtraBold"/>
                <a:sym typeface="Golos Text ExtraBold"/>
              </a:defRPr>
            </a:lvl9pPr>
          </a:lstStyle>
          <a:p>
            <a:endParaRPr/>
          </a:p>
        </p:txBody>
      </p:sp>
      <p:sp>
        <p:nvSpPr>
          <p:cNvPr id="25" name="Google Shape;25;p3"/>
          <p:cNvSpPr txBox="1">
            <a:spLocks noGrp="1"/>
          </p:cNvSpPr>
          <p:nvPr>
            <p:ph type="title" idx="2" hasCustomPrompt="1"/>
          </p:nvPr>
        </p:nvSpPr>
        <p:spPr>
          <a:xfrm>
            <a:off x="5161400" y="1072850"/>
            <a:ext cx="1167600" cy="10908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dk1"/>
              </a:buClr>
              <a:buSzPts val="6000"/>
              <a:buFont typeface="Golos Text ExtraBold"/>
              <a:buNone/>
              <a:defRPr sz="60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6" name="Google Shape;26;p3"/>
          <p:cNvSpPr>
            <a:spLocks noGrp="1"/>
          </p:cNvSpPr>
          <p:nvPr>
            <p:ph type="pic" idx="3"/>
          </p:nvPr>
        </p:nvSpPr>
        <p:spPr>
          <a:xfrm>
            <a:off x="876125" y="775800"/>
            <a:ext cx="3591900" cy="3591900"/>
          </a:xfrm>
          <a:prstGeom prst="ellipse">
            <a:avLst/>
          </a:prstGeom>
          <a:noFill/>
          <a:ln>
            <a:noFill/>
          </a:ln>
        </p:spPr>
      </p:sp>
      <p:sp>
        <p:nvSpPr>
          <p:cNvPr id="27" name="Google Shape;27;p3"/>
          <p:cNvSpPr/>
          <p:nvPr/>
        </p:nvSpPr>
        <p:spPr>
          <a:xfrm rot="2436494">
            <a:off x="-86457" y="4352450"/>
            <a:ext cx="1033752" cy="503107"/>
          </a:xfrm>
          <a:custGeom>
            <a:avLst/>
            <a:gdLst/>
            <a:ahLst/>
            <a:cxnLst/>
            <a:rect l="l" t="t" r="r" b="b"/>
            <a:pathLst>
              <a:path w="10736" h="5225" extrusionOk="0">
                <a:moveTo>
                  <a:pt x="5225" y="1"/>
                </a:moveTo>
                <a:lnTo>
                  <a:pt x="3972" y="1484"/>
                </a:lnTo>
                <a:lnTo>
                  <a:pt x="2403" y="412"/>
                </a:lnTo>
                <a:lnTo>
                  <a:pt x="1634" y="2139"/>
                </a:lnTo>
                <a:lnTo>
                  <a:pt x="243" y="1620"/>
                </a:lnTo>
                <a:lnTo>
                  <a:pt x="0" y="2270"/>
                </a:lnTo>
                <a:lnTo>
                  <a:pt x="2001" y="3016"/>
                </a:lnTo>
                <a:lnTo>
                  <a:pt x="2699" y="1453"/>
                </a:lnTo>
                <a:lnTo>
                  <a:pt x="4097" y="2408"/>
                </a:lnTo>
                <a:lnTo>
                  <a:pt x="5170" y="1141"/>
                </a:lnTo>
                <a:lnTo>
                  <a:pt x="6105" y="2496"/>
                </a:lnTo>
                <a:lnTo>
                  <a:pt x="7392" y="1803"/>
                </a:lnTo>
                <a:lnTo>
                  <a:pt x="7507" y="3297"/>
                </a:lnTo>
                <a:lnTo>
                  <a:pt x="9024" y="3187"/>
                </a:lnTo>
                <a:lnTo>
                  <a:pt x="9024" y="3187"/>
                </a:lnTo>
                <a:lnTo>
                  <a:pt x="8569" y="4651"/>
                </a:lnTo>
                <a:lnTo>
                  <a:pt x="10542" y="5224"/>
                </a:lnTo>
                <a:lnTo>
                  <a:pt x="10736" y="4558"/>
                </a:lnTo>
                <a:lnTo>
                  <a:pt x="9441" y="4182"/>
                </a:lnTo>
                <a:lnTo>
                  <a:pt x="9989" y="2421"/>
                </a:lnTo>
                <a:lnTo>
                  <a:pt x="9989" y="2421"/>
                </a:lnTo>
                <a:lnTo>
                  <a:pt x="8146" y="2556"/>
                </a:lnTo>
                <a:lnTo>
                  <a:pt x="8002" y="687"/>
                </a:lnTo>
                <a:lnTo>
                  <a:pt x="6323" y="1591"/>
                </a:lnTo>
                <a:lnTo>
                  <a:pt x="52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7190649" y="4628712"/>
            <a:ext cx="1306524" cy="502693"/>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7491069" y="4516625"/>
            <a:ext cx="464823" cy="480679"/>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8013664" y="130450"/>
            <a:ext cx="532285" cy="409037"/>
          </a:xfrm>
          <a:custGeom>
            <a:avLst/>
            <a:gdLst/>
            <a:ahLst/>
            <a:cxnLst/>
            <a:rect l="l" t="t" r="r" b="b"/>
            <a:pathLst>
              <a:path w="5234" h="4022" extrusionOk="0">
                <a:moveTo>
                  <a:pt x="994" y="1"/>
                </a:moveTo>
                <a:lnTo>
                  <a:pt x="1" y="153"/>
                </a:lnTo>
                <a:cubicBezTo>
                  <a:pt x="340" y="2365"/>
                  <a:pt x="1762" y="3300"/>
                  <a:pt x="2897" y="3694"/>
                </a:cubicBezTo>
                <a:cubicBezTo>
                  <a:pt x="3702" y="3975"/>
                  <a:pt x="4468" y="4022"/>
                  <a:pt x="4893" y="4022"/>
                </a:cubicBezTo>
                <a:cubicBezTo>
                  <a:pt x="5094" y="4022"/>
                  <a:pt x="5219" y="4011"/>
                  <a:pt x="5233" y="4010"/>
                </a:cubicBezTo>
                <a:lnTo>
                  <a:pt x="5144" y="3009"/>
                </a:lnTo>
                <a:cubicBezTo>
                  <a:pt x="5121" y="3011"/>
                  <a:pt x="5019" y="3019"/>
                  <a:pt x="4860" y="3019"/>
                </a:cubicBezTo>
                <a:cubicBezTo>
                  <a:pt x="3989" y="3019"/>
                  <a:pt x="1419" y="2779"/>
                  <a:pt x="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4">
  <p:cSld name="CUSTOM_10_1_1_1">
    <p:spTree>
      <p:nvGrpSpPr>
        <p:cNvPr id="1" name="Shape 259"/>
        <p:cNvGrpSpPr/>
        <p:nvPr/>
      </p:nvGrpSpPr>
      <p:grpSpPr>
        <a:xfrm>
          <a:off x="0" y="0"/>
          <a:ext cx="0" cy="0"/>
          <a:chOff x="0" y="0"/>
          <a:chExt cx="0" cy="0"/>
        </a:xfrm>
      </p:grpSpPr>
      <p:sp>
        <p:nvSpPr>
          <p:cNvPr id="260" name="Google Shape;260;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1" name="Google Shape;261;p23"/>
          <p:cNvSpPr/>
          <p:nvPr/>
        </p:nvSpPr>
        <p:spPr>
          <a:xfrm rot="10800000">
            <a:off x="226693" y="-194703"/>
            <a:ext cx="838054" cy="734190"/>
          </a:xfrm>
          <a:custGeom>
            <a:avLst/>
            <a:gdLst/>
            <a:ahLst/>
            <a:cxnLst/>
            <a:rect l="l" t="t" r="r" b="b"/>
            <a:pathLst>
              <a:path w="12705" h="11130" extrusionOk="0">
                <a:moveTo>
                  <a:pt x="11964" y="0"/>
                </a:moveTo>
                <a:cubicBezTo>
                  <a:pt x="11333" y="0"/>
                  <a:pt x="10841" y="168"/>
                  <a:pt x="10470" y="504"/>
                </a:cubicBezTo>
                <a:cubicBezTo>
                  <a:pt x="9611" y="1285"/>
                  <a:pt x="9714" y="2771"/>
                  <a:pt x="9796" y="3964"/>
                </a:cubicBezTo>
                <a:cubicBezTo>
                  <a:pt x="9828" y="4425"/>
                  <a:pt x="9723" y="4773"/>
                  <a:pt x="9476" y="5031"/>
                </a:cubicBezTo>
                <a:cubicBezTo>
                  <a:pt x="8998" y="5531"/>
                  <a:pt x="7946" y="5775"/>
                  <a:pt x="6267" y="5775"/>
                </a:cubicBezTo>
                <a:cubicBezTo>
                  <a:pt x="6099" y="5775"/>
                  <a:pt x="5925" y="5773"/>
                  <a:pt x="5745" y="5768"/>
                </a:cubicBezTo>
                <a:cubicBezTo>
                  <a:pt x="5678" y="5766"/>
                  <a:pt x="5611" y="5765"/>
                  <a:pt x="5544" y="5765"/>
                </a:cubicBezTo>
                <a:cubicBezTo>
                  <a:pt x="4120" y="5765"/>
                  <a:pt x="2986" y="6176"/>
                  <a:pt x="2088" y="7021"/>
                </a:cubicBezTo>
                <a:cubicBezTo>
                  <a:pt x="1233" y="7827"/>
                  <a:pt x="569" y="9035"/>
                  <a:pt x="1" y="10825"/>
                </a:cubicBezTo>
                <a:lnTo>
                  <a:pt x="958" y="11130"/>
                </a:lnTo>
                <a:cubicBezTo>
                  <a:pt x="1950" y="8008"/>
                  <a:pt x="3244" y="6770"/>
                  <a:pt x="5542" y="6770"/>
                </a:cubicBezTo>
                <a:cubicBezTo>
                  <a:pt x="5601" y="6770"/>
                  <a:pt x="5659" y="6771"/>
                  <a:pt x="5719" y="6772"/>
                </a:cubicBezTo>
                <a:cubicBezTo>
                  <a:pt x="5908" y="6778"/>
                  <a:pt x="6091" y="6780"/>
                  <a:pt x="6268" y="6780"/>
                </a:cubicBezTo>
                <a:cubicBezTo>
                  <a:pt x="8284" y="6780"/>
                  <a:pt x="9508" y="6449"/>
                  <a:pt x="10201" y="5727"/>
                </a:cubicBezTo>
                <a:cubicBezTo>
                  <a:pt x="10649" y="5260"/>
                  <a:pt x="10850" y="4643"/>
                  <a:pt x="10799" y="3895"/>
                </a:cubicBezTo>
                <a:cubicBezTo>
                  <a:pt x="10734" y="2969"/>
                  <a:pt x="10647" y="1701"/>
                  <a:pt x="11146" y="1248"/>
                </a:cubicBezTo>
                <a:cubicBezTo>
                  <a:pt x="11323" y="1086"/>
                  <a:pt x="11598" y="1005"/>
                  <a:pt x="11967" y="1005"/>
                </a:cubicBezTo>
                <a:cubicBezTo>
                  <a:pt x="12138" y="1005"/>
                  <a:pt x="12330" y="1023"/>
                  <a:pt x="12541" y="1058"/>
                </a:cubicBezTo>
                <a:lnTo>
                  <a:pt x="12705" y="66"/>
                </a:lnTo>
                <a:cubicBezTo>
                  <a:pt x="12439" y="22"/>
                  <a:pt x="12192" y="0"/>
                  <a:pt x="11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3"/>
          <p:cNvSpPr/>
          <p:nvPr/>
        </p:nvSpPr>
        <p:spPr>
          <a:xfrm rot="2700000">
            <a:off x="-245295" y="4548521"/>
            <a:ext cx="965812" cy="379393"/>
          </a:xfrm>
          <a:custGeom>
            <a:avLst/>
            <a:gdLst/>
            <a:ahLst/>
            <a:cxnLst/>
            <a:rect l="l" t="t" r="r" b="b"/>
            <a:pathLst>
              <a:path w="8346" h="3278" extrusionOk="0">
                <a:moveTo>
                  <a:pt x="2972" y="0"/>
                </a:moveTo>
                <a:cubicBezTo>
                  <a:pt x="1935" y="0"/>
                  <a:pt x="933" y="303"/>
                  <a:pt x="1" y="907"/>
                </a:cubicBezTo>
                <a:lnTo>
                  <a:pt x="547" y="1750"/>
                </a:lnTo>
                <a:cubicBezTo>
                  <a:pt x="1316" y="1251"/>
                  <a:pt x="2128" y="1002"/>
                  <a:pt x="2974" y="1002"/>
                </a:cubicBezTo>
                <a:cubicBezTo>
                  <a:pt x="3738" y="1002"/>
                  <a:pt x="4532" y="1206"/>
                  <a:pt x="5348" y="1613"/>
                </a:cubicBezTo>
                <a:cubicBezTo>
                  <a:pt x="6687" y="2281"/>
                  <a:pt x="7590" y="3267"/>
                  <a:pt x="7599" y="3277"/>
                </a:cubicBezTo>
                <a:lnTo>
                  <a:pt x="8345" y="2603"/>
                </a:lnTo>
                <a:cubicBezTo>
                  <a:pt x="8304" y="2557"/>
                  <a:pt x="7325" y="1485"/>
                  <a:pt x="5825" y="729"/>
                </a:cubicBezTo>
                <a:cubicBezTo>
                  <a:pt x="4861" y="243"/>
                  <a:pt x="3902" y="0"/>
                  <a:pt x="29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3"/>
          <p:cNvSpPr/>
          <p:nvPr/>
        </p:nvSpPr>
        <p:spPr>
          <a:xfrm rot="2700000">
            <a:off x="131807" y="4606486"/>
            <a:ext cx="433956" cy="472100"/>
          </a:xfrm>
          <a:custGeom>
            <a:avLst/>
            <a:gdLst/>
            <a:ahLst/>
            <a:cxnLst/>
            <a:rect l="l" t="t" r="r" b="b"/>
            <a:pathLst>
              <a:path w="3750" h="4079" extrusionOk="0">
                <a:moveTo>
                  <a:pt x="2533" y="0"/>
                </a:moveTo>
                <a:cubicBezTo>
                  <a:pt x="1810" y="0"/>
                  <a:pt x="1101" y="353"/>
                  <a:pt x="674" y="1002"/>
                </a:cubicBezTo>
                <a:cubicBezTo>
                  <a:pt x="0" y="2029"/>
                  <a:pt x="286" y="3406"/>
                  <a:pt x="1312" y="4078"/>
                </a:cubicBezTo>
                <a:lnTo>
                  <a:pt x="3750" y="365"/>
                </a:lnTo>
                <a:cubicBezTo>
                  <a:pt x="3374" y="118"/>
                  <a:pt x="2951" y="0"/>
                  <a:pt x="25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3"/>
          <p:cNvSpPr/>
          <p:nvPr/>
        </p:nvSpPr>
        <p:spPr>
          <a:xfrm>
            <a:off x="8146786" y="136046"/>
            <a:ext cx="910608" cy="357703"/>
          </a:xfrm>
          <a:custGeom>
            <a:avLst/>
            <a:gdLst/>
            <a:ahLst/>
            <a:cxnLst/>
            <a:rect l="l" t="t" r="r" b="b"/>
            <a:pathLst>
              <a:path w="8207" h="3224" extrusionOk="0">
                <a:moveTo>
                  <a:pt x="7474" y="1"/>
                </a:moveTo>
                <a:cubicBezTo>
                  <a:pt x="7465" y="11"/>
                  <a:pt x="6576" y="981"/>
                  <a:pt x="5260" y="1637"/>
                </a:cubicBezTo>
                <a:cubicBezTo>
                  <a:pt x="4456" y="2038"/>
                  <a:pt x="3676" y="2238"/>
                  <a:pt x="2923" y="2238"/>
                </a:cubicBezTo>
                <a:cubicBezTo>
                  <a:pt x="2091" y="2238"/>
                  <a:pt x="1294" y="1993"/>
                  <a:pt x="537" y="1503"/>
                </a:cubicBezTo>
                <a:lnTo>
                  <a:pt x="0" y="2332"/>
                </a:lnTo>
                <a:cubicBezTo>
                  <a:pt x="918" y="2926"/>
                  <a:pt x="1903" y="3224"/>
                  <a:pt x="2923" y="3224"/>
                </a:cubicBezTo>
                <a:cubicBezTo>
                  <a:pt x="3837" y="3224"/>
                  <a:pt x="4780" y="2985"/>
                  <a:pt x="5729" y="2507"/>
                </a:cubicBezTo>
                <a:cubicBezTo>
                  <a:pt x="7202" y="1764"/>
                  <a:pt x="8166" y="708"/>
                  <a:pt x="8206" y="664"/>
                </a:cubicBezTo>
                <a:lnTo>
                  <a:pt x="74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a:off x="8384115" y="164228"/>
            <a:ext cx="477107" cy="493395"/>
          </a:xfrm>
          <a:custGeom>
            <a:avLst/>
            <a:gdLst/>
            <a:ahLst/>
            <a:cxnLst/>
            <a:rect l="l" t="t" r="r" b="b"/>
            <a:pathLst>
              <a:path w="4300" h="4447" extrusionOk="0">
                <a:moveTo>
                  <a:pt x="3401" y="1"/>
                </a:moveTo>
                <a:lnTo>
                  <a:pt x="0" y="3002"/>
                </a:lnTo>
                <a:lnTo>
                  <a:pt x="4299" y="4446"/>
                </a:lnTo>
                <a:lnTo>
                  <a:pt x="34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rot="-2312111">
            <a:off x="-143202" y="613705"/>
            <a:ext cx="1043210" cy="401492"/>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p:nvPr/>
        </p:nvSpPr>
        <p:spPr>
          <a:xfrm rot="-2312111">
            <a:off x="198140" y="827505"/>
            <a:ext cx="225685" cy="375676"/>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3"/>
          <p:cNvSpPr/>
          <p:nvPr/>
        </p:nvSpPr>
        <p:spPr>
          <a:xfrm rot="3066585">
            <a:off x="8395027" y="4653933"/>
            <a:ext cx="763251" cy="655810"/>
          </a:xfrm>
          <a:custGeom>
            <a:avLst/>
            <a:gdLst/>
            <a:ahLst/>
            <a:cxnLst/>
            <a:rect l="l" t="t" r="r" b="b"/>
            <a:pathLst>
              <a:path w="9530" h="8189" extrusionOk="0">
                <a:moveTo>
                  <a:pt x="9009" y="0"/>
                </a:moveTo>
                <a:cubicBezTo>
                  <a:pt x="8276" y="454"/>
                  <a:pt x="7356" y="484"/>
                  <a:pt x="6291" y="519"/>
                </a:cubicBezTo>
                <a:cubicBezTo>
                  <a:pt x="5200" y="555"/>
                  <a:pt x="3963" y="596"/>
                  <a:pt x="2714" y="1132"/>
                </a:cubicBezTo>
                <a:cubicBezTo>
                  <a:pt x="1519" y="1647"/>
                  <a:pt x="701" y="2738"/>
                  <a:pt x="351" y="4289"/>
                </a:cubicBezTo>
                <a:cubicBezTo>
                  <a:pt x="1" y="5830"/>
                  <a:pt x="189" y="7393"/>
                  <a:pt x="332" y="8188"/>
                </a:cubicBezTo>
                <a:lnTo>
                  <a:pt x="1304" y="8013"/>
                </a:lnTo>
                <a:cubicBezTo>
                  <a:pt x="904" y="5787"/>
                  <a:pt x="1134" y="2887"/>
                  <a:pt x="3104" y="2040"/>
                </a:cubicBezTo>
                <a:cubicBezTo>
                  <a:pt x="4183" y="1577"/>
                  <a:pt x="5271" y="1541"/>
                  <a:pt x="6324" y="1507"/>
                </a:cubicBezTo>
                <a:cubicBezTo>
                  <a:pt x="7480" y="1469"/>
                  <a:pt x="8571" y="1433"/>
                  <a:pt x="9529" y="840"/>
                </a:cubicBezTo>
                <a:lnTo>
                  <a:pt x="90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rot="3066585">
            <a:off x="8643263" y="4604797"/>
            <a:ext cx="266777" cy="266841"/>
          </a:xfrm>
          <a:custGeom>
            <a:avLst/>
            <a:gdLst/>
            <a:ahLst/>
            <a:cxnLst/>
            <a:rect l="l" t="t" r="r" b="b"/>
            <a:pathLst>
              <a:path w="3331" h="3332" extrusionOk="0">
                <a:moveTo>
                  <a:pt x="1666" y="0"/>
                </a:moveTo>
                <a:cubicBezTo>
                  <a:pt x="746" y="0"/>
                  <a:pt x="1" y="746"/>
                  <a:pt x="1" y="1665"/>
                </a:cubicBezTo>
                <a:cubicBezTo>
                  <a:pt x="1" y="2586"/>
                  <a:pt x="746" y="3331"/>
                  <a:pt x="1666" y="3331"/>
                </a:cubicBezTo>
                <a:cubicBezTo>
                  <a:pt x="2585" y="3331"/>
                  <a:pt x="3331" y="2586"/>
                  <a:pt x="3331" y="1665"/>
                </a:cubicBezTo>
                <a:cubicBezTo>
                  <a:pt x="3331" y="746"/>
                  <a:pt x="2585" y="0"/>
                  <a:pt x="16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83"/>
        <p:cNvGrpSpPr/>
        <p:nvPr/>
      </p:nvGrpSpPr>
      <p:grpSpPr>
        <a:xfrm>
          <a:off x="0" y="0"/>
          <a:ext cx="0" cy="0"/>
          <a:chOff x="0" y="0"/>
          <a:chExt cx="0" cy="0"/>
        </a:xfrm>
      </p:grpSpPr>
      <p:sp>
        <p:nvSpPr>
          <p:cNvPr id="284" name="Google Shape;284;p26"/>
          <p:cNvSpPr txBox="1">
            <a:spLocks noGrp="1"/>
          </p:cNvSpPr>
          <p:nvPr>
            <p:ph type="title"/>
          </p:nvPr>
        </p:nvSpPr>
        <p:spPr>
          <a:xfrm>
            <a:off x="713225" y="540000"/>
            <a:ext cx="4448100" cy="1422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8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5" name="Google Shape;285;p26"/>
          <p:cNvSpPr txBox="1">
            <a:spLocks noGrp="1"/>
          </p:cNvSpPr>
          <p:nvPr>
            <p:ph type="subTitle" idx="1"/>
          </p:nvPr>
        </p:nvSpPr>
        <p:spPr>
          <a:xfrm>
            <a:off x="713225" y="1841450"/>
            <a:ext cx="4448100" cy="1058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a:endParaRPr/>
          </a:p>
        </p:txBody>
      </p:sp>
      <p:sp>
        <p:nvSpPr>
          <p:cNvPr id="286" name="Google Shape;286;p26"/>
          <p:cNvSpPr txBox="1"/>
          <p:nvPr/>
        </p:nvSpPr>
        <p:spPr>
          <a:xfrm>
            <a:off x="713225" y="3611950"/>
            <a:ext cx="4945800" cy="5562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b="1">
                <a:solidFill>
                  <a:schemeClr val="dk2"/>
                </a:solidFill>
                <a:latin typeface="Assistant"/>
                <a:ea typeface="Assistant"/>
                <a:cs typeface="Assistant"/>
                <a:sym typeface="Assistant"/>
              </a:rPr>
              <a:t>CREDITS:</a:t>
            </a:r>
            <a:r>
              <a:rPr lang="en" sz="1200">
                <a:solidFill>
                  <a:schemeClr val="dk2"/>
                </a:solidFill>
                <a:latin typeface="Assistant"/>
                <a:ea typeface="Assistant"/>
                <a:cs typeface="Assistant"/>
                <a:sym typeface="Assistant"/>
              </a:rPr>
              <a:t> This presentation template was created by </a:t>
            </a:r>
            <a:r>
              <a:rPr lang="en" sz="1200" b="1" u="sng">
                <a:solidFill>
                  <a:schemeClr val="dk2"/>
                </a:solidFill>
                <a:latin typeface="Assistant"/>
                <a:ea typeface="Assistant"/>
                <a:cs typeface="Assistant"/>
                <a:sym typeface="Assistant"/>
                <a:hlinkClick r:id="rId2">
                  <a:extLst>
                    <a:ext uri="{A12FA001-AC4F-418D-AE19-62706E023703}">
                      <ahyp:hlinkClr xmlns:ahyp="http://schemas.microsoft.com/office/drawing/2018/hyperlinkcolor" val="tx"/>
                    </a:ext>
                  </a:extLst>
                </a:hlinkClick>
              </a:rPr>
              <a:t>Slidesgo</a:t>
            </a:r>
            <a:r>
              <a:rPr lang="en" sz="1200">
                <a:solidFill>
                  <a:schemeClr val="dk2"/>
                </a:solidFill>
                <a:latin typeface="Assistant"/>
                <a:ea typeface="Assistant"/>
                <a:cs typeface="Assistant"/>
                <a:sym typeface="Assistant"/>
              </a:rPr>
              <a:t>, and includes icons by </a:t>
            </a:r>
            <a:r>
              <a:rPr lang="en" sz="1200" b="1" u="sng">
                <a:solidFill>
                  <a:schemeClr val="dk2"/>
                </a:solidFill>
                <a:latin typeface="Assistant"/>
                <a:ea typeface="Assistant"/>
                <a:cs typeface="Assistant"/>
                <a:sym typeface="Assistant"/>
                <a:hlinkClick r:id="rId3">
                  <a:extLst>
                    <a:ext uri="{A12FA001-AC4F-418D-AE19-62706E023703}">
                      <ahyp:hlinkClr xmlns:ahyp="http://schemas.microsoft.com/office/drawing/2018/hyperlinkcolor" val="tx"/>
                    </a:ext>
                  </a:extLst>
                </a:hlinkClick>
              </a:rPr>
              <a:t>Flaticon</a:t>
            </a:r>
            <a:r>
              <a:rPr lang="en" sz="1200">
                <a:solidFill>
                  <a:schemeClr val="dk2"/>
                </a:solidFill>
                <a:latin typeface="Assistant"/>
                <a:ea typeface="Assistant"/>
                <a:cs typeface="Assistant"/>
                <a:sym typeface="Assistant"/>
              </a:rPr>
              <a:t>, and infographics &amp; images by </a:t>
            </a:r>
            <a:r>
              <a:rPr lang="en" sz="1200" b="1" u="sng">
                <a:solidFill>
                  <a:schemeClr val="dk2"/>
                </a:solidFill>
                <a:latin typeface="Assistant"/>
                <a:ea typeface="Assistant"/>
                <a:cs typeface="Assistant"/>
                <a:sym typeface="Assistant"/>
                <a:hlinkClick r:id="rId4">
                  <a:extLst>
                    <a:ext uri="{A12FA001-AC4F-418D-AE19-62706E023703}">
                      <ahyp:hlinkClr xmlns:ahyp="http://schemas.microsoft.com/office/drawing/2018/hyperlinkcolor" val="tx"/>
                    </a:ext>
                  </a:extLst>
                </a:hlinkClick>
              </a:rPr>
              <a:t>Freepik</a:t>
            </a:r>
            <a:r>
              <a:rPr lang="en" sz="1200" u="sng">
                <a:solidFill>
                  <a:schemeClr val="dk2"/>
                </a:solidFill>
                <a:latin typeface="Assistant"/>
                <a:ea typeface="Assistant"/>
                <a:cs typeface="Assistant"/>
                <a:sym typeface="Assistant"/>
              </a:rPr>
              <a:t> </a:t>
            </a:r>
            <a:endParaRPr sz="1200" b="1" u="sng">
              <a:solidFill>
                <a:schemeClr val="dk2"/>
              </a:solidFill>
              <a:latin typeface="Assistant"/>
              <a:ea typeface="Assistant"/>
              <a:cs typeface="Assistant"/>
              <a:sym typeface="Assistant"/>
            </a:endParaRPr>
          </a:p>
        </p:txBody>
      </p:sp>
      <p:sp>
        <p:nvSpPr>
          <p:cNvPr id="287" name="Google Shape;287;p26"/>
          <p:cNvSpPr>
            <a:spLocks noGrp="1"/>
          </p:cNvSpPr>
          <p:nvPr>
            <p:ph type="pic" idx="2"/>
          </p:nvPr>
        </p:nvSpPr>
        <p:spPr>
          <a:xfrm>
            <a:off x="5285975" y="916625"/>
            <a:ext cx="3310200" cy="3310200"/>
          </a:xfrm>
          <a:prstGeom prst="ellipse">
            <a:avLst/>
          </a:prstGeom>
          <a:noFill/>
          <a:ln>
            <a:noFill/>
          </a:ln>
        </p:spPr>
      </p:sp>
      <p:sp>
        <p:nvSpPr>
          <p:cNvPr id="288" name="Google Shape;288;p26"/>
          <p:cNvSpPr/>
          <p:nvPr/>
        </p:nvSpPr>
        <p:spPr>
          <a:xfrm rot="10800000">
            <a:off x="179968" y="-112403"/>
            <a:ext cx="838054" cy="734190"/>
          </a:xfrm>
          <a:custGeom>
            <a:avLst/>
            <a:gdLst/>
            <a:ahLst/>
            <a:cxnLst/>
            <a:rect l="l" t="t" r="r" b="b"/>
            <a:pathLst>
              <a:path w="12705" h="11130" extrusionOk="0">
                <a:moveTo>
                  <a:pt x="11964" y="0"/>
                </a:moveTo>
                <a:cubicBezTo>
                  <a:pt x="11333" y="0"/>
                  <a:pt x="10841" y="168"/>
                  <a:pt x="10470" y="504"/>
                </a:cubicBezTo>
                <a:cubicBezTo>
                  <a:pt x="9611" y="1285"/>
                  <a:pt x="9714" y="2771"/>
                  <a:pt x="9796" y="3964"/>
                </a:cubicBezTo>
                <a:cubicBezTo>
                  <a:pt x="9828" y="4425"/>
                  <a:pt x="9723" y="4773"/>
                  <a:pt x="9476" y="5031"/>
                </a:cubicBezTo>
                <a:cubicBezTo>
                  <a:pt x="8998" y="5531"/>
                  <a:pt x="7946" y="5775"/>
                  <a:pt x="6267" y="5775"/>
                </a:cubicBezTo>
                <a:cubicBezTo>
                  <a:pt x="6099" y="5775"/>
                  <a:pt x="5925" y="5773"/>
                  <a:pt x="5745" y="5768"/>
                </a:cubicBezTo>
                <a:cubicBezTo>
                  <a:pt x="5678" y="5766"/>
                  <a:pt x="5611" y="5765"/>
                  <a:pt x="5544" y="5765"/>
                </a:cubicBezTo>
                <a:cubicBezTo>
                  <a:pt x="4120" y="5765"/>
                  <a:pt x="2986" y="6176"/>
                  <a:pt x="2088" y="7021"/>
                </a:cubicBezTo>
                <a:cubicBezTo>
                  <a:pt x="1233" y="7827"/>
                  <a:pt x="569" y="9035"/>
                  <a:pt x="1" y="10825"/>
                </a:cubicBezTo>
                <a:lnTo>
                  <a:pt x="958" y="11130"/>
                </a:lnTo>
                <a:cubicBezTo>
                  <a:pt x="1950" y="8008"/>
                  <a:pt x="3244" y="6770"/>
                  <a:pt x="5542" y="6770"/>
                </a:cubicBezTo>
                <a:cubicBezTo>
                  <a:pt x="5601" y="6770"/>
                  <a:pt x="5659" y="6771"/>
                  <a:pt x="5719" y="6772"/>
                </a:cubicBezTo>
                <a:cubicBezTo>
                  <a:pt x="5908" y="6778"/>
                  <a:pt x="6091" y="6780"/>
                  <a:pt x="6268" y="6780"/>
                </a:cubicBezTo>
                <a:cubicBezTo>
                  <a:pt x="8284" y="6780"/>
                  <a:pt x="9508" y="6449"/>
                  <a:pt x="10201" y="5727"/>
                </a:cubicBezTo>
                <a:cubicBezTo>
                  <a:pt x="10649" y="5260"/>
                  <a:pt x="10850" y="4643"/>
                  <a:pt x="10799" y="3895"/>
                </a:cubicBezTo>
                <a:cubicBezTo>
                  <a:pt x="10734" y="2969"/>
                  <a:pt x="10647" y="1701"/>
                  <a:pt x="11146" y="1248"/>
                </a:cubicBezTo>
                <a:cubicBezTo>
                  <a:pt x="11323" y="1086"/>
                  <a:pt x="11598" y="1005"/>
                  <a:pt x="11967" y="1005"/>
                </a:cubicBezTo>
                <a:cubicBezTo>
                  <a:pt x="12138" y="1005"/>
                  <a:pt x="12330" y="1023"/>
                  <a:pt x="12541" y="1058"/>
                </a:cubicBezTo>
                <a:lnTo>
                  <a:pt x="12705" y="66"/>
                </a:lnTo>
                <a:cubicBezTo>
                  <a:pt x="12439" y="22"/>
                  <a:pt x="12192" y="0"/>
                  <a:pt x="11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6"/>
          <p:cNvSpPr/>
          <p:nvPr/>
        </p:nvSpPr>
        <p:spPr>
          <a:xfrm rot="2700000">
            <a:off x="-123245" y="4487946"/>
            <a:ext cx="965812" cy="379393"/>
          </a:xfrm>
          <a:custGeom>
            <a:avLst/>
            <a:gdLst/>
            <a:ahLst/>
            <a:cxnLst/>
            <a:rect l="l" t="t" r="r" b="b"/>
            <a:pathLst>
              <a:path w="8346" h="3278" extrusionOk="0">
                <a:moveTo>
                  <a:pt x="2972" y="0"/>
                </a:moveTo>
                <a:cubicBezTo>
                  <a:pt x="1935" y="0"/>
                  <a:pt x="933" y="303"/>
                  <a:pt x="1" y="907"/>
                </a:cubicBezTo>
                <a:lnTo>
                  <a:pt x="547" y="1750"/>
                </a:lnTo>
                <a:cubicBezTo>
                  <a:pt x="1316" y="1251"/>
                  <a:pt x="2128" y="1002"/>
                  <a:pt x="2974" y="1002"/>
                </a:cubicBezTo>
                <a:cubicBezTo>
                  <a:pt x="3738" y="1002"/>
                  <a:pt x="4532" y="1206"/>
                  <a:pt x="5348" y="1613"/>
                </a:cubicBezTo>
                <a:cubicBezTo>
                  <a:pt x="6687" y="2281"/>
                  <a:pt x="7590" y="3267"/>
                  <a:pt x="7599" y="3277"/>
                </a:cubicBezTo>
                <a:lnTo>
                  <a:pt x="8345" y="2603"/>
                </a:lnTo>
                <a:cubicBezTo>
                  <a:pt x="8304" y="2557"/>
                  <a:pt x="7325" y="1485"/>
                  <a:pt x="5825" y="729"/>
                </a:cubicBezTo>
                <a:cubicBezTo>
                  <a:pt x="4861" y="243"/>
                  <a:pt x="3902" y="0"/>
                  <a:pt x="29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6"/>
          <p:cNvSpPr/>
          <p:nvPr/>
        </p:nvSpPr>
        <p:spPr>
          <a:xfrm rot="2700000">
            <a:off x="257732" y="4545911"/>
            <a:ext cx="433956" cy="472100"/>
          </a:xfrm>
          <a:custGeom>
            <a:avLst/>
            <a:gdLst/>
            <a:ahLst/>
            <a:cxnLst/>
            <a:rect l="l" t="t" r="r" b="b"/>
            <a:pathLst>
              <a:path w="3750" h="4079" extrusionOk="0">
                <a:moveTo>
                  <a:pt x="2533" y="0"/>
                </a:moveTo>
                <a:cubicBezTo>
                  <a:pt x="1810" y="0"/>
                  <a:pt x="1101" y="353"/>
                  <a:pt x="674" y="1002"/>
                </a:cubicBezTo>
                <a:cubicBezTo>
                  <a:pt x="0" y="2029"/>
                  <a:pt x="286" y="3406"/>
                  <a:pt x="1312" y="4078"/>
                </a:cubicBezTo>
                <a:lnTo>
                  <a:pt x="3750" y="365"/>
                </a:lnTo>
                <a:cubicBezTo>
                  <a:pt x="3374" y="118"/>
                  <a:pt x="2951" y="0"/>
                  <a:pt x="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6"/>
          <p:cNvSpPr/>
          <p:nvPr/>
        </p:nvSpPr>
        <p:spPr>
          <a:xfrm>
            <a:off x="7468661" y="31996"/>
            <a:ext cx="910608" cy="357703"/>
          </a:xfrm>
          <a:custGeom>
            <a:avLst/>
            <a:gdLst/>
            <a:ahLst/>
            <a:cxnLst/>
            <a:rect l="l" t="t" r="r" b="b"/>
            <a:pathLst>
              <a:path w="8207" h="3224" extrusionOk="0">
                <a:moveTo>
                  <a:pt x="7474" y="1"/>
                </a:moveTo>
                <a:cubicBezTo>
                  <a:pt x="7465" y="11"/>
                  <a:pt x="6576" y="981"/>
                  <a:pt x="5260" y="1637"/>
                </a:cubicBezTo>
                <a:cubicBezTo>
                  <a:pt x="4456" y="2038"/>
                  <a:pt x="3676" y="2238"/>
                  <a:pt x="2923" y="2238"/>
                </a:cubicBezTo>
                <a:cubicBezTo>
                  <a:pt x="2091" y="2238"/>
                  <a:pt x="1294" y="1993"/>
                  <a:pt x="537" y="1503"/>
                </a:cubicBezTo>
                <a:lnTo>
                  <a:pt x="0" y="2332"/>
                </a:lnTo>
                <a:cubicBezTo>
                  <a:pt x="918" y="2926"/>
                  <a:pt x="1903" y="3224"/>
                  <a:pt x="2923" y="3224"/>
                </a:cubicBezTo>
                <a:cubicBezTo>
                  <a:pt x="3837" y="3224"/>
                  <a:pt x="4780" y="2985"/>
                  <a:pt x="5729" y="2507"/>
                </a:cubicBezTo>
                <a:cubicBezTo>
                  <a:pt x="7202" y="1764"/>
                  <a:pt x="8166" y="708"/>
                  <a:pt x="8206" y="664"/>
                </a:cubicBezTo>
                <a:lnTo>
                  <a:pt x="74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6"/>
          <p:cNvSpPr/>
          <p:nvPr/>
        </p:nvSpPr>
        <p:spPr>
          <a:xfrm>
            <a:off x="7705990" y="60178"/>
            <a:ext cx="477107" cy="493395"/>
          </a:xfrm>
          <a:custGeom>
            <a:avLst/>
            <a:gdLst/>
            <a:ahLst/>
            <a:cxnLst/>
            <a:rect l="l" t="t" r="r" b="b"/>
            <a:pathLst>
              <a:path w="4300" h="4447" extrusionOk="0">
                <a:moveTo>
                  <a:pt x="3401" y="1"/>
                </a:moveTo>
                <a:lnTo>
                  <a:pt x="0" y="3002"/>
                </a:lnTo>
                <a:lnTo>
                  <a:pt x="4299" y="4446"/>
                </a:lnTo>
                <a:lnTo>
                  <a:pt x="34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6"/>
          <p:cNvSpPr/>
          <p:nvPr/>
        </p:nvSpPr>
        <p:spPr>
          <a:xfrm rot="-2312111">
            <a:off x="-18327" y="600880"/>
            <a:ext cx="1043210" cy="401492"/>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6"/>
          <p:cNvSpPr/>
          <p:nvPr/>
        </p:nvSpPr>
        <p:spPr>
          <a:xfrm rot="-2312111">
            <a:off x="323015" y="814680"/>
            <a:ext cx="225685" cy="375676"/>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6"/>
          <p:cNvSpPr/>
          <p:nvPr/>
        </p:nvSpPr>
        <p:spPr>
          <a:xfrm rot="8745012">
            <a:off x="8255835" y="4456553"/>
            <a:ext cx="795330" cy="503531"/>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6"/>
          <p:cNvSpPr/>
          <p:nvPr/>
        </p:nvSpPr>
        <p:spPr>
          <a:xfrm rot="10417870">
            <a:off x="8532754" y="4560219"/>
            <a:ext cx="409273" cy="409247"/>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97"/>
        <p:cNvGrpSpPr/>
        <p:nvPr/>
      </p:nvGrpSpPr>
      <p:grpSpPr>
        <a:xfrm>
          <a:off x="0" y="0"/>
          <a:ext cx="0" cy="0"/>
          <a:chOff x="0" y="0"/>
          <a:chExt cx="0" cy="0"/>
        </a:xfrm>
      </p:grpSpPr>
      <p:sp>
        <p:nvSpPr>
          <p:cNvPr id="298" name="Google Shape;298;p27"/>
          <p:cNvSpPr/>
          <p:nvPr/>
        </p:nvSpPr>
        <p:spPr>
          <a:xfrm>
            <a:off x="52475" y="3941950"/>
            <a:ext cx="624585" cy="851067"/>
          </a:xfrm>
          <a:custGeom>
            <a:avLst/>
            <a:gdLst/>
            <a:ahLst/>
            <a:cxnLst/>
            <a:rect l="l" t="t" r="r" b="b"/>
            <a:pathLst>
              <a:path w="7810" h="10642" extrusionOk="0">
                <a:moveTo>
                  <a:pt x="1" y="1"/>
                </a:moveTo>
                <a:cubicBezTo>
                  <a:pt x="1" y="2606"/>
                  <a:pt x="1164" y="4355"/>
                  <a:pt x="3889" y="5848"/>
                </a:cubicBezTo>
                <a:cubicBezTo>
                  <a:pt x="6590" y="7326"/>
                  <a:pt x="6433" y="9297"/>
                  <a:pt x="6099" y="10340"/>
                </a:cubicBezTo>
                <a:lnTo>
                  <a:pt x="7039" y="10641"/>
                </a:lnTo>
                <a:cubicBezTo>
                  <a:pt x="7383" y="9568"/>
                  <a:pt x="7810" y="6868"/>
                  <a:pt x="4363" y="4981"/>
                </a:cubicBezTo>
                <a:cubicBezTo>
                  <a:pt x="1563" y="3448"/>
                  <a:pt x="989" y="1881"/>
                  <a:pt x="9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7"/>
          <p:cNvSpPr/>
          <p:nvPr/>
        </p:nvSpPr>
        <p:spPr>
          <a:xfrm>
            <a:off x="341995" y="4793016"/>
            <a:ext cx="464000" cy="283982"/>
          </a:xfrm>
          <a:custGeom>
            <a:avLst/>
            <a:gdLst/>
            <a:ahLst/>
            <a:cxnLst/>
            <a:rect l="l" t="t" r="r" b="b"/>
            <a:pathLst>
              <a:path w="5802" h="3551" extrusionOk="0">
                <a:moveTo>
                  <a:pt x="4825" y="0"/>
                </a:moveTo>
                <a:cubicBezTo>
                  <a:pt x="4822" y="14"/>
                  <a:pt x="4606" y="1336"/>
                  <a:pt x="3512" y="2066"/>
                </a:cubicBezTo>
                <a:cubicBezTo>
                  <a:pt x="3015" y="2396"/>
                  <a:pt x="2407" y="2562"/>
                  <a:pt x="1695" y="2562"/>
                </a:cubicBezTo>
                <a:cubicBezTo>
                  <a:pt x="1250" y="2562"/>
                  <a:pt x="763" y="2497"/>
                  <a:pt x="238" y="2367"/>
                </a:cubicBezTo>
                <a:lnTo>
                  <a:pt x="0" y="3326"/>
                </a:lnTo>
                <a:cubicBezTo>
                  <a:pt x="606" y="3475"/>
                  <a:pt x="1173" y="3551"/>
                  <a:pt x="1700" y="3551"/>
                </a:cubicBezTo>
                <a:cubicBezTo>
                  <a:pt x="2612" y="3551"/>
                  <a:pt x="3407" y="3326"/>
                  <a:pt x="4072" y="2880"/>
                </a:cubicBezTo>
                <a:cubicBezTo>
                  <a:pt x="5530" y="1900"/>
                  <a:pt x="5791" y="216"/>
                  <a:pt x="5801" y="144"/>
                </a:cubicBezTo>
                <a:lnTo>
                  <a:pt x="48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7"/>
          <p:cNvSpPr/>
          <p:nvPr/>
        </p:nvSpPr>
        <p:spPr>
          <a:xfrm>
            <a:off x="407557" y="4438741"/>
            <a:ext cx="292459" cy="266388"/>
          </a:xfrm>
          <a:custGeom>
            <a:avLst/>
            <a:gdLst/>
            <a:ahLst/>
            <a:cxnLst/>
            <a:rect l="l" t="t" r="r" b="b"/>
            <a:pathLst>
              <a:path w="3657" h="3331" extrusionOk="0">
                <a:moveTo>
                  <a:pt x="1829" y="0"/>
                </a:moveTo>
                <a:cubicBezTo>
                  <a:pt x="1403" y="0"/>
                  <a:pt x="977" y="163"/>
                  <a:pt x="652" y="488"/>
                </a:cubicBezTo>
                <a:cubicBezTo>
                  <a:pt x="1" y="1138"/>
                  <a:pt x="1" y="2193"/>
                  <a:pt x="652" y="2843"/>
                </a:cubicBezTo>
                <a:cubicBezTo>
                  <a:pt x="977" y="3168"/>
                  <a:pt x="1403" y="3330"/>
                  <a:pt x="1829" y="3330"/>
                </a:cubicBezTo>
                <a:cubicBezTo>
                  <a:pt x="2255" y="3330"/>
                  <a:pt x="2681" y="3168"/>
                  <a:pt x="3007" y="2843"/>
                </a:cubicBezTo>
                <a:cubicBezTo>
                  <a:pt x="3657" y="2193"/>
                  <a:pt x="3657" y="1138"/>
                  <a:pt x="3007" y="488"/>
                </a:cubicBezTo>
                <a:cubicBezTo>
                  <a:pt x="2681" y="163"/>
                  <a:pt x="2255" y="0"/>
                  <a:pt x="18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7"/>
          <p:cNvSpPr/>
          <p:nvPr/>
        </p:nvSpPr>
        <p:spPr>
          <a:xfrm>
            <a:off x="8090048" y="4523410"/>
            <a:ext cx="822200" cy="520466"/>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7"/>
          <p:cNvSpPr/>
          <p:nvPr/>
        </p:nvSpPr>
        <p:spPr>
          <a:xfrm>
            <a:off x="8296331" y="4438752"/>
            <a:ext cx="423092" cy="423009"/>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7"/>
          <p:cNvSpPr/>
          <p:nvPr/>
        </p:nvSpPr>
        <p:spPr>
          <a:xfrm>
            <a:off x="8019685" y="131122"/>
            <a:ext cx="898967" cy="345875"/>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7"/>
          <p:cNvSpPr/>
          <p:nvPr/>
        </p:nvSpPr>
        <p:spPr>
          <a:xfrm>
            <a:off x="8226390" y="54000"/>
            <a:ext cx="319826" cy="330728"/>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7"/>
          <p:cNvSpPr/>
          <p:nvPr/>
        </p:nvSpPr>
        <p:spPr>
          <a:xfrm>
            <a:off x="8430777" y="589105"/>
            <a:ext cx="624569" cy="399916"/>
          </a:xfrm>
          <a:custGeom>
            <a:avLst/>
            <a:gdLst/>
            <a:ahLst/>
            <a:cxnLst/>
            <a:rect l="l" t="t" r="r" b="b"/>
            <a:pathLst>
              <a:path w="10329" h="6614" extrusionOk="0">
                <a:moveTo>
                  <a:pt x="3738" y="0"/>
                </a:moveTo>
                <a:lnTo>
                  <a:pt x="2476" y="1459"/>
                </a:lnTo>
                <a:lnTo>
                  <a:pt x="914" y="357"/>
                </a:lnTo>
                <a:lnTo>
                  <a:pt x="0" y="2370"/>
                </a:lnTo>
                <a:lnTo>
                  <a:pt x="632" y="2656"/>
                </a:lnTo>
                <a:lnTo>
                  <a:pt x="1198" y="1407"/>
                </a:lnTo>
                <a:lnTo>
                  <a:pt x="2589" y="2387"/>
                </a:lnTo>
                <a:lnTo>
                  <a:pt x="3694" y="1110"/>
                </a:lnTo>
                <a:lnTo>
                  <a:pt x="4680" y="2446"/>
                </a:lnTo>
                <a:lnTo>
                  <a:pt x="6136" y="1714"/>
                </a:lnTo>
                <a:lnTo>
                  <a:pt x="6413" y="3294"/>
                </a:lnTo>
                <a:lnTo>
                  <a:pt x="8017" y="3161"/>
                </a:lnTo>
                <a:lnTo>
                  <a:pt x="7696" y="4756"/>
                </a:lnTo>
                <a:lnTo>
                  <a:pt x="9280" y="5154"/>
                </a:lnTo>
                <a:lnTo>
                  <a:pt x="8650" y="6273"/>
                </a:lnTo>
                <a:lnTo>
                  <a:pt x="9255" y="6613"/>
                </a:lnTo>
                <a:lnTo>
                  <a:pt x="10329" y="4702"/>
                </a:lnTo>
                <a:lnTo>
                  <a:pt x="8506" y="4245"/>
                </a:lnTo>
                <a:lnTo>
                  <a:pt x="8878" y="2392"/>
                </a:lnTo>
                <a:lnTo>
                  <a:pt x="6986" y="2551"/>
                </a:lnTo>
                <a:lnTo>
                  <a:pt x="6657" y="674"/>
                </a:lnTo>
                <a:lnTo>
                  <a:pt x="4890" y="1564"/>
                </a:lnTo>
                <a:lnTo>
                  <a:pt x="37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7"/>
          <p:cNvSpPr/>
          <p:nvPr/>
        </p:nvSpPr>
        <p:spPr>
          <a:xfrm>
            <a:off x="407556" y="151456"/>
            <a:ext cx="332897" cy="305206"/>
          </a:xfrm>
          <a:custGeom>
            <a:avLst/>
            <a:gdLst/>
            <a:ahLst/>
            <a:cxnLst/>
            <a:rect l="l" t="t" r="r" b="b"/>
            <a:pathLst>
              <a:path w="4074" h="3735" extrusionOk="0">
                <a:moveTo>
                  <a:pt x="3075" y="0"/>
                </a:moveTo>
                <a:cubicBezTo>
                  <a:pt x="2920" y="1428"/>
                  <a:pt x="804" y="2498"/>
                  <a:pt x="1" y="2790"/>
                </a:cubicBezTo>
                <a:lnTo>
                  <a:pt x="343" y="3734"/>
                </a:lnTo>
                <a:cubicBezTo>
                  <a:pt x="485" y="3683"/>
                  <a:pt x="3818" y="2451"/>
                  <a:pt x="4073" y="108"/>
                </a:cubicBezTo>
                <a:lnTo>
                  <a:pt x="307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7"/>
          <p:cNvSpPr/>
          <p:nvPr/>
        </p:nvSpPr>
        <p:spPr>
          <a:xfrm>
            <a:off x="77625" y="131126"/>
            <a:ext cx="471154" cy="824096"/>
          </a:xfrm>
          <a:custGeom>
            <a:avLst/>
            <a:gdLst/>
            <a:ahLst/>
            <a:cxnLst/>
            <a:rect l="l" t="t" r="r" b="b"/>
            <a:pathLst>
              <a:path w="5766" h="10085" extrusionOk="0">
                <a:moveTo>
                  <a:pt x="2105" y="0"/>
                </a:moveTo>
                <a:lnTo>
                  <a:pt x="1429" y="332"/>
                </a:lnTo>
                <a:lnTo>
                  <a:pt x="2035" y="1569"/>
                </a:lnTo>
                <a:lnTo>
                  <a:pt x="236" y="2257"/>
                </a:lnTo>
                <a:lnTo>
                  <a:pt x="1561" y="3582"/>
                </a:lnTo>
                <a:lnTo>
                  <a:pt x="1" y="4566"/>
                </a:lnTo>
                <a:lnTo>
                  <a:pt x="1577" y="5724"/>
                </a:lnTo>
                <a:lnTo>
                  <a:pt x="361" y="7527"/>
                </a:lnTo>
                <a:lnTo>
                  <a:pt x="2583" y="7924"/>
                </a:lnTo>
                <a:lnTo>
                  <a:pt x="2896" y="10084"/>
                </a:lnTo>
                <a:lnTo>
                  <a:pt x="4804" y="9202"/>
                </a:lnTo>
                <a:lnTo>
                  <a:pt x="5084" y="9795"/>
                </a:lnTo>
                <a:lnTo>
                  <a:pt x="5766" y="9474"/>
                </a:lnTo>
                <a:lnTo>
                  <a:pt x="5167" y="8204"/>
                </a:lnTo>
                <a:lnTo>
                  <a:pt x="3496" y="8976"/>
                </a:lnTo>
                <a:lnTo>
                  <a:pt x="3250" y="7279"/>
                </a:lnTo>
                <a:lnTo>
                  <a:pt x="1632" y="6990"/>
                </a:lnTo>
                <a:lnTo>
                  <a:pt x="2607" y="5545"/>
                </a:lnTo>
                <a:lnTo>
                  <a:pt x="1339" y="4613"/>
                </a:lnTo>
                <a:lnTo>
                  <a:pt x="2760" y="3717"/>
                </a:lnTo>
                <a:lnTo>
                  <a:pt x="1590" y="2546"/>
                </a:lnTo>
                <a:lnTo>
                  <a:pt x="3074" y="1978"/>
                </a:lnTo>
                <a:lnTo>
                  <a:pt x="21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7"/>
          <p:cNvSpPr/>
          <p:nvPr/>
        </p:nvSpPr>
        <p:spPr>
          <a:xfrm>
            <a:off x="168900" y="586125"/>
            <a:ext cx="396142" cy="396073"/>
          </a:xfrm>
          <a:custGeom>
            <a:avLst/>
            <a:gdLst/>
            <a:ahLst/>
            <a:cxnLst/>
            <a:rect l="l" t="t" r="r" b="b"/>
            <a:pathLst>
              <a:path w="4848" h="4847" extrusionOk="0">
                <a:moveTo>
                  <a:pt x="3608" y="0"/>
                </a:moveTo>
                <a:lnTo>
                  <a:pt x="1" y="3608"/>
                </a:lnTo>
                <a:lnTo>
                  <a:pt x="1240" y="4846"/>
                </a:lnTo>
                <a:lnTo>
                  <a:pt x="4847" y="1238"/>
                </a:lnTo>
                <a:lnTo>
                  <a:pt x="36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7"/>
          <p:cNvSpPr/>
          <p:nvPr/>
        </p:nvSpPr>
        <p:spPr>
          <a:xfrm>
            <a:off x="8541625" y="4907292"/>
            <a:ext cx="543622" cy="182722"/>
          </a:xfrm>
          <a:custGeom>
            <a:avLst/>
            <a:gdLst/>
            <a:ahLst/>
            <a:cxnLst/>
            <a:rect l="l" t="t" r="r" b="b"/>
            <a:pathLst>
              <a:path w="7122" h="2394" extrusionOk="0">
                <a:moveTo>
                  <a:pt x="6525" y="0"/>
                </a:moveTo>
                <a:cubicBezTo>
                  <a:pt x="6501" y="17"/>
                  <a:pt x="4605" y="1384"/>
                  <a:pt x="2100" y="1384"/>
                </a:cubicBezTo>
                <a:cubicBezTo>
                  <a:pt x="1520" y="1384"/>
                  <a:pt x="908" y="1311"/>
                  <a:pt x="278" y="1131"/>
                </a:cubicBezTo>
                <a:lnTo>
                  <a:pt x="1" y="2095"/>
                </a:lnTo>
                <a:cubicBezTo>
                  <a:pt x="741" y="2308"/>
                  <a:pt x="1455" y="2393"/>
                  <a:pt x="2127" y="2393"/>
                </a:cubicBezTo>
                <a:cubicBezTo>
                  <a:pt x="4939" y="2393"/>
                  <a:pt x="7015" y="887"/>
                  <a:pt x="7121" y="809"/>
                </a:cubicBezTo>
                <a:lnTo>
                  <a:pt x="6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lt2"/>
        </a:solidFill>
        <a:effectLst/>
      </p:bgPr>
    </p:bg>
    <p:spTree>
      <p:nvGrpSpPr>
        <p:cNvPr id="1" name="Shape 310"/>
        <p:cNvGrpSpPr/>
        <p:nvPr/>
      </p:nvGrpSpPr>
      <p:grpSpPr>
        <a:xfrm>
          <a:off x="0" y="0"/>
          <a:ext cx="0" cy="0"/>
          <a:chOff x="0" y="0"/>
          <a:chExt cx="0" cy="0"/>
        </a:xfrm>
      </p:grpSpPr>
      <p:sp>
        <p:nvSpPr>
          <p:cNvPr id="311" name="Google Shape;311;p28"/>
          <p:cNvSpPr/>
          <p:nvPr/>
        </p:nvSpPr>
        <p:spPr>
          <a:xfrm rot="10800000">
            <a:off x="226693" y="-194703"/>
            <a:ext cx="838054" cy="734190"/>
          </a:xfrm>
          <a:custGeom>
            <a:avLst/>
            <a:gdLst/>
            <a:ahLst/>
            <a:cxnLst/>
            <a:rect l="l" t="t" r="r" b="b"/>
            <a:pathLst>
              <a:path w="12705" h="11130" extrusionOk="0">
                <a:moveTo>
                  <a:pt x="11964" y="0"/>
                </a:moveTo>
                <a:cubicBezTo>
                  <a:pt x="11333" y="0"/>
                  <a:pt x="10841" y="168"/>
                  <a:pt x="10470" y="504"/>
                </a:cubicBezTo>
                <a:cubicBezTo>
                  <a:pt x="9611" y="1285"/>
                  <a:pt x="9714" y="2771"/>
                  <a:pt x="9796" y="3964"/>
                </a:cubicBezTo>
                <a:cubicBezTo>
                  <a:pt x="9828" y="4425"/>
                  <a:pt x="9723" y="4773"/>
                  <a:pt x="9476" y="5031"/>
                </a:cubicBezTo>
                <a:cubicBezTo>
                  <a:pt x="8998" y="5531"/>
                  <a:pt x="7946" y="5775"/>
                  <a:pt x="6267" y="5775"/>
                </a:cubicBezTo>
                <a:cubicBezTo>
                  <a:pt x="6099" y="5775"/>
                  <a:pt x="5925" y="5773"/>
                  <a:pt x="5745" y="5768"/>
                </a:cubicBezTo>
                <a:cubicBezTo>
                  <a:pt x="5678" y="5766"/>
                  <a:pt x="5611" y="5765"/>
                  <a:pt x="5544" y="5765"/>
                </a:cubicBezTo>
                <a:cubicBezTo>
                  <a:pt x="4120" y="5765"/>
                  <a:pt x="2986" y="6176"/>
                  <a:pt x="2088" y="7021"/>
                </a:cubicBezTo>
                <a:cubicBezTo>
                  <a:pt x="1233" y="7827"/>
                  <a:pt x="569" y="9035"/>
                  <a:pt x="1" y="10825"/>
                </a:cubicBezTo>
                <a:lnTo>
                  <a:pt x="958" y="11130"/>
                </a:lnTo>
                <a:cubicBezTo>
                  <a:pt x="1950" y="8008"/>
                  <a:pt x="3244" y="6770"/>
                  <a:pt x="5542" y="6770"/>
                </a:cubicBezTo>
                <a:cubicBezTo>
                  <a:pt x="5601" y="6770"/>
                  <a:pt x="5659" y="6771"/>
                  <a:pt x="5719" y="6772"/>
                </a:cubicBezTo>
                <a:cubicBezTo>
                  <a:pt x="5908" y="6778"/>
                  <a:pt x="6091" y="6780"/>
                  <a:pt x="6268" y="6780"/>
                </a:cubicBezTo>
                <a:cubicBezTo>
                  <a:pt x="8284" y="6780"/>
                  <a:pt x="9508" y="6449"/>
                  <a:pt x="10201" y="5727"/>
                </a:cubicBezTo>
                <a:cubicBezTo>
                  <a:pt x="10649" y="5260"/>
                  <a:pt x="10850" y="4643"/>
                  <a:pt x="10799" y="3895"/>
                </a:cubicBezTo>
                <a:cubicBezTo>
                  <a:pt x="10734" y="2969"/>
                  <a:pt x="10647" y="1701"/>
                  <a:pt x="11146" y="1248"/>
                </a:cubicBezTo>
                <a:cubicBezTo>
                  <a:pt x="11323" y="1086"/>
                  <a:pt x="11598" y="1005"/>
                  <a:pt x="11967" y="1005"/>
                </a:cubicBezTo>
                <a:cubicBezTo>
                  <a:pt x="12138" y="1005"/>
                  <a:pt x="12330" y="1023"/>
                  <a:pt x="12541" y="1058"/>
                </a:cubicBezTo>
                <a:lnTo>
                  <a:pt x="12705" y="66"/>
                </a:lnTo>
                <a:cubicBezTo>
                  <a:pt x="12439" y="22"/>
                  <a:pt x="12192" y="0"/>
                  <a:pt x="11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8"/>
          <p:cNvSpPr/>
          <p:nvPr/>
        </p:nvSpPr>
        <p:spPr>
          <a:xfrm rot="2700000">
            <a:off x="-245295" y="4548521"/>
            <a:ext cx="965812" cy="379393"/>
          </a:xfrm>
          <a:custGeom>
            <a:avLst/>
            <a:gdLst/>
            <a:ahLst/>
            <a:cxnLst/>
            <a:rect l="l" t="t" r="r" b="b"/>
            <a:pathLst>
              <a:path w="8346" h="3278" extrusionOk="0">
                <a:moveTo>
                  <a:pt x="2972" y="0"/>
                </a:moveTo>
                <a:cubicBezTo>
                  <a:pt x="1935" y="0"/>
                  <a:pt x="933" y="303"/>
                  <a:pt x="1" y="907"/>
                </a:cubicBezTo>
                <a:lnTo>
                  <a:pt x="547" y="1750"/>
                </a:lnTo>
                <a:cubicBezTo>
                  <a:pt x="1316" y="1251"/>
                  <a:pt x="2128" y="1002"/>
                  <a:pt x="2974" y="1002"/>
                </a:cubicBezTo>
                <a:cubicBezTo>
                  <a:pt x="3738" y="1002"/>
                  <a:pt x="4532" y="1206"/>
                  <a:pt x="5348" y="1613"/>
                </a:cubicBezTo>
                <a:cubicBezTo>
                  <a:pt x="6687" y="2281"/>
                  <a:pt x="7590" y="3267"/>
                  <a:pt x="7599" y="3277"/>
                </a:cubicBezTo>
                <a:lnTo>
                  <a:pt x="8345" y="2603"/>
                </a:lnTo>
                <a:cubicBezTo>
                  <a:pt x="8304" y="2557"/>
                  <a:pt x="7325" y="1485"/>
                  <a:pt x="5825" y="729"/>
                </a:cubicBezTo>
                <a:cubicBezTo>
                  <a:pt x="4861" y="243"/>
                  <a:pt x="3902" y="0"/>
                  <a:pt x="29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8"/>
          <p:cNvSpPr/>
          <p:nvPr/>
        </p:nvSpPr>
        <p:spPr>
          <a:xfrm rot="2700000">
            <a:off x="131807" y="4606486"/>
            <a:ext cx="433956" cy="472100"/>
          </a:xfrm>
          <a:custGeom>
            <a:avLst/>
            <a:gdLst/>
            <a:ahLst/>
            <a:cxnLst/>
            <a:rect l="l" t="t" r="r" b="b"/>
            <a:pathLst>
              <a:path w="3750" h="4079" extrusionOk="0">
                <a:moveTo>
                  <a:pt x="2533" y="0"/>
                </a:moveTo>
                <a:cubicBezTo>
                  <a:pt x="1810" y="0"/>
                  <a:pt x="1101" y="353"/>
                  <a:pt x="674" y="1002"/>
                </a:cubicBezTo>
                <a:cubicBezTo>
                  <a:pt x="0" y="2029"/>
                  <a:pt x="286" y="3406"/>
                  <a:pt x="1312" y="4078"/>
                </a:cubicBezTo>
                <a:lnTo>
                  <a:pt x="3750" y="365"/>
                </a:lnTo>
                <a:cubicBezTo>
                  <a:pt x="3374" y="118"/>
                  <a:pt x="2951" y="0"/>
                  <a:pt x="25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8"/>
          <p:cNvSpPr/>
          <p:nvPr/>
        </p:nvSpPr>
        <p:spPr>
          <a:xfrm>
            <a:off x="8146786" y="136046"/>
            <a:ext cx="910608" cy="357703"/>
          </a:xfrm>
          <a:custGeom>
            <a:avLst/>
            <a:gdLst/>
            <a:ahLst/>
            <a:cxnLst/>
            <a:rect l="l" t="t" r="r" b="b"/>
            <a:pathLst>
              <a:path w="8207" h="3224" extrusionOk="0">
                <a:moveTo>
                  <a:pt x="7474" y="1"/>
                </a:moveTo>
                <a:cubicBezTo>
                  <a:pt x="7465" y="11"/>
                  <a:pt x="6576" y="981"/>
                  <a:pt x="5260" y="1637"/>
                </a:cubicBezTo>
                <a:cubicBezTo>
                  <a:pt x="4456" y="2038"/>
                  <a:pt x="3676" y="2238"/>
                  <a:pt x="2923" y="2238"/>
                </a:cubicBezTo>
                <a:cubicBezTo>
                  <a:pt x="2091" y="2238"/>
                  <a:pt x="1294" y="1993"/>
                  <a:pt x="537" y="1503"/>
                </a:cubicBezTo>
                <a:lnTo>
                  <a:pt x="0" y="2332"/>
                </a:lnTo>
                <a:cubicBezTo>
                  <a:pt x="918" y="2926"/>
                  <a:pt x="1903" y="3224"/>
                  <a:pt x="2923" y="3224"/>
                </a:cubicBezTo>
                <a:cubicBezTo>
                  <a:pt x="3837" y="3224"/>
                  <a:pt x="4780" y="2985"/>
                  <a:pt x="5729" y="2507"/>
                </a:cubicBezTo>
                <a:cubicBezTo>
                  <a:pt x="7202" y="1764"/>
                  <a:pt x="8166" y="708"/>
                  <a:pt x="8206" y="664"/>
                </a:cubicBezTo>
                <a:lnTo>
                  <a:pt x="74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8"/>
          <p:cNvSpPr/>
          <p:nvPr/>
        </p:nvSpPr>
        <p:spPr>
          <a:xfrm>
            <a:off x="8384115" y="164228"/>
            <a:ext cx="477107" cy="493395"/>
          </a:xfrm>
          <a:custGeom>
            <a:avLst/>
            <a:gdLst/>
            <a:ahLst/>
            <a:cxnLst/>
            <a:rect l="l" t="t" r="r" b="b"/>
            <a:pathLst>
              <a:path w="4300" h="4447" extrusionOk="0">
                <a:moveTo>
                  <a:pt x="3401" y="1"/>
                </a:moveTo>
                <a:lnTo>
                  <a:pt x="0" y="3002"/>
                </a:lnTo>
                <a:lnTo>
                  <a:pt x="4299" y="4446"/>
                </a:lnTo>
                <a:lnTo>
                  <a:pt x="340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8"/>
          <p:cNvSpPr/>
          <p:nvPr/>
        </p:nvSpPr>
        <p:spPr>
          <a:xfrm rot="-2312111">
            <a:off x="-143202" y="613705"/>
            <a:ext cx="1043210" cy="401492"/>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8"/>
          <p:cNvSpPr/>
          <p:nvPr/>
        </p:nvSpPr>
        <p:spPr>
          <a:xfrm rot="-2312111">
            <a:off x="198140" y="827505"/>
            <a:ext cx="225685" cy="375676"/>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8"/>
          <p:cNvSpPr/>
          <p:nvPr/>
        </p:nvSpPr>
        <p:spPr>
          <a:xfrm rot="3066585">
            <a:off x="8395027" y="4653933"/>
            <a:ext cx="763251" cy="655810"/>
          </a:xfrm>
          <a:custGeom>
            <a:avLst/>
            <a:gdLst/>
            <a:ahLst/>
            <a:cxnLst/>
            <a:rect l="l" t="t" r="r" b="b"/>
            <a:pathLst>
              <a:path w="9530" h="8189" extrusionOk="0">
                <a:moveTo>
                  <a:pt x="9009" y="0"/>
                </a:moveTo>
                <a:cubicBezTo>
                  <a:pt x="8276" y="454"/>
                  <a:pt x="7356" y="484"/>
                  <a:pt x="6291" y="519"/>
                </a:cubicBezTo>
                <a:cubicBezTo>
                  <a:pt x="5200" y="555"/>
                  <a:pt x="3963" y="596"/>
                  <a:pt x="2714" y="1132"/>
                </a:cubicBezTo>
                <a:cubicBezTo>
                  <a:pt x="1519" y="1647"/>
                  <a:pt x="701" y="2738"/>
                  <a:pt x="351" y="4289"/>
                </a:cubicBezTo>
                <a:cubicBezTo>
                  <a:pt x="1" y="5830"/>
                  <a:pt x="189" y="7393"/>
                  <a:pt x="332" y="8188"/>
                </a:cubicBezTo>
                <a:lnTo>
                  <a:pt x="1304" y="8013"/>
                </a:lnTo>
                <a:cubicBezTo>
                  <a:pt x="904" y="5787"/>
                  <a:pt x="1134" y="2887"/>
                  <a:pt x="3104" y="2040"/>
                </a:cubicBezTo>
                <a:cubicBezTo>
                  <a:pt x="4183" y="1577"/>
                  <a:pt x="5271" y="1541"/>
                  <a:pt x="6324" y="1507"/>
                </a:cubicBezTo>
                <a:cubicBezTo>
                  <a:pt x="7480" y="1469"/>
                  <a:pt x="8571" y="1433"/>
                  <a:pt x="9529" y="840"/>
                </a:cubicBezTo>
                <a:lnTo>
                  <a:pt x="90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8"/>
          <p:cNvSpPr/>
          <p:nvPr/>
        </p:nvSpPr>
        <p:spPr>
          <a:xfrm rot="3066585">
            <a:off x="8643263" y="4604797"/>
            <a:ext cx="266777" cy="266841"/>
          </a:xfrm>
          <a:custGeom>
            <a:avLst/>
            <a:gdLst/>
            <a:ahLst/>
            <a:cxnLst/>
            <a:rect l="l" t="t" r="r" b="b"/>
            <a:pathLst>
              <a:path w="3331" h="3332" extrusionOk="0">
                <a:moveTo>
                  <a:pt x="1666" y="0"/>
                </a:moveTo>
                <a:cubicBezTo>
                  <a:pt x="746" y="0"/>
                  <a:pt x="1" y="746"/>
                  <a:pt x="1" y="1665"/>
                </a:cubicBezTo>
                <a:cubicBezTo>
                  <a:pt x="1" y="2586"/>
                  <a:pt x="746" y="3331"/>
                  <a:pt x="1666" y="3331"/>
                </a:cubicBezTo>
                <a:cubicBezTo>
                  <a:pt x="2585" y="3331"/>
                  <a:pt x="3331" y="2586"/>
                  <a:pt x="3331" y="1665"/>
                </a:cubicBezTo>
                <a:cubicBezTo>
                  <a:pt x="3331" y="746"/>
                  <a:pt x="2585" y="0"/>
                  <a:pt x="16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63"/>
        <p:cNvGrpSpPr/>
        <p:nvPr/>
      </p:nvGrpSpPr>
      <p:grpSpPr>
        <a:xfrm>
          <a:off x="0" y="0"/>
          <a:ext cx="0" cy="0"/>
          <a:chOff x="0" y="0"/>
          <a:chExt cx="0" cy="0"/>
        </a:xfrm>
      </p:grpSpPr>
      <p:pic>
        <p:nvPicPr>
          <p:cNvPr id="264" name="Google Shape;264;p19"/>
          <p:cNvPicPr preferRelativeResize="0"/>
          <p:nvPr/>
        </p:nvPicPr>
        <p:blipFill>
          <a:blip r:embed="rId2">
            <a:alphaModFix/>
          </a:blip>
          <a:stretch>
            <a:fillRect/>
          </a:stretch>
        </p:blipFill>
        <p:spPr>
          <a:xfrm>
            <a:off x="1" y="0"/>
            <a:ext cx="9143949" cy="5143500"/>
          </a:xfrm>
          <a:prstGeom prst="rect">
            <a:avLst/>
          </a:prstGeom>
          <a:noFill/>
          <a:ln>
            <a:noFill/>
          </a:ln>
        </p:spPr>
      </p:pic>
      <p:sp>
        <p:nvSpPr>
          <p:cNvPr id="265" name="Google Shape;265;p19"/>
          <p:cNvSpPr/>
          <p:nvPr/>
        </p:nvSpPr>
        <p:spPr>
          <a:xfrm>
            <a:off x="0" y="0"/>
            <a:ext cx="9144000" cy="5143500"/>
          </a:xfrm>
          <a:prstGeom prst="rect">
            <a:avLst/>
          </a:prstGeom>
          <a:solidFill>
            <a:srgbClr val="FF5881">
              <a:alpha val="39290"/>
            </a:srgbClr>
          </a:solidFill>
          <a:ln>
            <a:noFill/>
          </a:ln>
        </p:spPr>
        <p:txBody>
          <a:bodyPr spcFirstLastPara="1" wrap="square" lIns="91199" tIns="91199" rIns="91199" bIns="91199" anchor="ctr" anchorCtr="0">
            <a:noAutofit/>
          </a:bodyPr>
          <a:lstStyle/>
          <a:p>
            <a:pPr marL="0" lvl="0" indent="0" algn="l" rtl="0">
              <a:spcBef>
                <a:spcPts val="0"/>
              </a:spcBef>
              <a:spcAft>
                <a:spcPts val="0"/>
              </a:spcAft>
              <a:buNone/>
            </a:pPr>
            <a:endParaRPr sz="1859"/>
          </a:p>
        </p:txBody>
      </p:sp>
      <p:sp>
        <p:nvSpPr>
          <p:cNvPr id="266" name="Google Shape;266;p19"/>
          <p:cNvSpPr txBox="1">
            <a:spLocks noGrp="1"/>
          </p:cNvSpPr>
          <p:nvPr>
            <p:ph type="subTitle" idx="1"/>
          </p:nvPr>
        </p:nvSpPr>
        <p:spPr>
          <a:xfrm rot="201">
            <a:off x="2001075" y="3372125"/>
            <a:ext cx="5142000" cy="682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596"/>
            </a:lvl1pPr>
            <a:lvl2pPr lvl="1" algn="ctr" rtl="0">
              <a:lnSpc>
                <a:spcPct val="100000"/>
              </a:lnSpc>
              <a:spcBef>
                <a:spcPts val="0"/>
              </a:spcBef>
              <a:spcAft>
                <a:spcPts val="0"/>
              </a:spcAft>
              <a:buSzPts val="1600"/>
              <a:buNone/>
              <a:defRPr sz="1596"/>
            </a:lvl2pPr>
            <a:lvl3pPr lvl="2" algn="ctr" rtl="0">
              <a:lnSpc>
                <a:spcPct val="100000"/>
              </a:lnSpc>
              <a:spcBef>
                <a:spcPts val="0"/>
              </a:spcBef>
              <a:spcAft>
                <a:spcPts val="0"/>
              </a:spcAft>
              <a:buSzPts val="1600"/>
              <a:buNone/>
              <a:defRPr sz="1596"/>
            </a:lvl3pPr>
            <a:lvl4pPr lvl="3" algn="ctr" rtl="0">
              <a:lnSpc>
                <a:spcPct val="100000"/>
              </a:lnSpc>
              <a:spcBef>
                <a:spcPts val="0"/>
              </a:spcBef>
              <a:spcAft>
                <a:spcPts val="0"/>
              </a:spcAft>
              <a:buSzPts val="1600"/>
              <a:buNone/>
              <a:defRPr sz="1596"/>
            </a:lvl4pPr>
            <a:lvl5pPr lvl="4" algn="ctr" rtl="0">
              <a:lnSpc>
                <a:spcPct val="100000"/>
              </a:lnSpc>
              <a:spcBef>
                <a:spcPts val="0"/>
              </a:spcBef>
              <a:spcAft>
                <a:spcPts val="0"/>
              </a:spcAft>
              <a:buSzPts val="1600"/>
              <a:buNone/>
              <a:defRPr sz="1596"/>
            </a:lvl5pPr>
            <a:lvl6pPr lvl="5" algn="ctr" rtl="0">
              <a:lnSpc>
                <a:spcPct val="100000"/>
              </a:lnSpc>
              <a:spcBef>
                <a:spcPts val="0"/>
              </a:spcBef>
              <a:spcAft>
                <a:spcPts val="0"/>
              </a:spcAft>
              <a:buSzPts val="1600"/>
              <a:buNone/>
              <a:defRPr sz="1596"/>
            </a:lvl6pPr>
            <a:lvl7pPr lvl="6" algn="ctr" rtl="0">
              <a:lnSpc>
                <a:spcPct val="100000"/>
              </a:lnSpc>
              <a:spcBef>
                <a:spcPts val="0"/>
              </a:spcBef>
              <a:spcAft>
                <a:spcPts val="0"/>
              </a:spcAft>
              <a:buSzPts val="1600"/>
              <a:buNone/>
              <a:defRPr sz="1596"/>
            </a:lvl7pPr>
            <a:lvl8pPr lvl="7" algn="ctr" rtl="0">
              <a:lnSpc>
                <a:spcPct val="100000"/>
              </a:lnSpc>
              <a:spcBef>
                <a:spcPts val="0"/>
              </a:spcBef>
              <a:spcAft>
                <a:spcPts val="0"/>
              </a:spcAft>
              <a:buSzPts val="1600"/>
              <a:buNone/>
              <a:defRPr sz="1596"/>
            </a:lvl8pPr>
            <a:lvl9pPr lvl="8" algn="ctr" rtl="0">
              <a:lnSpc>
                <a:spcPct val="100000"/>
              </a:lnSpc>
              <a:spcBef>
                <a:spcPts val="0"/>
              </a:spcBef>
              <a:spcAft>
                <a:spcPts val="0"/>
              </a:spcAft>
              <a:buSzPts val="1600"/>
              <a:buNone/>
              <a:defRPr sz="1596"/>
            </a:lvl9pPr>
          </a:lstStyle>
          <a:p>
            <a:endParaRPr/>
          </a:p>
        </p:txBody>
      </p:sp>
      <p:sp>
        <p:nvSpPr>
          <p:cNvPr id="267" name="Google Shape;267;p19"/>
          <p:cNvSpPr txBox="1">
            <a:spLocks noGrp="1"/>
          </p:cNvSpPr>
          <p:nvPr>
            <p:ph type="title"/>
          </p:nvPr>
        </p:nvSpPr>
        <p:spPr>
          <a:xfrm>
            <a:off x="1200150" y="1089000"/>
            <a:ext cx="6743700" cy="228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12968"/>
            </a:lvl1pPr>
            <a:lvl2pPr lvl="1" algn="ctr" rtl="0">
              <a:spcBef>
                <a:spcPts val="0"/>
              </a:spcBef>
              <a:spcAft>
                <a:spcPts val="0"/>
              </a:spcAft>
              <a:buSzPts val="4800"/>
              <a:buNone/>
              <a:defRPr sz="4788"/>
            </a:lvl2pPr>
            <a:lvl3pPr lvl="2" algn="ctr" rtl="0">
              <a:spcBef>
                <a:spcPts val="0"/>
              </a:spcBef>
              <a:spcAft>
                <a:spcPts val="0"/>
              </a:spcAft>
              <a:buSzPts val="4800"/>
              <a:buNone/>
              <a:defRPr sz="4788"/>
            </a:lvl3pPr>
            <a:lvl4pPr lvl="3" algn="ctr" rtl="0">
              <a:spcBef>
                <a:spcPts val="0"/>
              </a:spcBef>
              <a:spcAft>
                <a:spcPts val="0"/>
              </a:spcAft>
              <a:buSzPts val="4800"/>
              <a:buNone/>
              <a:defRPr sz="4788"/>
            </a:lvl4pPr>
            <a:lvl5pPr lvl="4" algn="ctr" rtl="0">
              <a:spcBef>
                <a:spcPts val="0"/>
              </a:spcBef>
              <a:spcAft>
                <a:spcPts val="0"/>
              </a:spcAft>
              <a:buSzPts val="4800"/>
              <a:buNone/>
              <a:defRPr sz="4788"/>
            </a:lvl5pPr>
            <a:lvl6pPr lvl="5" algn="ctr" rtl="0">
              <a:spcBef>
                <a:spcPts val="0"/>
              </a:spcBef>
              <a:spcAft>
                <a:spcPts val="0"/>
              </a:spcAft>
              <a:buSzPts val="4800"/>
              <a:buNone/>
              <a:defRPr sz="4788"/>
            </a:lvl6pPr>
            <a:lvl7pPr lvl="6" algn="ctr" rtl="0">
              <a:spcBef>
                <a:spcPts val="0"/>
              </a:spcBef>
              <a:spcAft>
                <a:spcPts val="0"/>
              </a:spcAft>
              <a:buSzPts val="4800"/>
              <a:buNone/>
              <a:defRPr sz="4788"/>
            </a:lvl7pPr>
            <a:lvl8pPr lvl="7" algn="ctr" rtl="0">
              <a:spcBef>
                <a:spcPts val="0"/>
              </a:spcBef>
              <a:spcAft>
                <a:spcPts val="0"/>
              </a:spcAft>
              <a:buSzPts val="4800"/>
              <a:buNone/>
              <a:defRPr sz="4788"/>
            </a:lvl8pPr>
            <a:lvl9pPr lvl="8" algn="ctr" rtl="0">
              <a:spcBef>
                <a:spcPts val="0"/>
              </a:spcBef>
              <a:spcAft>
                <a:spcPts val="0"/>
              </a:spcAft>
              <a:buSzPts val="4800"/>
              <a:buNone/>
              <a:defRPr sz="4788"/>
            </a:lvl9pPr>
          </a:lstStyle>
          <a:p>
            <a:endParaRPr/>
          </a:p>
        </p:txBody>
      </p:sp>
      <p:grpSp>
        <p:nvGrpSpPr>
          <p:cNvPr id="268" name="Google Shape;268;p19"/>
          <p:cNvGrpSpPr/>
          <p:nvPr/>
        </p:nvGrpSpPr>
        <p:grpSpPr>
          <a:xfrm>
            <a:off x="3486447" y="94670"/>
            <a:ext cx="5461027" cy="4030362"/>
            <a:chOff x="3486447" y="94670"/>
            <a:chExt cx="5461027" cy="4030362"/>
          </a:xfrm>
        </p:grpSpPr>
        <p:pic>
          <p:nvPicPr>
            <p:cNvPr id="269" name="Google Shape;269;p19"/>
            <p:cNvPicPr preferRelativeResize="0"/>
            <p:nvPr/>
          </p:nvPicPr>
          <p:blipFill>
            <a:blip r:embed="rId3">
              <a:alphaModFix/>
            </a:blip>
            <a:stretch>
              <a:fillRect/>
            </a:stretch>
          </p:blipFill>
          <p:spPr>
            <a:xfrm>
              <a:off x="3486447" y="387561"/>
              <a:ext cx="258741" cy="258738"/>
            </a:xfrm>
            <a:prstGeom prst="rect">
              <a:avLst/>
            </a:prstGeom>
            <a:noFill/>
            <a:ln>
              <a:noFill/>
            </a:ln>
          </p:spPr>
        </p:pic>
        <p:pic>
          <p:nvPicPr>
            <p:cNvPr id="270" name="Google Shape;270;p19"/>
            <p:cNvPicPr preferRelativeResize="0"/>
            <p:nvPr/>
          </p:nvPicPr>
          <p:blipFill>
            <a:blip r:embed="rId4">
              <a:alphaModFix/>
            </a:blip>
            <a:stretch>
              <a:fillRect/>
            </a:stretch>
          </p:blipFill>
          <p:spPr>
            <a:xfrm>
              <a:off x="4687414" y="245678"/>
              <a:ext cx="340958" cy="340953"/>
            </a:xfrm>
            <a:prstGeom prst="rect">
              <a:avLst/>
            </a:prstGeom>
            <a:noFill/>
            <a:ln>
              <a:noFill/>
            </a:ln>
          </p:spPr>
        </p:pic>
        <p:pic>
          <p:nvPicPr>
            <p:cNvPr id="271" name="Google Shape;271;p19"/>
            <p:cNvPicPr preferRelativeResize="0"/>
            <p:nvPr/>
          </p:nvPicPr>
          <p:blipFill>
            <a:blip r:embed="rId5">
              <a:alphaModFix/>
            </a:blip>
            <a:stretch>
              <a:fillRect/>
            </a:stretch>
          </p:blipFill>
          <p:spPr>
            <a:xfrm>
              <a:off x="8514188" y="3721878"/>
              <a:ext cx="403160" cy="403154"/>
            </a:xfrm>
            <a:prstGeom prst="rect">
              <a:avLst/>
            </a:prstGeom>
            <a:noFill/>
            <a:ln>
              <a:noFill/>
            </a:ln>
          </p:spPr>
        </p:pic>
        <p:pic>
          <p:nvPicPr>
            <p:cNvPr id="272" name="Google Shape;272;p19"/>
            <p:cNvPicPr preferRelativeResize="0"/>
            <p:nvPr/>
          </p:nvPicPr>
          <p:blipFill>
            <a:blip r:embed="rId6">
              <a:alphaModFix/>
            </a:blip>
            <a:stretch>
              <a:fillRect/>
            </a:stretch>
          </p:blipFill>
          <p:spPr>
            <a:xfrm>
              <a:off x="4026975" y="94678"/>
              <a:ext cx="491949" cy="491943"/>
            </a:xfrm>
            <a:prstGeom prst="rect">
              <a:avLst/>
            </a:prstGeom>
            <a:noFill/>
            <a:ln>
              <a:noFill/>
            </a:ln>
          </p:spPr>
        </p:pic>
        <p:pic>
          <p:nvPicPr>
            <p:cNvPr id="273" name="Google Shape;273;p19"/>
            <p:cNvPicPr preferRelativeResize="0"/>
            <p:nvPr/>
          </p:nvPicPr>
          <p:blipFill>
            <a:blip r:embed="rId7">
              <a:alphaModFix/>
            </a:blip>
            <a:stretch>
              <a:fillRect/>
            </a:stretch>
          </p:blipFill>
          <p:spPr>
            <a:xfrm>
              <a:off x="8484076" y="2753178"/>
              <a:ext cx="463398" cy="463393"/>
            </a:xfrm>
            <a:prstGeom prst="rect">
              <a:avLst/>
            </a:prstGeom>
            <a:noFill/>
            <a:ln>
              <a:noFill/>
            </a:ln>
          </p:spPr>
        </p:pic>
        <p:pic>
          <p:nvPicPr>
            <p:cNvPr id="274" name="Google Shape;274;p19"/>
            <p:cNvPicPr preferRelativeResize="0"/>
            <p:nvPr/>
          </p:nvPicPr>
          <p:blipFill>
            <a:blip r:embed="rId8">
              <a:alphaModFix/>
            </a:blip>
            <a:stretch>
              <a:fillRect/>
            </a:stretch>
          </p:blipFill>
          <p:spPr>
            <a:xfrm rot="1587640">
              <a:off x="7829010" y="232572"/>
              <a:ext cx="809229" cy="809227"/>
            </a:xfrm>
            <a:prstGeom prst="rect">
              <a:avLst/>
            </a:prstGeom>
            <a:noFill/>
            <a:ln>
              <a:noFill/>
            </a:ln>
          </p:spPr>
        </p:pic>
      </p:grpSp>
    </p:spTree>
    <p:extLst>
      <p:ext uri="{BB962C8B-B14F-4D97-AF65-F5344CB8AC3E}">
        <p14:creationId xmlns:p14="http://schemas.microsoft.com/office/powerpoint/2010/main" val="1118974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1pPr>
            <a:lvl2pPr lvl="1"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2pPr>
            <a:lvl3pPr lvl="2"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3pPr>
            <a:lvl4pPr lvl="3"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4pPr>
            <a:lvl5pPr lvl="4"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5pPr>
            <a:lvl6pPr lvl="5"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6pPr>
            <a:lvl7pPr lvl="6"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7pPr>
            <a:lvl8pPr lvl="7"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8pPr>
            <a:lvl9pPr lvl="8"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9pPr>
          </a:lstStyle>
          <a:p>
            <a:endParaRPr/>
          </a:p>
        </p:txBody>
      </p:sp>
      <p:sp>
        <p:nvSpPr>
          <p:cNvPr id="33" name="Google Shape;33;p4"/>
          <p:cNvSpPr txBox="1">
            <a:spLocks noGrp="1"/>
          </p:cNvSpPr>
          <p:nvPr>
            <p:ph type="body" idx="1"/>
          </p:nvPr>
        </p:nvSpPr>
        <p:spPr>
          <a:xfrm>
            <a:off x="720000" y="1139551"/>
            <a:ext cx="7704000" cy="3633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1pPr>
            <a:lvl2pPr marL="914400" lvl="1"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2pPr>
            <a:lvl3pPr marL="1371600" lvl="2"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3pPr>
            <a:lvl4pPr marL="1828800" lvl="3"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4pPr>
            <a:lvl5pPr marL="2286000" lvl="4"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5pPr>
            <a:lvl6pPr marL="2743200" lvl="5"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6pPr>
            <a:lvl7pPr marL="3200400" lvl="6"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7pPr>
            <a:lvl8pPr marL="3657600" lvl="7"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8pPr>
            <a:lvl9pPr marL="4114800" lvl="8" indent="-304800" rtl="0">
              <a:lnSpc>
                <a:spcPct val="100000"/>
              </a:lnSpc>
              <a:spcBef>
                <a:spcPts val="0"/>
              </a:spcBef>
              <a:spcAft>
                <a:spcPts val="0"/>
              </a:spcAft>
              <a:buSzPts val="1200"/>
              <a:buFont typeface="Assistant Light"/>
              <a:buChar char="■"/>
              <a:defRPr>
                <a:latin typeface="Assistant"/>
                <a:ea typeface="Assistant"/>
                <a:cs typeface="Assistant"/>
                <a:sym typeface="Assistant"/>
              </a:defRPr>
            </a:lvl9pPr>
          </a:lstStyle>
          <a:p>
            <a:endParaRPr/>
          </a:p>
        </p:txBody>
      </p:sp>
      <p:sp>
        <p:nvSpPr>
          <p:cNvPr id="34" name="Google Shape;34;p4"/>
          <p:cNvSpPr/>
          <p:nvPr/>
        </p:nvSpPr>
        <p:spPr>
          <a:xfrm>
            <a:off x="158472" y="4656202"/>
            <a:ext cx="981221" cy="377522"/>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384091" y="4572025"/>
            <a:ext cx="349090" cy="360990"/>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84550" y="4111424"/>
            <a:ext cx="778142" cy="492577"/>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a:off x="110680" y="4031301"/>
            <a:ext cx="400420" cy="400342"/>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8356058" y="96118"/>
            <a:ext cx="841008" cy="397607"/>
          </a:xfrm>
          <a:custGeom>
            <a:avLst/>
            <a:gdLst/>
            <a:ahLst/>
            <a:cxnLst/>
            <a:rect l="l" t="t" r="r" b="b"/>
            <a:pathLst>
              <a:path w="7312" h="3457" extrusionOk="0">
                <a:moveTo>
                  <a:pt x="2903" y="1"/>
                </a:moveTo>
                <a:cubicBezTo>
                  <a:pt x="765" y="18"/>
                  <a:pt x="30" y="2845"/>
                  <a:pt x="0" y="2966"/>
                </a:cubicBezTo>
                <a:lnTo>
                  <a:pt x="974" y="3212"/>
                </a:lnTo>
                <a:cubicBezTo>
                  <a:pt x="980" y="3189"/>
                  <a:pt x="1549" y="1017"/>
                  <a:pt x="2910" y="1006"/>
                </a:cubicBezTo>
                <a:cubicBezTo>
                  <a:pt x="2915" y="1006"/>
                  <a:pt x="2920" y="1006"/>
                  <a:pt x="2925" y="1006"/>
                </a:cubicBezTo>
                <a:cubicBezTo>
                  <a:pt x="3602" y="1006"/>
                  <a:pt x="3964" y="1414"/>
                  <a:pt x="4496" y="2075"/>
                </a:cubicBezTo>
                <a:cubicBezTo>
                  <a:pt x="4998" y="2700"/>
                  <a:pt x="5604" y="3456"/>
                  <a:pt x="6697" y="3456"/>
                </a:cubicBezTo>
                <a:cubicBezTo>
                  <a:pt x="6887" y="3456"/>
                  <a:pt x="7091" y="3434"/>
                  <a:pt x="7311" y="3384"/>
                </a:cubicBezTo>
                <a:lnTo>
                  <a:pt x="7089" y="2404"/>
                </a:lnTo>
                <a:cubicBezTo>
                  <a:pt x="6946" y="2437"/>
                  <a:pt x="6817" y="2453"/>
                  <a:pt x="6698" y="2453"/>
                </a:cubicBezTo>
                <a:cubicBezTo>
                  <a:pt x="6118" y="2453"/>
                  <a:pt x="5785" y="2077"/>
                  <a:pt x="5278" y="1446"/>
                </a:cubicBezTo>
                <a:cubicBezTo>
                  <a:pt x="4761" y="802"/>
                  <a:pt x="4118" y="1"/>
                  <a:pt x="29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8479071" y="511786"/>
            <a:ext cx="304106" cy="556213"/>
          </a:xfrm>
          <a:custGeom>
            <a:avLst/>
            <a:gdLst/>
            <a:ahLst/>
            <a:cxnLst/>
            <a:rect l="l" t="t" r="r" b="b"/>
            <a:pathLst>
              <a:path w="2644" h="4836" extrusionOk="0">
                <a:moveTo>
                  <a:pt x="2422" y="0"/>
                </a:moveTo>
                <a:lnTo>
                  <a:pt x="1421" y="84"/>
                </a:lnTo>
                <a:cubicBezTo>
                  <a:pt x="1424" y="109"/>
                  <a:pt x="1607" y="2519"/>
                  <a:pt x="0" y="4126"/>
                </a:cubicBezTo>
                <a:lnTo>
                  <a:pt x="711" y="4836"/>
                </a:lnTo>
                <a:cubicBezTo>
                  <a:pt x="2643" y="2903"/>
                  <a:pt x="2432" y="118"/>
                  <a:pt x="2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8215850" y="215849"/>
            <a:ext cx="427635" cy="389671"/>
          </a:xfrm>
          <a:custGeom>
            <a:avLst/>
            <a:gdLst/>
            <a:ahLst/>
            <a:cxnLst/>
            <a:rect l="l" t="t" r="r" b="b"/>
            <a:pathLst>
              <a:path w="3718" h="3388" extrusionOk="0">
                <a:moveTo>
                  <a:pt x="1859" y="0"/>
                </a:moveTo>
                <a:cubicBezTo>
                  <a:pt x="1426" y="0"/>
                  <a:pt x="993" y="166"/>
                  <a:pt x="662" y="496"/>
                </a:cubicBezTo>
                <a:cubicBezTo>
                  <a:pt x="1" y="1158"/>
                  <a:pt x="1" y="2230"/>
                  <a:pt x="662" y="2891"/>
                </a:cubicBezTo>
                <a:cubicBezTo>
                  <a:pt x="993" y="3222"/>
                  <a:pt x="1426" y="3387"/>
                  <a:pt x="1859" y="3387"/>
                </a:cubicBezTo>
                <a:cubicBezTo>
                  <a:pt x="2292" y="3387"/>
                  <a:pt x="2726" y="3222"/>
                  <a:pt x="3056" y="2891"/>
                </a:cubicBezTo>
                <a:cubicBezTo>
                  <a:pt x="3718" y="2230"/>
                  <a:pt x="3718" y="1158"/>
                  <a:pt x="3056" y="496"/>
                </a:cubicBezTo>
                <a:cubicBezTo>
                  <a:pt x="2726" y="166"/>
                  <a:pt x="2292" y="0"/>
                  <a:pt x="18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8783184" y="685006"/>
            <a:ext cx="304103" cy="304103"/>
          </a:xfrm>
          <a:custGeom>
            <a:avLst/>
            <a:gdLst/>
            <a:ahLst/>
            <a:cxnLst/>
            <a:rect l="l" t="t" r="r" b="b"/>
            <a:pathLst>
              <a:path w="4848" h="4848" extrusionOk="0">
                <a:moveTo>
                  <a:pt x="3609" y="1"/>
                </a:moveTo>
                <a:lnTo>
                  <a:pt x="1" y="3608"/>
                </a:lnTo>
                <a:lnTo>
                  <a:pt x="1240" y="4848"/>
                </a:lnTo>
                <a:lnTo>
                  <a:pt x="4848" y="1240"/>
                </a:lnTo>
                <a:lnTo>
                  <a:pt x="36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68025" y="93071"/>
            <a:ext cx="981219" cy="295374"/>
          </a:xfrm>
          <a:custGeom>
            <a:avLst/>
            <a:gdLst/>
            <a:ahLst/>
            <a:cxnLst/>
            <a:rect l="l" t="t" r="r" b="b"/>
            <a:pathLst>
              <a:path w="11189" h="3368" extrusionOk="0">
                <a:moveTo>
                  <a:pt x="2239" y="0"/>
                </a:moveTo>
                <a:cubicBezTo>
                  <a:pt x="2182" y="0"/>
                  <a:pt x="2126" y="1"/>
                  <a:pt x="2069" y="4"/>
                </a:cubicBezTo>
                <a:cubicBezTo>
                  <a:pt x="1207" y="42"/>
                  <a:pt x="473" y="368"/>
                  <a:pt x="1" y="920"/>
                </a:cubicBezTo>
                <a:lnTo>
                  <a:pt x="765" y="1572"/>
                </a:lnTo>
                <a:cubicBezTo>
                  <a:pt x="1054" y="1234"/>
                  <a:pt x="1533" y="1033"/>
                  <a:pt x="2114" y="1008"/>
                </a:cubicBezTo>
                <a:cubicBezTo>
                  <a:pt x="2158" y="1006"/>
                  <a:pt x="2201" y="1005"/>
                  <a:pt x="2245" y="1005"/>
                </a:cubicBezTo>
                <a:cubicBezTo>
                  <a:pt x="3154" y="1005"/>
                  <a:pt x="4112" y="1418"/>
                  <a:pt x="4835" y="2127"/>
                </a:cubicBezTo>
                <a:cubicBezTo>
                  <a:pt x="5646" y="2922"/>
                  <a:pt x="6769" y="3368"/>
                  <a:pt x="7915" y="3368"/>
                </a:cubicBezTo>
                <a:cubicBezTo>
                  <a:pt x="8079" y="3368"/>
                  <a:pt x="8243" y="3359"/>
                  <a:pt x="8407" y="3340"/>
                </a:cubicBezTo>
                <a:cubicBezTo>
                  <a:pt x="9590" y="3206"/>
                  <a:pt x="10577" y="2607"/>
                  <a:pt x="11189" y="1651"/>
                </a:cubicBezTo>
                <a:lnTo>
                  <a:pt x="10343" y="1109"/>
                </a:lnTo>
                <a:cubicBezTo>
                  <a:pt x="9898" y="1806"/>
                  <a:pt x="9170" y="2243"/>
                  <a:pt x="8295" y="2343"/>
                </a:cubicBezTo>
                <a:cubicBezTo>
                  <a:pt x="8173" y="2356"/>
                  <a:pt x="8051" y="2363"/>
                  <a:pt x="7928" y="2363"/>
                </a:cubicBezTo>
                <a:cubicBezTo>
                  <a:pt x="7044" y="2363"/>
                  <a:pt x="6155" y="2014"/>
                  <a:pt x="5539" y="1410"/>
                </a:cubicBezTo>
                <a:cubicBezTo>
                  <a:pt x="4631" y="519"/>
                  <a:pt x="3409" y="0"/>
                  <a:pt x="22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366899" y="100203"/>
            <a:ext cx="383490" cy="396579"/>
          </a:xfrm>
          <a:custGeom>
            <a:avLst/>
            <a:gdLst/>
            <a:ahLst/>
            <a:cxnLst/>
            <a:rect l="l" t="t" r="r" b="b"/>
            <a:pathLst>
              <a:path w="4373" h="4522" extrusionOk="0">
                <a:moveTo>
                  <a:pt x="3458" y="1"/>
                </a:moveTo>
                <a:lnTo>
                  <a:pt x="1" y="3052"/>
                </a:lnTo>
                <a:lnTo>
                  <a:pt x="4373" y="4522"/>
                </a:lnTo>
                <a:lnTo>
                  <a:pt x="34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8520711" y="4196375"/>
            <a:ext cx="560218" cy="768346"/>
          </a:xfrm>
          <a:custGeom>
            <a:avLst/>
            <a:gdLst/>
            <a:ahLst/>
            <a:cxnLst/>
            <a:rect l="l" t="t" r="r" b="b"/>
            <a:pathLst>
              <a:path w="5995" h="8222" extrusionOk="0">
                <a:moveTo>
                  <a:pt x="96" y="0"/>
                </a:moveTo>
                <a:lnTo>
                  <a:pt x="1" y="983"/>
                </a:lnTo>
                <a:cubicBezTo>
                  <a:pt x="2250" y="1201"/>
                  <a:pt x="3240" y="2231"/>
                  <a:pt x="3312" y="4424"/>
                </a:cubicBezTo>
                <a:cubicBezTo>
                  <a:pt x="3411" y="7416"/>
                  <a:pt x="5579" y="8189"/>
                  <a:pt x="5671" y="8221"/>
                </a:cubicBezTo>
                <a:lnTo>
                  <a:pt x="5994" y="7287"/>
                </a:lnTo>
                <a:cubicBezTo>
                  <a:pt x="5928" y="7264"/>
                  <a:pt x="4375" y="6680"/>
                  <a:pt x="4300" y="4392"/>
                </a:cubicBezTo>
                <a:cubicBezTo>
                  <a:pt x="4252" y="2959"/>
                  <a:pt x="3855" y="1905"/>
                  <a:pt x="3083" y="1168"/>
                </a:cubicBezTo>
                <a:cubicBezTo>
                  <a:pt x="2394" y="510"/>
                  <a:pt x="1417" y="129"/>
                  <a:pt x="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8424000" y="4572035"/>
            <a:ext cx="311367" cy="311282"/>
          </a:xfrm>
          <a:custGeom>
            <a:avLst/>
            <a:gdLst/>
            <a:ahLst/>
            <a:cxnLst/>
            <a:rect l="l" t="t" r="r" b="b"/>
            <a:pathLst>
              <a:path w="3332" h="3331" extrusionOk="0">
                <a:moveTo>
                  <a:pt x="1666" y="1"/>
                </a:moveTo>
                <a:cubicBezTo>
                  <a:pt x="746" y="1"/>
                  <a:pt x="1" y="746"/>
                  <a:pt x="1" y="1666"/>
                </a:cubicBezTo>
                <a:cubicBezTo>
                  <a:pt x="1" y="2585"/>
                  <a:pt x="746" y="3331"/>
                  <a:pt x="1666" y="3331"/>
                </a:cubicBezTo>
                <a:cubicBezTo>
                  <a:pt x="2586" y="3331"/>
                  <a:pt x="3332" y="2585"/>
                  <a:pt x="3332" y="1666"/>
                </a:cubicBezTo>
                <a:cubicBezTo>
                  <a:pt x="3332" y="746"/>
                  <a:pt x="2586" y="1"/>
                  <a:pt x="1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6"/>
        <p:cNvGrpSpPr/>
        <p:nvPr/>
      </p:nvGrpSpPr>
      <p:grpSpPr>
        <a:xfrm>
          <a:off x="0" y="0"/>
          <a:ext cx="0" cy="0"/>
          <a:chOff x="0" y="0"/>
          <a:chExt cx="0" cy="0"/>
        </a:xfrm>
      </p:grpSpPr>
      <p:sp>
        <p:nvSpPr>
          <p:cNvPr id="47" name="Google Shape;47;p5"/>
          <p:cNvSpPr txBox="1">
            <a:spLocks noGrp="1"/>
          </p:cNvSpPr>
          <p:nvPr>
            <p:ph type="subTitle" idx="1"/>
          </p:nvPr>
        </p:nvSpPr>
        <p:spPr>
          <a:xfrm>
            <a:off x="5056474" y="2924600"/>
            <a:ext cx="2505600" cy="1487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8" name="Google Shape;48;p5"/>
          <p:cNvSpPr txBox="1">
            <a:spLocks noGrp="1"/>
          </p:cNvSpPr>
          <p:nvPr>
            <p:ph type="subTitle" idx="2"/>
          </p:nvPr>
        </p:nvSpPr>
        <p:spPr>
          <a:xfrm>
            <a:off x="1581925" y="2924600"/>
            <a:ext cx="2505600" cy="1487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9" name="Google Shape;49;p5"/>
          <p:cNvSpPr txBox="1">
            <a:spLocks noGrp="1"/>
          </p:cNvSpPr>
          <p:nvPr>
            <p:ph type="subTitle" idx="3"/>
          </p:nvPr>
        </p:nvSpPr>
        <p:spPr>
          <a:xfrm>
            <a:off x="1581925" y="2350940"/>
            <a:ext cx="25056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50" name="Google Shape;50;p5"/>
          <p:cNvSpPr txBox="1">
            <a:spLocks noGrp="1"/>
          </p:cNvSpPr>
          <p:nvPr>
            <p:ph type="subTitle" idx="4"/>
          </p:nvPr>
        </p:nvSpPr>
        <p:spPr>
          <a:xfrm>
            <a:off x="5056475" y="2350940"/>
            <a:ext cx="25056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1pPr>
            <a:lvl2pPr lvl="1"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2pPr>
            <a:lvl3pPr lvl="2"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3pPr>
            <a:lvl4pPr lvl="3"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4pPr>
            <a:lvl5pPr lvl="4"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5pPr>
            <a:lvl6pPr lvl="5"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6pPr>
            <a:lvl7pPr lvl="6"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7pPr>
            <a:lvl8pPr lvl="7"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8pPr>
            <a:lvl9pPr lvl="8" algn="ctr" rtl="0">
              <a:lnSpc>
                <a:spcPct val="100000"/>
              </a:lnSpc>
              <a:spcBef>
                <a:spcPts val="0"/>
              </a:spcBef>
              <a:spcAft>
                <a:spcPts val="0"/>
              </a:spcAft>
              <a:buClr>
                <a:schemeClr val="lt2"/>
              </a:buClr>
              <a:buSzPts val="2400"/>
              <a:buFont typeface="Golos Text ExtraBold"/>
              <a:buNone/>
              <a:defRPr sz="2400">
                <a:solidFill>
                  <a:schemeClr val="lt2"/>
                </a:solidFill>
                <a:latin typeface="Golos Text ExtraBold"/>
                <a:ea typeface="Golos Text ExtraBold"/>
                <a:cs typeface="Golos Text ExtraBold"/>
                <a:sym typeface="Golos Text ExtraBold"/>
              </a:defRPr>
            </a:lvl9pPr>
          </a:lstStyle>
          <a:p>
            <a:endParaRPr/>
          </a:p>
        </p:txBody>
      </p:sp>
      <p:sp>
        <p:nvSpPr>
          <p:cNvPr id="51" name="Google Shape;51;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2" name="Google Shape;52;p5"/>
          <p:cNvSpPr/>
          <p:nvPr/>
        </p:nvSpPr>
        <p:spPr>
          <a:xfrm>
            <a:off x="8197299" y="80563"/>
            <a:ext cx="946703" cy="447569"/>
          </a:xfrm>
          <a:custGeom>
            <a:avLst/>
            <a:gdLst/>
            <a:ahLst/>
            <a:cxnLst/>
            <a:rect l="l" t="t" r="r" b="b"/>
            <a:pathLst>
              <a:path w="7312" h="3457" extrusionOk="0">
                <a:moveTo>
                  <a:pt x="2903" y="1"/>
                </a:moveTo>
                <a:cubicBezTo>
                  <a:pt x="765" y="18"/>
                  <a:pt x="30" y="2845"/>
                  <a:pt x="0" y="2966"/>
                </a:cubicBezTo>
                <a:lnTo>
                  <a:pt x="974" y="3212"/>
                </a:lnTo>
                <a:cubicBezTo>
                  <a:pt x="980" y="3189"/>
                  <a:pt x="1549" y="1017"/>
                  <a:pt x="2910" y="1006"/>
                </a:cubicBezTo>
                <a:cubicBezTo>
                  <a:pt x="2915" y="1006"/>
                  <a:pt x="2920" y="1006"/>
                  <a:pt x="2925" y="1006"/>
                </a:cubicBezTo>
                <a:cubicBezTo>
                  <a:pt x="3602" y="1006"/>
                  <a:pt x="3964" y="1414"/>
                  <a:pt x="4496" y="2075"/>
                </a:cubicBezTo>
                <a:cubicBezTo>
                  <a:pt x="4998" y="2700"/>
                  <a:pt x="5604" y="3456"/>
                  <a:pt x="6697" y="3456"/>
                </a:cubicBezTo>
                <a:cubicBezTo>
                  <a:pt x="6887" y="3456"/>
                  <a:pt x="7091" y="3434"/>
                  <a:pt x="7311" y="3384"/>
                </a:cubicBezTo>
                <a:lnTo>
                  <a:pt x="7089" y="2404"/>
                </a:lnTo>
                <a:cubicBezTo>
                  <a:pt x="6946" y="2437"/>
                  <a:pt x="6817" y="2453"/>
                  <a:pt x="6698" y="2453"/>
                </a:cubicBezTo>
                <a:cubicBezTo>
                  <a:pt x="6118" y="2453"/>
                  <a:pt x="5785" y="2077"/>
                  <a:pt x="5278" y="1446"/>
                </a:cubicBezTo>
                <a:cubicBezTo>
                  <a:pt x="4761" y="802"/>
                  <a:pt x="4118" y="1"/>
                  <a:pt x="29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8402122" y="512983"/>
            <a:ext cx="342325" cy="626105"/>
          </a:xfrm>
          <a:custGeom>
            <a:avLst/>
            <a:gdLst/>
            <a:ahLst/>
            <a:cxnLst/>
            <a:rect l="l" t="t" r="r" b="b"/>
            <a:pathLst>
              <a:path w="2644" h="4836" extrusionOk="0">
                <a:moveTo>
                  <a:pt x="2422" y="0"/>
                </a:moveTo>
                <a:lnTo>
                  <a:pt x="1421" y="84"/>
                </a:lnTo>
                <a:cubicBezTo>
                  <a:pt x="1424" y="109"/>
                  <a:pt x="1607" y="2519"/>
                  <a:pt x="0" y="4126"/>
                </a:cubicBezTo>
                <a:lnTo>
                  <a:pt x="711" y="4836"/>
                </a:lnTo>
                <a:cubicBezTo>
                  <a:pt x="2643" y="2903"/>
                  <a:pt x="2432" y="118"/>
                  <a:pt x="24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8039475" y="215338"/>
            <a:ext cx="481379" cy="438636"/>
          </a:xfrm>
          <a:custGeom>
            <a:avLst/>
            <a:gdLst/>
            <a:ahLst/>
            <a:cxnLst/>
            <a:rect l="l" t="t" r="r" b="b"/>
            <a:pathLst>
              <a:path w="3718" h="3388" extrusionOk="0">
                <a:moveTo>
                  <a:pt x="1859" y="0"/>
                </a:moveTo>
                <a:cubicBezTo>
                  <a:pt x="1426" y="0"/>
                  <a:pt x="993" y="166"/>
                  <a:pt x="662" y="496"/>
                </a:cubicBezTo>
                <a:cubicBezTo>
                  <a:pt x="1" y="1158"/>
                  <a:pt x="1" y="2230"/>
                  <a:pt x="662" y="2891"/>
                </a:cubicBezTo>
                <a:cubicBezTo>
                  <a:pt x="993" y="3222"/>
                  <a:pt x="1426" y="3387"/>
                  <a:pt x="1859" y="3387"/>
                </a:cubicBezTo>
                <a:cubicBezTo>
                  <a:pt x="2292" y="3387"/>
                  <a:pt x="2726" y="3222"/>
                  <a:pt x="3056" y="2891"/>
                </a:cubicBezTo>
                <a:cubicBezTo>
                  <a:pt x="3718" y="2230"/>
                  <a:pt x="3718" y="1158"/>
                  <a:pt x="3056" y="496"/>
                </a:cubicBezTo>
                <a:cubicBezTo>
                  <a:pt x="2726" y="166"/>
                  <a:pt x="229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57148" y="168179"/>
            <a:ext cx="850648" cy="538500"/>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270569" y="80585"/>
            <a:ext cx="437731" cy="437666"/>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9" name="Google Shape;59;p6"/>
          <p:cNvSpPr/>
          <p:nvPr/>
        </p:nvSpPr>
        <p:spPr>
          <a:xfrm>
            <a:off x="7889409" y="73973"/>
            <a:ext cx="1082737" cy="493688"/>
          </a:xfrm>
          <a:custGeom>
            <a:avLst/>
            <a:gdLst/>
            <a:ahLst/>
            <a:cxnLst/>
            <a:rect l="l" t="t" r="r" b="b"/>
            <a:pathLst>
              <a:path w="10534" h="4803" extrusionOk="0">
                <a:moveTo>
                  <a:pt x="5770" y="1"/>
                </a:moveTo>
                <a:lnTo>
                  <a:pt x="4378" y="1406"/>
                </a:lnTo>
                <a:lnTo>
                  <a:pt x="2787" y="293"/>
                </a:lnTo>
                <a:lnTo>
                  <a:pt x="2056" y="2077"/>
                </a:lnTo>
                <a:lnTo>
                  <a:pt x="224" y="1530"/>
                </a:lnTo>
                <a:lnTo>
                  <a:pt x="0" y="3729"/>
                </a:lnTo>
                <a:lnTo>
                  <a:pt x="690" y="3799"/>
                </a:lnTo>
                <a:lnTo>
                  <a:pt x="829" y="2434"/>
                </a:lnTo>
                <a:lnTo>
                  <a:pt x="2459" y="2921"/>
                </a:lnTo>
                <a:lnTo>
                  <a:pt x="3100" y="1358"/>
                </a:lnTo>
                <a:lnTo>
                  <a:pt x="4460" y="2310"/>
                </a:lnTo>
                <a:lnTo>
                  <a:pt x="5606" y="1152"/>
                </a:lnTo>
                <a:lnTo>
                  <a:pt x="6373" y="2562"/>
                </a:lnTo>
                <a:lnTo>
                  <a:pt x="7850" y="1925"/>
                </a:lnTo>
                <a:lnTo>
                  <a:pt x="8055" y="3539"/>
                </a:lnTo>
                <a:lnTo>
                  <a:pt x="9683" y="3412"/>
                </a:lnTo>
                <a:lnTo>
                  <a:pt x="9442" y="4673"/>
                </a:lnTo>
                <a:lnTo>
                  <a:pt x="10124" y="4802"/>
                </a:lnTo>
                <a:lnTo>
                  <a:pt x="10533" y="2649"/>
                </a:lnTo>
                <a:lnTo>
                  <a:pt x="8660" y="2796"/>
                </a:lnTo>
                <a:lnTo>
                  <a:pt x="8422" y="923"/>
                </a:lnTo>
                <a:lnTo>
                  <a:pt x="6680" y="1675"/>
                </a:lnTo>
                <a:lnTo>
                  <a:pt x="57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6"/>
          <p:cNvSpPr/>
          <p:nvPr/>
        </p:nvSpPr>
        <p:spPr>
          <a:xfrm>
            <a:off x="8308259" y="62049"/>
            <a:ext cx="342891" cy="320594"/>
          </a:xfrm>
          <a:custGeom>
            <a:avLst/>
            <a:gdLst/>
            <a:ahLst/>
            <a:cxnLst/>
            <a:rect l="l" t="t" r="r" b="b"/>
            <a:pathLst>
              <a:path w="3336" h="3119" extrusionOk="0">
                <a:moveTo>
                  <a:pt x="1671" y="1"/>
                </a:moveTo>
                <a:cubicBezTo>
                  <a:pt x="1594" y="1"/>
                  <a:pt x="1517" y="6"/>
                  <a:pt x="1440" y="18"/>
                </a:cubicBezTo>
                <a:cubicBezTo>
                  <a:pt x="588" y="143"/>
                  <a:pt x="0" y="936"/>
                  <a:pt x="126" y="1788"/>
                </a:cubicBezTo>
                <a:cubicBezTo>
                  <a:pt x="240" y="2562"/>
                  <a:pt x="906" y="3118"/>
                  <a:pt x="1666" y="3118"/>
                </a:cubicBezTo>
                <a:cubicBezTo>
                  <a:pt x="1742" y="3118"/>
                  <a:pt x="1819" y="3113"/>
                  <a:pt x="1896" y="3101"/>
                </a:cubicBezTo>
                <a:cubicBezTo>
                  <a:pt x="2748" y="2975"/>
                  <a:pt x="3335" y="2183"/>
                  <a:pt x="3210" y="1331"/>
                </a:cubicBezTo>
                <a:cubicBezTo>
                  <a:pt x="3095" y="557"/>
                  <a:pt x="2430" y="1"/>
                  <a:pt x="1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a:off x="8179320" y="567659"/>
            <a:ext cx="600778" cy="147089"/>
          </a:xfrm>
          <a:custGeom>
            <a:avLst/>
            <a:gdLst/>
            <a:ahLst/>
            <a:cxnLst/>
            <a:rect l="l" t="t" r="r" b="b"/>
            <a:pathLst>
              <a:path w="5845" h="1431" extrusionOk="0">
                <a:moveTo>
                  <a:pt x="90" y="1"/>
                </a:moveTo>
                <a:lnTo>
                  <a:pt x="1" y="689"/>
                </a:lnTo>
                <a:lnTo>
                  <a:pt x="5756" y="1430"/>
                </a:lnTo>
                <a:lnTo>
                  <a:pt x="5844" y="742"/>
                </a:lnTo>
                <a:lnTo>
                  <a:pt x="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flipH="1">
            <a:off x="124959" y="4563686"/>
            <a:ext cx="1295267" cy="542225"/>
          </a:xfrm>
          <a:custGeom>
            <a:avLst/>
            <a:gdLst/>
            <a:ahLst/>
            <a:cxnLst/>
            <a:rect l="l" t="t" r="r" b="b"/>
            <a:pathLst>
              <a:path w="11359" h="4755" extrusionOk="0">
                <a:moveTo>
                  <a:pt x="10454" y="0"/>
                </a:moveTo>
                <a:cubicBezTo>
                  <a:pt x="10085" y="838"/>
                  <a:pt x="9147" y="1103"/>
                  <a:pt x="7813" y="1103"/>
                </a:cubicBezTo>
                <a:cubicBezTo>
                  <a:pt x="7374" y="1103"/>
                  <a:pt x="6892" y="1074"/>
                  <a:pt x="6374" y="1028"/>
                </a:cubicBezTo>
                <a:cubicBezTo>
                  <a:pt x="6222" y="1014"/>
                  <a:pt x="6015" y="1002"/>
                  <a:pt x="5767" y="1002"/>
                </a:cubicBezTo>
                <a:cubicBezTo>
                  <a:pt x="4356" y="1002"/>
                  <a:pt x="1610" y="1404"/>
                  <a:pt x="1" y="4271"/>
                </a:cubicBezTo>
                <a:lnTo>
                  <a:pt x="862" y="4755"/>
                </a:lnTo>
                <a:cubicBezTo>
                  <a:pt x="2223" y="2331"/>
                  <a:pt x="4560" y="1989"/>
                  <a:pt x="5764" y="1989"/>
                </a:cubicBezTo>
                <a:cubicBezTo>
                  <a:pt x="5977" y="1989"/>
                  <a:pt x="6155" y="2000"/>
                  <a:pt x="6285" y="2012"/>
                </a:cubicBezTo>
                <a:cubicBezTo>
                  <a:pt x="6710" y="2050"/>
                  <a:pt x="7241" y="2098"/>
                  <a:pt x="7803" y="2098"/>
                </a:cubicBezTo>
                <a:cubicBezTo>
                  <a:pt x="9178" y="2098"/>
                  <a:pt x="10735" y="1812"/>
                  <a:pt x="11358" y="398"/>
                </a:cubicBezTo>
                <a:lnTo>
                  <a:pt x="104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flipH="1">
            <a:off x="-256518" y="4165401"/>
            <a:ext cx="797868" cy="312791"/>
          </a:xfrm>
          <a:custGeom>
            <a:avLst/>
            <a:gdLst/>
            <a:ahLst/>
            <a:cxnLst/>
            <a:rect l="l" t="t" r="r" b="b"/>
            <a:pathLst>
              <a:path w="6997" h="2743" extrusionOk="0">
                <a:moveTo>
                  <a:pt x="6310" y="0"/>
                </a:moveTo>
                <a:cubicBezTo>
                  <a:pt x="4771" y="1491"/>
                  <a:pt x="2611" y="1749"/>
                  <a:pt x="1304" y="1749"/>
                </a:cubicBezTo>
                <a:cubicBezTo>
                  <a:pt x="624" y="1749"/>
                  <a:pt x="174" y="1679"/>
                  <a:pt x="161" y="1677"/>
                </a:cubicBezTo>
                <a:lnTo>
                  <a:pt x="0" y="2652"/>
                </a:lnTo>
                <a:cubicBezTo>
                  <a:pt x="59" y="2662"/>
                  <a:pt x="575" y="2743"/>
                  <a:pt x="1336" y="2743"/>
                </a:cubicBezTo>
                <a:cubicBezTo>
                  <a:pt x="2813" y="2743"/>
                  <a:pt x="5216" y="2437"/>
                  <a:pt x="6997" y="710"/>
                </a:cubicBezTo>
                <a:lnTo>
                  <a:pt x="6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flipH="1">
            <a:off x="342771" y="4563070"/>
            <a:ext cx="543581" cy="543479"/>
          </a:xfrm>
          <a:custGeom>
            <a:avLst/>
            <a:gdLst/>
            <a:ahLst/>
            <a:cxnLst/>
            <a:rect l="l" t="t" r="r" b="b"/>
            <a:pathLst>
              <a:path w="4767" h="4766" extrusionOk="0">
                <a:moveTo>
                  <a:pt x="1218" y="0"/>
                </a:moveTo>
                <a:lnTo>
                  <a:pt x="1" y="1218"/>
                </a:lnTo>
                <a:lnTo>
                  <a:pt x="3549" y="4766"/>
                </a:lnTo>
                <a:lnTo>
                  <a:pt x="4766" y="3548"/>
                </a:lnTo>
                <a:lnTo>
                  <a:pt x="12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
          <p:cNvSpPr/>
          <p:nvPr/>
        </p:nvSpPr>
        <p:spPr>
          <a:xfrm rot="-3348822">
            <a:off x="-57439" y="160317"/>
            <a:ext cx="1041552" cy="546281"/>
          </a:xfrm>
          <a:custGeom>
            <a:avLst/>
            <a:gdLst/>
            <a:ahLst/>
            <a:cxnLst/>
            <a:rect l="l" t="t" r="r" b="b"/>
            <a:pathLst>
              <a:path w="9066" h="4755" extrusionOk="0">
                <a:moveTo>
                  <a:pt x="4060" y="0"/>
                </a:moveTo>
                <a:lnTo>
                  <a:pt x="3042" y="1414"/>
                </a:lnTo>
                <a:lnTo>
                  <a:pt x="1894" y="87"/>
                </a:lnTo>
                <a:lnTo>
                  <a:pt x="1359" y="1780"/>
                </a:lnTo>
                <a:lnTo>
                  <a:pt x="328" y="1228"/>
                </a:lnTo>
                <a:lnTo>
                  <a:pt x="1" y="1839"/>
                </a:lnTo>
                <a:lnTo>
                  <a:pt x="1769" y="2784"/>
                </a:lnTo>
                <a:lnTo>
                  <a:pt x="2181" y="1479"/>
                </a:lnTo>
                <a:lnTo>
                  <a:pt x="3091" y="2532"/>
                </a:lnTo>
                <a:lnTo>
                  <a:pt x="3911" y="1395"/>
                </a:lnTo>
                <a:lnTo>
                  <a:pt x="4457" y="2651"/>
                </a:lnTo>
                <a:lnTo>
                  <a:pt x="5708" y="1858"/>
                </a:lnTo>
                <a:lnTo>
                  <a:pt x="5850" y="3309"/>
                </a:lnTo>
                <a:lnTo>
                  <a:pt x="7305" y="3032"/>
                </a:lnTo>
                <a:lnTo>
                  <a:pt x="6951" y="4479"/>
                </a:lnTo>
                <a:lnTo>
                  <a:pt x="8972" y="4755"/>
                </a:lnTo>
                <a:lnTo>
                  <a:pt x="9065" y="4068"/>
                </a:lnTo>
                <a:lnTo>
                  <a:pt x="7808" y="3896"/>
                </a:lnTo>
                <a:lnTo>
                  <a:pt x="8233" y="2151"/>
                </a:lnTo>
                <a:lnTo>
                  <a:pt x="8233" y="2151"/>
                </a:lnTo>
                <a:lnTo>
                  <a:pt x="6465" y="2486"/>
                </a:lnTo>
                <a:lnTo>
                  <a:pt x="6288" y="669"/>
                </a:lnTo>
                <a:lnTo>
                  <a:pt x="4770" y="1631"/>
                </a:lnTo>
                <a:lnTo>
                  <a:pt x="40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rot="-3348822">
            <a:off x="258625" y="144325"/>
            <a:ext cx="358213" cy="358213"/>
          </a:xfrm>
          <a:custGeom>
            <a:avLst/>
            <a:gdLst/>
            <a:ahLst/>
            <a:cxnLst/>
            <a:rect l="l" t="t" r="r" b="b"/>
            <a:pathLst>
              <a:path w="3118" h="3118" extrusionOk="0">
                <a:moveTo>
                  <a:pt x="1560" y="0"/>
                </a:moveTo>
                <a:cubicBezTo>
                  <a:pt x="699" y="0"/>
                  <a:pt x="0" y="698"/>
                  <a:pt x="0" y="1559"/>
                </a:cubicBezTo>
                <a:cubicBezTo>
                  <a:pt x="0" y="2420"/>
                  <a:pt x="699" y="3117"/>
                  <a:pt x="1560" y="3117"/>
                </a:cubicBezTo>
                <a:cubicBezTo>
                  <a:pt x="2420" y="3117"/>
                  <a:pt x="3118" y="2420"/>
                  <a:pt x="3118" y="1559"/>
                </a:cubicBezTo>
                <a:cubicBezTo>
                  <a:pt x="3118" y="698"/>
                  <a:pt x="2420" y="0"/>
                  <a:pt x="15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flipH="1">
            <a:off x="7859887" y="4583408"/>
            <a:ext cx="1049505" cy="503409"/>
          </a:xfrm>
          <a:custGeom>
            <a:avLst/>
            <a:gdLst/>
            <a:ahLst/>
            <a:cxnLst/>
            <a:rect l="l" t="t" r="r" b="b"/>
            <a:pathLst>
              <a:path w="9313" h="4467" extrusionOk="0">
                <a:moveTo>
                  <a:pt x="866" y="0"/>
                </a:moveTo>
                <a:lnTo>
                  <a:pt x="0" y="509"/>
                </a:lnTo>
                <a:cubicBezTo>
                  <a:pt x="802" y="1872"/>
                  <a:pt x="1950" y="3223"/>
                  <a:pt x="4366" y="3223"/>
                </a:cubicBezTo>
                <a:cubicBezTo>
                  <a:pt x="4640" y="3223"/>
                  <a:pt x="4929" y="3206"/>
                  <a:pt x="5236" y="3170"/>
                </a:cubicBezTo>
                <a:cubicBezTo>
                  <a:pt x="5665" y="3119"/>
                  <a:pt x="6031" y="3095"/>
                  <a:pt x="6343" y="3095"/>
                </a:cubicBezTo>
                <a:cubicBezTo>
                  <a:pt x="7825" y="3095"/>
                  <a:pt x="8108" y="3639"/>
                  <a:pt x="8348" y="4467"/>
                </a:cubicBezTo>
                <a:lnTo>
                  <a:pt x="9312" y="4188"/>
                </a:lnTo>
                <a:cubicBezTo>
                  <a:pt x="9130" y="3559"/>
                  <a:pt x="8843" y="2861"/>
                  <a:pt x="8093" y="2454"/>
                </a:cubicBezTo>
                <a:cubicBezTo>
                  <a:pt x="7644" y="2210"/>
                  <a:pt x="7078" y="2092"/>
                  <a:pt x="6327" y="2092"/>
                </a:cubicBezTo>
                <a:cubicBezTo>
                  <a:pt x="5969" y="2092"/>
                  <a:pt x="5568" y="2119"/>
                  <a:pt x="5117" y="2172"/>
                </a:cubicBezTo>
                <a:cubicBezTo>
                  <a:pt x="4850" y="2204"/>
                  <a:pt x="4599" y="2219"/>
                  <a:pt x="4363" y="2219"/>
                </a:cubicBezTo>
                <a:cubicBezTo>
                  <a:pt x="2567" y="2219"/>
                  <a:pt x="1647" y="1328"/>
                  <a:pt x="8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p:nvPr/>
        </p:nvSpPr>
        <p:spPr>
          <a:xfrm rot="-10631162" flipH="1">
            <a:off x="8613430" y="4095173"/>
            <a:ext cx="589837" cy="453263"/>
          </a:xfrm>
          <a:custGeom>
            <a:avLst/>
            <a:gdLst/>
            <a:ahLst/>
            <a:cxnLst/>
            <a:rect l="l" t="t" r="r" b="b"/>
            <a:pathLst>
              <a:path w="5234" h="4022" extrusionOk="0">
                <a:moveTo>
                  <a:pt x="994" y="1"/>
                </a:moveTo>
                <a:lnTo>
                  <a:pt x="1" y="153"/>
                </a:lnTo>
                <a:cubicBezTo>
                  <a:pt x="340" y="2365"/>
                  <a:pt x="1762" y="3300"/>
                  <a:pt x="2897" y="3694"/>
                </a:cubicBezTo>
                <a:cubicBezTo>
                  <a:pt x="3702" y="3975"/>
                  <a:pt x="4468" y="4022"/>
                  <a:pt x="4893" y="4022"/>
                </a:cubicBezTo>
                <a:cubicBezTo>
                  <a:pt x="5094" y="4022"/>
                  <a:pt x="5219" y="4011"/>
                  <a:pt x="5233" y="4010"/>
                </a:cubicBezTo>
                <a:lnTo>
                  <a:pt x="5144" y="3009"/>
                </a:lnTo>
                <a:cubicBezTo>
                  <a:pt x="5121" y="3011"/>
                  <a:pt x="5019" y="3019"/>
                  <a:pt x="4860" y="3019"/>
                </a:cubicBezTo>
                <a:cubicBezTo>
                  <a:pt x="3989" y="3019"/>
                  <a:pt x="1419" y="2779"/>
                  <a:pt x="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6"/>
          <p:cNvSpPr/>
          <p:nvPr/>
        </p:nvSpPr>
        <p:spPr>
          <a:xfrm flipH="1">
            <a:off x="8363736" y="4650799"/>
            <a:ext cx="418991" cy="381698"/>
          </a:xfrm>
          <a:custGeom>
            <a:avLst/>
            <a:gdLst/>
            <a:ahLst/>
            <a:cxnLst/>
            <a:rect l="l" t="t" r="r" b="b"/>
            <a:pathLst>
              <a:path w="3718" h="3387" extrusionOk="0">
                <a:moveTo>
                  <a:pt x="1859" y="1"/>
                </a:moveTo>
                <a:cubicBezTo>
                  <a:pt x="1426" y="1"/>
                  <a:pt x="992" y="166"/>
                  <a:pt x="661" y="496"/>
                </a:cubicBezTo>
                <a:cubicBezTo>
                  <a:pt x="0" y="1158"/>
                  <a:pt x="0" y="2229"/>
                  <a:pt x="661" y="2891"/>
                </a:cubicBezTo>
                <a:cubicBezTo>
                  <a:pt x="992" y="3221"/>
                  <a:pt x="1426" y="3387"/>
                  <a:pt x="1859" y="3387"/>
                </a:cubicBezTo>
                <a:cubicBezTo>
                  <a:pt x="2292" y="3387"/>
                  <a:pt x="2726" y="3221"/>
                  <a:pt x="3057" y="2891"/>
                </a:cubicBezTo>
                <a:cubicBezTo>
                  <a:pt x="3718" y="2229"/>
                  <a:pt x="3718" y="1158"/>
                  <a:pt x="3057" y="496"/>
                </a:cubicBezTo>
                <a:cubicBezTo>
                  <a:pt x="2726" y="166"/>
                  <a:pt x="2292" y="1"/>
                  <a:pt x="18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0"/>
        <p:cNvGrpSpPr/>
        <p:nvPr/>
      </p:nvGrpSpPr>
      <p:grpSpPr>
        <a:xfrm>
          <a:off x="0" y="0"/>
          <a:ext cx="0" cy="0"/>
          <a:chOff x="0" y="0"/>
          <a:chExt cx="0" cy="0"/>
        </a:xfrm>
      </p:grpSpPr>
      <p:sp>
        <p:nvSpPr>
          <p:cNvPr id="71" name="Google Shape;71;p7"/>
          <p:cNvSpPr txBox="1">
            <a:spLocks noGrp="1"/>
          </p:cNvSpPr>
          <p:nvPr>
            <p:ph type="title"/>
          </p:nvPr>
        </p:nvSpPr>
        <p:spPr>
          <a:xfrm>
            <a:off x="811975" y="1102700"/>
            <a:ext cx="3463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Font typeface="Golos Text ExtraBold"/>
              <a:buNone/>
              <a:defRPr>
                <a:latin typeface="Golos Text ExtraBold"/>
                <a:ea typeface="Golos Text ExtraBold"/>
                <a:cs typeface="Golos Text ExtraBold"/>
                <a:sym typeface="Golos Text Extra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2" name="Google Shape;72;p7"/>
          <p:cNvSpPr txBox="1">
            <a:spLocks noGrp="1"/>
          </p:cNvSpPr>
          <p:nvPr>
            <p:ph type="subTitle" idx="1"/>
          </p:nvPr>
        </p:nvSpPr>
        <p:spPr>
          <a:xfrm>
            <a:off x="811975" y="1742425"/>
            <a:ext cx="3463500" cy="22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Nunito Light"/>
              <a:buChar char="●"/>
              <a:defRPr/>
            </a:lvl1pPr>
            <a:lvl2pPr lvl="1" algn="ctr" rtl="0">
              <a:lnSpc>
                <a:spcPct val="100000"/>
              </a:lnSpc>
              <a:spcBef>
                <a:spcPts val="0"/>
              </a:spcBef>
              <a:spcAft>
                <a:spcPts val="0"/>
              </a:spcAft>
              <a:buClr>
                <a:srgbClr val="E76A28"/>
              </a:buClr>
              <a:buSzPts val="1200"/>
              <a:buFont typeface="Nunito Light"/>
              <a:buChar char="○"/>
              <a:defRPr/>
            </a:lvl2pPr>
            <a:lvl3pPr lvl="2" algn="ctr" rtl="0">
              <a:lnSpc>
                <a:spcPct val="100000"/>
              </a:lnSpc>
              <a:spcBef>
                <a:spcPts val="1600"/>
              </a:spcBef>
              <a:spcAft>
                <a:spcPts val="0"/>
              </a:spcAft>
              <a:buClr>
                <a:srgbClr val="E76A28"/>
              </a:buClr>
              <a:buSzPts val="1200"/>
              <a:buFont typeface="Nunito Light"/>
              <a:buChar char="■"/>
              <a:defRPr/>
            </a:lvl3pPr>
            <a:lvl4pPr lvl="3" algn="ctr" rtl="0">
              <a:lnSpc>
                <a:spcPct val="100000"/>
              </a:lnSpc>
              <a:spcBef>
                <a:spcPts val="1600"/>
              </a:spcBef>
              <a:spcAft>
                <a:spcPts val="0"/>
              </a:spcAft>
              <a:buClr>
                <a:srgbClr val="E76A28"/>
              </a:buClr>
              <a:buSzPts val="1200"/>
              <a:buFont typeface="Nunito Light"/>
              <a:buChar char="●"/>
              <a:defRPr/>
            </a:lvl4pPr>
            <a:lvl5pPr lvl="4" algn="ctr" rtl="0">
              <a:lnSpc>
                <a:spcPct val="100000"/>
              </a:lnSpc>
              <a:spcBef>
                <a:spcPts val="1600"/>
              </a:spcBef>
              <a:spcAft>
                <a:spcPts val="0"/>
              </a:spcAft>
              <a:buClr>
                <a:srgbClr val="E76A28"/>
              </a:buClr>
              <a:buSzPts val="1200"/>
              <a:buFont typeface="Nunito Light"/>
              <a:buChar char="○"/>
              <a:defRPr/>
            </a:lvl5pPr>
            <a:lvl6pPr lvl="5" algn="ctr" rtl="0">
              <a:lnSpc>
                <a:spcPct val="100000"/>
              </a:lnSpc>
              <a:spcBef>
                <a:spcPts val="1600"/>
              </a:spcBef>
              <a:spcAft>
                <a:spcPts val="0"/>
              </a:spcAft>
              <a:buClr>
                <a:srgbClr val="999999"/>
              </a:buClr>
              <a:buSzPts val="1200"/>
              <a:buFont typeface="Nunito Light"/>
              <a:buChar char="■"/>
              <a:defRPr/>
            </a:lvl6pPr>
            <a:lvl7pPr lvl="6" algn="ctr" rtl="0">
              <a:lnSpc>
                <a:spcPct val="100000"/>
              </a:lnSpc>
              <a:spcBef>
                <a:spcPts val="1600"/>
              </a:spcBef>
              <a:spcAft>
                <a:spcPts val="0"/>
              </a:spcAft>
              <a:buClr>
                <a:srgbClr val="999999"/>
              </a:buClr>
              <a:buSzPts val="1200"/>
              <a:buFont typeface="Nunito Light"/>
              <a:buChar char="●"/>
              <a:defRPr/>
            </a:lvl7pPr>
            <a:lvl8pPr lvl="7" algn="ctr" rtl="0">
              <a:lnSpc>
                <a:spcPct val="100000"/>
              </a:lnSpc>
              <a:spcBef>
                <a:spcPts val="1600"/>
              </a:spcBef>
              <a:spcAft>
                <a:spcPts val="0"/>
              </a:spcAft>
              <a:buClr>
                <a:srgbClr val="999999"/>
              </a:buClr>
              <a:buSzPts val="1200"/>
              <a:buFont typeface="Nunito Light"/>
              <a:buChar char="○"/>
              <a:defRPr/>
            </a:lvl8pPr>
            <a:lvl9pPr lvl="8" algn="ctr" rtl="0">
              <a:lnSpc>
                <a:spcPct val="100000"/>
              </a:lnSpc>
              <a:spcBef>
                <a:spcPts val="1600"/>
              </a:spcBef>
              <a:spcAft>
                <a:spcPts val="1600"/>
              </a:spcAft>
              <a:buClr>
                <a:srgbClr val="999999"/>
              </a:buClr>
              <a:buSzPts val="1200"/>
              <a:buFont typeface="Nunito Light"/>
              <a:buChar char="■"/>
              <a:defRPr/>
            </a:lvl9pPr>
          </a:lstStyle>
          <a:p>
            <a:endParaRPr/>
          </a:p>
        </p:txBody>
      </p:sp>
      <p:sp>
        <p:nvSpPr>
          <p:cNvPr id="73" name="Google Shape;73;p7"/>
          <p:cNvSpPr>
            <a:spLocks noGrp="1"/>
          </p:cNvSpPr>
          <p:nvPr>
            <p:ph type="pic" idx="2"/>
          </p:nvPr>
        </p:nvSpPr>
        <p:spPr>
          <a:xfrm>
            <a:off x="4839025" y="775800"/>
            <a:ext cx="3591900" cy="3591900"/>
          </a:xfrm>
          <a:prstGeom prst="ellipse">
            <a:avLst/>
          </a:prstGeom>
          <a:noFill/>
          <a:ln>
            <a:noFill/>
          </a:ln>
        </p:spPr>
      </p:sp>
      <p:sp>
        <p:nvSpPr>
          <p:cNvPr id="74" name="Google Shape;74;p7"/>
          <p:cNvSpPr/>
          <p:nvPr/>
        </p:nvSpPr>
        <p:spPr>
          <a:xfrm flipH="1">
            <a:off x="178950" y="4420240"/>
            <a:ext cx="1413429" cy="591700"/>
          </a:xfrm>
          <a:custGeom>
            <a:avLst/>
            <a:gdLst/>
            <a:ahLst/>
            <a:cxnLst/>
            <a:rect l="l" t="t" r="r" b="b"/>
            <a:pathLst>
              <a:path w="11359" h="4755" extrusionOk="0">
                <a:moveTo>
                  <a:pt x="10454" y="0"/>
                </a:moveTo>
                <a:cubicBezTo>
                  <a:pt x="10085" y="838"/>
                  <a:pt x="9147" y="1103"/>
                  <a:pt x="7813" y="1103"/>
                </a:cubicBezTo>
                <a:cubicBezTo>
                  <a:pt x="7374" y="1103"/>
                  <a:pt x="6892" y="1074"/>
                  <a:pt x="6374" y="1028"/>
                </a:cubicBezTo>
                <a:cubicBezTo>
                  <a:pt x="6222" y="1014"/>
                  <a:pt x="6015" y="1002"/>
                  <a:pt x="5767" y="1002"/>
                </a:cubicBezTo>
                <a:cubicBezTo>
                  <a:pt x="4356" y="1002"/>
                  <a:pt x="1610" y="1404"/>
                  <a:pt x="1" y="4271"/>
                </a:cubicBezTo>
                <a:lnTo>
                  <a:pt x="862" y="4755"/>
                </a:lnTo>
                <a:cubicBezTo>
                  <a:pt x="2223" y="2331"/>
                  <a:pt x="4560" y="1989"/>
                  <a:pt x="5764" y="1989"/>
                </a:cubicBezTo>
                <a:cubicBezTo>
                  <a:pt x="5977" y="1989"/>
                  <a:pt x="6155" y="2000"/>
                  <a:pt x="6285" y="2012"/>
                </a:cubicBezTo>
                <a:cubicBezTo>
                  <a:pt x="6710" y="2050"/>
                  <a:pt x="7241" y="2098"/>
                  <a:pt x="7803" y="2098"/>
                </a:cubicBezTo>
                <a:cubicBezTo>
                  <a:pt x="9178" y="2098"/>
                  <a:pt x="10735" y="1812"/>
                  <a:pt x="11358" y="398"/>
                </a:cubicBezTo>
                <a:lnTo>
                  <a:pt x="104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flipH="1">
            <a:off x="416636" y="4419567"/>
            <a:ext cx="593170" cy="593069"/>
          </a:xfrm>
          <a:custGeom>
            <a:avLst/>
            <a:gdLst/>
            <a:ahLst/>
            <a:cxnLst/>
            <a:rect l="l" t="t" r="r" b="b"/>
            <a:pathLst>
              <a:path w="4767" h="4766" extrusionOk="0">
                <a:moveTo>
                  <a:pt x="1218" y="0"/>
                </a:moveTo>
                <a:lnTo>
                  <a:pt x="1" y="1218"/>
                </a:lnTo>
                <a:lnTo>
                  <a:pt x="3549" y="4766"/>
                </a:lnTo>
                <a:lnTo>
                  <a:pt x="4766" y="3548"/>
                </a:lnTo>
                <a:lnTo>
                  <a:pt x="12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a:off x="8369742" y="494613"/>
            <a:ext cx="676148" cy="319736"/>
          </a:xfrm>
          <a:custGeom>
            <a:avLst/>
            <a:gdLst/>
            <a:ahLst/>
            <a:cxnLst/>
            <a:rect l="l" t="t" r="r" b="b"/>
            <a:pathLst>
              <a:path w="7190" h="3400" extrusionOk="0">
                <a:moveTo>
                  <a:pt x="6586" y="1"/>
                </a:moveTo>
                <a:cubicBezTo>
                  <a:pt x="5511" y="1"/>
                  <a:pt x="4915" y="745"/>
                  <a:pt x="4420" y="1360"/>
                </a:cubicBezTo>
                <a:cubicBezTo>
                  <a:pt x="3898" y="2011"/>
                  <a:pt x="3542" y="2411"/>
                  <a:pt x="2875" y="2411"/>
                </a:cubicBezTo>
                <a:lnTo>
                  <a:pt x="2861" y="2411"/>
                </a:lnTo>
                <a:cubicBezTo>
                  <a:pt x="1523" y="2401"/>
                  <a:pt x="964" y="264"/>
                  <a:pt x="958" y="242"/>
                </a:cubicBezTo>
                <a:lnTo>
                  <a:pt x="533" y="350"/>
                </a:lnTo>
                <a:lnTo>
                  <a:pt x="533" y="350"/>
                </a:lnTo>
                <a:lnTo>
                  <a:pt x="0" y="484"/>
                </a:lnTo>
                <a:cubicBezTo>
                  <a:pt x="30" y="602"/>
                  <a:pt x="752" y="3383"/>
                  <a:pt x="2854" y="3399"/>
                </a:cubicBezTo>
                <a:lnTo>
                  <a:pt x="2875" y="3399"/>
                </a:lnTo>
                <a:cubicBezTo>
                  <a:pt x="4050" y="3399"/>
                  <a:pt x="4683" y="2611"/>
                  <a:pt x="5191" y="1978"/>
                </a:cubicBezTo>
                <a:cubicBezTo>
                  <a:pt x="5689" y="1357"/>
                  <a:pt x="6017" y="988"/>
                  <a:pt x="6587" y="988"/>
                </a:cubicBezTo>
                <a:cubicBezTo>
                  <a:pt x="6704" y="988"/>
                  <a:pt x="6831" y="1004"/>
                  <a:pt x="6972" y="1036"/>
                </a:cubicBezTo>
                <a:lnTo>
                  <a:pt x="7190" y="72"/>
                </a:lnTo>
                <a:cubicBezTo>
                  <a:pt x="6973" y="23"/>
                  <a:pt x="6772" y="1"/>
                  <a:pt x="6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7"/>
          <p:cNvSpPr/>
          <p:nvPr/>
        </p:nvSpPr>
        <p:spPr>
          <a:xfrm>
            <a:off x="8516068" y="58270"/>
            <a:ext cx="244504" cy="447254"/>
          </a:xfrm>
          <a:custGeom>
            <a:avLst/>
            <a:gdLst/>
            <a:ahLst/>
            <a:cxnLst/>
            <a:rect l="l" t="t" r="r" b="b"/>
            <a:pathLst>
              <a:path w="2600" h="4756" extrusionOk="0">
                <a:moveTo>
                  <a:pt x="1397" y="4672"/>
                </a:moveTo>
                <a:lnTo>
                  <a:pt x="1397" y="4672"/>
                </a:lnTo>
                <a:lnTo>
                  <a:pt x="1397" y="4672"/>
                </a:lnTo>
                <a:cubicBezTo>
                  <a:pt x="1397" y="4672"/>
                  <a:pt x="1397" y="4672"/>
                  <a:pt x="1397" y="4672"/>
                </a:cubicBezTo>
                <a:lnTo>
                  <a:pt x="1397" y="4672"/>
                </a:lnTo>
                <a:lnTo>
                  <a:pt x="1397" y="4672"/>
                </a:lnTo>
                <a:close/>
                <a:moveTo>
                  <a:pt x="1397" y="4672"/>
                </a:moveTo>
                <a:cubicBezTo>
                  <a:pt x="1397" y="4673"/>
                  <a:pt x="1397" y="4673"/>
                  <a:pt x="1397" y="4673"/>
                </a:cubicBezTo>
                <a:lnTo>
                  <a:pt x="1889" y="4714"/>
                </a:lnTo>
                <a:lnTo>
                  <a:pt x="1397" y="4672"/>
                </a:lnTo>
                <a:close/>
                <a:moveTo>
                  <a:pt x="699" y="0"/>
                </a:moveTo>
                <a:lnTo>
                  <a:pt x="0" y="698"/>
                </a:lnTo>
                <a:cubicBezTo>
                  <a:pt x="1558" y="2256"/>
                  <a:pt x="1402" y="4611"/>
                  <a:pt x="1397" y="4672"/>
                </a:cubicBezTo>
                <a:lnTo>
                  <a:pt x="1397" y="4672"/>
                </a:lnTo>
                <a:lnTo>
                  <a:pt x="2382" y="4755"/>
                </a:lnTo>
                <a:cubicBezTo>
                  <a:pt x="2391" y="4639"/>
                  <a:pt x="2599" y="1901"/>
                  <a:pt x="6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p:nvPr/>
        </p:nvSpPr>
        <p:spPr>
          <a:xfrm rot="1991773">
            <a:off x="8226144" y="430339"/>
            <a:ext cx="448287" cy="448287"/>
          </a:xfrm>
          <a:custGeom>
            <a:avLst/>
            <a:gdLst/>
            <a:ahLst/>
            <a:cxnLst/>
            <a:rect l="l" t="t" r="r" b="b"/>
            <a:pathLst>
              <a:path w="4767" h="4767" extrusionOk="0">
                <a:moveTo>
                  <a:pt x="1219" y="0"/>
                </a:moveTo>
                <a:lnTo>
                  <a:pt x="0" y="1219"/>
                </a:lnTo>
                <a:lnTo>
                  <a:pt x="3548" y="4766"/>
                </a:lnTo>
                <a:lnTo>
                  <a:pt x="4767" y="3548"/>
                </a:lnTo>
                <a:lnTo>
                  <a:pt x="12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7"/>
          <p:cNvSpPr/>
          <p:nvPr/>
        </p:nvSpPr>
        <p:spPr>
          <a:xfrm rot="-3348822">
            <a:off x="49711" y="215817"/>
            <a:ext cx="1041552" cy="546281"/>
          </a:xfrm>
          <a:custGeom>
            <a:avLst/>
            <a:gdLst/>
            <a:ahLst/>
            <a:cxnLst/>
            <a:rect l="l" t="t" r="r" b="b"/>
            <a:pathLst>
              <a:path w="9066" h="4755" extrusionOk="0">
                <a:moveTo>
                  <a:pt x="4060" y="0"/>
                </a:moveTo>
                <a:lnTo>
                  <a:pt x="3042" y="1414"/>
                </a:lnTo>
                <a:lnTo>
                  <a:pt x="1894" y="87"/>
                </a:lnTo>
                <a:lnTo>
                  <a:pt x="1359" y="1780"/>
                </a:lnTo>
                <a:lnTo>
                  <a:pt x="328" y="1228"/>
                </a:lnTo>
                <a:lnTo>
                  <a:pt x="1" y="1839"/>
                </a:lnTo>
                <a:lnTo>
                  <a:pt x="1769" y="2784"/>
                </a:lnTo>
                <a:lnTo>
                  <a:pt x="2181" y="1479"/>
                </a:lnTo>
                <a:lnTo>
                  <a:pt x="3091" y="2532"/>
                </a:lnTo>
                <a:lnTo>
                  <a:pt x="3911" y="1395"/>
                </a:lnTo>
                <a:lnTo>
                  <a:pt x="4457" y="2651"/>
                </a:lnTo>
                <a:lnTo>
                  <a:pt x="5708" y="1858"/>
                </a:lnTo>
                <a:lnTo>
                  <a:pt x="5850" y="3309"/>
                </a:lnTo>
                <a:lnTo>
                  <a:pt x="7305" y="3032"/>
                </a:lnTo>
                <a:lnTo>
                  <a:pt x="6951" y="4479"/>
                </a:lnTo>
                <a:lnTo>
                  <a:pt x="8972" y="4755"/>
                </a:lnTo>
                <a:lnTo>
                  <a:pt x="9065" y="4068"/>
                </a:lnTo>
                <a:lnTo>
                  <a:pt x="7808" y="3896"/>
                </a:lnTo>
                <a:lnTo>
                  <a:pt x="8233" y="2151"/>
                </a:lnTo>
                <a:lnTo>
                  <a:pt x="8233" y="2151"/>
                </a:lnTo>
                <a:lnTo>
                  <a:pt x="6465" y="2486"/>
                </a:lnTo>
                <a:lnTo>
                  <a:pt x="6288" y="669"/>
                </a:lnTo>
                <a:lnTo>
                  <a:pt x="4770" y="1631"/>
                </a:lnTo>
                <a:lnTo>
                  <a:pt x="40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7"/>
          <p:cNvSpPr/>
          <p:nvPr/>
        </p:nvSpPr>
        <p:spPr>
          <a:xfrm rot="-3348822">
            <a:off x="365775" y="199825"/>
            <a:ext cx="358213" cy="358213"/>
          </a:xfrm>
          <a:custGeom>
            <a:avLst/>
            <a:gdLst/>
            <a:ahLst/>
            <a:cxnLst/>
            <a:rect l="l" t="t" r="r" b="b"/>
            <a:pathLst>
              <a:path w="3118" h="3118" extrusionOk="0">
                <a:moveTo>
                  <a:pt x="1560" y="0"/>
                </a:moveTo>
                <a:cubicBezTo>
                  <a:pt x="699" y="0"/>
                  <a:pt x="0" y="698"/>
                  <a:pt x="0" y="1559"/>
                </a:cubicBezTo>
                <a:cubicBezTo>
                  <a:pt x="0" y="2420"/>
                  <a:pt x="699" y="3117"/>
                  <a:pt x="1560" y="3117"/>
                </a:cubicBezTo>
                <a:cubicBezTo>
                  <a:pt x="2420" y="3117"/>
                  <a:pt x="3118" y="2420"/>
                  <a:pt x="3118" y="1559"/>
                </a:cubicBezTo>
                <a:cubicBezTo>
                  <a:pt x="3118" y="698"/>
                  <a:pt x="2420" y="0"/>
                  <a:pt x="15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p:nvPr/>
        </p:nvSpPr>
        <p:spPr>
          <a:xfrm>
            <a:off x="8017349" y="3732975"/>
            <a:ext cx="949486" cy="1293651"/>
          </a:xfrm>
          <a:custGeom>
            <a:avLst/>
            <a:gdLst/>
            <a:ahLst/>
            <a:cxnLst/>
            <a:rect l="l" t="t" r="r" b="b"/>
            <a:pathLst>
              <a:path w="7942" h="10821" extrusionOk="0">
                <a:moveTo>
                  <a:pt x="7157" y="1"/>
                </a:moveTo>
                <a:lnTo>
                  <a:pt x="6201" y="307"/>
                </a:lnTo>
                <a:cubicBezTo>
                  <a:pt x="6540" y="1368"/>
                  <a:pt x="6700" y="3371"/>
                  <a:pt x="3954" y="4874"/>
                </a:cubicBezTo>
                <a:cubicBezTo>
                  <a:pt x="1183" y="6392"/>
                  <a:pt x="1" y="8170"/>
                  <a:pt x="1" y="10821"/>
                </a:cubicBezTo>
                <a:lnTo>
                  <a:pt x="1005" y="10821"/>
                </a:lnTo>
                <a:cubicBezTo>
                  <a:pt x="1005" y="8908"/>
                  <a:pt x="1589" y="7315"/>
                  <a:pt x="4436" y="5756"/>
                </a:cubicBezTo>
                <a:cubicBezTo>
                  <a:pt x="7941" y="3837"/>
                  <a:pt x="7507" y="1092"/>
                  <a:pt x="71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7"/>
          <p:cNvSpPr/>
          <p:nvPr/>
        </p:nvSpPr>
        <p:spPr>
          <a:xfrm>
            <a:off x="8576974" y="3866513"/>
            <a:ext cx="404924" cy="405035"/>
          </a:xfrm>
          <a:custGeom>
            <a:avLst/>
            <a:gdLst/>
            <a:ahLst/>
            <a:cxnLst/>
            <a:rect l="l" t="t" r="r" b="b"/>
            <a:pathLst>
              <a:path w="3387" h="3388" extrusionOk="0">
                <a:moveTo>
                  <a:pt x="1694" y="1"/>
                </a:moveTo>
                <a:cubicBezTo>
                  <a:pt x="759" y="1"/>
                  <a:pt x="0" y="759"/>
                  <a:pt x="0" y="1693"/>
                </a:cubicBezTo>
                <a:cubicBezTo>
                  <a:pt x="0" y="2629"/>
                  <a:pt x="759" y="3387"/>
                  <a:pt x="1694" y="3387"/>
                </a:cubicBezTo>
                <a:cubicBezTo>
                  <a:pt x="2629" y="3387"/>
                  <a:pt x="3387" y="2629"/>
                  <a:pt x="3387" y="1693"/>
                </a:cubicBezTo>
                <a:cubicBezTo>
                  <a:pt x="3387" y="759"/>
                  <a:pt x="2629" y="1"/>
                  <a:pt x="1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5"/>
        <p:cNvGrpSpPr/>
        <p:nvPr/>
      </p:nvGrpSpPr>
      <p:grpSpPr>
        <a:xfrm>
          <a:off x="0" y="0"/>
          <a:ext cx="0" cy="0"/>
          <a:chOff x="0" y="0"/>
          <a:chExt cx="0" cy="0"/>
        </a:xfrm>
      </p:grpSpPr>
      <p:sp>
        <p:nvSpPr>
          <p:cNvPr id="86" name="Google Shape;86;p9"/>
          <p:cNvSpPr txBox="1">
            <a:spLocks noGrp="1"/>
          </p:cNvSpPr>
          <p:nvPr>
            <p:ph type="title"/>
          </p:nvPr>
        </p:nvSpPr>
        <p:spPr>
          <a:xfrm>
            <a:off x="2135550" y="1189100"/>
            <a:ext cx="48729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7" name="Google Shape;87;p9"/>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sp>
        <p:nvSpPr>
          <p:cNvPr id="89" name="Google Shape;89;p10"/>
          <p:cNvSpPr txBox="1">
            <a:spLocks noGrp="1"/>
          </p:cNvSpPr>
          <p:nvPr>
            <p:ph type="title"/>
          </p:nvPr>
        </p:nvSpPr>
        <p:spPr>
          <a:xfrm>
            <a:off x="720000" y="4014450"/>
            <a:ext cx="7704000" cy="572700"/>
          </a:xfrm>
          <a:prstGeom prst="rect">
            <a:avLst/>
          </a:prstGeom>
          <a:solidFill>
            <a:schemeClr val="accent2"/>
          </a:solidFill>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0"/>
        <p:cNvGrpSpPr/>
        <p:nvPr/>
      </p:nvGrpSpPr>
      <p:grpSpPr>
        <a:xfrm>
          <a:off x="0" y="0"/>
          <a:ext cx="0" cy="0"/>
          <a:chOff x="0" y="0"/>
          <a:chExt cx="0" cy="0"/>
        </a:xfrm>
      </p:grpSpPr>
      <p:sp>
        <p:nvSpPr>
          <p:cNvPr id="91" name="Google Shape;91;p11"/>
          <p:cNvSpPr txBox="1">
            <a:spLocks noGrp="1"/>
          </p:cNvSpPr>
          <p:nvPr>
            <p:ph type="title" hasCustomPrompt="1"/>
          </p:nvPr>
        </p:nvSpPr>
        <p:spPr>
          <a:xfrm>
            <a:off x="713225" y="1655613"/>
            <a:ext cx="7717500" cy="1335000"/>
          </a:xfrm>
          <a:prstGeom prst="rect">
            <a:avLst/>
          </a:prstGeom>
        </p:spPr>
        <p:txBody>
          <a:bodyPr spcFirstLastPara="1" wrap="square" lIns="91425" tIns="91425" rIns="91425" bIns="91425" anchor="ctr" anchorCtr="0">
            <a:noAutofit/>
          </a:bodyPr>
          <a:lstStyle>
            <a:lvl1pPr lvl="0" algn="ctr">
              <a:spcBef>
                <a:spcPts val="0"/>
              </a:spcBef>
              <a:spcAft>
                <a:spcPts val="0"/>
              </a:spcAft>
              <a:buSzPts val="7500"/>
              <a:buNone/>
              <a:defRPr sz="75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2" name="Google Shape;92;p11"/>
          <p:cNvSpPr txBox="1">
            <a:spLocks noGrp="1"/>
          </p:cNvSpPr>
          <p:nvPr>
            <p:ph type="subTitle" idx="1"/>
          </p:nvPr>
        </p:nvSpPr>
        <p:spPr>
          <a:xfrm>
            <a:off x="1284000" y="2990738"/>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93" name="Google Shape;93;p11"/>
          <p:cNvSpPr/>
          <p:nvPr/>
        </p:nvSpPr>
        <p:spPr>
          <a:xfrm>
            <a:off x="7469900" y="40475"/>
            <a:ext cx="960835" cy="377434"/>
          </a:xfrm>
          <a:custGeom>
            <a:avLst/>
            <a:gdLst/>
            <a:ahLst/>
            <a:cxnLst/>
            <a:rect l="l" t="t" r="r" b="b"/>
            <a:pathLst>
              <a:path w="8207" h="3224" extrusionOk="0">
                <a:moveTo>
                  <a:pt x="7474" y="1"/>
                </a:moveTo>
                <a:cubicBezTo>
                  <a:pt x="7465" y="11"/>
                  <a:pt x="6576" y="981"/>
                  <a:pt x="5260" y="1637"/>
                </a:cubicBezTo>
                <a:cubicBezTo>
                  <a:pt x="4456" y="2038"/>
                  <a:pt x="3676" y="2238"/>
                  <a:pt x="2923" y="2238"/>
                </a:cubicBezTo>
                <a:cubicBezTo>
                  <a:pt x="2091" y="2238"/>
                  <a:pt x="1294" y="1993"/>
                  <a:pt x="537" y="1503"/>
                </a:cubicBezTo>
                <a:lnTo>
                  <a:pt x="0" y="2332"/>
                </a:lnTo>
                <a:cubicBezTo>
                  <a:pt x="918" y="2926"/>
                  <a:pt x="1903" y="3224"/>
                  <a:pt x="2923" y="3224"/>
                </a:cubicBezTo>
                <a:cubicBezTo>
                  <a:pt x="3837" y="3224"/>
                  <a:pt x="4780" y="2985"/>
                  <a:pt x="5729" y="2507"/>
                </a:cubicBezTo>
                <a:cubicBezTo>
                  <a:pt x="7202" y="1764"/>
                  <a:pt x="8166" y="708"/>
                  <a:pt x="8206" y="664"/>
                </a:cubicBezTo>
                <a:lnTo>
                  <a:pt x="74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
          <p:cNvSpPr/>
          <p:nvPr/>
        </p:nvSpPr>
        <p:spPr>
          <a:xfrm>
            <a:off x="7720321" y="70211"/>
            <a:ext cx="503423" cy="520610"/>
          </a:xfrm>
          <a:custGeom>
            <a:avLst/>
            <a:gdLst/>
            <a:ahLst/>
            <a:cxnLst/>
            <a:rect l="l" t="t" r="r" b="b"/>
            <a:pathLst>
              <a:path w="4300" h="4447" extrusionOk="0">
                <a:moveTo>
                  <a:pt x="3401" y="1"/>
                </a:moveTo>
                <a:lnTo>
                  <a:pt x="0" y="3002"/>
                </a:lnTo>
                <a:lnTo>
                  <a:pt x="4299" y="4446"/>
                </a:lnTo>
                <a:lnTo>
                  <a:pt x="340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a:off x="544799" y="178948"/>
            <a:ext cx="913768" cy="438280"/>
          </a:xfrm>
          <a:custGeom>
            <a:avLst/>
            <a:gdLst/>
            <a:ahLst/>
            <a:cxnLst/>
            <a:rect l="l" t="t" r="r" b="b"/>
            <a:pathLst>
              <a:path w="9313" h="4467" extrusionOk="0">
                <a:moveTo>
                  <a:pt x="866" y="0"/>
                </a:moveTo>
                <a:lnTo>
                  <a:pt x="0" y="509"/>
                </a:lnTo>
                <a:cubicBezTo>
                  <a:pt x="802" y="1872"/>
                  <a:pt x="1950" y="3223"/>
                  <a:pt x="4366" y="3223"/>
                </a:cubicBezTo>
                <a:cubicBezTo>
                  <a:pt x="4640" y="3223"/>
                  <a:pt x="4929" y="3206"/>
                  <a:pt x="5236" y="3170"/>
                </a:cubicBezTo>
                <a:cubicBezTo>
                  <a:pt x="5665" y="3119"/>
                  <a:pt x="6031" y="3095"/>
                  <a:pt x="6343" y="3095"/>
                </a:cubicBezTo>
                <a:cubicBezTo>
                  <a:pt x="7825" y="3095"/>
                  <a:pt x="8108" y="3639"/>
                  <a:pt x="8348" y="4467"/>
                </a:cubicBezTo>
                <a:lnTo>
                  <a:pt x="9312" y="4188"/>
                </a:lnTo>
                <a:cubicBezTo>
                  <a:pt x="9130" y="3559"/>
                  <a:pt x="8843" y="2861"/>
                  <a:pt x="8093" y="2454"/>
                </a:cubicBezTo>
                <a:cubicBezTo>
                  <a:pt x="7644" y="2210"/>
                  <a:pt x="7078" y="2092"/>
                  <a:pt x="6327" y="2092"/>
                </a:cubicBezTo>
                <a:cubicBezTo>
                  <a:pt x="5969" y="2092"/>
                  <a:pt x="5568" y="2119"/>
                  <a:pt x="5117" y="2172"/>
                </a:cubicBezTo>
                <a:cubicBezTo>
                  <a:pt x="4850" y="2204"/>
                  <a:pt x="4599" y="2219"/>
                  <a:pt x="4363" y="2219"/>
                </a:cubicBezTo>
                <a:cubicBezTo>
                  <a:pt x="2567" y="2219"/>
                  <a:pt x="1647" y="1328"/>
                  <a:pt x="8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p:nvPr/>
        </p:nvSpPr>
        <p:spPr>
          <a:xfrm>
            <a:off x="124075" y="578779"/>
            <a:ext cx="597732" cy="820340"/>
          </a:xfrm>
          <a:custGeom>
            <a:avLst/>
            <a:gdLst/>
            <a:ahLst/>
            <a:cxnLst/>
            <a:rect l="l" t="t" r="r" b="b"/>
            <a:pathLst>
              <a:path w="6092" h="8361" extrusionOk="0">
                <a:moveTo>
                  <a:pt x="5767" y="1"/>
                </a:moveTo>
                <a:cubicBezTo>
                  <a:pt x="5673" y="33"/>
                  <a:pt x="3468" y="819"/>
                  <a:pt x="3369" y="3861"/>
                </a:cubicBezTo>
                <a:cubicBezTo>
                  <a:pt x="3296" y="6092"/>
                  <a:pt x="2289" y="7138"/>
                  <a:pt x="1" y="7361"/>
                </a:cubicBezTo>
                <a:lnTo>
                  <a:pt x="98" y="8361"/>
                </a:lnTo>
                <a:cubicBezTo>
                  <a:pt x="1441" y="8230"/>
                  <a:pt x="2435" y="7841"/>
                  <a:pt x="3135" y="7173"/>
                </a:cubicBezTo>
                <a:cubicBezTo>
                  <a:pt x="3920" y="6424"/>
                  <a:pt x="4325" y="5352"/>
                  <a:pt x="4372" y="3894"/>
                </a:cubicBezTo>
                <a:cubicBezTo>
                  <a:pt x="4449" y="1568"/>
                  <a:pt x="6028" y="975"/>
                  <a:pt x="6092" y="952"/>
                </a:cubicBezTo>
                <a:lnTo>
                  <a:pt x="57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a:off x="655082" y="237623"/>
            <a:ext cx="364801" cy="332316"/>
          </a:xfrm>
          <a:custGeom>
            <a:avLst/>
            <a:gdLst/>
            <a:ahLst/>
            <a:cxnLst/>
            <a:rect l="l" t="t" r="r" b="b"/>
            <a:pathLst>
              <a:path w="3718" h="3387" extrusionOk="0">
                <a:moveTo>
                  <a:pt x="1859" y="1"/>
                </a:moveTo>
                <a:cubicBezTo>
                  <a:pt x="1426" y="1"/>
                  <a:pt x="992" y="166"/>
                  <a:pt x="661" y="496"/>
                </a:cubicBezTo>
                <a:cubicBezTo>
                  <a:pt x="0" y="1158"/>
                  <a:pt x="0" y="2229"/>
                  <a:pt x="661" y="2891"/>
                </a:cubicBezTo>
                <a:cubicBezTo>
                  <a:pt x="992" y="3221"/>
                  <a:pt x="1426" y="3387"/>
                  <a:pt x="1859" y="3387"/>
                </a:cubicBezTo>
                <a:cubicBezTo>
                  <a:pt x="2292" y="3387"/>
                  <a:pt x="2726" y="3221"/>
                  <a:pt x="3057" y="2891"/>
                </a:cubicBezTo>
                <a:cubicBezTo>
                  <a:pt x="3718" y="2229"/>
                  <a:pt x="3718" y="1158"/>
                  <a:pt x="3057" y="496"/>
                </a:cubicBezTo>
                <a:cubicBezTo>
                  <a:pt x="2726" y="166"/>
                  <a:pt x="2292" y="1"/>
                  <a:pt x="1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1"/>
          <p:cNvSpPr/>
          <p:nvPr/>
        </p:nvSpPr>
        <p:spPr>
          <a:xfrm rot="-8344290">
            <a:off x="240079" y="4278263"/>
            <a:ext cx="1029156" cy="651464"/>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1"/>
          <p:cNvSpPr/>
          <p:nvPr/>
        </p:nvSpPr>
        <p:spPr>
          <a:xfrm rot="-8344290">
            <a:off x="374112" y="4459876"/>
            <a:ext cx="529589" cy="529478"/>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1pPr>
            <a:lvl2pPr lvl="1"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2pPr>
            <a:lvl3pPr lvl="2"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3pPr>
            <a:lvl4pPr lvl="3"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4pPr>
            <a:lvl5pPr lvl="4"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5pPr>
            <a:lvl6pPr lvl="5"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6pPr>
            <a:lvl7pPr lvl="6"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7pPr>
            <a:lvl8pPr lvl="7"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8pPr>
            <a:lvl9pPr lvl="8" rtl="0">
              <a:spcBef>
                <a:spcPts val="0"/>
              </a:spcBef>
              <a:spcAft>
                <a:spcPts val="0"/>
              </a:spcAft>
              <a:buClr>
                <a:schemeClr val="dk2"/>
              </a:buClr>
              <a:buSzPts val="3500"/>
              <a:buFont typeface="Golos Text ExtraBold"/>
              <a:buNone/>
              <a:defRPr sz="3500">
                <a:solidFill>
                  <a:schemeClr val="dk2"/>
                </a:solidFill>
                <a:latin typeface="Golos Text ExtraBold"/>
                <a:ea typeface="Golos Text ExtraBold"/>
                <a:cs typeface="Golos Text ExtraBold"/>
                <a:sym typeface="Golos Text Extra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1pPr>
            <a:lvl2pPr marL="914400" lvl="1"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2pPr>
            <a:lvl3pPr marL="1371600" lvl="2"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3pPr>
            <a:lvl4pPr marL="1828800" lvl="3"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4pPr>
            <a:lvl5pPr marL="2286000" lvl="4"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5pPr>
            <a:lvl6pPr marL="2743200" lvl="5"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6pPr>
            <a:lvl7pPr marL="3200400" lvl="6"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7pPr>
            <a:lvl8pPr marL="3657600" lvl="7" indent="-304800">
              <a:lnSpc>
                <a:spcPct val="100000"/>
              </a:lnSpc>
              <a:spcBef>
                <a:spcPts val="1600"/>
              </a:spcBef>
              <a:spcAft>
                <a:spcPts val="0"/>
              </a:spcAft>
              <a:buClr>
                <a:schemeClr val="dk2"/>
              </a:buClr>
              <a:buSzPts val="1200"/>
              <a:buFont typeface="Assistant"/>
              <a:buChar char="○"/>
              <a:defRPr sz="1200">
                <a:solidFill>
                  <a:schemeClr val="dk2"/>
                </a:solidFill>
                <a:latin typeface="Assistant"/>
                <a:ea typeface="Assistant"/>
                <a:cs typeface="Assistant"/>
                <a:sym typeface="Assistant"/>
              </a:defRPr>
            </a:lvl8pPr>
            <a:lvl9pPr marL="4114800" lvl="8" indent="-304800">
              <a:lnSpc>
                <a:spcPct val="100000"/>
              </a:lnSpc>
              <a:spcBef>
                <a:spcPts val="1600"/>
              </a:spcBef>
              <a:spcAft>
                <a:spcPts val="1600"/>
              </a:spcAft>
              <a:buClr>
                <a:schemeClr val="dk2"/>
              </a:buClr>
              <a:buSzPts val="1200"/>
              <a:buFont typeface="Assistant"/>
              <a:buChar char="■"/>
              <a:defRPr sz="1200">
                <a:solidFill>
                  <a:schemeClr val="dk2"/>
                </a:solidFill>
                <a:latin typeface="Assistant"/>
                <a:ea typeface="Assistant"/>
                <a:cs typeface="Assistant"/>
                <a:sym typeface="Assistant"/>
              </a:defRPr>
            </a:lvl9pPr>
          </a:lstStyle>
          <a:p>
            <a:endParaRPr/>
          </a:p>
        </p:txBody>
      </p:sp>
      <p:sp>
        <p:nvSpPr>
          <p:cNvPr id="2" name="TextBox 1">
            <a:extLst>
              <a:ext uri="{FF2B5EF4-FFF2-40B4-BE49-F238E27FC236}">
                <a16:creationId xmlns:a16="http://schemas.microsoft.com/office/drawing/2014/main" id="{3FE52D19-AF29-46F8-80C3-A056F920AB09}"/>
              </a:ext>
            </a:extLst>
          </p:cNvPr>
          <p:cNvSpPr txBox="1"/>
          <p:nvPr userDrawn="1"/>
        </p:nvSpPr>
        <p:spPr>
          <a:xfrm rot="16200000">
            <a:off x="-4286890" y="2192896"/>
            <a:ext cx="4444181"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3" name="TextBox 2">
            <a:extLst>
              <a:ext uri="{FF2B5EF4-FFF2-40B4-BE49-F238E27FC236}">
                <a16:creationId xmlns:a16="http://schemas.microsoft.com/office/drawing/2014/main" id="{4DD06513-56CA-905F-9C6B-D2C510B61CF8}"/>
              </a:ext>
            </a:extLst>
          </p:cNvPr>
          <p:cNvSpPr txBox="1"/>
          <p:nvPr userDrawn="1"/>
        </p:nvSpPr>
        <p:spPr>
          <a:xfrm rot="16200000">
            <a:off x="9238610" y="2417861"/>
            <a:ext cx="4444181"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2" r:id="rId21"/>
    <p:sldLayoutId id="2147483673" r:id="rId22"/>
    <p:sldLayoutId id="2147483674" r:id="rId23"/>
    <p:sldLayoutId id="2147483678"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22.png"/><Relationship Id="rId12" Type="http://schemas.microsoft.com/office/2007/relationships/hdphoto" Target="../media/hdphoto7.wdp"/><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4.png"/><Relationship Id="rId5" Type="http://schemas.openxmlformats.org/officeDocument/2006/relationships/image" Target="../media/image21.png"/><Relationship Id="rId10" Type="http://schemas.microsoft.com/office/2007/relationships/hdphoto" Target="../media/hdphoto6.wdp"/><Relationship Id="rId4" Type="http://schemas.microsoft.com/office/2007/relationships/hdphoto" Target="../media/hdphoto2.wdp"/><Relationship Id="rId9" Type="http://schemas.openxmlformats.org/officeDocument/2006/relationships/image" Target="../media/image23.png"/><Relationship Id="rId14" Type="http://schemas.microsoft.com/office/2007/relationships/hdphoto" Target="../media/hdphoto8.wdp"/></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microsoft.com/office/2007/relationships/hdphoto" Target="../media/hdphoto2.wdp"/><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microsoft.com/office/2007/relationships/hdphoto" Target="../media/hdphoto10.wdp"/></Relationships>
</file>

<file path=ppt/slides/_rels/slide22.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audio" Target="../media/audio1.wav"/><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microsoft.com/office/2007/relationships/hdphoto" Target="../media/hdphoto10.wdp"/><Relationship Id="rId5" Type="http://schemas.openxmlformats.org/officeDocument/2006/relationships/image" Target="../media/image31.png"/><Relationship Id="rId4" Type="http://schemas.openxmlformats.org/officeDocument/2006/relationships/audio" Target="../media/audio2.wav"/><Relationship Id="rId9"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microsoft.com/office/2007/relationships/hdphoto" Target="../media/hdphoto10.wdp"/><Relationship Id="rId5" Type="http://schemas.openxmlformats.org/officeDocument/2006/relationships/image" Target="../media/image31.png"/><Relationship Id="rId4" Type="http://schemas.microsoft.com/office/2007/relationships/hdphoto" Target="../media/hdphoto12.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microsoft.com/office/2007/relationships/hdphoto" Target="../media/hdphoto13.wdp"/><Relationship Id="rId5" Type="http://schemas.openxmlformats.org/officeDocument/2006/relationships/image" Target="../media/image38.png"/><Relationship Id="rId10" Type="http://schemas.microsoft.com/office/2007/relationships/hdphoto" Target="../media/hdphoto14.wdp"/><Relationship Id="rId4" Type="http://schemas.openxmlformats.org/officeDocument/2006/relationships/audio" Target="../media/audio3.wav"/><Relationship Id="rId9" Type="http://schemas.openxmlformats.org/officeDocument/2006/relationships/image" Target="../media/image41.png"/></Relationships>
</file>

<file path=ppt/slides/_rels/slide28.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audio" Target="../media/audio2.wav"/><Relationship Id="rId7"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3.wav"/></Relationships>
</file>

<file path=ppt/slides/_rels/slide29.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2.wav"/><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45.jpeg"/><Relationship Id="rId5" Type="http://schemas.openxmlformats.org/officeDocument/2006/relationships/audio" Target="../media/audio4.wav"/><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37.png"/><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Box 5">
            <a:extLst>
              <a:ext uri="{FF2B5EF4-FFF2-40B4-BE49-F238E27FC236}">
                <a16:creationId xmlns:a16="http://schemas.microsoft.com/office/drawing/2014/main" id="{99EBECB4-F454-E527-B58F-F82FD3757294}"/>
              </a:ext>
            </a:extLst>
          </p:cNvPr>
          <p:cNvSpPr txBox="1"/>
          <p:nvPr/>
        </p:nvSpPr>
        <p:spPr>
          <a:xfrm>
            <a:off x="1982363" y="206856"/>
            <a:ext cx="4775183" cy="1072281"/>
          </a:xfrm>
          <a:prstGeom prst="rect">
            <a:avLst/>
          </a:prstGeom>
          <a:noFill/>
        </p:spPr>
        <p:txBody>
          <a:bodyPr wrap="square" rtlCol="0">
            <a:spAutoFit/>
          </a:bodyPr>
          <a:lstStyle/>
          <a:p>
            <a:pPr algn="ctr"/>
            <a:r>
              <a:rPr lang="en-US" sz="6368"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CHUẨN BỊ</a:t>
            </a:r>
          </a:p>
        </p:txBody>
      </p:sp>
      <p:pic>
        <p:nvPicPr>
          <p:cNvPr id="7" name="Picture 6">
            <a:extLst>
              <a:ext uri="{FF2B5EF4-FFF2-40B4-BE49-F238E27FC236}">
                <a16:creationId xmlns:a16="http://schemas.microsoft.com/office/drawing/2014/main" id="{C1DE125D-56AF-9178-AA7E-7A9A4F6BECA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894748" y="1673689"/>
            <a:ext cx="2116041" cy="2901377"/>
          </a:xfrm>
          <a:prstGeom prst="rect">
            <a:avLst/>
          </a:prstGeom>
          <a:ln>
            <a:noFill/>
          </a:ln>
          <a:effectLst>
            <a:outerShdw blurRad="292100" dist="139700" dir="2700000" algn="tl" rotWithShape="0">
              <a:srgbClr val="333333">
                <a:alpha val="65000"/>
              </a:srgbClr>
            </a:outerShdw>
          </a:effectLst>
        </p:spPr>
      </p:pic>
      <p:grpSp>
        <p:nvGrpSpPr>
          <p:cNvPr id="8" name="Group 7">
            <a:extLst>
              <a:ext uri="{FF2B5EF4-FFF2-40B4-BE49-F238E27FC236}">
                <a16:creationId xmlns:a16="http://schemas.microsoft.com/office/drawing/2014/main" id="{9866D532-42FB-5F9C-DAF8-949673F07618}"/>
              </a:ext>
            </a:extLst>
          </p:cNvPr>
          <p:cNvGrpSpPr/>
          <p:nvPr/>
        </p:nvGrpSpPr>
        <p:grpSpPr>
          <a:xfrm>
            <a:off x="4865166" y="1361077"/>
            <a:ext cx="3098059" cy="3007909"/>
            <a:chOff x="5364185" y="1458232"/>
            <a:chExt cx="5806735" cy="5149677"/>
          </a:xfrm>
        </p:grpSpPr>
        <p:pic>
          <p:nvPicPr>
            <p:cNvPr id="9" name="Picture 8">
              <a:extLst>
                <a:ext uri="{FF2B5EF4-FFF2-40B4-BE49-F238E27FC236}">
                  <a16:creationId xmlns:a16="http://schemas.microsoft.com/office/drawing/2014/main" id="{056CC58D-C840-F930-E0EF-16B5FB6E701F}"/>
                </a:ext>
              </a:extLst>
            </p:cNvPr>
            <p:cNvPicPr>
              <a:picLocks noChangeAspect="1"/>
            </p:cNvPicPr>
            <p:nvPr/>
          </p:nvPicPr>
          <p:blipFill>
            <a:blip r:embed="rId5"/>
            <a:stretch>
              <a:fillRect/>
            </a:stretch>
          </p:blipFill>
          <p:spPr>
            <a:xfrm>
              <a:off x="5669280" y="3000417"/>
              <a:ext cx="5501640" cy="3607492"/>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2A80E0AC-690E-8331-9882-42E3C8CA8C3A}"/>
                </a:ext>
              </a:extLst>
            </p:cNvPr>
            <p:cNvPicPr>
              <a:picLocks noChangeAspect="1"/>
            </p:cNvPicPr>
            <p:nvPr/>
          </p:nvPicPr>
          <p:blipFill>
            <a:blip r:embed="rId6"/>
            <a:stretch>
              <a:fillRect/>
            </a:stretch>
          </p:blipFill>
          <p:spPr>
            <a:xfrm rot="16363534">
              <a:off x="5364185" y="1754176"/>
              <a:ext cx="1682825" cy="1682825"/>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0D5831C3-16A3-433E-71EA-97FC46A73042}"/>
                </a:ext>
              </a:extLst>
            </p:cNvPr>
            <p:cNvPicPr>
              <a:picLocks noChangeAspect="1"/>
            </p:cNvPicPr>
            <p:nvPr/>
          </p:nvPicPr>
          <p:blipFill>
            <a:blip r:embed="rId7"/>
            <a:stretch>
              <a:fillRect/>
            </a:stretch>
          </p:blipFill>
          <p:spPr>
            <a:xfrm>
              <a:off x="6500792" y="1458232"/>
              <a:ext cx="1932151" cy="1932151"/>
            </a:xfrm>
            <a:prstGeom prst="rect">
              <a:avLst/>
            </a:prstGeom>
            <a:ln>
              <a:noFill/>
            </a:ln>
            <a:effectLst>
              <a:outerShdw blurRad="292100" dist="139700" dir="2700000" algn="tl" rotWithShape="0">
                <a:srgbClr val="333333">
                  <a:alpha val="65000"/>
                </a:srgbClr>
              </a:outerShdw>
            </a:effec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30" name="TextBox 29">
            <a:extLst>
              <a:ext uri="{FF2B5EF4-FFF2-40B4-BE49-F238E27FC236}">
                <a16:creationId xmlns:a16="http://schemas.microsoft.com/office/drawing/2014/main" id="{198363CE-5486-4C96-EA9F-60A2B56A418B}"/>
              </a:ext>
            </a:extLst>
          </p:cNvPr>
          <p:cNvSpPr txBox="1"/>
          <p:nvPr/>
        </p:nvSpPr>
        <p:spPr>
          <a:xfrm>
            <a:off x="1920706" y="136688"/>
            <a:ext cx="6092510" cy="523220"/>
          </a:xfrm>
          <a:prstGeom prst="rect">
            <a:avLst/>
          </a:prstGeom>
          <a:solidFill>
            <a:schemeClr val="bg1"/>
          </a:solidFill>
        </p:spPr>
        <p:txBody>
          <a:bodyPr wrap="square" rtlCol="0">
            <a:spAutoFit/>
          </a:bodyPr>
          <a:lstStyle/>
          <a:p>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cần</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tắm</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gội</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hằng</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ngày</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để</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2050" name="Picture 2" descr="Little Boy Cartoon Images - Free Download on Freepik">
            <a:extLst>
              <a:ext uri="{FF2B5EF4-FFF2-40B4-BE49-F238E27FC236}">
                <a16:creationId xmlns:a16="http://schemas.microsoft.com/office/drawing/2014/main" id="{712D92DF-4778-BB9B-1C31-1EC53FD4C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34" y="548571"/>
            <a:ext cx="1415178" cy="2206534"/>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656C8B72-7150-1673-28DE-885B3F7AB155}"/>
              </a:ext>
            </a:extLst>
          </p:cNvPr>
          <p:cNvSpPr txBox="1"/>
          <p:nvPr/>
        </p:nvSpPr>
        <p:spPr>
          <a:xfrm>
            <a:off x="1416972" y="1457802"/>
            <a:ext cx="7727028" cy="523220"/>
          </a:xfrm>
          <a:prstGeom prst="rect">
            <a:avLst/>
          </a:prstGeom>
          <a:noFill/>
        </p:spPr>
        <p:txBody>
          <a:bodyPr wrap="square" rtlCol="0">
            <a:spAutoFit/>
          </a:bodyPr>
          <a:lstStyle/>
          <a:p>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Cơ</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thể</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luôn</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sạch</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sẽ</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khoẻ</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mạnh</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thơm</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tho</a:t>
            </a:r>
            <a:endPar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052" name="Picture 4" descr="Art,Child,Girl PNG Clipart - Royalty Free SVG / PNG">
            <a:extLst>
              <a:ext uri="{FF2B5EF4-FFF2-40B4-BE49-F238E27FC236}">
                <a16:creationId xmlns:a16="http://schemas.microsoft.com/office/drawing/2014/main" id="{8FF72CF9-381D-077A-AD87-9F8441D30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800" y="2990802"/>
            <a:ext cx="2486279" cy="1932249"/>
          </a:xfrm>
          <a:prstGeom prst="rect">
            <a:avLst/>
          </a:prstGeom>
          <a:noFill/>
          <a:extLst>
            <a:ext uri="{909E8E84-426E-40DD-AFC4-6F175D3DCCD1}">
              <a14:hiddenFill xmlns:a14="http://schemas.microsoft.com/office/drawing/2010/main">
                <a:solidFill>
                  <a:srgbClr val="FFFFFF"/>
                </a:solidFill>
              </a14:hiddenFill>
            </a:ext>
          </a:extLst>
        </p:spPr>
      </p:pic>
      <p:sp>
        <p:nvSpPr>
          <p:cNvPr id="480" name="TextBox 479">
            <a:extLst>
              <a:ext uri="{FF2B5EF4-FFF2-40B4-BE49-F238E27FC236}">
                <a16:creationId xmlns:a16="http://schemas.microsoft.com/office/drawing/2014/main" id="{9D1B5018-5139-8959-AAF2-EC034C5E459E}"/>
              </a:ext>
            </a:extLst>
          </p:cNvPr>
          <p:cNvSpPr txBox="1"/>
          <p:nvPr/>
        </p:nvSpPr>
        <p:spPr>
          <a:xfrm>
            <a:off x="3363273" y="3327321"/>
            <a:ext cx="5920332" cy="954107"/>
          </a:xfrm>
          <a:prstGeom prst="rect">
            <a:avLst/>
          </a:prstGeom>
          <a:noFill/>
        </p:spPr>
        <p:txBody>
          <a:bodyPr wrap="square" rtlCol="0">
            <a:spAutoFit/>
          </a:bodyPr>
          <a:lstStyle/>
          <a:p>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Khi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cơ</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thể</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khoẻ</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mạnh</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luôn</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thoải</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mái</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và</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tự</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tin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với</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mọi</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người</a:t>
            </a:r>
            <a:endPar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0"/>
                                        </p:tgtEl>
                                        <p:attrNameLst>
                                          <p:attrName>style.visibility</p:attrName>
                                        </p:attrNameLst>
                                      </p:cBhvr>
                                      <p:to>
                                        <p:strVal val="visible"/>
                                      </p:to>
                                    </p:set>
                                    <p:animEffect transition="in" filter="fade">
                                      <p:cBhvr>
                                        <p:cTn id="18" dur="500"/>
                                        <p:tgtEl>
                                          <p:spTgt spid="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8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880457" y="1619396"/>
            <a:ext cx="7810038"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4000" b="1" dirty="0" err="1">
                <a:latin typeface="AvantGarde" panose="00000400000000000000" pitchFamily="2" charset="0"/>
                <a:ea typeface="AvantGarde" panose="00000400000000000000" pitchFamily="2" charset="0"/>
                <a:cs typeface="AvantGarde" panose="00000400000000000000" pitchFamily="2" charset="0"/>
              </a:rPr>
              <a:t>HĐ</a:t>
            </a:r>
            <a:r>
              <a:rPr lang="en-US" sz="4000" b="1" dirty="0">
                <a:latin typeface="AvantGarde" panose="00000400000000000000" pitchFamily="2" charset="0"/>
                <a:ea typeface="AvantGarde" panose="00000400000000000000" pitchFamily="2" charset="0"/>
                <a:cs typeface="AvantGarde" panose="00000400000000000000" pitchFamily="2" charset="0"/>
              </a:rPr>
              <a:t> 2. </a:t>
            </a:r>
            <a:r>
              <a:rPr lang="en-US" sz="4000" b="1" dirty="0" err="1">
                <a:latin typeface="AvantGarde" panose="00000400000000000000" pitchFamily="2" charset="0"/>
                <a:ea typeface="AvantGarde" panose="00000400000000000000" pitchFamily="2" charset="0"/>
                <a:cs typeface="AvantGarde" panose="00000400000000000000" pitchFamily="2" charset="0"/>
              </a:rPr>
              <a:t>Em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gội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đầu</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đúng</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cách</a:t>
            </a:r>
            <a:endParaRPr lang="en-US" sz="4000" b="1" dirty="0">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F562EA16-68BF-5D4D-254F-C0EDB35BC1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8278" y="457349"/>
            <a:ext cx="1064854" cy="609536"/>
          </a:xfrm>
          <a:prstGeom prst="rect">
            <a:avLst/>
          </a:prstGeom>
        </p:spPr>
      </p:pic>
    </p:spTree>
    <p:extLst>
      <p:ext uri="{BB962C8B-B14F-4D97-AF65-F5344CB8AC3E}">
        <p14:creationId xmlns:p14="http://schemas.microsoft.com/office/powerpoint/2010/main" val="2811328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290155" y="1319250"/>
            <a:ext cx="8563690"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4000" b="1" dirty="0" err="1">
                <a:latin typeface="AvantGarde" panose="00000400000000000000" pitchFamily="2" charset="0"/>
                <a:ea typeface="AvantGarde" panose="00000400000000000000" pitchFamily="2" charset="0"/>
                <a:cs typeface="AvantGarde" panose="00000400000000000000" pitchFamily="2" charset="0"/>
              </a:rPr>
              <a:t>Em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thường</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gội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đầu</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như</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thế</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nào</a:t>
            </a:r>
            <a:r>
              <a:rPr lang="en-US" sz="40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2" name="Picture 1">
            <a:extLst>
              <a:ext uri="{FF2B5EF4-FFF2-40B4-BE49-F238E27FC236}">
                <a16:creationId xmlns:a16="http://schemas.microsoft.com/office/drawing/2014/main" id="{E88D68B1-F1FA-6C45-3370-B1B0D99163E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8278" y="457349"/>
            <a:ext cx="1064854" cy="609536"/>
          </a:xfrm>
          <a:prstGeom prst="rect">
            <a:avLst/>
          </a:prstGeom>
        </p:spPr>
      </p:pic>
    </p:spTree>
    <p:extLst>
      <p:ext uri="{BB962C8B-B14F-4D97-AF65-F5344CB8AC3E}">
        <p14:creationId xmlns:p14="http://schemas.microsoft.com/office/powerpoint/2010/main" val="427276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9" name="Google Shape;529;p41"/>
          <p:cNvSpPr/>
          <p:nvPr/>
        </p:nvSpPr>
        <p:spPr>
          <a:xfrm>
            <a:off x="91849" y="4121681"/>
            <a:ext cx="1164578" cy="869299"/>
          </a:xfrm>
          <a:custGeom>
            <a:avLst/>
            <a:gdLst/>
            <a:ahLst/>
            <a:cxnLst/>
            <a:rect l="l" t="t" r="r" b="b"/>
            <a:pathLst>
              <a:path w="10163" h="7586" extrusionOk="0">
                <a:moveTo>
                  <a:pt x="2037" y="0"/>
                </a:moveTo>
                <a:lnTo>
                  <a:pt x="1286" y="55"/>
                </a:lnTo>
                <a:lnTo>
                  <a:pt x="1351" y="960"/>
                </a:lnTo>
                <a:lnTo>
                  <a:pt x="0" y="2755"/>
                </a:lnTo>
                <a:lnTo>
                  <a:pt x="1935" y="3292"/>
                </a:lnTo>
                <a:lnTo>
                  <a:pt x="1398" y="5257"/>
                </a:lnTo>
                <a:lnTo>
                  <a:pt x="1398" y="5257"/>
                </a:lnTo>
                <a:lnTo>
                  <a:pt x="3446" y="4945"/>
                </a:lnTo>
                <a:lnTo>
                  <a:pt x="3987" y="6972"/>
                </a:lnTo>
                <a:lnTo>
                  <a:pt x="5812" y="5915"/>
                </a:lnTo>
                <a:lnTo>
                  <a:pt x="7024" y="7585"/>
                </a:lnTo>
                <a:lnTo>
                  <a:pt x="8443" y="6100"/>
                </a:lnTo>
                <a:lnTo>
                  <a:pt x="9677" y="7140"/>
                </a:lnTo>
                <a:lnTo>
                  <a:pt x="10163" y="6564"/>
                </a:lnTo>
                <a:lnTo>
                  <a:pt x="8388" y="5067"/>
                </a:lnTo>
                <a:lnTo>
                  <a:pt x="7103" y="6412"/>
                </a:lnTo>
                <a:lnTo>
                  <a:pt x="6023" y="4922"/>
                </a:lnTo>
                <a:lnTo>
                  <a:pt x="4461" y="5827"/>
                </a:lnTo>
                <a:lnTo>
                  <a:pt x="4001" y="4100"/>
                </a:lnTo>
                <a:lnTo>
                  <a:pt x="2430" y="4337"/>
                </a:lnTo>
                <a:lnTo>
                  <a:pt x="2859" y="2767"/>
                </a:lnTo>
                <a:lnTo>
                  <a:pt x="1266" y="2325"/>
                </a:lnTo>
                <a:lnTo>
                  <a:pt x="2123" y="1187"/>
                </a:lnTo>
                <a:lnTo>
                  <a:pt x="20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1"/>
          <p:cNvSpPr/>
          <p:nvPr/>
        </p:nvSpPr>
        <p:spPr>
          <a:xfrm>
            <a:off x="234514" y="4476918"/>
            <a:ext cx="388231" cy="388125"/>
          </a:xfrm>
          <a:custGeom>
            <a:avLst/>
            <a:gdLst/>
            <a:ahLst/>
            <a:cxnLst/>
            <a:rect l="l" t="t" r="r" b="b"/>
            <a:pathLst>
              <a:path w="3388" h="3387" extrusionOk="0">
                <a:moveTo>
                  <a:pt x="1693" y="0"/>
                </a:moveTo>
                <a:cubicBezTo>
                  <a:pt x="759" y="0"/>
                  <a:pt x="1" y="758"/>
                  <a:pt x="1" y="1693"/>
                </a:cubicBezTo>
                <a:cubicBezTo>
                  <a:pt x="1" y="2628"/>
                  <a:pt x="759" y="3387"/>
                  <a:pt x="1693" y="3387"/>
                </a:cubicBezTo>
                <a:cubicBezTo>
                  <a:pt x="2629" y="3387"/>
                  <a:pt x="3387" y="2628"/>
                  <a:pt x="3387" y="1693"/>
                </a:cubicBezTo>
                <a:cubicBezTo>
                  <a:pt x="3387" y="758"/>
                  <a:pt x="2629" y="0"/>
                  <a:pt x="16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14">
            <a:extLst>
              <a:ext uri="{FF2B5EF4-FFF2-40B4-BE49-F238E27FC236}">
                <a16:creationId xmlns:a16="http://schemas.microsoft.com/office/drawing/2014/main" id="{2F38ECBA-A5B3-9859-8E3E-321E47D1083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438008" y="470944"/>
            <a:ext cx="6267983" cy="3368140"/>
          </a:xfrm>
          <a:prstGeom prst="rect">
            <a:avLst/>
          </a:prstGeom>
        </p:spPr>
      </p:pic>
      <p:sp>
        <p:nvSpPr>
          <p:cNvPr id="16" name="Google Shape;901;p37">
            <a:extLst>
              <a:ext uri="{FF2B5EF4-FFF2-40B4-BE49-F238E27FC236}">
                <a16:creationId xmlns:a16="http://schemas.microsoft.com/office/drawing/2014/main" id="{6B18B050-C74F-2B71-37A7-B3DE50AF8879}"/>
              </a:ext>
            </a:extLst>
          </p:cNvPr>
          <p:cNvSpPr txBox="1">
            <a:spLocks/>
          </p:cNvSpPr>
          <p:nvPr/>
        </p:nvSpPr>
        <p:spPr>
          <a:xfrm>
            <a:off x="622745" y="3594517"/>
            <a:ext cx="8207148"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3200" b="1" dirty="0" err="1">
                <a:latin typeface="AvantGarde" panose="00000400000000000000" pitchFamily="2" charset="0"/>
                <a:ea typeface="AvantGarde" panose="00000400000000000000" pitchFamily="2" charset="0"/>
                <a:cs typeface="AvantGarde" panose="00000400000000000000" pitchFamily="2" charset="0"/>
              </a:rPr>
              <a:t>Dựa</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vào</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tranh</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em</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hãy</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nêu</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các</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bước</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gội</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đầu</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đúng</a:t>
            </a:r>
            <a:r>
              <a:rPr lang="en-US" sz="32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17" name="Picture 16">
            <a:extLst>
              <a:ext uri="{FF2B5EF4-FFF2-40B4-BE49-F238E27FC236}">
                <a16:creationId xmlns:a16="http://schemas.microsoft.com/office/drawing/2014/main" id="{155D40CE-25E4-81B9-0D3B-AD175B5CCA7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8278" y="457349"/>
            <a:ext cx="1064854" cy="60953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8" name="[hanhtrangso.nxbgd.vn] Video_ Hướng dẫn các bước gội đầu_HTS">
            <a:hlinkClick r:id="" action="ppaction://media"/>
            <a:extLst>
              <a:ext uri="{FF2B5EF4-FFF2-40B4-BE49-F238E27FC236}">
                <a16:creationId xmlns:a16="http://schemas.microsoft.com/office/drawing/2014/main" id="{C236DAB1-5072-622C-3AA3-A4E6E602046E}"/>
              </a:ext>
            </a:extLst>
          </p:cNvPr>
          <p:cNvPicPr>
            <a:picLocks noChangeAspect="1"/>
          </p:cNvPicPr>
          <p:nvPr>
            <a:videoFile r:link="rId1"/>
            <p:extLst>
              <p:ext uri="{DAA4B4D4-6D71-4841-9C94-3DE7FCFB9230}">
                <p14:media xmlns:p14="http://schemas.microsoft.com/office/powerpoint/2010/main" r:embed="rId2">
                  <p14:trim st="2914" end="6771.6666"/>
                </p14:media>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54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17" name="Picture 16">
            <a:extLst>
              <a:ext uri="{FF2B5EF4-FFF2-40B4-BE49-F238E27FC236}">
                <a16:creationId xmlns:a16="http://schemas.microsoft.com/office/drawing/2014/main" id="{155D40CE-25E4-81B9-0D3B-AD175B5CCA7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91849" y="138683"/>
            <a:ext cx="1064854" cy="609536"/>
          </a:xfrm>
          <a:prstGeom prst="rect">
            <a:avLst/>
          </a:prstGeom>
        </p:spPr>
      </p:pic>
      <p:sp>
        <p:nvSpPr>
          <p:cNvPr id="2" name="Google Shape;901;p37">
            <a:extLst>
              <a:ext uri="{FF2B5EF4-FFF2-40B4-BE49-F238E27FC236}">
                <a16:creationId xmlns:a16="http://schemas.microsoft.com/office/drawing/2014/main" id="{1EBADECB-B19B-4C5F-8E34-CE75022C8690}"/>
              </a:ext>
            </a:extLst>
          </p:cNvPr>
          <p:cNvSpPr txBox="1">
            <a:spLocks/>
          </p:cNvSpPr>
          <p:nvPr/>
        </p:nvSpPr>
        <p:spPr>
          <a:xfrm>
            <a:off x="832150" y="0"/>
            <a:ext cx="733462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2800" b="1" dirty="0" err="1">
                <a:latin typeface="AvantGarde" panose="00000400000000000000" pitchFamily="2" charset="0"/>
                <a:ea typeface="AvantGarde" panose="00000400000000000000" pitchFamily="2" charset="0"/>
                <a:cs typeface="AvantGarde" panose="00000400000000000000" pitchFamily="2" charset="0"/>
              </a:rPr>
              <a:t>Để</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gội</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đầu</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đúng</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cách</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em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thực</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hiện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theo</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các</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bước</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sau</a:t>
            </a:r>
            <a:endParaRPr lang="en-US" sz="2800" b="1" dirty="0">
              <a:latin typeface="AvantGarde" panose="00000400000000000000" pitchFamily="2" charset="0"/>
              <a:ea typeface="AvantGarde" panose="00000400000000000000" pitchFamily="2" charset="0"/>
              <a:cs typeface="AvantGarde" panose="00000400000000000000" pitchFamily="2" charset="0"/>
            </a:endParaRPr>
          </a:p>
        </p:txBody>
      </p:sp>
      <p:pic>
        <p:nvPicPr>
          <p:cNvPr id="4" name="Picture 3">
            <a:extLst>
              <a:ext uri="{FF2B5EF4-FFF2-40B4-BE49-F238E27FC236}">
                <a16:creationId xmlns:a16="http://schemas.microsoft.com/office/drawing/2014/main" id="{35A86E56-130E-8CC5-8224-549A62C6B1F9}"/>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l="10952" t="3223" r="4149" b="4160"/>
          <a:stretch/>
        </p:blipFill>
        <p:spPr>
          <a:xfrm>
            <a:off x="91850" y="1393025"/>
            <a:ext cx="1251428" cy="1238493"/>
          </a:xfrm>
          <a:prstGeom prst="ellipse">
            <a:avLst/>
          </a:prstGeom>
        </p:spPr>
      </p:pic>
      <p:sp>
        <p:nvSpPr>
          <p:cNvPr id="5" name="Google Shape;901;p37">
            <a:extLst>
              <a:ext uri="{FF2B5EF4-FFF2-40B4-BE49-F238E27FC236}">
                <a16:creationId xmlns:a16="http://schemas.microsoft.com/office/drawing/2014/main" id="{1B889518-E0E4-9B5A-5C71-571A86C97577}"/>
              </a:ext>
            </a:extLst>
          </p:cNvPr>
          <p:cNvSpPr txBox="1">
            <a:spLocks/>
          </p:cNvSpPr>
          <p:nvPr/>
        </p:nvSpPr>
        <p:spPr>
          <a:xfrm>
            <a:off x="772794" y="1946051"/>
            <a:ext cx="3587450" cy="424935"/>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2400" dirty="0">
                <a:latin typeface="AvantGarde" panose="00000400000000000000" pitchFamily="2" charset="0"/>
                <a:ea typeface="AvantGarde" panose="00000400000000000000" pitchFamily="2" charset="0"/>
                <a:cs typeface="AvantGarde" panose="00000400000000000000" pitchFamily="2" charset="0"/>
              </a:rPr>
              <a:t>1. </a:t>
            </a:r>
            <a:r>
              <a:rPr lang="en-US" sz="2400" dirty="0" err="1">
                <a:latin typeface="AvantGarde" panose="00000400000000000000" pitchFamily="2" charset="0"/>
                <a:ea typeface="AvantGarde" panose="00000400000000000000" pitchFamily="2" charset="0"/>
                <a:cs typeface="AvantGarde" panose="00000400000000000000" pitchFamily="2" charset="0"/>
              </a:rPr>
              <a:t>Làm</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ướt</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tóc</a:t>
            </a:r>
            <a:endParaRPr lang="en-US" sz="2400" dirty="0">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a:extLst>
              <a:ext uri="{FF2B5EF4-FFF2-40B4-BE49-F238E27FC236}">
                <a16:creationId xmlns:a16="http://schemas.microsoft.com/office/drawing/2014/main" id="{FFCEFD0F-EC74-0773-042F-62BC05B27980}"/>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rcRect l="1878" t="2510" r="4537" b="3701"/>
          <a:stretch/>
        </p:blipFill>
        <p:spPr>
          <a:xfrm>
            <a:off x="4049525" y="1410300"/>
            <a:ext cx="1230759" cy="1221218"/>
          </a:xfrm>
          <a:prstGeom prst="ellipse">
            <a:avLst/>
          </a:prstGeom>
        </p:spPr>
      </p:pic>
      <p:sp>
        <p:nvSpPr>
          <p:cNvPr id="8" name="Google Shape;901;p37">
            <a:extLst>
              <a:ext uri="{FF2B5EF4-FFF2-40B4-BE49-F238E27FC236}">
                <a16:creationId xmlns:a16="http://schemas.microsoft.com/office/drawing/2014/main" id="{60ED7E31-87AA-6556-0AF3-C0F7DCD18727}"/>
              </a:ext>
            </a:extLst>
          </p:cNvPr>
          <p:cNvSpPr txBox="1">
            <a:spLocks/>
          </p:cNvSpPr>
          <p:nvPr/>
        </p:nvSpPr>
        <p:spPr>
          <a:xfrm>
            <a:off x="5526487" y="2282032"/>
            <a:ext cx="3587450" cy="424935"/>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dirty="0">
                <a:latin typeface="AvantGarde" panose="00000400000000000000" pitchFamily="2" charset="0"/>
                <a:ea typeface="AvantGarde" panose="00000400000000000000" pitchFamily="2" charset="0"/>
                <a:cs typeface="AvantGarde" panose="00000400000000000000" pitchFamily="2" charset="0"/>
              </a:rPr>
              <a:t>2. Cho </a:t>
            </a:r>
            <a:r>
              <a:rPr lang="en-US" sz="2400" dirty="0" err="1">
                <a:latin typeface="AvantGarde" panose="00000400000000000000" pitchFamily="2" charset="0"/>
                <a:ea typeface="AvantGarde" panose="00000400000000000000" pitchFamily="2" charset="0"/>
                <a:cs typeface="AvantGarde" panose="00000400000000000000" pitchFamily="2" charset="0"/>
              </a:rPr>
              <a:t>dầu</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gội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ra</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tay</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rồi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xoa</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đều</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lên</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tóc</a:t>
            </a:r>
            <a:endParaRPr lang="en-US" sz="2400" dirty="0">
              <a:latin typeface="AvantGarde" panose="00000400000000000000" pitchFamily="2" charset="0"/>
              <a:ea typeface="AvantGarde" panose="00000400000000000000" pitchFamily="2" charset="0"/>
              <a:cs typeface="AvantGarde" panose="00000400000000000000" pitchFamily="2" charset="0"/>
            </a:endParaRPr>
          </a:p>
        </p:txBody>
      </p:sp>
      <p:pic>
        <p:nvPicPr>
          <p:cNvPr id="10" name="Picture 9">
            <a:extLst>
              <a:ext uri="{FF2B5EF4-FFF2-40B4-BE49-F238E27FC236}">
                <a16:creationId xmlns:a16="http://schemas.microsoft.com/office/drawing/2014/main" id="{21FBA692-2A39-1406-40AA-FED16494762D}"/>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Lst>
          </a:blip>
          <a:srcRect l="1739" t="7438" r="5418" b="3706"/>
          <a:stretch/>
        </p:blipFill>
        <p:spPr>
          <a:xfrm>
            <a:off x="77550" y="2803325"/>
            <a:ext cx="1280028" cy="1256994"/>
          </a:xfrm>
          <a:prstGeom prst="ellipse">
            <a:avLst/>
          </a:prstGeom>
        </p:spPr>
      </p:pic>
      <p:sp>
        <p:nvSpPr>
          <p:cNvPr id="11" name="Google Shape;901;p37">
            <a:extLst>
              <a:ext uri="{FF2B5EF4-FFF2-40B4-BE49-F238E27FC236}">
                <a16:creationId xmlns:a16="http://schemas.microsoft.com/office/drawing/2014/main" id="{21B32816-13D3-F46A-1675-9C2FC8813A01}"/>
              </a:ext>
            </a:extLst>
          </p:cNvPr>
          <p:cNvSpPr txBox="1">
            <a:spLocks/>
          </p:cNvSpPr>
          <p:nvPr/>
        </p:nvSpPr>
        <p:spPr>
          <a:xfrm>
            <a:off x="1275024" y="3464440"/>
            <a:ext cx="2879203" cy="424935"/>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dirty="0">
                <a:latin typeface="AvantGarde" panose="00000400000000000000" pitchFamily="2" charset="0"/>
                <a:ea typeface="AvantGarde" panose="00000400000000000000" pitchFamily="2" charset="0"/>
                <a:cs typeface="AvantGarde" panose="00000400000000000000" pitchFamily="2" charset="0"/>
              </a:rPr>
              <a:t>3. </a:t>
            </a:r>
            <a:r>
              <a:rPr lang="en-US" sz="2400" dirty="0" err="1">
                <a:latin typeface="AvantGarde" panose="00000400000000000000" pitchFamily="2" charset="0"/>
                <a:ea typeface="AvantGarde" panose="00000400000000000000" pitchFamily="2" charset="0"/>
                <a:cs typeface="AvantGarde" panose="00000400000000000000" pitchFamily="2" charset="0"/>
              </a:rPr>
              <a:t>Gãi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đầu</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với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dầu</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gội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thật</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sạch</a:t>
            </a:r>
            <a:endParaRPr lang="en-US" sz="2400" dirty="0">
              <a:latin typeface="AvantGarde" panose="00000400000000000000" pitchFamily="2" charset="0"/>
              <a:ea typeface="AvantGarde" panose="00000400000000000000" pitchFamily="2" charset="0"/>
              <a:cs typeface="AvantGarde" panose="00000400000000000000" pitchFamily="2" charset="0"/>
            </a:endParaRPr>
          </a:p>
        </p:txBody>
      </p:sp>
      <p:pic>
        <p:nvPicPr>
          <p:cNvPr id="13" name="Picture 12">
            <a:extLst>
              <a:ext uri="{FF2B5EF4-FFF2-40B4-BE49-F238E27FC236}">
                <a16:creationId xmlns:a16="http://schemas.microsoft.com/office/drawing/2014/main" id="{1BE080B1-4842-434B-330C-C23A1895C62F}"/>
              </a:ext>
            </a:extLst>
          </p:cNvPr>
          <p:cNvPicPr>
            <a:picLocks noChangeAspect="1"/>
          </p:cNvPicPr>
          <p:nvPr/>
        </p:nvPicPr>
        <p:blipFill rotWithShape="1">
          <a:blip r:embed="rId11">
            <a:extLst>
              <a:ext uri="{BEBA8EAE-BF5A-486C-A8C5-ECC9F3942E4B}">
                <a14:imgProps xmlns:a14="http://schemas.microsoft.com/office/drawing/2010/main">
                  <a14:imgLayer r:embed="rId12">
                    <a14:imgEffect>
                      <a14:sharpenSoften amount="50000"/>
                    </a14:imgEffect>
                    <a14:imgEffect>
                      <a14:brightnessContrast contrast="20000"/>
                    </a14:imgEffect>
                  </a14:imgLayer>
                </a14:imgProps>
              </a:ext>
            </a:extLst>
          </a:blip>
          <a:srcRect l="3626" t="3289" r="5248" b="4700"/>
          <a:stretch/>
        </p:blipFill>
        <p:spPr>
          <a:xfrm>
            <a:off x="4154227" y="2866460"/>
            <a:ext cx="1230759" cy="1199442"/>
          </a:xfrm>
          <a:prstGeom prst="ellipse">
            <a:avLst/>
          </a:prstGeom>
        </p:spPr>
      </p:pic>
      <p:sp>
        <p:nvSpPr>
          <p:cNvPr id="14" name="Google Shape;901;p37">
            <a:extLst>
              <a:ext uri="{FF2B5EF4-FFF2-40B4-BE49-F238E27FC236}">
                <a16:creationId xmlns:a16="http://schemas.microsoft.com/office/drawing/2014/main" id="{DE542D78-7914-6632-7795-892C802B175A}"/>
              </a:ext>
            </a:extLst>
          </p:cNvPr>
          <p:cNvSpPr txBox="1">
            <a:spLocks/>
          </p:cNvSpPr>
          <p:nvPr/>
        </p:nvSpPr>
        <p:spPr>
          <a:xfrm>
            <a:off x="5573975" y="3464440"/>
            <a:ext cx="3492475" cy="424935"/>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dirty="0">
                <a:latin typeface="AvantGarde" panose="00000400000000000000" pitchFamily="2" charset="0"/>
                <a:ea typeface="AvantGarde" panose="00000400000000000000" pitchFamily="2" charset="0"/>
                <a:cs typeface="AvantGarde" panose="00000400000000000000" pitchFamily="2" charset="0"/>
              </a:rPr>
              <a:t>4. </a:t>
            </a:r>
            <a:r>
              <a:rPr lang="en-US" sz="2400" dirty="0" err="1">
                <a:latin typeface="AvantGarde" panose="00000400000000000000" pitchFamily="2" charset="0"/>
                <a:ea typeface="AvantGarde" panose="00000400000000000000" pitchFamily="2" charset="0"/>
                <a:cs typeface="AvantGarde" panose="00000400000000000000" pitchFamily="2" charset="0"/>
              </a:rPr>
              <a:t>Làm</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sạch</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dầu</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gội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với</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nước</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sạch</a:t>
            </a:r>
            <a:endParaRPr lang="en-US" sz="2400" dirty="0">
              <a:latin typeface="AvantGarde" panose="00000400000000000000" pitchFamily="2" charset="0"/>
              <a:ea typeface="AvantGarde" panose="00000400000000000000" pitchFamily="2" charset="0"/>
              <a:cs typeface="AvantGarde" panose="00000400000000000000" pitchFamily="2" charset="0"/>
            </a:endParaRPr>
          </a:p>
        </p:txBody>
      </p:sp>
      <p:pic>
        <p:nvPicPr>
          <p:cNvPr id="19" name="Picture 18">
            <a:extLst>
              <a:ext uri="{FF2B5EF4-FFF2-40B4-BE49-F238E27FC236}">
                <a16:creationId xmlns:a16="http://schemas.microsoft.com/office/drawing/2014/main" id="{11962080-1F98-93EA-42CE-B5FF1F82CC81}"/>
              </a:ext>
            </a:extLst>
          </p:cNvPr>
          <p:cNvPicPr>
            <a:picLocks noChangeAspect="1"/>
          </p:cNvPicPr>
          <p:nvPr/>
        </p:nvPicPr>
        <p:blipFill rotWithShape="1">
          <a:blip r:embed="rId13">
            <a:extLst>
              <a:ext uri="{BEBA8EAE-BF5A-486C-A8C5-ECC9F3942E4B}">
                <a14:imgProps xmlns:a14="http://schemas.microsoft.com/office/drawing/2010/main">
                  <a14:imgLayer r:embed="rId14">
                    <a14:imgEffect>
                      <a14:sharpenSoften amount="50000"/>
                    </a14:imgEffect>
                    <a14:imgEffect>
                      <a14:brightnessContrast contrast="20000"/>
                    </a14:imgEffect>
                  </a14:imgLayer>
                </a14:imgProps>
              </a:ext>
            </a:extLst>
          </a:blip>
          <a:srcRect l="1311" r="4653" b="2507"/>
          <a:stretch/>
        </p:blipFill>
        <p:spPr>
          <a:xfrm>
            <a:off x="2299706" y="3847032"/>
            <a:ext cx="1280028" cy="1270880"/>
          </a:xfrm>
          <a:prstGeom prst="ellipse">
            <a:avLst/>
          </a:prstGeom>
        </p:spPr>
      </p:pic>
      <p:sp>
        <p:nvSpPr>
          <p:cNvPr id="20" name="Google Shape;901;p37">
            <a:extLst>
              <a:ext uri="{FF2B5EF4-FFF2-40B4-BE49-F238E27FC236}">
                <a16:creationId xmlns:a16="http://schemas.microsoft.com/office/drawing/2014/main" id="{BB5070EE-50FB-412B-6FAB-CCC37051669E}"/>
              </a:ext>
            </a:extLst>
          </p:cNvPr>
          <p:cNvSpPr txBox="1">
            <a:spLocks/>
          </p:cNvSpPr>
          <p:nvPr/>
        </p:nvSpPr>
        <p:spPr>
          <a:xfrm>
            <a:off x="3744835" y="4407526"/>
            <a:ext cx="2879203" cy="424935"/>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dirty="0">
                <a:latin typeface="AvantGarde" panose="00000400000000000000" pitchFamily="2" charset="0"/>
                <a:ea typeface="AvantGarde" panose="00000400000000000000" pitchFamily="2" charset="0"/>
                <a:cs typeface="AvantGarde" panose="00000400000000000000" pitchFamily="2" charset="0"/>
              </a:rPr>
              <a:t>5. </a:t>
            </a:r>
            <a:r>
              <a:rPr lang="en-US" sz="2400" dirty="0" err="1">
                <a:latin typeface="AvantGarde" panose="00000400000000000000" pitchFamily="2" charset="0"/>
                <a:ea typeface="AvantGarde" panose="00000400000000000000" pitchFamily="2" charset="0"/>
                <a:cs typeface="AvantGarde" panose="00000400000000000000" pitchFamily="2" charset="0"/>
              </a:rPr>
              <a:t>Làm</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khô</a:t>
            </a:r>
            <a:r>
              <a:rPr lang="en-US" sz="2400" dirty="0">
                <a:latin typeface="AvantGarde" panose="00000400000000000000" pitchFamily="2" charset="0"/>
                <a:ea typeface="AvantGarde" panose="00000400000000000000" pitchFamily="2" charset="0"/>
                <a:cs typeface="AvantGarde" panose="00000400000000000000" pitchFamily="2" charset="0"/>
              </a:rPr>
              <a:t> </a:t>
            </a:r>
            <a:r>
              <a:rPr lang="en-US" sz="2400" dirty="0" err="1">
                <a:latin typeface="AvantGarde" panose="00000400000000000000" pitchFamily="2" charset="0"/>
                <a:ea typeface="AvantGarde" panose="00000400000000000000" pitchFamily="2" charset="0"/>
                <a:cs typeface="AvantGarde" panose="00000400000000000000" pitchFamily="2" charset="0"/>
              </a:rPr>
              <a:t>tóc</a:t>
            </a:r>
            <a:endParaRPr lang="en-US" sz="2400"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54686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14"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44" name="Google Shape;544;p42"/>
          <p:cNvSpPr/>
          <p:nvPr/>
        </p:nvSpPr>
        <p:spPr>
          <a:xfrm>
            <a:off x="7627924" y="362038"/>
            <a:ext cx="946703" cy="447569"/>
          </a:xfrm>
          <a:custGeom>
            <a:avLst/>
            <a:gdLst/>
            <a:ahLst/>
            <a:cxnLst/>
            <a:rect l="l" t="t" r="r" b="b"/>
            <a:pathLst>
              <a:path w="7312" h="3457" extrusionOk="0">
                <a:moveTo>
                  <a:pt x="2903" y="1"/>
                </a:moveTo>
                <a:cubicBezTo>
                  <a:pt x="765" y="18"/>
                  <a:pt x="30" y="2845"/>
                  <a:pt x="0" y="2966"/>
                </a:cubicBezTo>
                <a:lnTo>
                  <a:pt x="974" y="3212"/>
                </a:lnTo>
                <a:cubicBezTo>
                  <a:pt x="980" y="3189"/>
                  <a:pt x="1549" y="1017"/>
                  <a:pt x="2910" y="1006"/>
                </a:cubicBezTo>
                <a:cubicBezTo>
                  <a:pt x="2915" y="1006"/>
                  <a:pt x="2920" y="1006"/>
                  <a:pt x="2925" y="1006"/>
                </a:cubicBezTo>
                <a:cubicBezTo>
                  <a:pt x="3602" y="1006"/>
                  <a:pt x="3964" y="1414"/>
                  <a:pt x="4496" y="2075"/>
                </a:cubicBezTo>
                <a:cubicBezTo>
                  <a:pt x="4998" y="2700"/>
                  <a:pt x="5604" y="3456"/>
                  <a:pt x="6697" y="3456"/>
                </a:cubicBezTo>
                <a:cubicBezTo>
                  <a:pt x="6887" y="3456"/>
                  <a:pt x="7091" y="3434"/>
                  <a:pt x="7311" y="3384"/>
                </a:cubicBezTo>
                <a:lnTo>
                  <a:pt x="7089" y="2404"/>
                </a:lnTo>
                <a:cubicBezTo>
                  <a:pt x="6946" y="2437"/>
                  <a:pt x="6817" y="2453"/>
                  <a:pt x="6698" y="2453"/>
                </a:cubicBezTo>
                <a:cubicBezTo>
                  <a:pt x="6118" y="2453"/>
                  <a:pt x="5785" y="2077"/>
                  <a:pt x="5278" y="1446"/>
                </a:cubicBezTo>
                <a:cubicBezTo>
                  <a:pt x="4761" y="802"/>
                  <a:pt x="4118" y="1"/>
                  <a:pt x="29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2"/>
          <p:cNvSpPr/>
          <p:nvPr/>
        </p:nvSpPr>
        <p:spPr>
          <a:xfrm>
            <a:off x="7832747" y="794458"/>
            <a:ext cx="342325" cy="626105"/>
          </a:xfrm>
          <a:custGeom>
            <a:avLst/>
            <a:gdLst/>
            <a:ahLst/>
            <a:cxnLst/>
            <a:rect l="l" t="t" r="r" b="b"/>
            <a:pathLst>
              <a:path w="2644" h="4836" extrusionOk="0">
                <a:moveTo>
                  <a:pt x="2422" y="0"/>
                </a:moveTo>
                <a:lnTo>
                  <a:pt x="1421" y="84"/>
                </a:lnTo>
                <a:cubicBezTo>
                  <a:pt x="1424" y="109"/>
                  <a:pt x="1607" y="2519"/>
                  <a:pt x="0" y="4126"/>
                </a:cubicBezTo>
                <a:lnTo>
                  <a:pt x="711" y="4836"/>
                </a:lnTo>
                <a:cubicBezTo>
                  <a:pt x="2643" y="2903"/>
                  <a:pt x="2432" y="118"/>
                  <a:pt x="24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2"/>
          <p:cNvSpPr/>
          <p:nvPr/>
        </p:nvSpPr>
        <p:spPr>
          <a:xfrm>
            <a:off x="7470100" y="496813"/>
            <a:ext cx="481379" cy="438636"/>
          </a:xfrm>
          <a:custGeom>
            <a:avLst/>
            <a:gdLst/>
            <a:ahLst/>
            <a:cxnLst/>
            <a:rect l="l" t="t" r="r" b="b"/>
            <a:pathLst>
              <a:path w="3718" h="3388" extrusionOk="0">
                <a:moveTo>
                  <a:pt x="1859" y="0"/>
                </a:moveTo>
                <a:cubicBezTo>
                  <a:pt x="1426" y="0"/>
                  <a:pt x="993" y="166"/>
                  <a:pt x="662" y="496"/>
                </a:cubicBezTo>
                <a:cubicBezTo>
                  <a:pt x="1" y="1158"/>
                  <a:pt x="1" y="2230"/>
                  <a:pt x="662" y="2891"/>
                </a:cubicBezTo>
                <a:cubicBezTo>
                  <a:pt x="993" y="3222"/>
                  <a:pt x="1426" y="3387"/>
                  <a:pt x="1859" y="3387"/>
                </a:cubicBezTo>
                <a:cubicBezTo>
                  <a:pt x="2292" y="3387"/>
                  <a:pt x="2726" y="3222"/>
                  <a:pt x="3056" y="2891"/>
                </a:cubicBezTo>
                <a:cubicBezTo>
                  <a:pt x="3718" y="2230"/>
                  <a:pt x="3718" y="1158"/>
                  <a:pt x="3056" y="496"/>
                </a:cubicBezTo>
                <a:cubicBezTo>
                  <a:pt x="2726" y="166"/>
                  <a:pt x="229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2"/>
          <p:cNvSpPr/>
          <p:nvPr/>
        </p:nvSpPr>
        <p:spPr>
          <a:xfrm>
            <a:off x="8232425" y="860151"/>
            <a:ext cx="735821" cy="603886"/>
          </a:xfrm>
          <a:custGeom>
            <a:avLst/>
            <a:gdLst/>
            <a:ahLst/>
            <a:cxnLst/>
            <a:rect l="l" t="t" r="r" b="b"/>
            <a:pathLst>
              <a:path w="8513" h="6987" extrusionOk="0">
                <a:moveTo>
                  <a:pt x="982" y="0"/>
                </a:moveTo>
                <a:lnTo>
                  <a:pt x="1" y="117"/>
                </a:lnTo>
                <a:cubicBezTo>
                  <a:pt x="15" y="244"/>
                  <a:pt x="397" y="3212"/>
                  <a:pt x="3237" y="3995"/>
                </a:cubicBezTo>
                <a:cubicBezTo>
                  <a:pt x="3430" y="4049"/>
                  <a:pt x="3618" y="4099"/>
                  <a:pt x="3800" y="4149"/>
                </a:cubicBezTo>
                <a:cubicBezTo>
                  <a:pt x="5968" y="4734"/>
                  <a:pt x="7057" y="5028"/>
                  <a:pt x="7555" y="6986"/>
                </a:cubicBezTo>
                <a:lnTo>
                  <a:pt x="8513" y="6742"/>
                </a:lnTo>
                <a:cubicBezTo>
                  <a:pt x="7872" y="4225"/>
                  <a:pt x="6272" y="3793"/>
                  <a:pt x="4057" y="3194"/>
                </a:cubicBezTo>
                <a:cubicBezTo>
                  <a:pt x="3877" y="3146"/>
                  <a:pt x="3692" y="3096"/>
                  <a:pt x="3499" y="3043"/>
                </a:cubicBezTo>
                <a:cubicBezTo>
                  <a:pt x="1308" y="2438"/>
                  <a:pt x="994" y="100"/>
                  <a:pt x="9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2"/>
          <p:cNvSpPr/>
          <p:nvPr/>
        </p:nvSpPr>
        <p:spPr>
          <a:xfrm>
            <a:off x="8475225" y="1030846"/>
            <a:ext cx="287915" cy="287898"/>
          </a:xfrm>
          <a:custGeom>
            <a:avLst/>
            <a:gdLst/>
            <a:ahLst/>
            <a:cxnLst/>
            <a:rect l="l" t="t" r="r" b="b"/>
            <a:pathLst>
              <a:path w="3331" h="3331" extrusionOk="0">
                <a:moveTo>
                  <a:pt x="1665" y="1"/>
                </a:moveTo>
                <a:cubicBezTo>
                  <a:pt x="746" y="1"/>
                  <a:pt x="0" y="746"/>
                  <a:pt x="0" y="1666"/>
                </a:cubicBezTo>
                <a:cubicBezTo>
                  <a:pt x="0" y="2585"/>
                  <a:pt x="746" y="3331"/>
                  <a:pt x="1665" y="3331"/>
                </a:cubicBezTo>
                <a:cubicBezTo>
                  <a:pt x="2586" y="3331"/>
                  <a:pt x="3330" y="2585"/>
                  <a:pt x="3330" y="1666"/>
                </a:cubicBezTo>
                <a:cubicBezTo>
                  <a:pt x="3330" y="746"/>
                  <a:pt x="2586" y="1"/>
                  <a:pt x="16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2"/>
          <p:cNvSpPr/>
          <p:nvPr/>
        </p:nvSpPr>
        <p:spPr>
          <a:xfrm rot="3600017">
            <a:off x="974244" y="660037"/>
            <a:ext cx="436553" cy="400227"/>
          </a:xfrm>
          <a:custGeom>
            <a:avLst/>
            <a:gdLst/>
            <a:ahLst/>
            <a:cxnLst/>
            <a:rect l="l" t="t" r="r" b="b"/>
            <a:pathLst>
              <a:path w="4074" h="3735" extrusionOk="0">
                <a:moveTo>
                  <a:pt x="3075" y="0"/>
                </a:moveTo>
                <a:cubicBezTo>
                  <a:pt x="2920" y="1428"/>
                  <a:pt x="804" y="2498"/>
                  <a:pt x="1" y="2790"/>
                </a:cubicBezTo>
                <a:lnTo>
                  <a:pt x="343" y="3734"/>
                </a:lnTo>
                <a:cubicBezTo>
                  <a:pt x="485" y="3683"/>
                  <a:pt x="3818" y="2451"/>
                  <a:pt x="4073" y="108"/>
                </a:cubicBezTo>
                <a:lnTo>
                  <a:pt x="30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2"/>
          <p:cNvSpPr/>
          <p:nvPr/>
        </p:nvSpPr>
        <p:spPr>
          <a:xfrm rot="3600017">
            <a:off x="441037" y="180414"/>
            <a:ext cx="617861" cy="1080667"/>
          </a:xfrm>
          <a:custGeom>
            <a:avLst/>
            <a:gdLst/>
            <a:ahLst/>
            <a:cxnLst/>
            <a:rect l="l" t="t" r="r" b="b"/>
            <a:pathLst>
              <a:path w="5766" h="10085" extrusionOk="0">
                <a:moveTo>
                  <a:pt x="2105" y="0"/>
                </a:moveTo>
                <a:lnTo>
                  <a:pt x="1429" y="332"/>
                </a:lnTo>
                <a:lnTo>
                  <a:pt x="2035" y="1569"/>
                </a:lnTo>
                <a:lnTo>
                  <a:pt x="236" y="2257"/>
                </a:lnTo>
                <a:lnTo>
                  <a:pt x="1561" y="3582"/>
                </a:lnTo>
                <a:lnTo>
                  <a:pt x="1" y="4566"/>
                </a:lnTo>
                <a:lnTo>
                  <a:pt x="1577" y="5724"/>
                </a:lnTo>
                <a:lnTo>
                  <a:pt x="361" y="7527"/>
                </a:lnTo>
                <a:lnTo>
                  <a:pt x="2583" y="7924"/>
                </a:lnTo>
                <a:lnTo>
                  <a:pt x="2896" y="10084"/>
                </a:lnTo>
                <a:lnTo>
                  <a:pt x="4804" y="9202"/>
                </a:lnTo>
                <a:lnTo>
                  <a:pt x="5084" y="9795"/>
                </a:lnTo>
                <a:lnTo>
                  <a:pt x="5766" y="9474"/>
                </a:lnTo>
                <a:lnTo>
                  <a:pt x="5167" y="8204"/>
                </a:lnTo>
                <a:lnTo>
                  <a:pt x="3496" y="8976"/>
                </a:lnTo>
                <a:lnTo>
                  <a:pt x="3250" y="7279"/>
                </a:lnTo>
                <a:lnTo>
                  <a:pt x="1632" y="6990"/>
                </a:lnTo>
                <a:lnTo>
                  <a:pt x="2607" y="5545"/>
                </a:lnTo>
                <a:lnTo>
                  <a:pt x="1339" y="4613"/>
                </a:lnTo>
                <a:lnTo>
                  <a:pt x="2760" y="3717"/>
                </a:lnTo>
                <a:lnTo>
                  <a:pt x="1590" y="2546"/>
                </a:lnTo>
                <a:lnTo>
                  <a:pt x="3074" y="1978"/>
                </a:lnTo>
                <a:lnTo>
                  <a:pt x="21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2"/>
          <p:cNvSpPr/>
          <p:nvPr/>
        </p:nvSpPr>
        <p:spPr>
          <a:xfrm rot="3600017">
            <a:off x="251795" y="680128"/>
            <a:ext cx="519492" cy="519385"/>
          </a:xfrm>
          <a:custGeom>
            <a:avLst/>
            <a:gdLst/>
            <a:ahLst/>
            <a:cxnLst/>
            <a:rect l="l" t="t" r="r" b="b"/>
            <a:pathLst>
              <a:path w="4848" h="4847" extrusionOk="0">
                <a:moveTo>
                  <a:pt x="3608" y="0"/>
                </a:moveTo>
                <a:lnTo>
                  <a:pt x="1" y="3608"/>
                </a:lnTo>
                <a:lnTo>
                  <a:pt x="1240" y="4846"/>
                </a:lnTo>
                <a:lnTo>
                  <a:pt x="4847" y="1238"/>
                </a:lnTo>
                <a:lnTo>
                  <a:pt x="36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2"/>
          <p:cNvSpPr/>
          <p:nvPr/>
        </p:nvSpPr>
        <p:spPr>
          <a:xfrm>
            <a:off x="7741814" y="4646687"/>
            <a:ext cx="981221" cy="377522"/>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2"/>
          <p:cNvSpPr/>
          <p:nvPr/>
        </p:nvSpPr>
        <p:spPr>
          <a:xfrm>
            <a:off x="7967433" y="4562510"/>
            <a:ext cx="349090" cy="360990"/>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2"/>
          <p:cNvSpPr/>
          <p:nvPr/>
        </p:nvSpPr>
        <p:spPr>
          <a:xfrm>
            <a:off x="7146167" y="4357809"/>
            <a:ext cx="778142" cy="492577"/>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2"/>
          <p:cNvSpPr/>
          <p:nvPr/>
        </p:nvSpPr>
        <p:spPr>
          <a:xfrm>
            <a:off x="7341397" y="4277686"/>
            <a:ext cx="400420" cy="400342"/>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Nếu không muốn bị Rụng tóc khi gội đầu nên xem hết video Bs chia sẽ!">
            <a:hlinkClick r:id="" action="ppaction://media"/>
            <a:extLst>
              <a:ext uri="{FF2B5EF4-FFF2-40B4-BE49-F238E27FC236}">
                <a16:creationId xmlns:a16="http://schemas.microsoft.com/office/drawing/2014/main" id="{949CC865-DFA7-0E7B-76C2-0F7CB4DF4DA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73941" y="103699"/>
            <a:ext cx="2770065" cy="4920510"/>
          </a:xfrm>
          <a:prstGeom prst="rect">
            <a:avLst/>
          </a:prstGeom>
        </p:spPr>
      </p:pic>
      <p:sp>
        <p:nvSpPr>
          <p:cNvPr id="15" name="Google Shape;901;p37">
            <a:extLst>
              <a:ext uri="{FF2B5EF4-FFF2-40B4-BE49-F238E27FC236}">
                <a16:creationId xmlns:a16="http://schemas.microsoft.com/office/drawing/2014/main" id="{67E44A6E-B5C2-03F8-6CF9-BB56295A441F}"/>
              </a:ext>
            </a:extLst>
          </p:cNvPr>
          <p:cNvSpPr txBox="1">
            <a:spLocks/>
          </p:cNvSpPr>
          <p:nvPr/>
        </p:nvSpPr>
        <p:spPr>
          <a:xfrm>
            <a:off x="3093719" y="1752915"/>
            <a:ext cx="733462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2800" b="1" dirty="0" err="1">
                <a:latin typeface="AvantGarde" panose="00000400000000000000" pitchFamily="2" charset="0"/>
                <a:ea typeface="AvantGarde" panose="00000400000000000000" pitchFamily="2" charset="0"/>
                <a:cs typeface="AvantGarde" panose="00000400000000000000" pitchFamily="2" charset="0"/>
              </a:rPr>
              <a:t>Những</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điều</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em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cần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tránh</a:t>
            </a:r>
            <a:r>
              <a:rPr lang="en-US" sz="2800" b="1" dirty="0">
                <a:latin typeface="AvantGarde" panose="00000400000000000000" pitchFamily="2" charset="0"/>
                <a:ea typeface="AvantGarde" panose="00000400000000000000" pitchFamily="2" charset="0"/>
                <a:cs typeface="AvantGarde" panose="00000400000000000000" pitchFamily="2" charset="0"/>
              </a:rPr>
              <a:t> </a:t>
            </a:r>
          </a:p>
          <a:p>
            <a:pPr algn="ctr"/>
            <a:r>
              <a:rPr lang="en-US" sz="2800" b="1" dirty="0" err="1">
                <a:latin typeface="AvantGarde" panose="00000400000000000000" pitchFamily="2" charset="0"/>
                <a:ea typeface="AvantGarde" panose="00000400000000000000" pitchFamily="2" charset="0"/>
                <a:cs typeface="AvantGarde" panose="00000400000000000000" pitchFamily="2" charset="0"/>
              </a:rPr>
              <a:t>khi</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gội</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đầu</a:t>
            </a:r>
            <a:r>
              <a:rPr lang="en-US" sz="28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3074" name="Picture 2" descr="Mitos atau Fakta, Jarang Keramas Menyebabkan Infeksi Kulit Kepala?">
            <a:extLst>
              <a:ext uri="{FF2B5EF4-FFF2-40B4-BE49-F238E27FC236}">
                <a16:creationId xmlns:a16="http://schemas.microsoft.com/office/drawing/2014/main" id="{A8C99CCD-2971-2D39-2986-6216DDDC32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48" y="3722062"/>
            <a:ext cx="1515482" cy="12730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75"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1452830" y="1514694"/>
            <a:ext cx="7810038"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4000" b="1" dirty="0" err="1">
                <a:latin typeface="AvantGarde" panose="00000400000000000000" pitchFamily="2" charset="0"/>
                <a:ea typeface="AvantGarde" panose="00000400000000000000" pitchFamily="2" charset="0"/>
                <a:cs typeface="AvantGarde" panose="00000400000000000000" pitchFamily="2" charset="0"/>
              </a:rPr>
              <a:t>HĐ</a:t>
            </a:r>
            <a:r>
              <a:rPr lang="en-US" sz="4000" b="1" dirty="0">
                <a:latin typeface="AvantGarde" panose="00000400000000000000" pitchFamily="2" charset="0"/>
                <a:ea typeface="AvantGarde" panose="00000400000000000000" pitchFamily="2" charset="0"/>
                <a:cs typeface="AvantGarde" panose="00000400000000000000" pitchFamily="2" charset="0"/>
              </a:rPr>
              <a:t> 3. </a:t>
            </a:r>
            <a:r>
              <a:rPr lang="en-US" sz="4000" b="1" dirty="0" err="1">
                <a:latin typeface="AvantGarde" panose="00000400000000000000" pitchFamily="2" charset="0"/>
                <a:ea typeface="AvantGarde" panose="00000400000000000000" pitchFamily="2" charset="0"/>
                <a:cs typeface="AvantGarde" panose="00000400000000000000" pitchFamily="2" charset="0"/>
              </a:rPr>
              <a:t>Em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tắm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đúng</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cách</a:t>
            </a:r>
            <a:endParaRPr lang="en-US" sz="4000" b="1" dirty="0">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F562EA16-68BF-5D4D-254F-C0EDB35BC1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8278" y="457349"/>
            <a:ext cx="1064854" cy="609536"/>
          </a:xfrm>
          <a:prstGeom prst="rect">
            <a:avLst/>
          </a:prstGeom>
        </p:spPr>
      </p:pic>
    </p:spTree>
    <p:extLst>
      <p:ext uri="{BB962C8B-B14F-4D97-AF65-F5344CB8AC3E}">
        <p14:creationId xmlns:p14="http://schemas.microsoft.com/office/powerpoint/2010/main" val="1061082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2" name="Google Shape;562;p43"/>
          <p:cNvSpPr/>
          <p:nvPr/>
        </p:nvSpPr>
        <p:spPr>
          <a:xfrm>
            <a:off x="522273" y="3847000"/>
            <a:ext cx="1147431" cy="550357"/>
          </a:xfrm>
          <a:custGeom>
            <a:avLst/>
            <a:gdLst/>
            <a:ahLst/>
            <a:cxnLst/>
            <a:rect l="l" t="t" r="r" b="b"/>
            <a:pathLst>
              <a:path w="9313" h="4467" extrusionOk="0">
                <a:moveTo>
                  <a:pt x="866" y="0"/>
                </a:moveTo>
                <a:lnTo>
                  <a:pt x="0" y="509"/>
                </a:lnTo>
                <a:cubicBezTo>
                  <a:pt x="802" y="1872"/>
                  <a:pt x="1950" y="3223"/>
                  <a:pt x="4366" y="3223"/>
                </a:cubicBezTo>
                <a:cubicBezTo>
                  <a:pt x="4640" y="3223"/>
                  <a:pt x="4929" y="3206"/>
                  <a:pt x="5236" y="3170"/>
                </a:cubicBezTo>
                <a:cubicBezTo>
                  <a:pt x="5665" y="3119"/>
                  <a:pt x="6031" y="3095"/>
                  <a:pt x="6343" y="3095"/>
                </a:cubicBezTo>
                <a:cubicBezTo>
                  <a:pt x="7825" y="3095"/>
                  <a:pt x="8108" y="3639"/>
                  <a:pt x="8348" y="4467"/>
                </a:cubicBezTo>
                <a:lnTo>
                  <a:pt x="9312" y="4188"/>
                </a:lnTo>
                <a:cubicBezTo>
                  <a:pt x="9130" y="3559"/>
                  <a:pt x="8843" y="2861"/>
                  <a:pt x="8093" y="2454"/>
                </a:cubicBezTo>
                <a:cubicBezTo>
                  <a:pt x="7644" y="2210"/>
                  <a:pt x="7078" y="2092"/>
                  <a:pt x="6327" y="2092"/>
                </a:cubicBezTo>
                <a:cubicBezTo>
                  <a:pt x="5969" y="2092"/>
                  <a:pt x="5568" y="2119"/>
                  <a:pt x="5117" y="2172"/>
                </a:cubicBezTo>
                <a:cubicBezTo>
                  <a:pt x="4850" y="2204"/>
                  <a:pt x="4599" y="2219"/>
                  <a:pt x="4363" y="2219"/>
                </a:cubicBezTo>
                <a:cubicBezTo>
                  <a:pt x="2567" y="2219"/>
                  <a:pt x="1647" y="1328"/>
                  <a:pt x="8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3"/>
          <p:cNvSpPr/>
          <p:nvPr/>
        </p:nvSpPr>
        <p:spPr>
          <a:xfrm>
            <a:off x="660758" y="3920676"/>
            <a:ext cx="458085" cy="417295"/>
          </a:xfrm>
          <a:custGeom>
            <a:avLst/>
            <a:gdLst/>
            <a:ahLst/>
            <a:cxnLst/>
            <a:rect l="l" t="t" r="r" b="b"/>
            <a:pathLst>
              <a:path w="3718" h="3387" extrusionOk="0">
                <a:moveTo>
                  <a:pt x="1859" y="1"/>
                </a:moveTo>
                <a:cubicBezTo>
                  <a:pt x="1426" y="1"/>
                  <a:pt x="992" y="166"/>
                  <a:pt x="661" y="496"/>
                </a:cubicBezTo>
                <a:cubicBezTo>
                  <a:pt x="0" y="1158"/>
                  <a:pt x="0" y="2229"/>
                  <a:pt x="661" y="2891"/>
                </a:cubicBezTo>
                <a:cubicBezTo>
                  <a:pt x="992" y="3221"/>
                  <a:pt x="1426" y="3387"/>
                  <a:pt x="1859" y="3387"/>
                </a:cubicBezTo>
                <a:cubicBezTo>
                  <a:pt x="2292" y="3387"/>
                  <a:pt x="2726" y="3221"/>
                  <a:pt x="3057" y="2891"/>
                </a:cubicBezTo>
                <a:cubicBezTo>
                  <a:pt x="3718" y="2229"/>
                  <a:pt x="3718" y="1158"/>
                  <a:pt x="3057" y="496"/>
                </a:cubicBezTo>
                <a:cubicBezTo>
                  <a:pt x="2726" y="166"/>
                  <a:pt x="2292" y="1"/>
                  <a:pt x="18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3"/>
          <p:cNvSpPr/>
          <p:nvPr/>
        </p:nvSpPr>
        <p:spPr>
          <a:xfrm rot="3066593">
            <a:off x="8069064" y="677864"/>
            <a:ext cx="846967" cy="727745"/>
          </a:xfrm>
          <a:custGeom>
            <a:avLst/>
            <a:gdLst/>
            <a:ahLst/>
            <a:cxnLst/>
            <a:rect l="l" t="t" r="r" b="b"/>
            <a:pathLst>
              <a:path w="9530" h="8189" extrusionOk="0">
                <a:moveTo>
                  <a:pt x="9009" y="0"/>
                </a:moveTo>
                <a:cubicBezTo>
                  <a:pt x="8276" y="454"/>
                  <a:pt x="7356" y="484"/>
                  <a:pt x="6291" y="519"/>
                </a:cubicBezTo>
                <a:cubicBezTo>
                  <a:pt x="5200" y="555"/>
                  <a:pt x="3963" y="596"/>
                  <a:pt x="2714" y="1132"/>
                </a:cubicBezTo>
                <a:cubicBezTo>
                  <a:pt x="1519" y="1647"/>
                  <a:pt x="701" y="2738"/>
                  <a:pt x="351" y="4289"/>
                </a:cubicBezTo>
                <a:cubicBezTo>
                  <a:pt x="1" y="5830"/>
                  <a:pt x="189" y="7393"/>
                  <a:pt x="332" y="8188"/>
                </a:cubicBezTo>
                <a:lnTo>
                  <a:pt x="1304" y="8013"/>
                </a:lnTo>
                <a:cubicBezTo>
                  <a:pt x="904" y="5787"/>
                  <a:pt x="1134" y="2887"/>
                  <a:pt x="3104" y="2040"/>
                </a:cubicBezTo>
                <a:cubicBezTo>
                  <a:pt x="4183" y="1577"/>
                  <a:pt x="5271" y="1541"/>
                  <a:pt x="6324" y="1507"/>
                </a:cubicBezTo>
                <a:cubicBezTo>
                  <a:pt x="7480" y="1469"/>
                  <a:pt x="8571" y="1433"/>
                  <a:pt x="9529" y="840"/>
                </a:cubicBezTo>
                <a:lnTo>
                  <a:pt x="90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3"/>
          <p:cNvSpPr/>
          <p:nvPr/>
        </p:nvSpPr>
        <p:spPr>
          <a:xfrm rot="3066593">
            <a:off x="8362756" y="533843"/>
            <a:ext cx="296038" cy="296110"/>
          </a:xfrm>
          <a:custGeom>
            <a:avLst/>
            <a:gdLst/>
            <a:ahLst/>
            <a:cxnLst/>
            <a:rect l="l" t="t" r="r" b="b"/>
            <a:pathLst>
              <a:path w="3331" h="3332" extrusionOk="0">
                <a:moveTo>
                  <a:pt x="1666" y="0"/>
                </a:moveTo>
                <a:cubicBezTo>
                  <a:pt x="746" y="0"/>
                  <a:pt x="1" y="746"/>
                  <a:pt x="1" y="1665"/>
                </a:cubicBezTo>
                <a:cubicBezTo>
                  <a:pt x="1" y="2586"/>
                  <a:pt x="746" y="3331"/>
                  <a:pt x="1666" y="3331"/>
                </a:cubicBezTo>
                <a:cubicBezTo>
                  <a:pt x="2585" y="3331"/>
                  <a:pt x="3331" y="2586"/>
                  <a:pt x="3331" y="1665"/>
                </a:cubicBezTo>
                <a:cubicBezTo>
                  <a:pt x="3331" y="746"/>
                  <a:pt x="2585" y="0"/>
                  <a:pt x="16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3"/>
          <p:cNvSpPr/>
          <p:nvPr/>
        </p:nvSpPr>
        <p:spPr>
          <a:xfrm>
            <a:off x="8023237" y="4556683"/>
            <a:ext cx="935275" cy="442264"/>
          </a:xfrm>
          <a:custGeom>
            <a:avLst/>
            <a:gdLst/>
            <a:ahLst/>
            <a:cxnLst/>
            <a:rect l="l" t="t" r="r" b="b"/>
            <a:pathLst>
              <a:path w="7190" h="3400" extrusionOk="0">
                <a:moveTo>
                  <a:pt x="6586" y="1"/>
                </a:moveTo>
                <a:cubicBezTo>
                  <a:pt x="5511" y="1"/>
                  <a:pt x="4915" y="745"/>
                  <a:pt x="4420" y="1360"/>
                </a:cubicBezTo>
                <a:cubicBezTo>
                  <a:pt x="3898" y="2011"/>
                  <a:pt x="3542" y="2411"/>
                  <a:pt x="2875" y="2411"/>
                </a:cubicBezTo>
                <a:lnTo>
                  <a:pt x="2861" y="2411"/>
                </a:lnTo>
                <a:cubicBezTo>
                  <a:pt x="1523" y="2401"/>
                  <a:pt x="964" y="264"/>
                  <a:pt x="958" y="242"/>
                </a:cubicBezTo>
                <a:lnTo>
                  <a:pt x="533" y="350"/>
                </a:lnTo>
                <a:lnTo>
                  <a:pt x="533" y="350"/>
                </a:lnTo>
                <a:lnTo>
                  <a:pt x="0" y="484"/>
                </a:lnTo>
                <a:cubicBezTo>
                  <a:pt x="30" y="602"/>
                  <a:pt x="752" y="3383"/>
                  <a:pt x="2854" y="3399"/>
                </a:cubicBezTo>
                <a:lnTo>
                  <a:pt x="2875" y="3399"/>
                </a:lnTo>
                <a:cubicBezTo>
                  <a:pt x="4050" y="3399"/>
                  <a:pt x="4683" y="2611"/>
                  <a:pt x="5191" y="1978"/>
                </a:cubicBezTo>
                <a:cubicBezTo>
                  <a:pt x="5689" y="1357"/>
                  <a:pt x="6017" y="988"/>
                  <a:pt x="6587" y="988"/>
                </a:cubicBezTo>
                <a:cubicBezTo>
                  <a:pt x="6704" y="988"/>
                  <a:pt x="6831" y="1004"/>
                  <a:pt x="6972" y="1036"/>
                </a:cubicBezTo>
                <a:lnTo>
                  <a:pt x="7190" y="72"/>
                </a:lnTo>
                <a:cubicBezTo>
                  <a:pt x="6973" y="23"/>
                  <a:pt x="6772" y="1"/>
                  <a:pt x="65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3"/>
          <p:cNvSpPr/>
          <p:nvPr/>
        </p:nvSpPr>
        <p:spPr>
          <a:xfrm>
            <a:off x="8225638" y="3953127"/>
            <a:ext cx="338208" cy="618649"/>
          </a:xfrm>
          <a:custGeom>
            <a:avLst/>
            <a:gdLst/>
            <a:ahLst/>
            <a:cxnLst/>
            <a:rect l="l" t="t" r="r" b="b"/>
            <a:pathLst>
              <a:path w="2600" h="4756" extrusionOk="0">
                <a:moveTo>
                  <a:pt x="1397" y="4672"/>
                </a:moveTo>
                <a:lnTo>
                  <a:pt x="1397" y="4672"/>
                </a:lnTo>
                <a:lnTo>
                  <a:pt x="1397" y="4672"/>
                </a:lnTo>
                <a:cubicBezTo>
                  <a:pt x="1397" y="4672"/>
                  <a:pt x="1397" y="4672"/>
                  <a:pt x="1397" y="4672"/>
                </a:cubicBezTo>
                <a:lnTo>
                  <a:pt x="1397" y="4672"/>
                </a:lnTo>
                <a:lnTo>
                  <a:pt x="1397" y="4672"/>
                </a:lnTo>
                <a:close/>
                <a:moveTo>
                  <a:pt x="1397" y="4672"/>
                </a:moveTo>
                <a:cubicBezTo>
                  <a:pt x="1397" y="4673"/>
                  <a:pt x="1397" y="4673"/>
                  <a:pt x="1397" y="4673"/>
                </a:cubicBezTo>
                <a:lnTo>
                  <a:pt x="1889" y="4714"/>
                </a:lnTo>
                <a:lnTo>
                  <a:pt x="1397" y="4672"/>
                </a:lnTo>
                <a:close/>
                <a:moveTo>
                  <a:pt x="699" y="0"/>
                </a:moveTo>
                <a:lnTo>
                  <a:pt x="0" y="698"/>
                </a:lnTo>
                <a:cubicBezTo>
                  <a:pt x="1558" y="2256"/>
                  <a:pt x="1402" y="4611"/>
                  <a:pt x="1397" y="4672"/>
                </a:cubicBezTo>
                <a:lnTo>
                  <a:pt x="1397" y="4672"/>
                </a:lnTo>
                <a:lnTo>
                  <a:pt x="2382" y="4755"/>
                </a:lnTo>
                <a:cubicBezTo>
                  <a:pt x="2391" y="4639"/>
                  <a:pt x="2599" y="1901"/>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3"/>
          <p:cNvSpPr/>
          <p:nvPr/>
        </p:nvSpPr>
        <p:spPr>
          <a:xfrm>
            <a:off x="7811079" y="4397339"/>
            <a:ext cx="620091" cy="620079"/>
          </a:xfrm>
          <a:custGeom>
            <a:avLst/>
            <a:gdLst/>
            <a:ahLst/>
            <a:cxnLst/>
            <a:rect l="l" t="t" r="r" b="b"/>
            <a:pathLst>
              <a:path w="4767" h="4767" extrusionOk="0">
                <a:moveTo>
                  <a:pt x="1219" y="0"/>
                </a:moveTo>
                <a:lnTo>
                  <a:pt x="0" y="1219"/>
                </a:lnTo>
                <a:lnTo>
                  <a:pt x="3548" y="4766"/>
                </a:lnTo>
                <a:lnTo>
                  <a:pt x="4767" y="3548"/>
                </a:lnTo>
                <a:lnTo>
                  <a:pt x="12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 name="Picture 10">
            <a:extLst>
              <a:ext uri="{FF2B5EF4-FFF2-40B4-BE49-F238E27FC236}">
                <a16:creationId xmlns:a16="http://schemas.microsoft.com/office/drawing/2014/main" id="{1059207B-DFB2-0A9E-B70A-358E47B99FA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303636" y="1661903"/>
            <a:ext cx="8355243" cy="2088811"/>
          </a:xfrm>
          <a:prstGeom prst="rect">
            <a:avLst/>
          </a:prstGeom>
        </p:spPr>
      </p:pic>
      <p:sp>
        <p:nvSpPr>
          <p:cNvPr id="12" name="Google Shape;901;p37">
            <a:extLst>
              <a:ext uri="{FF2B5EF4-FFF2-40B4-BE49-F238E27FC236}">
                <a16:creationId xmlns:a16="http://schemas.microsoft.com/office/drawing/2014/main" id="{B0CD1735-9554-0CD4-1246-CDF62BC40FD9}"/>
              </a:ext>
            </a:extLst>
          </p:cNvPr>
          <p:cNvSpPr txBox="1">
            <a:spLocks/>
          </p:cNvSpPr>
          <p:nvPr/>
        </p:nvSpPr>
        <p:spPr>
          <a:xfrm>
            <a:off x="848841" y="359239"/>
            <a:ext cx="7810038"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200" b="1" dirty="0">
                <a:latin typeface="AvantGarde" panose="00000400000000000000" pitchFamily="2" charset="0"/>
                <a:ea typeface="AvantGarde" panose="00000400000000000000" pitchFamily="2" charset="0"/>
                <a:cs typeface="AvantGarde" panose="00000400000000000000" pitchFamily="2" charset="0"/>
              </a:rPr>
              <a:t>Quan </a:t>
            </a:r>
            <a:r>
              <a:rPr lang="en-US" sz="3200" b="1" dirty="0" err="1">
                <a:latin typeface="AvantGarde" panose="00000400000000000000" pitchFamily="2" charset="0"/>
                <a:ea typeface="AvantGarde" panose="00000400000000000000" pitchFamily="2" charset="0"/>
                <a:cs typeface="AvantGarde" panose="00000400000000000000" pitchFamily="2" charset="0"/>
              </a:rPr>
              <a:t>sát</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tranh</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và</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nêu</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các</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bước</a:t>
            </a:r>
            <a:r>
              <a:rPr lang="en-US" sz="3200" b="1" dirty="0">
                <a:latin typeface="AvantGarde" panose="00000400000000000000" pitchFamily="2" charset="0"/>
                <a:ea typeface="AvantGarde" panose="00000400000000000000" pitchFamily="2" charset="0"/>
                <a:cs typeface="AvantGarde" panose="00000400000000000000" pitchFamily="2" charset="0"/>
              </a:rPr>
              <a:t> </a:t>
            </a:r>
          </a:p>
          <a:p>
            <a:pPr algn="ctr"/>
            <a:r>
              <a:rPr lang="en-US" sz="3200" b="1" dirty="0" err="1">
                <a:latin typeface="AvantGarde" panose="00000400000000000000" pitchFamily="2" charset="0"/>
                <a:ea typeface="AvantGarde" panose="00000400000000000000" pitchFamily="2" charset="0"/>
                <a:cs typeface="AvantGarde" panose="00000400000000000000" pitchFamily="2" charset="0"/>
              </a:rPr>
              <a:t>tắm</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rửa</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đúng</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cách</a:t>
            </a:r>
            <a:r>
              <a:rPr lang="en-US" sz="3200" b="1"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4" name="[hanhtrangso.nxbgd.vn] Video_ Hướng dẫn các bước tắm đúng cách_HTS">
            <a:hlinkClick r:id="" action="ppaction://media"/>
            <a:extLst>
              <a:ext uri="{FF2B5EF4-FFF2-40B4-BE49-F238E27FC236}">
                <a16:creationId xmlns:a16="http://schemas.microsoft.com/office/drawing/2014/main" id="{34093456-438D-E623-3182-AE2AC77E7FA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721" y="6362"/>
            <a:ext cx="9083372" cy="5130776"/>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pic>
        <p:nvPicPr>
          <p:cNvPr id="9218" name="Picture 2" descr="Premium Vector | Happy children in bathtub">
            <a:extLst>
              <a:ext uri="{FF2B5EF4-FFF2-40B4-BE49-F238E27FC236}">
                <a16:creationId xmlns:a16="http://schemas.microsoft.com/office/drawing/2014/main" id="{DA49A01E-AE76-FCDB-DBB2-490B6798C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41" y="743277"/>
            <a:ext cx="4156057" cy="3545263"/>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901;p37">
            <a:extLst>
              <a:ext uri="{FF2B5EF4-FFF2-40B4-BE49-F238E27FC236}">
                <a16:creationId xmlns:a16="http://schemas.microsoft.com/office/drawing/2014/main" id="{3B765EF5-E4C9-9B0C-A4BB-0F8C359B3B9A}"/>
              </a:ext>
            </a:extLst>
          </p:cNvPr>
          <p:cNvSpPr txBox="1">
            <a:spLocks/>
          </p:cNvSpPr>
          <p:nvPr/>
        </p:nvSpPr>
        <p:spPr>
          <a:xfrm>
            <a:off x="4077368" y="2422115"/>
            <a:ext cx="5011591"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600" b="1" dirty="0" err="1">
                <a:latin typeface="AvantGarde" panose="00000400000000000000" pitchFamily="2" charset="0"/>
                <a:ea typeface="AvantGarde" panose="00000400000000000000" pitchFamily="2" charset="0"/>
                <a:cs typeface="AvantGarde" panose="00000400000000000000" pitchFamily="2" charset="0"/>
              </a:rPr>
              <a:t>Để</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cơ</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thể</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luôn</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sạch</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sẽ</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và</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khoẻ</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mạnh</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em</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cần</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tắm</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gội</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đúng</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cách</a:t>
            </a:r>
            <a:r>
              <a:rPr lang="en-US" sz="36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5" name="Picture 4">
            <a:extLst>
              <a:ext uri="{FF2B5EF4-FFF2-40B4-BE49-F238E27FC236}">
                <a16:creationId xmlns:a16="http://schemas.microsoft.com/office/drawing/2014/main" id="{208B1173-746D-DC1F-25BD-FC0F592A886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78035" y="355068"/>
            <a:ext cx="1064854" cy="60953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1962175" y="1661276"/>
            <a:ext cx="656008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7200" b="1" dirty="0" err="1">
                <a:latin typeface="AvantGarde" panose="00000400000000000000" pitchFamily="2" charset="0"/>
                <a:ea typeface="AvantGarde" panose="00000400000000000000" pitchFamily="2" charset="0"/>
                <a:cs typeface="AvantGarde" panose="00000400000000000000" pitchFamily="2" charset="0"/>
              </a:rPr>
              <a:t>LUYỆN</a:t>
            </a:r>
            <a:r>
              <a:rPr lang="en-US" sz="7200" b="1" dirty="0">
                <a:latin typeface="AvantGarde" panose="00000400000000000000" pitchFamily="2" charset="0"/>
                <a:ea typeface="AvantGarde" panose="00000400000000000000" pitchFamily="2" charset="0"/>
                <a:cs typeface="AvantGarde" panose="00000400000000000000" pitchFamily="2" charset="0"/>
              </a:rPr>
              <a:t> </a:t>
            </a:r>
            <a:r>
              <a:rPr lang="en-US" sz="7200" b="1" dirty="0" err="1">
                <a:latin typeface="AvantGarde" panose="00000400000000000000" pitchFamily="2" charset="0"/>
                <a:ea typeface="AvantGarde" panose="00000400000000000000" pitchFamily="2" charset="0"/>
                <a:cs typeface="AvantGarde" panose="00000400000000000000" pitchFamily="2" charset="0"/>
              </a:rPr>
              <a:t>TẬP</a:t>
            </a:r>
            <a:endParaRPr lang="en-US" sz="7200" b="1" dirty="0">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A9B68C70-BABD-D0B4-2CB5-3B06D26E5D8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665164" y="439804"/>
            <a:ext cx="1215188" cy="568984"/>
          </a:xfrm>
          <a:prstGeom prst="rect">
            <a:avLst/>
          </a:prstGeom>
        </p:spPr>
      </p:pic>
    </p:spTree>
    <p:extLst>
      <p:ext uri="{BB962C8B-B14F-4D97-AF65-F5344CB8AC3E}">
        <p14:creationId xmlns:p14="http://schemas.microsoft.com/office/powerpoint/2010/main" val="3572984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pic>
        <p:nvPicPr>
          <p:cNvPr id="4" name="Picture 3">
            <a:extLst>
              <a:ext uri="{FF2B5EF4-FFF2-40B4-BE49-F238E27FC236}">
                <a16:creationId xmlns:a16="http://schemas.microsoft.com/office/drawing/2014/main" id="{EE82776D-34B7-924A-D80B-F6460007AF1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574857" y="391951"/>
            <a:ext cx="1215188" cy="568984"/>
          </a:xfrm>
          <a:prstGeom prst="rect">
            <a:avLst/>
          </a:prstGeom>
        </p:spPr>
      </p:pic>
      <p:pic>
        <p:nvPicPr>
          <p:cNvPr id="6" name="Picture 5">
            <a:extLst>
              <a:ext uri="{FF2B5EF4-FFF2-40B4-BE49-F238E27FC236}">
                <a16:creationId xmlns:a16="http://schemas.microsoft.com/office/drawing/2014/main" id="{BD9C09E6-FC46-9860-08BF-9BCB6A991615}"/>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279205" y="1738199"/>
            <a:ext cx="8379674" cy="2795716"/>
          </a:xfrm>
          <a:prstGeom prst="rect">
            <a:avLst/>
          </a:prstGeom>
        </p:spPr>
      </p:pic>
      <p:sp>
        <p:nvSpPr>
          <p:cNvPr id="7" name="Google Shape;901;p37">
            <a:extLst>
              <a:ext uri="{FF2B5EF4-FFF2-40B4-BE49-F238E27FC236}">
                <a16:creationId xmlns:a16="http://schemas.microsoft.com/office/drawing/2014/main" id="{EA0BD9DA-986D-D3DB-FA4E-5A9E5349A121}"/>
              </a:ext>
            </a:extLst>
          </p:cNvPr>
          <p:cNvSpPr txBox="1">
            <a:spLocks/>
          </p:cNvSpPr>
          <p:nvPr/>
        </p:nvSpPr>
        <p:spPr>
          <a:xfrm>
            <a:off x="379412" y="1065075"/>
            <a:ext cx="8658879" cy="56898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2400" b="1" dirty="0" err="1">
                <a:latin typeface="AvantGarde" panose="00000400000000000000" pitchFamily="2" charset="0"/>
                <a:ea typeface="AvantGarde" panose="00000400000000000000" pitchFamily="2" charset="0"/>
                <a:cs typeface="AvantGarde" panose="00000400000000000000" pitchFamily="2" charset="0"/>
              </a:rPr>
              <a:t>Bạn</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nào</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đã</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biết</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giữ</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gìn</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cơ</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thể</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sạch</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sẽ</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Vì</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sao</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em</a:t>
            </a:r>
            <a:r>
              <a:rPr lang="en-US" sz="2400" b="1" dirty="0">
                <a:latin typeface="AvantGarde" panose="00000400000000000000" pitchFamily="2" charset="0"/>
                <a:ea typeface="AvantGarde" panose="00000400000000000000" pitchFamily="2" charset="0"/>
                <a:cs typeface="AvantGarde" panose="00000400000000000000" pitchFamily="2" charset="0"/>
              </a:rPr>
              <a:t> </a:t>
            </a:r>
            <a:r>
              <a:rPr lang="en-US" sz="2400" b="1" dirty="0" err="1">
                <a:latin typeface="AvantGarde" panose="00000400000000000000" pitchFamily="2" charset="0"/>
                <a:ea typeface="AvantGarde" panose="00000400000000000000" pitchFamily="2" charset="0"/>
                <a:cs typeface="AvantGarde" panose="00000400000000000000" pitchFamily="2" charset="0"/>
              </a:rPr>
              <a:t>biết</a:t>
            </a:r>
            <a:r>
              <a:rPr lang="en-US" sz="24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8" name="Picture 2" descr="Free Like and dislike icon free png 19533420 PNG with Transparent Background">
            <a:extLst>
              <a:ext uri="{FF2B5EF4-FFF2-40B4-BE49-F238E27FC236}">
                <a16:creationId xmlns:a16="http://schemas.microsoft.com/office/drawing/2014/main" id="{68FF19C0-6A8B-D134-D26F-0F37154BE34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279205" y="1712327"/>
            <a:ext cx="820144" cy="8594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Free Like and dislike icon free png 19533420 PNG with Transparent Background">
            <a:extLst>
              <a:ext uri="{FF2B5EF4-FFF2-40B4-BE49-F238E27FC236}">
                <a16:creationId xmlns:a16="http://schemas.microsoft.com/office/drawing/2014/main" id="{F4F59CDA-E2A5-F4BA-C0CB-76BED4CD584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4923165" y="1634059"/>
            <a:ext cx="820144" cy="8594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ree Like and dislike icon free png 19533420 PNG with Transparent Background">
            <a:extLst>
              <a:ext uri="{FF2B5EF4-FFF2-40B4-BE49-F238E27FC236}">
                <a16:creationId xmlns:a16="http://schemas.microsoft.com/office/drawing/2014/main" id="{49E4DEAD-4FF7-DCFF-328B-9FCEDF042D0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7654459" y="1500709"/>
            <a:ext cx="820144" cy="8594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Wrong Buzz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4" name="Tieng-ting-www_nhacchuongvui_com.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4" name="Tieng-ti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4" name="Google Shape;901;p37">
            <a:extLst>
              <a:ext uri="{FF2B5EF4-FFF2-40B4-BE49-F238E27FC236}">
                <a16:creationId xmlns:a16="http://schemas.microsoft.com/office/drawing/2014/main" id="{7119BE96-1611-9F10-61D2-5C450EC4B469}"/>
              </a:ext>
            </a:extLst>
          </p:cNvPr>
          <p:cNvSpPr txBox="1">
            <a:spLocks/>
          </p:cNvSpPr>
          <p:nvPr/>
        </p:nvSpPr>
        <p:spPr>
          <a:xfrm>
            <a:off x="4648782" y="2413670"/>
            <a:ext cx="42648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800" b="1" dirty="0" err="1">
                <a:latin typeface="AvantGarde" panose="00000400000000000000" pitchFamily="2" charset="0"/>
                <a:ea typeface="AvantGarde" panose="00000400000000000000" pitchFamily="2" charset="0"/>
                <a:cs typeface="AvantGarde" panose="00000400000000000000" pitchFamily="2" charset="0"/>
              </a:rPr>
              <a:t>Để</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cơ</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thể</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luôn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sạch</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sẽ</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em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cần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tắm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gội</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hằng</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ngày</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luôn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chải</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tóc</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gọn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gàng</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và</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giữ</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vệ</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sinh</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cá</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nhân</a:t>
            </a:r>
            <a:r>
              <a:rPr lang="en-US" sz="28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6" name="Picture 5">
            <a:extLst>
              <a:ext uri="{FF2B5EF4-FFF2-40B4-BE49-F238E27FC236}">
                <a16:creationId xmlns:a16="http://schemas.microsoft.com/office/drawing/2014/main" id="{3520EFE7-67A3-6822-ED43-42034671B1E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094" t="1494" r="1514" b="3476"/>
          <a:stretch/>
        </p:blipFill>
        <p:spPr>
          <a:xfrm>
            <a:off x="85330" y="1543331"/>
            <a:ext cx="4486670" cy="2234832"/>
          </a:xfrm>
          <a:prstGeom prst="roundRect">
            <a:avLst/>
          </a:prstGeom>
        </p:spPr>
      </p:pic>
      <p:pic>
        <p:nvPicPr>
          <p:cNvPr id="7" name="Picture 6">
            <a:extLst>
              <a:ext uri="{FF2B5EF4-FFF2-40B4-BE49-F238E27FC236}">
                <a16:creationId xmlns:a16="http://schemas.microsoft.com/office/drawing/2014/main" id="{6367C2EE-958D-AFFF-1A32-31A365303B7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546936" y="350070"/>
            <a:ext cx="1215188" cy="56898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1962175" y="1661276"/>
            <a:ext cx="656008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7200" b="1" dirty="0" err="1">
                <a:latin typeface="AvantGarde" panose="00000400000000000000" pitchFamily="2" charset="0"/>
                <a:ea typeface="AvantGarde" panose="00000400000000000000" pitchFamily="2" charset="0"/>
                <a:cs typeface="AvantGarde" panose="00000400000000000000" pitchFamily="2" charset="0"/>
              </a:rPr>
              <a:t>VẬN</a:t>
            </a:r>
            <a:r>
              <a:rPr lang="en-US" sz="7200" b="1" dirty="0">
                <a:latin typeface="AvantGarde" panose="00000400000000000000" pitchFamily="2" charset="0"/>
                <a:ea typeface="AvantGarde" panose="00000400000000000000" pitchFamily="2" charset="0"/>
                <a:cs typeface="AvantGarde" panose="00000400000000000000" pitchFamily="2" charset="0"/>
              </a:rPr>
              <a:t> </a:t>
            </a:r>
            <a:r>
              <a:rPr lang="en-US" sz="7200" b="1" dirty="0" err="1">
                <a:latin typeface="AvantGarde" panose="00000400000000000000" pitchFamily="2" charset="0"/>
                <a:ea typeface="AvantGarde" panose="00000400000000000000" pitchFamily="2" charset="0"/>
                <a:cs typeface="AvantGarde" panose="00000400000000000000" pitchFamily="2" charset="0"/>
              </a:rPr>
              <a:t>DỤNG</a:t>
            </a:r>
            <a:endParaRPr lang="en-US" sz="7200"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579309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pic>
        <p:nvPicPr>
          <p:cNvPr id="12290" name="Picture 2" descr="Pin em Moldura infantil">
            <a:extLst>
              <a:ext uri="{FF2B5EF4-FFF2-40B4-BE49-F238E27FC236}">
                <a16:creationId xmlns:a16="http://schemas.microsoft.com/office/drawing/2014/main" id="{09F40657-5527-FD2B-0CAD-C973F263C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9719" y="870281"/>
            <a:ext cx="4044562" cy="4044562"/>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901;p37">
            <a:extLst>
              <a:ext uri="{FF2B5EF4-FFF2-40B4-BE49-F238E27FC236}">
                <a16:creationId xmlns:a16="http://schemas.microsoft.com/office/drawing/2014/main" id="{06E0247A-FFF0-A6E3-5616-4B1831818817}"/>
              </a:ext>
            </a:extLst>
          </p:cNvPr>
          <p:cNvSpPr txBox="1">
            <a:spLocks/>
          </p:cNvSpPr>
          <p:nvPr/>
        </p:nvSpPr>
        <p:spPr>
          <a:xfrm>
            <a:off x="-51076" y="432770"/>
            <a:ext cx="9572625"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r>
              <a:rPr lang="vi-VN" sz="4400" b="0" dirty="0">
                <a:solidFill>
                  <a:schemeClr val="bg2"/>
                </a:solidFill>
                <a:latin typeface="AvantGarde" panose="00000400000000000000" pitchFamily="2" charset="0"/>
                <a:ea typeface="AvantGarde" panose="00000400000000000000" pitchFamily="2" charset="0"/>
                <a:cs typeface="AvantGarde" panose="00000400000000000000" pitchFamily="2" charset="0"/>
              </a:rPr>
              <a:t>Nói lời khuyên với bạn.</a:t>
            </a:r>
            <a:endParaRPr lang="it-IT" sz="4400" b="0" dirty="0">
              <a:solidFill>
                <a:schemeClr val="bg2"/>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y Town: Hair Salon &amp; Beauty Spa Game for Girls:Amazon.co.uk:Appstore for  Android">
            <a:extLst>
              <a:ext uri="{FF2B5EF4-FFF2-40B4-BE49-F238E27FC236}">
                <a16:creationId xmlns:a16="http://schemas.microsoft.com/office/drawing/2014/main" id="{7E5F6912-9D74-AC41-AE29-AC82DDFE19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E70B4C0-40E9-293A-46AA-BE616307DC18}"/>
              </a:ext>
            </a:extLst>
          </p:cNvPr>
          <p:cNvSpPr txBox="1"/>
          <p:nvPr/>
        </p:nvSpPr>
        <p:spPr>
          <a:xfrm>
            <a:off x="3089437" y="669955"/>
            <a:ext cx="4117479" cy="1328023"/>
          </a:xfrm>
          <a:prstGeom prst="roundRect">
            <a:avLst/>
          </a:prstGeom>
          <a:solidFill>
            <a:schemeClr val="accent2">
              <a:lumMod val="10000"/>
              <a:lumOff val="90000"/>
            </a:schemeClr>
          </a:solidFill>
        </p:spPr>
        <p:txBody>
          <a:bodyPr wrap="square" rtlCol="0">
            <a:spAutoFit/>
          </a:bodyPr>
          <a:lstStyle/>
          <a:p>
            <a:pPr algn="ctr"/>
            <a:r>
              <a:rPr lang="en-US" sz="3600" b="1" dirty="0" err="1">
                <a:latin typeface="AvantGarde" panose="00000400000000000000" pitchFamily="2" charset="0"/>
                <a:ea typeface="AvantGarde" panose="00000400000000000000" pitchFamily="2" charset="0"/>
                <a:cs typeface="AvantGarde" panose="00000400000000000000" pitchFamily="2" charset="0"/>
              </a:rPr>
              <a:t>TIỆM</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GỘI</a:t>
            </a:r>
            <a:r>
              <a:rPr lang="en-US" sz="3600" b="1" dirty="0">
                <a:latin typeface="AvantGarde" panose="00000400000000000000" pitchFamily="2" charset="0"/>
                <a:ea typeface="AvantGarde" panose="00000400000000000000" pitchFamily="2" charset="0"/>
                <a:cs typeface="AvantGarde" panose="00000400000000000000" pitchFamily="2" charset="0"/>
              </a:rPr>
              <a:t> </a:t>
            </a:r>
            <a:r>
              <a:rPr lang="en-US" sz="3600" b="1" dirty="0" err="1">
                <a:latin typeface="AvantGarde" panose="00000400000000000000" pitchFamily="2" charset="0"/>
                <a:ea typeface="AvantGarde" panose="00000400000000000000" pitchFamily="2" charset="0"/>
                <a:cs typeface="AvantGarde" panose="00000400000000000000" pitchFamily="2" charset="0"/>
              </a:rPr>
              <a:t>ĐẦU</a:t>
            </a:r>
            <a:endParaRPr lang="en-US" sz="3600" b="1" dirty="0">
              <a:latin typeface="AvantGarde" panose="00000400000000000000" pitchFamily="2" charset="0"/>
              <a:ea typeface="AvantGarde" panose="00000400000000000000" pitchFamily="2" charset="0"/>
              <a:cs typeface="AvantGarde" panose="00000400000000000000" pitchFamily="2" charset="0"/>
            </a:endParaRPr>
          </a:p>
          <a:p>
            <a:pPr algn="ctr"/>
            <a:r>
              <a:rPr lang="en-US" sz="3600" b="1" dirty="0" err="1">
                <a:latin typeface="AvantGarde" panose="00000400000000000000" pitchFamily="2" charset="0"/>
                <a:ea typeface="AvantGarde" panose="00000400000000000000" pitchFamily="2" charset="0"/>
                <a:cs typeface="AvantGarde" panose="00000400000000000000" pitchFamily="2" charset="0"/>
              </a:rPr>
              <a:t>CÔ</a:t>
            </a:r>
            <a:r>
              <a:rPr lang="en-US" sz="3600" b="1" dirty="0">
                <a:latin typeface="AvantGarde" panose="00000400000000000000" pitchFamily="2" charset="0"/>
                <a:ea typeface="AvantGarde" panose="00000400000000000000" pitchFamily="2" charset="0"/>
                <a:cs typeface="AvantGarde" panose="00000400000000000000" pitchFamily="2" charset="0"/>
              </a:rPr>
              <a:t> BA</a:t>
            </a:r>
          </a:p>
        </p:txBody>
      </p:sp>
      <p:pic>
        <p:nvPicPr>
          <p:cNvPr id="4" name="NhacNen_New_mixdown">
            <a:hlinkClick r:id="" action="ppaction://media"/>
            <a:extLst>
              <a:ext uri="{FF2B5EF4-FFF2-40B4-BE49-F238E27FC236}">
                <a16:creationId xmlns:a16="http://schemas.microsoft.com/office/drawing/2014/main" id="{9A0D0D69-C5A0-845C-41F7-17632AD19B3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77402" y="-24165"/>
            <a:ext cx="826467" cy="826467"/>
          </a:xfrm>
          <a:prstGeom prst="rect">
            <a:avLst/>
          </a:prstGeom>
        </p:spPr>
      </p:pic>
    </p:spTree>
    <p:extLst>
      <p:ext uri="{BB962C8B-B14F-4D97-AF65-F5344CB8AC3E}">
        <p14:creationId xmlns:p14="http://schemas.microsoft.com/office/powerpoint/2010/main" val="351716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4390" numSld="6"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8" name="Picture 4" descr="Woman In Cosmetic Shop Beauty Product Girl Choose Shampoo Or Nature Cream  Store Of Organic Eco Korean Face Care Swanky Vector Concept Stock  Illustration - Download Image Now - iStock">
            <a:extLst>
              <a:ext uri="{FF2B5EF4-FFF2-40B4-BE49-F238E27FC236}">
                <a16:creationId xmlns:a16="http://schemas.microsoft.com/office/drawing/2014/main" id="{8BF40153-8E48-7196-7DD2-415B82985A1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0" y="80267"/>
            <a:ext cx="5826437" cy="498296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901;p37">
            <a:extLst>
              <a:ext uri="{FF2B5EF4-FFF2-40B4-BE49-F238E27FC236}">
                <a16:creationId xmlns:a16="http://schemas.microsoft.com/office/drawing/2014/main" id="{F3C0E35C-10D1-5287-FFC5-8978DBDD4894}"/>
              </a:ext>
            </a:extLst>
          </p:cNvPr>
          <p:cNvSpPr txBox="1">
            <a:spLocks/>
          </p:cNvSpPr>
          <p:nvPr/>
        </p:nvSpPr>
        <p:spPr>
          <a:xfrm>
            <a:off x="5092329" y="3478094"/>
            <a:ext cx="3589333"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4000" b="0" dirty="0">
                <a:solidFill>
                  <a:schemeClr val="bg2"/>
                </a:solidFill>
                <a:latin typeface="AvantGarde" panose="00000400000000000000" pitchFamily="2" charset="0"/>
                <a:ea typeface="AvantGarde" panose="00000400000000000000" pitchFamily="2" charset="0"/>
                <a:cs typeface="AvantGarde" panose="00000400000000000000" pitchFamily="2" charset="0"/>
              </a:rPr>
              <a:t>Vì sao em cần tắm gội hằng ngày?</a:t>
            </a:r>
          </a:p>
        </p:txBody>
      </p:sp>
      <p:sp>
        <p:nvSpPr>
          <p:cNvPr id="6" name="Google Shape;901;p37">
            <a:extLst>
              <a:ext uri="{FF2B5EF4-FFF2-40B4-BE49-F238E27FC236}">
                <a16:creationId xmlns:a16="http://schemas.microsoft.com/office/drawing/2014/main" id="{CDAC35ED-C0DE-26FD-D257-E98551157982}"/>
              </a:ext>
            </a:extLst>
          </p:cNvPr>
          <p:cNvSpPr txBox="1">
            <a:spLocks/>
          </p:cNvSpPr>
          <p:nvPr/>
        </p:nvSpPr>
        <p:spPr>
          <a:xfrm>
            <a:off x="479233" y="-223518"/>
            <a:ext cx="5291191"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000" b="0" dirty="0">
                <a:solidFill>
                  <a:schemeClr val="bg2"/>
                </a:solidFill>
                <a:latin typeface="AvantGarde" panose="00000400000000000000" pitchFamily="2" charset="0"/>
                <a:ea typeface="AvantGarde" panose="00000400000000000000" pitchFamily="2" charset="0"/>
                <a:cs typeface="AvantGarde" panose="00000400000000000000" pitchFamily="2" charset="0"/>
              </a:rPr>
              <a:t>Thử thách 1. Mua dầu gội đầu</a:t>
            </a:r>
          </a:p>
        </p:txBody>
      </p:sp>
      <p:pic>
        <p:nvPicPr>
          <p:cNvPr id="16392" name="Picture 8" descr="Sunsilk Shampoo | Conditioner 180 ml | Lazada PH">
            <a:extLst>
              <a:ext uri="{FF2B5EF4-FFF2-40B4-BE49-F238E27FC236}">
                <a16:creationId xmlns:a16="http://schemas.microsoft.com/office/drawing/2014/main" id="{56311785-E524-DBD0-5647-181CD478E3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0668" y="80267"/>
            <a:ext cx="2575252" cy="2575252"/>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descr="Head, massage Icon in Meditation &amp; Spa Icons">
            <a:extLst>
              <a:ext uri="{FF2B5EF4-FFF2-40B4-BE49-F238E27FC236}">
                <a16:creationId xmlns:a16="http://schemas.microsoft.com/office/drawing/2014/main" id="{3950B678-393F-945D-F714-5EBF152C89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17951" y="0"/>
            <a:ext cx="1226049" cy="12260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ình ảnh Ngôi Sao Phim Hoạt Hình Png Bản đồ Miễn Phí, Phim Hoạt Hình Ngôi  Sao, Sao, Những Ngôi Sao Dễ Thương miễn phí tải tập tin PNG PSDComment và  Vector">
            <a:extLst>
              <a:ext uri="{FF2B5EF4-FFF2-40B4-BE49-F238E27FC236}">
                <a16:creationId xmlns:a16="http://schemas.microsoft.com/office/drawing/2014/main" id="{5ABCA52D-B47F-EB9C-5360-BB2316F6671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foregroundMark x1="14844" y1="61250" x2="24844" y2="74844"/>
                        <a14:foregroundMark x1="41563" y1="50313" x2="52188" y2="69531"/>
                        <a14:foregroundMark x1="45156" y1="47969" x2="62500" y2="65313"/>
                        <a14:foregroundMark x1="44844" y1="57969" x2="47500" y2="63438"/>
                        <a14:foregroundMark x1="49375" y1="44844" x2="62969" y2="56406"/>
                        <a14:foregroundMark x1="86875" y1="61875" x2="83594" y2="65625"/>
                        <a14:foregroundMark x1="81094" y1="71719" x2="79375" y2="76406"/>
                        <a14:foregroundMark x1="74219" y1="80156" x2="75469" y2="86250"/>
                        <a14:foregroundMark x1="73594" y1="14219" x2="72656" y2="29219"/>
                      </a14:backgroundRemoval>
                    </a14:imgEffect>
                  </a14:imgLayer>
                </a14:imgProps>
              </a:ext>
              <a:ext uri="{28A0092B-C50C-407E-A947-70E740481C1C}">
                <a14:useLocalDpi xmlns:a14="http://schemas.microsoft.com/office/drawing/2010/main" val="0"/>
              </a:ext>
            </a:extLst>
          </a:blip>
          <a:srcRect/>
          <a:stretch>
            <a:fillRect/>
          </a:stretch>
        </p:blipFill>
        <p:spPr bwMode="auto">
          <a:xfrm>
            <a:off x="7813112" y="1665406"/>
            <a:ext cx="1088754" cy="1088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40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92"/>
                                        </p:tgtEl>
                                        <p:attrNameLst>
                                          <p:attrName>style.visibility</p:attrName>
                                        </p:attrNameLst>
                                      </p:cBhvr>
                                      <p:to>
                                        <p:strVal val="visible"/>
                                      </p:to>
                                    </p:set>
                                    <p:animEffect transition="in" filter="fade">
                                      <p:cBhvr>
                                        <p:cTn id="7" dur="500"/>
                                        <p:tgtEl>
                                          <p:spTgt spid="16392"/>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 name="Google Shape;901;p37">
            <a:extLst>
              <a:ext uri="{FF2B5EF4-FFF2-40B4-BE49-F238E27FC236}">
                <a16:creationId xmlns:a16="http://schemas.microsoft.com/office/drawing/2014/main" id="{CDAC35ED-C0DE-26FD-D257-E98551157982}"/>
              </a:ext>
            </a:extLst>
          </p:cNvPr>
          <p:cNvSpPr txBox="1">
            <a:spLocks/>
          </p:cNvSpPr>
          <p:nvPr/>
        </p:nvSpPr>
        <p:spPr>
          <a:xfrm>
            <a:off x="468959" y="-9348"/>
            <a:ext cx="5291191"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000" b="0" dirty="0">
                <a:solidFill>
                  <a:schemeClr val="bg2"/>
                </a:solidFill>
                <a:latin typeface="AvantGarde" panose="00000400000000000000" pitchFamily="2" charset="0"/>
                <a:ea typeface="AvantGarde" panose="00000400000000000000" pitchFamily="2" charset="0"/>
                <a:cs typeface="AvantGarde" panose="00000400000000000000" pitchFamily="2" charset="0"/>
              </a:rPr>
              <a:t>Thử thách 2. Mua dầu dưỡng tóc</a:t>
            </a:r>
          </a:p>
        </p:txBody>
      </p:sp>
      <p:pic>
        <p:nvPicPr>
          <p:cNvPr id="4" name="Picture 3">
            <a:extLst>
              <a:ext uri="{FF2B5EF4-FFF2-40B4-BE49-F238E27FC236}">
                <a16:creationId xmlns:a16="http://schemas.microsoft.com/office/drawing/2014/main" id="{6AC70E84-2F51-7FF4-2301-B8F81A6E6A1A}"/>
              </a:ext>
            </a:extLst>
          </p:cNvPr>
          <p:cNvPicPr>
            <a:picLocks noChangeAspect="1"/>
          </p:cNvPicPr>
          <p:nvPr/>
        </p:nvPicPr>
        <p:blipFill>
          <a:blip r:embed="rId5"/>
          <a:stretch>
            <a:fillRect/>
          </a:stretch>
        </p:blipFill>
        <p:spPr>
          <a:xfrm>
            <a:off x="233626" y="1071766"/>
            <a:ext cx="3989114" cy="3208411"/>
          </a:xfrm>
          <a:prstGeom prst="rect">
            <a:avLst/>
          </a:prstGeom>
        </p:spPr>
      </p:pic>
      <p:sp>
        <p:nvSpPr>
          <p:cNvPr id="5" name="Google Shape;901;p37">
            <a:extLst>
              <a:ext uri="{FF2B5EF4-FFF2-40B4-BE49-F238E27FC236}">
                <a16:creationId xmlns:a16="http://schemas.microsoft.com/office/drawing/2014/main" id="{D6698655-5999-F624-4CE2-7ABE987D4330}"/>
              </a:ext>
            </a:extLst>
          </p:cNvPr>
          <p:cNvSpPr txBox="1">
            <a:spLocks/>
          </p:cNvSpPr>
          <p:nvPr/>
        </p:nvSpPr>
        <p:spPr>
          <a:xfrm>
            <a:off x="4222740" y="1000235"/>
            <a:ext cx="4852084"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800" dirty="0">
                <a:solidFill>
                  <a:schemeClr val="bg2"/>
                </a:solidFill>
                <a:latin typeface="AvantGarde" panose="00000400000000000000" pitchFamily="2" charset="0"/>
                <a:ea typeface="AvantGarde" panose="00000400000000000000" pitchFamily="2" charset="0"/>
                <a:cs typeface="AvantGarde" panose="00000400000000000000" pitchFamily="2" charset="0"/>
              </a:rPr>
              <a:t>Cách gội đầu nào sau đây là chưa đúng?</a:t>
            </a:r>
          </a:p>
        </p:txBody>
      </p:sp>
      <p:sp>
        <p:nvSpPr>
          <p:cNvPr id="7" name="Google Shape;901;p37">
            <a:extLst>
              <a:ext uri="{FF2B5EF4-FFF2-40B4-BE49-F238E27FC236}">
                <a16:creationId xmlns:a16="http://schemas.microsoft.com/office/drawing/2014/main" id="{52F0C275-5EC8-00E4-A3F9-5DBFA356647A}"/>
              </a:ext>
            </a:extLst>
          </p:cNvPr>
          <p:cNvSpPr txBox="1">
            <a:spLocks/>
          </p:cNvSpPr>
          <p:nvPr/>
        </p:nvSpPr>
        <p:spPr>
          <a:xfrm>
            <a:off x="4291916" y="2129446"/>
            <a:ext cx="4782908" cy="1448366"/>
          </a:xfrm>
          <a:prstGeom prst="roundRect">
            <a:avLst/>
          </a:prstGeom>
          <a:solidFill>
            <a:schemeClr val="accent2">
              <a:lumMod val="10000"/>
              <a:lumOff val="90000"/>
            </a:schemeClr>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800" b="0" dirty="0">
                <a:solidFill>
                  <a:schemeClr val="bg2"/>
                </a:solidFill>
                <a:latin typeface="AvantGarde" panose="00000400000000000000" pitchFamily="2" charset="0"/>
                <a:ea typeface="AvantGarde" panose="00000400000000000000" pitchFamily="2" charset="0"/>
                <a:cs typeface="AvantGarde" panose="00000400000000000000" pitchFamily="2" charset="0"/>
              </a:rPr>
              <a:t>A. Gội đầu bằng móng tay, chà xát mạnh trên da đầu </a:t>
            </a:r>
          </a:p>
        </p:txBody>
      </p:sp>
      <p:sp>
        <p:nvSpPr>
          <p:cNvPr id="8" name="Google Shape;901;p37">
            <a:extLst>
              <a:ext uri="{FF2B5EF4-FFF2-40B4-BE49-F238E27FC236}">
                <a16:creationId xmlns:a16="http://schemas.microsoft.com/office/drawing/2014/main" id="{D0904924-7087-6BB9-64F9-40773E448310}"/>
              </a:ext>
            </a:extLst>
          </p:cNvPr>
          <p:cNvSpPr txBox="1">
            <a:spLocks/>
          </p:cNvSpPr>
          <p:nvPr/>
        </p:nvSpPr>
        <p:spPr>
          <a:xfrm>
            <a:off x="4291916" y="3652187"/>
            <a:ext cx="4782908" cy="1448366"/>
          </a:xfrm>
          <a:prstGeom prst="roundRect">
            <a:avLst/>
          </a:prstGeom>
          <a:solidFill>
            <a:schemeClr val="accent2">
              <a:lumMod val="10000"/>
              <a:lumOff val="90000"/>
            </a:schemeClr>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800" b="0" dirty="0">
                <a:solidFill>
                  <a:schemeClr val="bg2"/>
                </a:solidFill>
                <a:latin typeface="AvantGarde" panose="00000400000000000000" pitchFamily="2" charset="0"/>
                <a:ea typeface="AvantGarde" panose="00000400000000000000" pitchFamily="2" charset="0"/>
                <a:cs typeface="AvantGarde" panose="00000400000000000000" pitchFamily="2" charset="0"/>
              </a:rPr>
              <a:t>B. Gội đầu bằng ngón tay, gãi nhẹ nhàng để làm sạch đầu và tóc</a:t>
            </a:r>
          </a:p>
        </p:txBody>
      </p:sp>
      <p:pic>
        <p:nvPicPr>
          <p:cNvPr id="18434" name="Picture 2" descr="Spa - Free beauty icons">
            <a:extLst>
              <a:ext uri="{FF2B5EF4-FFF2-40B4-BE49-F238E27FC236}">
                <a16:creationId xmlns:a16="http://schemas.microsoft.com/office/drawing/2014/main" id="{FE976E28-E6D4-23DB-1D0F-D567E1664E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76" y="3556843"/>
            <a:ext cx="1431533" cy="14315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мультфильм звезды схеме, звездный клипарт, мультфильм, звезда PNG и  PSD-файл пнг для бесплатной загрузки">
            <a:extLst>
              <a:ext uri="{FF2B5EF4-FFF2-40B4-BE49-F238E27FC236}">
                <a16:creationId xmlns:a16="http://schemas.microsoft.com/office/drawing/2014/main" id="{D8AEC808-44DA-A748-5681-33637F7AAA1A}"/>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30625" y1="27969" x2="29688" y2="31563"/>
                        <a14:foregroundMark x1="26719" y1="35156" x2="24063" y2="40938"/>
                        <a14:foregroundMark x1="63438" y1="17969" x2="61094" y2="23750"/>
                      </a14:backgroundRemoval>
                    </a14:imgEffect>
                  </a14:imgLayer>
                </a14:imgProps>
              </a:ext>
              <a:ext uri="{28A0092B-C50C-407E-A947-70E740481C1C}">
                <a14:useLocalDpi xmlns:a14="http://schemas.microsoft.com/office/drawing/2010/main" val="0"/>
              </a:ext>
            </a:extLst>
          </a:blip>
          <a:srcRect/>
          <a:stretch>
            <a:fillRect/>
          </a:stretch>
        </p:blipFill>
        <p:spPr bwMode="auto">
          <a:xfrm>
            <a:off x="5597304" y="2675971"/>
            <a:ext cx="1193914" cy="119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9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10000"/>
            <a:lumOff val="90000"/>
          </a:schemeClr>
        </a:solidFill>
        <a:effectLst/>
      </p:bgPr>
    </p:bg>
    <p:spTree>
      <p:nvGrpSpPr>
        <p:cNvPr id="1" name=""/>
        <p:cNvGrpSpPr/>
        <p:nvPr/>
      </p:nvGrpSpPr>
      <p:grpSpPr>
        <a:xfrm>
          <a:off x="0" y="0"/>
          <a:ext cx="0" cy="0"/>
          <a:chOff x="0" y="0"/>
          <a:chExt cx="0" cy="0"/>
        </a:xfrm>
      </p:grpSpPr>
      <p:sp>
        <p:nvSpPr>
          <p:cNvPr id="6" name="Google Shape;901;p37">
            <a:extLst>
              <a:ext uri="{FF2B5EF4-FFF2-40B4-BE49-F238E27FC236}">
                <a16:creationId xmlns:a16="http://schemas.microsoft.com/office/drawing/2014/main" id="{CDAC35ED-C0DE-26FD-D257-E98551157982}"/>
              </a:ext>
            </a:extLst>
          </p:cNvPr>
          <p:cNvSpPr txBox="1">
            <a:spLocks/>
          </p:cNvSpPr>
          <p:nvPr/>
        </p:nvSpPr>
        <p:spPr>
          <a:xfrm>
            <a:off x="69176" y="283734"/>
            <a:ext cx="5291191"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000" b="0" dirty="0">
                <a:solidFill>
                  <a:schemeClr val="bg2"/>
                </a:solidFill>
                <a:latin typeface="AvantGarde" panose="00000400000000000000" pitchFamily="2" charset="0"/>
                <a:ea typeface="AvantGarde" panose="00000400000000000000" pitchFamily="2" charset="0"/>
                <a:cs typeface="AvantGarde" panose="00000400000000000000" pitchFamily="2" charset="0"/>
              </a:rPr>
              <a:t>Thử thách 3. Chọn máy sấy tóc</a:t>
            </a:r>
          </a:p>
        </p:txBody>
      </p:sp>
      <p:sp>
        <p:nvSpPr>
          <p:cNvPr id="5" name="Google Shape;901;p37">
            <a:extLst>
              <a:ext uri="{FF2B5EF4-FFF2-40B4-BE49-F238E27FC236}">
                <a16:creationId xmlns:a16="http://schemas.microsoft.com/office/drawing/2014/main" id="{D6698655-5999-F624-4CE2-7ABE987D4330}"/>
              </a:ext>
            </a:extLst>
          </p:cNvPr>
          <p:cNvSpPr txBox="1">
            <a:spLocks/>
          </p:cNvSpPr>
          <p:nvPr/>
        </p:nvSpPr>
        <p:spPr>
          <a:xfrm>
            <a:off x="4202852" y="1000475"/>
            <a:ext cx="4961035" cy="10330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800" dirty="0">
                <a:solidFill>
                  <a:schemeClr val="bg2"/>
                </a:solidFill>
                <a:latin typeface="AvantGarde" panose="00000400000000000000" pitchFamily="2" charset="0"/>
                <a:ea typeface="AvantGarde" panose="00000400000000000000" pitchFamily="2" charset="0"/>
                <a:cs typeface="AvantGarde" panose="00000400000000000000" pitchFamily="2" charset="0"/>
              </a:rPr>
              <a:t>Ý kiến nào sau đây là đúng?</a:t>
            </a:r>
          </a:p>
        </p:txBody>
      </p:sp>
      <p:sp>
        <p:nvSpPr>
          <p:cNvPr id="7" name="Google Shape;901;p37">
            <a:extLst>
              <a:ext uri="{FF2B5EF4-FFF2-40B4-BE49-F238E27FC236}">
                <a16:creationId xmlns:a16="http://schemas.microsoft.com/office/drawing/2014/main" id="{52F0C275-5EC8-00E4-A3F9-5DBFA356647A}"/>
              </a:ext>
            </a:extLst>
          </p:cNvPr>
          <p:cNvSpPr txBox="1">
            <a:spLocks/>
          </p:cNvSpPr>
          <p:nvPr/>
        </p:nvSpPr>
        <p:spPr>
          <a:xfrm>
            <a:off x="4202852" y="3588376"/>
            <a:ext cx="4852084" cy="1448366"/>
          </a:xfrm>
          <a:prstGeom prst="roundRect">
            <a:avLst/>
          </a:prstGeom>
          <a:solidFill>
            <a:schemeClr val="accent2">
              <a:lumMod val="10000"/>
              <a:lumOff val="90000"/>
            </a:schemeClr>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800" b="0" dirty="0">
                <a:solidFill>
                  <a:schemeClr val="bg2"/>
                </a:solidFill>
                <a:latin typeface="AvantGarde" panose="00000400000000000000" pitchFamily="2" charset="0"/>
                <a:ea typeface="AvantGarde" panose="00000400000000000000" pitchFamily="2" charset="0"/>
                <a:cs typeface="AvantGarde" panose="00000400000000000000" pitchFamily="2" charset="0"/>
              </a:rPr>
              <a:t>B. Em nên tắm gội đúng cách và tắm gội mỗi ngày.</a:t>
            </a:r>
          </a:p>
        </p:txBody>
      </p:sp>
      <p:sp>
        <p:nvSpPr>
          <p:cNvPr id="8" name="Google Shape;901;p37">
            <a:extLst>
              <a:ext uri="{FF2B5EF4-FFF2-40B4-BE49-F238E27FC236}">
                <a16:creationId xmlns:a16="http://schemas.microsoft.com/office/drawing/2014/main" id="{D0904924-7087-6BB9-64F9-40773E448310}"/>
              </a:ext>
            </a:extLst>
          </p:cNvPr>
          <p:cNvSpPr txBox="1">
            <a:spLocks/>
          </p:cNvSpPr>
          <p:nvPr/>
        </p:nvSpPr>
        <p:spPr>
          <a:xfrm>
            <a:off x="4202852" y="1941259"/>
            <a:ext cx="4782908" cy="1448366"/>
          </a:xfrm>
          <a:prstGeom prst="roundRect">
            <a:avLst/>
          </a:prstGeom>
          <a:solidFill>
            <a:schemeClr val="accent2">
              <a:lumMod val="10000"/>
              <a:lumOff val="90000"/>
            </a:schemeClr>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2800" b="0" dirty="0">
                <a:solidFill>
                  <a:schemeClr val="bg2"/>
                </a:solidFill>
                <a:latin typeface="AvantGarde" panose="00000400000000000000" pitchFamily="2" charset="0"/>
                <a:ea typeface="AvantGarde" panose="00000400000000000000" pitchFamily="2" charset="0"/>
                <a:cs typeface="AvantGarde" panose="00000400000000000000" pitchFamily="2" charset="0"/>
              </a:rPr>
              <a:t>A. Em chỉ cần tắm gội mỗi tuần 1 lần và không cần đúng cách.</a:t>
            </a:r>
          </a:p>
        </p:txBody>
      </p:sp>
      <p:pic>
        <p:nvPicPr>
          <p:cNvPr id="17410" name="Picture 2" descr="Page 5 | Hair Dryer Cartoon Images - Free Download on Freepik">
            <a:extLst>
              <a:ext uri="{FF2B5EF4-FFF2-40B4-BE49-F238E27FC236}">
                <a16:creationId xmlns:a16="http://schemas.microsoft.com/office/drawing/2014/main" id="{0EE581BA-626F-5668-AFDB-AFAD2EC773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76" y="1516744"/>
            <a:ext cx="4044613" cy="2588614"/>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1E891586-17AE-FD7E-A58C-1467436ABBAB}"/>
              </a:ext>
            </a:extLst>
          </p:cNvPr>
          <p:cNvSpPr/>
          <p:nvPr/>
        </p:nvSpPr>
        <p:spPr>
          <a:xfrm>
            <a:off x="158240" y="2763837"/>
            <a:ext cx="1068512" cy="12515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14" descr="Blue Star Cartoon Clipart - ClipArt Best - ClipArt Best">
            <a:extLst>
              <a:ext uri="{FF2B5EF4-FFF2-40B4-BE49-F238E27FC236}">
                <a16:creationId xmlns:a16="http://schemas.microsoft.com/office/drawing/2014/main" id="{5A2D583D-C845-7DC8-4D6D-AAB389DB30A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711" b="96484" l="1758" r="98828"/>
                    </a14:imgEffect>
                  </a14:imgLayer>
                </a14:imgProps>
              </a:ext>
              <a:ext uri="{28A0092B-C50C-407E-A947-70E740481C1C}">
                <a14:useLocalDpi xmlns:a14="http://schemas.microsoft.com/office/drawing/2010/main" val="0"/>
              </a:ext>
            </a:extLst>
          </a:blip>
          <a:srcRect/>
          <a:stretch>
            <a:fillRect/>
          </a:stretch>
        </p:blipFill>
        <p:spPr bwMode="auto">
          <a:xfrm>
            <a:off x="5459623" y="4330409"/>
            <a:ext cx="729795" cy="729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25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Am-thanh-tra-loi-dung-www_nhacchuongvui_com.wav"/>
                                        </p:tgtEl>
                                      </p:cMediaNode>
                                    </p:audio>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subTnLst>
                                    <p:audio>
                                      <p:cMediaNode>
                                        <p:cTn display="0" masterRel="sameClick">
                                          <p:stCondLst>
                                            <p:cond evt="begin" delay="0">
                                              <p:tn val="18"/>
                                            </p:cond>
                                          </p:stCondLst>
                                          <p:endCondLst>
                                            <p:cond evt="onStopAudio" delay="0">
                                              <p:tgtEl>
                                                <p:sldTgt/>
                                              </p:tgtEl>
                                            </p:cond>
                                          </p:endCondLst>
                                        </p:cTn>
                                        <p:tgtEl>
                                          <p:sndTgt r:embed="rId5"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28" name="Google Shape;901;p37">
            <a:extLst>
              <a:ext uri="{FF2B5EF4-FFF2-40B4-BE49-F238E27FC236}">
                <a16:creationId xmlns:a16="http://schemas.microsoft.com/office/drawing/2014/main" id="{9AF6752D-700D-EF09-6B2F-8C51B03FE95E}"/>
              </a:ext>
            </a:extLst>
          </p:cNvPr>
          <p:cNvSpPr txBox="1">
            <a:spLocks/>
          </p:cNvSpPr>
          <p:nvPr/>
        </p:nvSpPr>
        <p:spPr>
          <a:xfrm>
            <a:off x="1634617" y="1612415"/>
            <a:ext cx="656008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7200" b="1" dirty="0" err="1">
                <a:latin typeface="AvantGarde" panose="00000400000000000000" pitchFamily="2" charset="0"/>
                <a:ea typeface="AvantGarde" panose="00000400000000000000" pitchFamily="2" charset="0"/>
                <a:cs typeface="AvantGarde" panose="00000400000000000000" pitchFamily="2" charset="0"/>
              </a:rPr>
              <a:t>KHỞI</a:t>
            </a:r>
            <a:r>
              <a:rPr lang="en-US" sz="7200" b="1" dirty="0">
                <a:latin typeface="AvantGarde" panose="00000400000000000000" pitchFamily="2" charset="0"/>
                <a:ea typeface="AvantGarde" panose="00000400000000000000" pitchFamily="2" charset="0"/>
                <a:cs typeface="AvantGarde" panose="00000400000000000000" pitchFamily="2" charset="0"/>
              </a:rPr>
              <a:t> </a:t>
            </a:r>
            <a:r>
              <a:rPr lang="en-US" sz="7200" b="1" dirty="0" err="1">
                <a:latin typeface="AvantGarde" panose="00000400000000000000" pitchFamily="2" charset="0"/>
                <a:ea typeface="AvantGarde" panose="00000400000000000000" pitchFamily="2" charset="0"/>
                <a:cs typeface="AvantGarde" panose="00000400000000000000" pitchFamily="2" charset="0"/>
              </a:rPr>
              <a:t>ĐỘNG</a:t>
            </a:r>
            <a:endParaRPr lang="en-US" sz="7200" b="1"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My Town : Spa Beauty Salon - My Town Games">
            <a:extLst>
              <a:ext uri="{FF2B5EF4-FFF2-40B4-BE49-F238E27FC236}">
                <a16:creationId xmlns:a16="http://schemas.microsoft.com/office/drawing/2014/main" id="{7BF80BCC-E6EE-42B4-981F-52081A793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Tieng-yeah-tre-con-www_tiengdong_com">
            <a:hlinkClick r:id="" action="ppaction://media"/>
            <a:extLst>
              <a:ext uri="{FF2B5EF4-FFF2-40B4-BE49-F238E27FC236}">
                <a16:creationId xmlns:a16="http://schemas.microsoft.com/office/drawing/2014/main" id="{A9F748C6-D737-E0D2-BEB2-AAACC5A645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8234" y="4533900"/>
            <a:ext cx="609600" cy="609600"/>
          </a:xfrm>
          <a:prstGeom prst="rect">
            <a:avLst/>
          </a:prstGeom>
        </p:spPr>
      </p:pic>
    </p:spTree>
    <p:extLst>
      <p:ext uri="{BB962C8B-B14F-4D97-AF65-F5344CB8AC3E}">
        <p14:creationId xmlns:p14="http://schemas.microsoft.com/office/powerpoint/2010/main" val="126453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1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15" name="Google Shape;901;p37">
            <a:extLst>
              <a:ext uri="{FF2B5EF4-FFF2-40B4-BE49-F238E27FC236}">
                <a16:creationId xmlns:a16="http://schemas.microsoft.com/office/drawing/2014/main" id="{62610863-176F-9126-F558-2459007418EC}"/>
              </a:ext>
            </a:extLst>
          </p:cNvPr>
          <p:cNvSpPr txBox="1">
            <a:spLocks/>
          </p:cNvSpPr>
          <p:nvPr/>
        </p:nvSpPr>
        <p:spPr>
          <a:xfrm>
            <a:off x="753668" y="3655546"/>
            <a:ext cx="7189266" cy="1077850"/>
          </a:xfrm>
          <a:prstGeom prst="rect">
            <a:avLst/>
          </a:prstGeom>
          <a:solidFill>
            <a:schemeClr val="bg1"/>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endParaRPr lang="it-IT" sz="3600" b="0" dirty="0">
              <a:solidFill>
                <a:schemeClr val="bg2"/>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761" name="Google Shape;761;p51"/>
          <p:cNvGrpSpPr/>
          <p:nvPr/>
        </p:nvGrpSpPr>
        <p:grpSpPr>
          <a:xfrm>
            <a:off x="937106" y="3109960"/>
            <a:ext cx="276012" cy="275991"/>
            <a:chOff x="3368074" y="3882537"/>
            <a:chExt cx="215298" cy="215298"/>
          </a:xfrm>
        </p:grpSpPr>
        <p:sp>
          <p:nvSpPr>
            <p:cNvPr id="762" name="Google Shape;762;p51"/>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1"/>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1"/>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 name="Google Shape;765;p51"/>
          <p:cNvGrpSpPr/>
          <p:nvPr/>
        </p:nvGrpSpPr>
        <p:grpSpPr>
          <a:xfrm>
            <a:off x="1803138" y="3128668"/>
            <a:ext cx="266790" cy="238574"/>
            <a:chOff x="3824739" y="3890112"/>
            <a:chExt cx="208105" cy="186110"/>
          </a:xfrm>
        </p:grpSpPr>
        <p:sp>
          <p:nvSpPr>
            <p:cNvPr id="766" name="Google Shape;766;p51"/>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1"/>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1"/>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9" name="Google Shape;769;p51"/>
          <p:cNvSpPr/>
          <p:nvPr/>
        </p:nvSpPr>
        <p:spPr>
          <a:xfrm>
            <a:off x="2667022" y="3128907"/>
            <a:ext cx="291511" cy="238097"/>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1"/>
          <p:cNvSpPr/>
          <p:nvPr/>
        </p:nvSpPr>
        <p:spPr>
          <a:xfrm rot="-2093189">
            <a:off x="5867551" y="56509"/>
            <a:ext cx="425658" cy="402280"/>
          </a:xfrm>
          <a:custGeom>
            <a:avLst/>
            <a:gdLst/>
            <a:ahLst/>
            <a:cxnLst/>
            <a:rect l="l" t="t" r="r" b="b"/>
            <a:pathLst>
              <a:path w="4193" h="3963" extrusionOk="0">
                <a:moveTo>
                  <a:pt x="0" y="1"/>
                </a:moveTo>
                <a:lnTo>
                  <a:pt x="1522" y="3962"/>
                </a:lnTo>
                <a:lnTo>
                  <a:pt x="4192" y="663"/>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1"/>
          <p:cNvSpPr/>
          <p:nvPr/>
        </p:nvSpPr>
        <p:spPr>
          <a:xfrm rot="3066585">
            <a:off x="8197377" y="545308"/>
            <a:ext cx="763251" cy="655810"/>
          </a:xfrm>
          <a:custGeom>
            <a:avLst/>
            <a:gdLst/>
            <a:ahLst/>
            <a:cxnLst/>
            <a:rect l="l" t="t" r="r" b="b"/>
            <a:pathLst>
              <a:path w="9530" h="8189" extrusionOk="0">
                <a:moveTo>
                  <a:pt x="9009" y="0"/>
                </a:moveTo>
                <a:cubicBezTo>
                  <a:pt x="8276" y="454"/>
                  <a:pt x="7356" y="484"/>
                  <a:pt x="6291" y="519"/>
                </a:cubicBezTo>
                <a:cubicBezTo>
                  <a:pt x="5200" y="555"/>
                  <a:pt x="3963" y="596"/>
                  <a:pt x="2714" y="1132"/>
                </a:cubicBezTo>
                <a:cubicBezTo>
                  <a:pt x="1519" y="1647"/>
                  <a:pt x="701" y="2738"/>
                  <a:pt x="351" y="4289"/>
                </a:cubicBezTo>
                <a:cubicBezTo>
                  <a:pt x="1" y="5830"/>
                  <a:pt x="189" y="7393"/>
                  <a:pt x="332" y="8188"/>
                </a:cubicBezTo>
                <a:lnTo>
                  <a:pt x="1304" y="8013"/>
                </a:lnTo>
                <a:cubicBezTo>
                  <a:pt x="904" y="5787"/>
                  <a:pt x="1134" y="2887"/>
                  <a:pt x="3104" y="2040"/>
                </a:cubicBezTo>
                <a:cubicBezTo>
                  <a:pt x="4183" y="1577"/>
                  <a:pt x="5271" y="1541"/>
                  <a:pt x="6324" y="1507"/>
                </a:cubicBezTo>
                <a:cubicBezTo>
                  <a:pt x="7480" y="1469"/>
                  <a:pt x="8571" y="1433"/>
                  <a:pt x="9529" y="840"/>
                </a:cubicBezTo>
                <a:lnTo>
                  <a:pt x="90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1"/>
          <p:cNvSpPr/>
          <p:nvPr/>
        </p:nvSpPr>
        <p:spPr>
          <a:xfrm rot="3066585">
            <a:off x="8445613" y="464272"/>
            <a:ext cx="266777" cy="266841"/>
          </a:xfrm>
          <a:custGeom>
            <a:avLst/>
            <a:gdLst/>
            <a:ahLst/>
            <a:cxnLst/>
            <a:rect l="l" t="t" r="r" b="b"/>
            <a:pathLst>
              <a:path w="3331" h="3332" extrusionOk="0">
                <a:moveTo>
                  <a:pt x="1666" y="0"/>
                </a:moveTo>
                <a:cubicBezTo>
                  <a:pt x="746" y="0"/>
                  <a:pt x="1" y="746"/>
                  <a:pt x="1" y="1665"/>
                </a:cubicBezTo>
                <a:cubicBezTo>
                  <a:pt x="1" y="2586"/>
                  <a:pt x="746" y="3331"/>
                  <a:pt x="1666" y="3331"/>
                </a:cubicBezTo>
                <a:cubicBezTo>
                  <a:pt x="2585" y="3331"/>
                  <a:pt x="3331" y="2586"/>
                  <a:pt x="3331" y="1665"/>
                </a:cubicBezTo>
                <a:cubicBezTo>
                  <a:pt x="3331" y="746"/>
                  <a:pt x="2585" y="0"/>
                  <a:pt x="16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482" name="Picture 2" descr="Group of happy kids with different positive emotions, cheerful feelings,  excited facial expressions, thumb up hand gestures, such as ok sign, self  love, and optimistic confident body languages Stock Vector | Adobe">
            <a:extLst>
              <a:ext uri="{FF2B5EF4-FFF2-40B4-BE49-F238E27FC236}">
                <a16:creationId xmlns:a16="http://schemas.microsoft.com/office/drawing/2014/main" id="{54BCD5B5-C811-6621-C449-FD54FBEE1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878" y="-29072"/>
            <a:ext cx="6621272" cy="2546643"/>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901;p37">
            <a:extLst>
              <a:ext uri="{FF2B5EF4-FFF2-40B4-BE49-F238E27FC236}">
                <a16:creationId xmlns:a16="http://schemas.microsoft.com/office/drawing/2014/main" id="{CD720DF0-0CF1-E157-BAE9-7CEF0C3BD0C6}"/>
              </a:ext>
            </a:extLst>
          </p:cNvPr>
          <p:cNvSpPr txBox="1">
            <a:spLocks/>
          </p:cNvSpPr>
          <p:nvPr/>
        </p:nvSpPr>
        <p:spPr>
          <a:xfrm>
            <a:off x="2124894" y="2629580"/>
            <a:ext cx="5310245" cy="2275600"/>
          </a:xfrm>
          <a:prstGeom prst="rect">
            <a:avLst/>
          </a:prstGeom>
          <a:solidFill>
            <a:schemeClr val="bg1"/>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it-IT" sz="3600" b="0" dirty="0">
                <a:solidFill>
                  <a:schemeClr val="bg2"/>
                </a:solidFill>
                <a:latin typeface="AvantGarde" panose="00000400000000000000" pitchFamily="2" charset="0"/>
                <a:ea typeface="AvantGarde" panose="00000400000000000000" pitchFamily="2" charset="0"/>
                <a:cs typeface="AvantGarde" panose="00000400000000000000" pitchFamily="2" charset="0"/>
              </a:rPr>
              <a:t>Bạn ơi hãy nhớ</a:t>
            </a:r>
          </a:p>
          <a:p>
            <a:pPr algn="just"/>
            <a:r>
              <a:rPr lang="it-IT" sz="3600" b="0" dirty="0">
                <a:solidFill>
                  <a:schemeClr val="bg2"/>
                </a:solidFill>
                <a:latin typeface="AvantGarde" panose="00000400000000000000" pitchFamily="2" charset="0"/>
                <a:ea typeface="AvantGarde" panose="00000400000000000000" pitchFamily="2" charset="0"/>
                <a:cs typeface="AvantGarde" panose="00000400000000000000" pitchFamily="2" charset="0"/>
              </a:rPr>
              <a:t>Đầu tóc gọn gàng</a:t>
            </a:r>
          </a:p>
          <a:p>
            <a:pPr algn="just"/>
            <a:r>
              <a:rPr lang="it-IT" sz="3600" b="0" dirty="0">
                <a:solidFill>
                  <a:schemeClr val="bg2"/>
                </a:solidFill>
                <a:latin typeface="AvantGarde" panose="00000400000000000000" pitchFamily="2" charset="0"/>
                <a:ea typeface="AvantGarde" panose="00000400000000000000" pitchFamily="2" charset="0"/>
                <a:cs typeface="AvantGarde" panose="00000400000000000000" pitchFamily="2" charset="0"/>
              </a:rPr>
              <a:t>Hằng ngày tắm gội</a:t>
            </a:r>
          </a:p>
          <a:p>
            <a:pPr algn="just"/>
            <a:r>
              <a:rPr lang="it-IT" sz="3600" b="0" dirty="0">
                <a:solidFill>
                  <a:schemeClr val="bg2"/>
                </a:solidFill>
                <a:latin typeface="AvantGarde" panose="00000400000000000000" pitchFamily="2" charset="0"/>
                <a:ea typeface="AvantGarde" panose="00000400000000000000" pitchFamily="2" charset="0"/>
                <a:cs typeface="AvantGarde" panose="00000400000000000000" pitchFamily="2" charset="0"/>
              </a:rPr>
              <a:t>Ngày càng đẹp xinh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06C446-7044-986B-D6BA-CFB79C757BC1}"/>
              </a:ext>
            </a:extLst>
          </p:cNvPr>
          <p:cNvSpPr>
            <a:spLocks noGrp="1"/>
          </p:cNvSpPr>
          <p:nvPr>
            <p:ph type="subTitle" idx="4294967295"/>
          </p:nvPr>
        </p:nvSpPr>
        <p:spPr>
          <a:xfrm rot="201">
            <a:off x="2006600" y="3295466"/>
            <a:ext cx="5130800" cy="681037"/>
          </a:xfrm>
        </p:spPr>
        <p:txBody>
          <a:bodyPr/>
          <a:lstStyle/>
          <a:p>
            <a:r>
              <a:rPr lang="en-US"/>
              <a:t>Chào quý thầy cô, font chữ em Linh dùng cho bộ ppt Đạo đức là như hình trên. Thầy cô vui lòng nhắn riêng cho em Linh để nhận font chữ cài vào máy nhé!</a:t>
            </a:r>
          </a:p>
          <a:p>
            <a:r>
              <a:rPr lang="en-US"/>
              <a:t>Zalo 0916.604.268</a:t>
            </a:r>
          </a:p>
        </p:txBody>
      </p:sp>
      <p:pic>
        <p:nvPicPr>
          <p:cNvPr id="4" name="Picture 3">
            <a:extLst>
              <a:ext uri="{FF2B5EF4-FFF2-40B4-BE49-F238E27FC236}">
                <a16:creationId xmlns:a16="http://schemas.microsoft.com/office/drawing/2014/main" id="{7B026156-93E8-9604-ABC6-7D6A778EC332}"/>
              </a:ext>
            </a:extLst>
          </p:cNvPr>
          <p:cNvPicPr>
            <a:picLocks noChangeAspect="1"/>
          </p:cNvPicPr>
          <p:nvPr/>
        </p:nvPicPr>
        <p:blipFill>
          <a:blip r:embed="rId3"/>
          <a:stretch>
            <a:fillRect/>
          </a:stretch>
        </p:blipFill>
        <p:spPr>
          <a:xfrm>
            <a:off x="2402042" y="766533"/>
            <a:ext cx="4042220" cy="2123186"/>
          </a:xfrm>
          <a:prstGeom prst="rect">
            <a:avLst/>
          </a:prstGeom>
        </p:spPr>
      </p:pic>
    </p:spTree>
    <p:extLst>
      <p:ext uri="{BB962C8B-B14F-4D97-AF65-F5344CB8AC3E}">
        <p14:creationId xmlns:p14="http://schemas.microsoft.com/office/powerpoint/2010/main" val="1440168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8" name="Xem đôi tai này, xem mái tóc này - Chun Chin - Nhạc thiếu nhi vui nhộn">
            <a:hlinkClick r:id="" action="ppaction://media"/>
            <a:extLst>
              <a:ext uri="{FF2B5EF4-FFF2-40B4-BE49-F238E27FC236}">
                <a16:creationId xmlns:a16="http://schemas.microsoft.com/office/drawing/2014/main" id="{C97D61A5-C6B2-0C07-7F49-88EB64E91FD0}"/>
              </a:ext>
            </a:extLst>
          </p:cNvPr>
          <p:cNvPicPr>
            <a:picLocks noChangeAspect="1"/>
          </p:cNvPicPr>
          <p:nvPr>
            <a:videoFile r:link="rId1"/>
            <p:extLst>
              <p:ext uri="{DAA4B4D4-6D71-4841-9C94-3DE7FCFB9230}">
                <p14:media xmlns:p14="http://schemas.microsoft.com/office/powerpoint/2010/main" r:embed="rId2">
                  <p14:trim end="89810"/>
                </p14:media>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4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6" name="Google Shape;396;p37"/>
          <p:cNvSpPr/>
          <p:nvPr/>
        </p:nvSpPr>
        <p:spPr>
          <a:xfrm>
            <a:off x="1635239" y="434809"/>
            <a:ext cx="947100" cy="94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7"/>
          <p:cNvSpPr/>
          <p:nvPr/>
        </p:nvSpPr>
        <p:spPr>
          <a:xfrm>
            <a:off x="5807804" y="439800"/>
            <a:ext cx="947100" cy="94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7"/>
          <p:cNvSpPr/>
          <p:nvPr/>
        </p:nvSpPr>
        <p:spPr>
          <a:xfrm>
            <a:off x="250895" y="4370775"/>
            <a:ext cx="1010556" cy="885280"/>
          </a:xfrm>
          <a:custGeom>
            <a:avLst/>
            <a:gdLst/>
            <a:ahLst/>
            <a:cxnLst/>
            <a:rect l="l" t="t" r="r" b="b"/>
            <a:pathLst>
              <a:path w="12705" h="11130" extrusionOk="0">
                <a:moveTo>
                  <a:pt x="11964" y="0"/>
                </a:moveTo>
                <a:cubicBezTo>
                  <a:pt x="11333" y="0"/>
                  <a:pt x="10841" y="168"/>
                  <a:pt x="10470" y="504"/>
                </a:cubicBezTo>
                <a:cubicBezTo>
                  <a:pt x="9611" y="1285"/>
                  <a:pt x="9714" y="2771"/>
                  <a:pt x="9796" y="3964"/>
                </a:cubicBezTo>
                <a:cubicBezTo>
                  <a:pt x="9828" y="4425"/>
                  <a:pt x="9723" y="4773"/>
                  <a:pt x="9476" y="5031"/>
                </a:cubicBezTo>
                <a:cubicBezTo>
                  <a:pt x="8998" y="5531"/>
                  <a:pt x="7946" y="5775"/>
                  <a:pt x="6267" y="5775"/>
                </a:cubicBezTo>
                <a:cubicBezTo>
                  <a:pt x="6099" y="5775"/>
                  <a:pt x="5925" y="5773"/>
                  <a:pt x="5745" y="5768"/>
                </a:cubicBezTo>
                <a:cubicBezTo>
                  <a:pt x="5678" y="5766"/>
                  <a:pt x="5611" y="5765"/>
                  <a:pt x="5544" y="5765"/>
                </a:cubicBezTo>
                <a:cubicBezTo>
                  <a:pt x="4120" y="5765"/>
                  <a:pt x="2986" y="6176"/>
                  <a:pt x="2088" y="7021"/>
                </a:cubicBezTo>
                <a:cubicBezTo>
                  <a:pt x="1233" y="7827"/>
                  <a:pt x="569" y="9035"/>
                  <a:pt x="1" y="10825"/>
                </a:cubicBezTo>
                <a:lnTo>
                  <a:pt x="958" y="11130"/>
                </a:lnTo>
                <a:cubicBezTo>
                  <a:pt x="1950" y="8008"/>
                  <a:pt x="3244" y="6770"/>
                  <a:pt x="5542" y="6770"/>
                </a:cubicBezTo>
                <a:cubicBezTo>
                  <a:pt x="5601" y="6770"/>
                  <a:pt x="5659" y="6771"/>
                  <a:pt x="5719" y="6772"/>
                </a:cubicBezTo>
                <a:cubicBezTo>
                  <a:pt x="5908" y="6778"/>
                  <a:pt x="6091" y="6780"/>
                  <a:pt x="6268" y="6780"/>
                </a:cubicBezTo>
                <a:cubicBezTo>
                  <a:pt x="8284" y="6780"/>
                  <a:pt x="9508" y="6449"/>
                  <a:pt x="10201" y="5727"/>
                </a:cubicBezTo>
                <a:cubicBezTo>
                  <a:pt x="10649" y="5260"/>
                  <a:pt x="10850" y="4643"/>
                  <a:pt x="10799" y="3895"/>
                </a:cubicBezTo>
                <a:cubicBezTo>
                  <a:pt x="10734" y="2969"/>
                  <a:pt x="10647" y="1701"/>
                  <a:pt x="11146" y="1248"/>
                </a:cubicBezTo>
                <a:cubicBezTo>
                  <a:pt x="11323" y="1086"/>
                  <a:pt x="11598" y="1005"/>
                  <a:pt x="11967" y="1005"/>
                </a:cubicBezTo>
                <a:cubicBezTo>
                  <a:pt x="12138" y="1005"/>
                  <a:pt x="12330" y="1023"/>
                  <a:pt x="12541" y="1058"/>
                </a:cubicBezTo>
                <a:lnTo>
                  <a:pt x="12705" y="66"/>
                </a:lnTo>
                <a:cubicBezTo>
                  <a:pt x="12439" y="22"/>
                  <a:pt x="12192" y="0"/>
                  <a:pt x="11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7"/>
          <p:cNvSpPr/>
          <p:nvPr/>
        </p:nvSpPr>
        <p:spPr>
          <a:xfrm>
            <a:off x="-112564" y="4121874"/>
            <a:ext cx="1020353" cy="307128"/>
          </a:xfrm>
          <a:custGeom>
            <a:avLst/>
            <a:gdLst/>
            <a:ahLst/>
            <a:cxnLst/>
            <a:rect l="l" t="t" r="r" b="b"/>
            <a:pathLst>
              <a:path w="11189" h="3368" extrusionOk="0">
                <a:moveTo>
                  <a:pt x="2239" y="0"/>
                </a:moveTo>
                <a:cubicBezTo>
                  <a:pt x="2182" y="0"/>
                  <a:pt x="2126" y="1"/>
                  <a:pt x="2069" y="4"/>
                </a:cubicBezTo>
                <a:cubicBezTo>
                  <a:pt x="1207" y="42"/>
                  <a:pt x="473" y="368"/>
                  <a:pt x="1" y="920"/>
                </a:cubicBezTo>
                <a:lnTo>
                  <a:pt x="765" y="1572"/>
                </a:lnTo>
                <a:cubicBezTo>
                  <a:pt x="1054" y="1234"/>
                  <a:pt x="1533" y="1033"/>
                  <a:pt x="2114" y="1008"/>
                </a:cubicBezTo>
                <a:cubicBezTo>
                  <a:pt x="2158" y="1006"/>
                  <a:pt x="2201" y="1005"/>
                  <a:pt x="2245" y="1005"/>
                </a:cubicBezTo>
                <a:cubicBezTo>
                  <a:pt x="3154" y="1005"/>
                  <a:pt x="4112" y="1418"/>
                  <a:pt x="4835" y="2127"/>
                </a:cubicBezTo>
                <a:cubicBezTo>
                  <a:pt x="5646" y="2922"/>
                  <a:pt x="6769" y="3368"/>
                  <a:pt x="7915" y="3368"/>
                </a:cubicBezTo>
                <a:cubicBezTo>
                  <a:pt x="8079" y="3368"/>
                  <a:pt x="8243" y="3359"/>
                  <a:pt x="8407" y="3340"/>
                </a:cubicBezTo>
                <a:cubicBezTo>
                  <a:pt x="9590" y="3206"/>
                  <a:pt x="10577" y="2607"/>
                  <a:pt x="11189" y="1651"/>
                </a:cubicBezTo>
                <a:lnTo>
                  <a:pt x="10343" y="1109"/>
                </a:lnTo>
                <a:cubicBezTo>
                  <a:pt x="9898" y="1806"/>
                  <a:pt x="9170" y="2243"/>
                  <a:pt x="8295" y="2343"/>
                </a:cubicBezTo>
                <a:cubicBezTo>
                  <a:pt x="8173" y="2356"/>
                  <a:pt x="8051" y="2363"/>
                  <a:pt x="7928" y="2363"/>
                </a:cubicBezTo>
                <a:cubicBezTo>
                  <a:pt x="7044" y="2363"/>
                  <a:pt x="6155" y="2014"/>
                  <a:pt x="5539" y="1410"/>
                </a:cubicBezTo>
                <a:cubicBezTo>
                  <a:pt x="4631" y="519"/>
                  <a:pt x="3409" y="0"/>
                  <a:pt x="22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7"/>
          <p:cNvSpPr/>
          <p:nvPr/>
        </p:nvSpPr>
        <p:spPr>
          <a:xfrm>
            <a:off x="320887" y="4148137"/>
            <a:ext cx="398785" cy="412361"/>
          </a:xfrm>
          <a:custGeom>
            <a:avLst/>
            <a:gdLst/>
            <a:ahLst/>
            <a:cxnLst/>
            <a:rect l="l" t="t" r="r" b="b"/>
            <a:pathLst>
              <a:path w="4373" h="4522" extrusionOk="0">
                <a:moveTo>
                  <a:pt x="3458" y="1"/>
                </a:moveTo>
                <a:lnTo>
                  <a:pt x="1" y="3052"/>
                </a:lnTo>
                <a:lnTo>
                  <a:pt x="4373" y="4522"/>
                </a:lnTo>
                <a:lnTo>
                  <a:pt x="34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7"/>
          <p:cNvSpPr/>
          <p:nvPr/>
        </p:nvSpPr>
        <p:spPr>
          <a:xfrm rot="1889387">
            <a:off x="8098700" y="4601872"/>
            <a:ext cx="1175981" cy="452572"/>
          </a:xfrm>
          <a:custGeom>
            <a:avLst/>
            <a:gdLst/>
            <a:ahLst/>
            <a:cxnLst/>
            <a:rect l="l" t="t" r="r" b="b"/>
            <a:pathLst>
              <a:path w="12083" h="4650" extrusionOk="0">
                <a:moveTo>
                  <a:pt x="8" y="1"/>
                </a:moveTo>
                <a:cubicBezTo>
                  <a:pt x="8" y="37"/>
                  <a:pt x="0" y="875"/>
                  <a:pt x="347" y="1825"/>
                </a:cubicBezTo>
                <a:cubicBezTo>
                  <a:pt x="819" y="3121"/>
                  <a:pt x="1719" y="4012"/>
                  <a:pt x="2950" y="4402"/>
                </a:cubicBezTo>
                <a:cubicBezTo>
                  <a:pt x="3496" y="4574"/>
                  <a:pt x="3996" y="4649"/>
                  <a:pt x="4455" y="4649"/>
                </a:cubicBezTo>
                <a:cubicBezTo>
                  <a:pt x="6550" y="4649"/>
                  <a:pt x="7771" y="3098"/>
                  <a:pt x="8418" y="2275"/>
                </a:cubicBezTo>
                <a:cubicBezTo>
                  <a:pt x="8931" y="1621"/>
                  <a:pt x="9727" y="1160"/>
                  <a:pt x="10398" y="1126"/>
                </a:cubicBezTo>
                <a:cubicBezTo>
                  <a:pt x="10423" y="1125"/>
                  <a:pt x="10448" y="1124"/>
                  <a:pt x="10472" y="1124"/>
                </a:cubicBezTo>
                <a:cubicBezTo>
                  <a:pt x="10828" y="1124"/>
                  <a:pt x="11130" y="1250"/>
                  <a:pt x="11370" y="1500"/>
                </a:cubicBezTo>
                <a:lnTo>
                  <a:pt x="12083" y="816"/>
                </a:lnTo>
                <a:cubicBezTo>
                  <a:pt x="11654" y="370"/>
                  <a:pt x="11099" y="137"/>
                  <a:pt x="10474" y="137"/>
                </a:cubicBezTo>
                <a:cubicBezTo>
                  <a:pt x="10433" y="137"/>
                  <a:pt x="10391" y="138"/>
                  <a:pt x="10349" y="140"/>
                </a:cubicBezTo>
                <a:cubicBezTo>
                  <a:pt x="9395" y="187"/>
                  <a:pt x="8331" y="786"/>
                  <a:pt x="7640" y="1665"/>
                </a:cubicBezTo>
                <a:cubicBezTo>
                  <a:pt x="6831" y="2693"/>
                  <a:pt x="5921" y="3665"/>
                  <a:pt x="4471" y="3665"/>
                </a:cubicBezTo>
                <a:cubicBezTo>
                  <a:pt x="4101" y="3665"/>
                  <a:pt x="3696" y="3602"/>
                  <a:pt x="3249" y="3461"/>
                </a:cubicBezTo>
                <a:cubicBezTo>
                  <a:pt x="998" y="2747"/>
                  <a:pt x="996" y="125"/>
                  <a:pt x="997" y="14"/>
                </a:cubicBezTo>
                <a:lnTo>
                  <a:pt x="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7"/>
          <p:cNvSpPr/>
          <p:nvPr/>
        </p:nvSpPr>
        <p:spPr>
          <a:xfrm>
            <a:off x="8400683" y="4664966"/>
            <a:ext cx="254408" cy="423472"/>
          </a:xfrm>
          <a:custGeom>
            <a:avLst/>
            <a:gdLst/>
            <a:ahLst/>
            <a:cxnLst/>
            <a:rect l="l" t="t" r="r" b="b"/>
            <a:pathLst>
              <a:path w="2614" h="4351" extrusionOk="0">
                <a:moveTo>
                  <a:pt x="577" y="1"/>
                </a:moveTo>
                <a:lnTo>
                  <a:pt x="1" y="4332"/>
                </a:lnTo>
                <a:cubicBezTo>
                  <a:pt x="99" y="4345"/>
                  <a:pt x="196" y="4351"/>
                  <a:pt x="292" y="4351"/>
                </a:cubicBezTo>
                <a:cubicBezTo>
                  <a:pt x="1370" y="4351"/>
                  <a:pt x="2308" y="3552"/>
                  <a:pt x="2455" y="2454"/>
                </a:cubicBezTo>
                <a:cubicBezTo>
                  <a:pt x="2613" y="1259"/>
                  <a:pt x="1773" y="160"/>
                  <a:pt x="5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7"/>
          <p:cNvSpPr/>
          <p:nvPr/>
        </p:nvSpPr>
        <p:spPr>
          <a:xfrm>
            <a:off x="8268150" y="3969301"/>
            <a:ext cx="735821" cy="603886"/>
          </a:xfrm>
          <a:custGeom>
            <a:avLst/>
            <a:gdLst/>
            <a:ahLst/>
            <a:cxnLst/>
            <a:rect l="l" t="t" r="r" b="b"/>
            <a:pathLst>
              <a:path w="8513" h="6987" extrusionOk="0">
                <a:moveTo>
                  <a:pt x="982" y="0"/>
                </a:moveTo>
                <a:lnTo>
                  <a:pt x="1" y="117"/>
                </a:lnTo>
                <a:cubicBezTo>
                  <a:pt x="15" y="244"/>
                  <a:pt x="397" y="3212"/>
                  <a:pt x="3237" y="3995"/>
                </a:cubicBezTo>
                <a:cubicBezTo>
                  <a:pt x="3430" y="4049"/>
                  <a:pt x="3618" y="4099"/>
                  <a:pt x="3800" y="4149"/>
                </a:cubicBezTo>
                <a:cubicBezTo>
                  <a:pt x="5968" y="4734"/>
                  <a:pt x="7057" y="5028"/>
                  <a:pt x="7555" y="6986"/>
                </a:cubicBezTo>
                <a:lnTo>
                  <a:pt x="8513" y="6742"/>
                </a:lnTo>
                <a:cubicBezTo>
                  <a:pt x="7872" y="4225"/>
                  <a:pt x="6272" y="3793"/>
                  <a:pt x="4057" y="3194"/>
                </a:cubicBezTo>
                <a:cubicBezTo>
                  <a:pt x="3877" y="3146"/>
                  <a:pt x="3692" y="3096"/>
                  <a:pt x="3499" y="3043"/>
                </a:cubicBezTo>
                <a:cubicBezTo>
                  <a:pt x="1308" y="2438"/>
                  <a:pt x="994" y="100"/>
                  <a:pt x="9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7"/>
          <p:cNvSpPr/>
          <p:nvPr/>
        </p:nvSpPr>
        <p:spPr>
          <a:xfrm>
            <a:off x="8510950" y="4139996"/>
            <a:ext cx="287915" cy="287898"/>
          </a:xfrm>
          <a:custGeom>
            <a:avLst/>
            <a:gdLst/>
            <a:ahLst/>
            <a:cxnLst/>
            <a:rect l="l" t="t" r="r" b="b"/>
            <a:pathLst>
              <a:path w="3331" h="3331" extrusionOk="0">
                <a:moveTo>
                  <a:pt x="1665" y="1"/>
                </a:moveTo>
                <a:cubicBezTo>
                  <a:pt x="746" y="1"/>
                  <a:pt x="0" y="746"/>
                  <a:pt x="0" y="1666"/>
                </a:cubicBezTo>
                <a:cubicBezTo>
                  <a:pt x="0" y="2585"/>
                  <a:pt x="746" y="3331"/>
                  <a:pt x="1665" y="3331"/>
                </a:cubicBezTo>
                <a:cubicBezTo>
                  <a:pt x="2586" y="3331"/>
                  <a:pt x="3330" y="2585"/>
                  <a:pt x="3330" y="1666"/>
                </a:cubicBezTo>
                <a:cubicBezTo>
                  <a:pt x="3330" y="746"/>
                  <a:pt x="2586" y="1"/>
                  <a:pt x="16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5" name="Google Shape;405;p37"/>
          <p:cNvGrpSpPr/>
          <p:nvPr/>
        </p:nvGrpSpPr>
        <p:grpSpPr>
          <a:xfrm>
            <a:off x="1937628" y="688822"/>
            <a:ext cx="342331" cy="439072"/>
            <a:chOff x="2559600" y="3686425"/>
            <a:chExt cx="198200" cy="254225"/>
          </a:xfrm>
        </p:grpSpPr>
        <p:sp>
          <p:nvSpPr>
            <p:cNvPr id="406" name="Google Shape;406;p37"/>
            <p:cNvSpPr/>
            <p:nvPr/>
          </p:nvSpPr>
          <p:spPr>
            <a:xfrm>
              <a:off x="2644350" y="3812425"/>
              <a:ext cx="36825" cy="16425"/>
            </a:xfrm>
            <a:custGeom>
              <a:avLst/>
              <a:gdLst/>
              <a:ahLst/>
              <a:cxnLst/>
              <a:rect l="l" t="t" r="r" b="b"/>
              <a:pathLst>
                <a:path w="1473" h="657" extrusionOk="0">
                  <a:moveTo>
                    <a:pt x="170" y="1"/>
                  </a:moveTo>
                  <a:cubicBezTo>
                    <a:pt x="148" y="1"/>
                    <a:pt x="127" y="6"/>
                    <a:pt x="106" y="15"/>
                  </a:cubicBezTo>
                  <a:cubicBezTo>
                    <a:pt x="32" y="50"/>
                    <a:pt x="0" y="140"/>
                    <a:pt x="35" y="214"/>
                  </a:cubicBezTo>
                  <a:cubicBezTo>
                    <a:pt x="163" y="483"/>
                    <a:pt x="439" y="657"/>
                    <a:pt x="736" y="657"/>
                  </a:cubicBezTo>
                  <a:cubicBezTo>
                    <a:pt x="1034" y="657"/>
                    <a:pt x="1310" y="483"/>
                    <a:pt x="1437" y="214"/>
                  </a:cubicBezTo>
                  <a:cubicBezTo>
                    <a:pt x="1472" y="140"/>
                    <a:pt x="1440" y="50"/>
                    <a:pt x="1366" y="15"/>
                  </a:cubicBezTo>
                  <a:cubicBezTo>
                    <a:pt x="1346" y="6"/>
                    <a:pt x="1324" y="1"/>
                    <a:pt x="1303" y="1"/>
                  </a:cubicBezTo>
                  <a:cubicBezTo>
                    <a:pt x="1247" y="1"/>
                    <a:pt x="1193" y="32"/>
                    <a:pt x="1168" y="86"/>
                  </a:cubicBezTo>
                  <a:cubicBezTo>
                    <a:pt x="1090" y="252"/>
                    <a:pt x="920" y="359"/>
                    <a:pt x="736" y="359"/>
                  </a:cubicBezTo>
                  <a:cubicBezTo>
                    <a:pt x="553" y="359"/>
                    <a:pt x="383" y="252"/>
                    <a:pt x="305" y="86"/>
                  </a:cubicBezTo>
                  <a:cubicBezTo>
                    <a:pt x="279" y="32"/>
                    <a:pt x="225"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7"/>
            <p:cNvSpPr/>
            <p:nvPr/>
          </p:nvSpPr>
          <p:spPr>
            <a:xfrm>
              <a:off x="2624250" y="3781350"/>
              <a:ext cx="12600" cy="18725"/>
            </a:xfrm>
            <a:custGeom>
              <a:avLst/>
              <a:gdLst/>
              <a:ahLst/>
              <a:cxnLst/>
              <a:rect l="l" t="t" r="r" b="b"/>
              <a:pathLst>
                <a:path w="504" h="749" extrusionOk="0">
                  <a:moveTo>
                    <a:pt x="251" y="0"/>
                  </a:moveTo>
                  <a:cubicBezTo>
                    <a:pt x="113" y="0"/>
                    <a:pt x="0" y="168"/>
                    <a:pt x="0" y="375"/>
                  </a:cubicBezTo>
                  <a:cubicBezTo>
                    <a:pt x="0" y="580"/>
                    <a:pt x="113" y="748"/>
                    <a:pt x="251" y="748"/>
                  </a:cubicBezTo>
                  <a:cubicBezTo>
                    <a:pt x="390" y="748"/>
                    <a:pt x="503" y="580"/>
                    <a:pt x="503" y="375"/>
                  </a:cubicBezTo>
                  <a:cubicBezTo>
                    <a:pt x="503" y="168"/>
                    <a:pt x="390" y="0"/>
                    <a:pt x="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7"/>
            <p:cNvSpPr/>
            <p:nvPr/>
          </p:nvSpPr>
          <p:spPr>
            <a:xfrm>
              <a:off x="2688675" y="3781350"/>
              <a:ext cx="12600" cy="18725"/>
            </a:xfrm>
            <a:custGeom>
              <a:avLst/>
              <a:gdLst/>
              <a:ahLst/>
              <a:cxnLst/>
              <a:rect l="l" t="t" r="r" b="b"/>
              <a:pathLst>
                <a:path w="504" h="749" extrusionOk="0">
                  <a:moveTo>
                    <a:pt x="251" y="0"/>
                  </a:moveTo>
                  <a:cubicBezTo>
                    <a:pt x="114" y="0"/>
                    <a:pt x="0" y="168"/>
                    <a:pt x="0" y="375"/>
                  </a:cubicBezTo>
                  <a:cubicBezTo>
                    <a:pt x="0" y="580"/>
                    <a:pt x="114" y="748"/>
                    <a:pt x="251" y="748"/>
                  </a:cubicBezTo>
                  <a:cubicBezTo>
                    <a:pt x="390" y="748"/>
                    <a:pt x="503" y="580"/>
                    <a:pt x="503" y="375"/>
                  </a:cubicBezTo>
                  <a:cubicBezTo>
                    <a:pt x="503" y="168"/>
                    <a:pt x="390" y="0"/>
                    <a:pt x="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7"/>
            <p:cNvSpPr/>
            <p:nvPr/>
          </p:nvSpPr>
          <p:spPr>
            <a:xfrm>
              <a:off x="2559600" y="3686425"/>
              <a:ext cx="198200" cy="254225"/>
            </a:xfrm>
            <a:custGeom>
              <a:avLst/>
              <a:gdLst/>
              <a:ahLst/>
              <a:cxnLst/>
              <a:rect l="l" t="t" r="r" b="b"/>
              <a:pathLst>
                <a:path w="7928" h="10169" extrusionOk="0">
                  <a:moveTo>
                    <a:pt x="7052" y="3950"/>
                  </a:moveTo>
                  <a:lnTo>
                    <a:pt x="7052" y="3950"/>
                  </a:lnTo>
                  <a:cubicBezTo>
                    <a:pt x="7234" y="4010"/>
                    <a:pt x="7366" y="4182"/>
                    <a:pt x="7366" y="4384"/>
                  </a:cubicBezTo>
                  <a:cubicBezTo>
                    <a:pt x="7366" y="4583"/>
                    <a:pt x="7238" y="4753"/>
                    <a:pt x="7059" y="4816"/>
                  </a:cubicBezTo>
                  <a:cubicBezTo>
                    <a:pt x="7063" y="4527"/>
                    <a:pt x="7061" y="4239"/>
                    <a:pt x="7052" y="3950"/>
                  </a:cubicBezTo>
                  <a:close/>
                  <a:moveTo>
                    <a:pt x="6305" y="301"/>
                  </a:moveTo>
                  <a:cubicBezTo>
                    <a:pt x="6423" y="301"/>
                    <a:pt x="6450" y="344"/>
                    <a:pt x="6460" y="359"/>
                  </a:cubicBezTo>
                  <a:cubicBezTo>
                    <a:pt x="6539" y="485"/>
                    <a:pt x="6455" y="825"/>
                    <a:pt x="6335" y="1087"/>
                  </a:cubicBezTo>
                  <a:cubicBezTo>
                    <a:pt x="6304" y="1143"/>
                    <a:pt x="6314" y="1215"/>
                    <a:pt x="6363" y="1262"/>
                  </a:cubicBezTo>
                  <a:cubicBezTo>
                    <a:pt x="6392" y="1291"/>
                    <a:pt x="6429" y="1305"/>
                    <a:pt x="6466" y="1305"/>
                  </a:cubicBezTo>
                  <a:cubicBezTo>
                    <a:pt x="6505" y="1305"/>
                    <a:pt x="6543" y="1290"/>
                    <a:pt x="6572" y="1261"/>
                  </a:cubicBezTo>
                  <a:cubicBezTo>
                    <a:pt x="6577" y="1257"/>
                    <a:pt x="6581" y="1252"/>
                    <a:pt x="6584" y="1247"/>
                  </a:cubicBezTo>
                  <a:cubicBezTo>
                    <a:pt x="6739" y="1047"/>
                    <a:pt x="7134" y="636"/>
                    <a:pt x="7366" y="636"/>
                  </a:cubicBezTo>
                  <a:lnTo>
                    <a:pt x="7367" y="636"/>
                  </a:lnTo>
                  <a:cubicBezTo>
                    <a:pt x="7398" y="636"/>
                    <a:pt x="7435" y="643"/>
                    <a:pt x="7474" y="695"/>
                  </a:cubicBezTo>
                  <a:cubicBezTo>
                    <a:pt x="7540" y="781"/>
                    <a:pt x="7488" y="1052"/>
                    <a:pt x="7221" y="1462"/>
                  </a:cubicBezTo>
                  <a:cubicBezTo>
                    <a:pt x="6964" y="1858"/>
                    <a:pt x="6579" y="2276"/>
                    <a:pt x="6188" y="2582"/>
                  </a:cubicBezTo>
                  <a:cubicBezTo>
                    <a:pt x="6130" y="2627"/>
                    <a:pt x="6111" y="2708"/>
                    <a:pt x="6146" y="2772"/>
                  </a:cubicBezTo>
                  <a:cubicBezTo>
                    <a:pt x="6174" y="2824"/>
                    <a:pt x="6226" y="2850"/>
                    <a:pt x="6277" y="2850"/>
                  </a:cubicBezTo>
                  <a:cubicBezTo>
                    <a:pt x="6309" y="2850"/>
                    <a:pt x="6342" y="2840"/>
                    <a:pt x="6369" y="2818"/>
                  </a:cubicBezTo>
                  <a:cubicBezTo>
                    <a:pt x="6466" y="2742"/>
                    <a:pt x="6564" y="2659"/>
                    <a:pt x="6660" y="2571"/>
                  </a:cubicBezTo>
                  <a:cubicBezTo>
                    <a:pt x="6762" y="3536"/>
                    <a:pt x="6788" y="4512"/>
                    <a:pt x="6739" y="5477"/>
                  </a:cubicBezTo>
                  <a:cubicBezTo>
                    <a:pt x="6709" y="6049"/>
                    <a:pt x="6342" y="6539"/>
                    <a:pt x="5802" y="6727"/>
                  </a:cubicBezTo>
                  <a:cubicBezTo>
                    <a:pt x="5801" y="6727"/>
                    <a:pt x="5800" y="6728"/>
                    <a:pt x="5798" y="6728"/>
                  </a:cubicBezTo>
                  <a:cubicBezTo>
                    <a:pt x="5672" y="6773"/>
                    <a:pt x="5540" y="6797"/>
                    <a:pt x="5405" y="6804"/>
                  </a:cubicBezTo>
                  <a:cubicBezTo>
                    <a:pt x="4981" y="6824"/>
                    <a:pt x="4554" y="6834"/>
                    <a:pt x="4126" y="6834"/>
                  </a:cubicBezTo>
                  <a:cubicBezTo>
                    <a:pt x="3699" y="6834"/>
                    <a:pt x="3272" y="6824"/>
                    <a:pt x="2847" y="6804"/>
                  </a:cubicBezTo>
                  <a:cubicBezTo>
                    <a:pt x="2712" y="6797"/>
                    <a:pt x="2579" y="6773"/>
                    <a:pt x="2454" y="6728"/>
                  </a:cubicBezTo>
                  <a:cubicBezTo>
                    <a:pt x="2329" y="6685"/>
                    <a:pt x="2212" y="6625"/>
                    <a:pt x="2104" y="6548"/>
                  </a:cubicBezTo>
                  <a:lnTo>
                    <a:pt x="1590" y="4866"/>
                  </a:lnTo>
                  <a:lnTo>
                    <a:pt x="1716" y="4261"/>
                  </a:lnTo>
                  <a:cubicBezTo>
                    <a:pt x="1735" y="4175"/>
                    <a:pt x="1704" y="4086"/>
                    <a:pt x="1636" y="4030"/>
                  </a:cubicBezTo>
                  <a:cubicBezTo>
                    <a:pt x="1596" y="3997"/>
                    <a:pt x="1548" y="3979"/>
                    <a:pt x="1497" y="3976"/>
                  </a:cubicBezTo>
                  <a:cubicBezTo>
                    <a:pt x="1498" y="3958"/>
                    <a:pt x="1498" y="3939"/>
                    <a:pt x="1499" y="3921"/>
                  </a:cubicBezTo>
                  <a:cubicBezTo>
                    <a:pt x="1857" y="3874"/>
                    <a:pt x="2150" y="3648"/>
                    <a:pt x="2353" y="3263"/>
                  </a:cubicBezTo>
                  <a:cubicBezTo>
                    <a:pt x="2425" y="3126"/>
                    <a:pt x="2474" y="2990"/>
                    <a:pt x="2507" y="2880"/>
                  </a:cubicBezTo>
                  <a:cubicBezTo>
                    <a:pt x="2862" y="3154"/>
                    <a:pt x="3338" y="3344"/>
                    <a:pt x="3876" y="3423"/>
                  </a:cubicBezTo>
                  <a:cubicBezTo>
                    <a:pt x="4062" y="3451"/>
                    <a:pt x="4250" y="3464"/>
                    <a:pt x="4435" y="3464"/>
                  </a:cubicBezTo>
                  <a:cubicBezTo>
                    <a:pt x="4863" y="3464"/>
                    <a:pt x="5280" y="3391"/>
                    <a:pt x="5646" y="3249"/>
                  </a:cubicBezTo>
                  <a:cubicBezTo>
                    <a:pt x="5712" y="3225"/>
                    <a:pt x="5777" y="3195"/>
                    <a:pt x="5844" y="3160"/>
                  </a:cubicBezTo>
                  <a:cubicBezTo>
                    <a:pt x="5907" y="3128"/>
                    <a:pt x="5943" y="3056"/>
                    <a:pt x="5924" y="2987"/>
                  </a:cubicBezTo>
                  <a:cubicBezTo>
                    <a:pt x="5905" y="2918"/>
                    <a:pt x="5844" y="2877"/>
                    <a:pt x="5780" y="2877"/>
                  </a:cubicBezTo>
                  <a:cubicBezTo>
                    <a:pt x="5757" y="2877"/>
                    <a:pt x="5733" y="2882"/>
                    <a:pt x="5712" y="2893"/>
                  </a:cubicBezTo>
                  <a:cubicBezTo>
                    <a:pt x="5653" y="2923"/>
                    <a:pt x="5595" y="2950"/>
                    <a:pt x="5539" y="2972"/>
                  </a:cubicBezTo>
                  <a:cubicBezTo>
                    <a:pt x="5209" y="3099"/>
                    <a:pt x="4820" y="3166"/>
                    <a:pt x="4425" y="3166"/>
                  </a:cubicBezTo>
                  <a:cubicBezTo>
                    <a:pt x="4256" y="3166"/>
                    <a:pt x="4086" y="3154"/>
                    <a:pt x="3919" y="3129"/>
                  </a:cubicBezTo>
                  <a:cubicBezTo>
                    <a:pt x="3342" y="3044"/>
                    <a:pt x="2849" y="2821"/>
                    <a:pt x="2528" y="2504"/>
                  </a:cubicBezTo>
                  <a:cubicBezTo>
                    <a:pt x="2500" y="2476"/>
                    <a:pt x="2463" y="2456"/>
                    <a:pt x="2423" y="2456"/>
                  </a:cubicBezTo>
                  <a:cubicBezTo>
                    <a:pt x="2422" y="2456"/>
                    <a:pt x="2421" y="2456"/>
                    <a:pt x="2420" y="2456"/>
                  </a:cubicBezTo>
                  <a:cubicBezTo>
                    <a:pt x="2343" y="2456"/>
                    <a:pt x="2282" y="2512"/>
                    <a:pt x="2272" y="2584"/>
                  </a:cubicBezTo>
                  <a:cubicBezTo>
                    <a:pt x="2270" y="2594"/>
                    <a:pt x="2109" y="3632"/>
                    <a:pt x="1356" y="3632"/>
                  </a:cubicBezTo>
                  <a:cubicBezTo>
                    <a:pt x="1276" y="3632"/>
                    <a:pt x="1210" y="3696"/>
                    <a:pt x="1207" y="3776"/>
                  </a:cubicBezTo>
                  <a:cubicBezTo>
                    <a:pt x="1205" y="3806"/>
                    <a:pt x="1204" y="3835"/>
                    <a:pt x="1203" y="3865"/>
                  </a:cubicBezTo>
                  <a:cubicBezTo>
                    <a:pt x="1167" y="3828"/>
                    <a:pt x="1128" y="3795"/>
                    <a:pt x="1085" y="3768"/>
                  </a:cubicBezTo>
                  <a:cubicBezTo>
                    <a:pt x="639" y="1957"/>
                    <a:pt x="879" y="1304"/>
                    <a:pt x="1161" y="1074"/>
                  </a:cubicBezTo>
                  <a:cubicBezTo>
                    <a:pt x="1283" y="975"/>
                    <a:pt x="1429" y="943"/>
                    <a:pt x="1570" y="943"/>
                  </a:cubicBezTo>
                  <a:cubicBezTo>
                    <a:pt x="1834" y="943"/>
                    <a:pt x="2074" y="1058"/>
                    <a:pt x="2077" y="1060"/>
                  </a:cubicBezTo>
                  <a:cubicBezTo>
                    <a:pt x="2098" y="1070"/>
                    <a:pt x="2121" y="1075"/>
                    <a:pt x="2143" y="1075"/>
                  </a:cubicBezTo>
                  <a:cubicBezTo>
                    <a:pt x="2197" y="1075"/>
                    <a:pt x="2249" y="1045"/>
                    <a:pt x="2276" y="994"/>
                  </a:cubicBezTo>
                  <a:cubicBezTo>
                    <a:pt x="2440" y="675"/>
                    <a:pt x="2675" y="501"/>
                    <a:pt x="2994" y="460"/>
                  </a:cubicBezTo>
                  <a:cubicBezTo>
                    <a:pt x="3016" y="458"/>
                    <a:pt x="3040" y="455"/>
                    <a:pt x="3064" y="454"/>
                  </a:cubicBezTo>
                  <a:cubicBezTo>
                    <a:pt x="3068" y="454"/>
                    <a:pt x="3072" y="454"/>
                    <a:pt x="3075" y="453"/>
                  </a:cubicBezTo>
                  <a:cubicBezTo>
                    <a:pt x="3095" y="452"/>
                    <a:pt x="3116" y="451"/>
                    <a:pt x="3138" y="451"/>
                  </a:cubicBezTo>
                  <a:cubicBezTo>
                    <a:pt x="3301" y="451"/>
                    <a:pt x="3480" y="483"/>
                    <a:pt x="3672" y="545"/>
                  </a:cubicBezTo>
                  <a:cubicBezTo>
                    <a:pt x="3737" y="565"/>
                    <a:pt x="3801" y="589"/>
                    <a:pt x="3863" y="614"/>
                  </a:cubicBezTo>
                  <a:cubicBezTo>
                    <a:pt x="3992" y="668"/>
                    <a:pt x="4103" y="725"/>
                    <a:pt x="4183" y="769"/>
                  </a:cubicBezTo>
                  <a:cubicBezTo>
                    <a:pt x="3993" y="1020"/>
                    <a:pt x="3797" y="1259"/>
                    <a:pt x="3588" y="1337"/>
                  </a:cubicBezTo>
                  <a:cubicBezTo>
                    <a:pt x="3512" y="1366"/>
                    <a:pt x="3470" y="1454"/>
                    <a:pt x="3498" y="1530"/>
                  </a:cubicBezTo>
                  <a:cubicBezTo>
                    <a:pt x="3520" y="1590"/>
                    <a:pt x="3578" y="1627"/>
                    <a:pt x="3639" y="1627"/>
                  </a:cubicBezTo>
                  <a:cubicBezTo>
                    <a:pt x="3656" y="1627"/>
                    <a:pt x="3673" y="1624"/>
                    <a:pt x="3690" y="1618"/>
                  </a:cubicBezTo>
                  <a:cubicBezTo>
                    <a:pt x="4004" y="1502"/>
                    <a:pt x="4249" y="1177"/>
                    <a:pt x="4487" y="862"/>
                  </a:cubicBezTo>
                  <a:cubicBezTo>
                    <a:pt x="4695" y="587"/>
                    <a:pt x="4909" y="301"/>
                    <a:pt x="5086" y="301"/>
                  </a:cubicBezTo>
                  <a:cubicBezTo>
                    <a:pt x="5142" y="301"/>
                    <a:pt x="5164" y="320"/>
                    <a:pt x="5179" y="340"/>
                  </a:cubicBezTo>
                  <a:cubicBezTo>
                    <a:pt x="5270" y="459"/>
                    <a:pt x="5231" y="811"/>
                    <a:pt x="5173" y="1023"/>
                  </a:cubicBezTo>
                  <a:cubicBezTo>
                    <a:pt x="5170" y="1036"/>
                    <a:pt x="5168" y="1051"/>
                    <a:pt x="5168" y="1064"/>
                  </a:cubicBezTo>
                  <a:cubicBezTo>
                    <a:pt x="5168" y="1137"/>
                    <a:pt x="5221" y="1200"/>
                    <a:pt x="5293" y="1211"/>
                  </a:cubicBezTo>
                  <a:cubicBezTo>
                    <a:pt x="5301" y="1212"/>
                    <a:pt x="5309" y="1213"/>
                    <a:pt x="5317" y="1213"/>
                  </a:cubicBezTo>
                  <a:cubicBezTo>
                    <a:pt x="5378" y="1213"/>
                    <a:pt x="5434" y="1175"/>
                    <a:pt x="5456" y="1117"/>
                  </a:cubicBezTo>
                  <a:cubicBezTo>
                    <a:pt x="5465" y="1094"/>
                    <a:pt x="5784" y="301"/>
                    <a:pt x="6305" y="301"/>
                  </a:cubicBezTo>
                  <a:close/>
                  <a:moveTo>
                    <a:pt x="3462" y="7128"/>
                  </a:moveTo>
                  <a:lnTo>
                    <a:pt x="3462" y="7128"/>
                  </a:lnTo>
                  <a:cubicBezTo>
                    <a:pt x="3684" y="7134"/>
                    <a:pt x="3905" y="7137"/>
                    <a:pt x="4126" y="7137"/>
                  </a:cubicBezTo>
                  <a:cubicBezTo>
                    <a:pt x="4348" y="7137"/>
                    <a:pt x="4569" y="7135"/>
                    <a:pt x="4790" y="7128"/>
                  </a:cubicBezTo>
                  <a:lnTo>
                    <a:pt x="4790" y="7128"/>
                  </a:lnTo>
                  <a:cubicBezTo>
                    <a:pt x="4706" y="7336"/>
                    <a:pt x="4439" y="7487"/>
                    <a:pt x="4126" y="7487"/>
                  </a:cubicBezTo>
                  <a:cubicBezTo>
                    <a:pt x="3812" y="7487"/>
                    <a:pt x="3547" y="7336"/>
                    <a:pt x="3462" y="7128"/>
                  </a:cubicBezTo>
                  <a:close/>
                  <a:moveTo>
                    <a:pt x="3223" y="7307"/>
                  </a:moveTo>
                  <a:cubicBezTo>
                    <a:pt x="3327" y="7492"/>
                    <a:pt x="3516" y="7641"/>
                    <a:pt x="3749" y="7718"/>
                  </a:cubicBezTo>
                  <a:cubicBezTo>
                    <a:pt x="3609" y="7801"/>
                    <a:pt x="3414" y="7893"/>
                    <a:pt x="3173" y="7955"/>
                  </a:cubicBezTo>
                  <a:cubicBezTo>
                    <a:pt x="3128" y="7822"/>
                    <a:pt x="3081" y="7571"/>
                    <a:pt x="3223" y="7307"/>
                  </a:cubicBezTo>
                  <a:close/>
                  <a:moveTo>
                    <a:pt x="5029" y="7307"/>
                  </a:moveTo>
                  <a:cubicBezTo>
                    <a:pt x="5172" y="7571"/>
                    <a:pt x="5124" y="7822"/>
                    <a:pt x="5079" y="7955"/>
                  </a:cubicBezTo>
                  <a:cubicBezTo>
                    <a:pt x="4840" y="7893"/>
                    <a:pt x="4646" y="7801"/>
                    <a:pt x="4504" y="7718"/>
                  </a:cubicBezTo>
                  <a:cubicBezTo>
                    <a:pt x="4738" y="7640"/>
                    <a:pt x="4926" y="7492"/>
                    <a:pt x="5029" y="7307"/>
                  </a:cubicBezTo>
                  <a:close/>
                  <a:moveTo>
                    <a:pt x="6756" y="8818"/>
                  </a:moveTo>
                  <a:lnTo>
                    <a:pt x="6756" y="9548"/>
                  </a:lnTo>
                  <a:cubicBezTo>
                    <a:pt x="6756" y="9726"/>
                    <a:pt x="6612" y="9870"/>
                    <a:pt x="6435" y="9870"/>
                  </a:cubicBezTo>
                  <a:lnTo>
                    <a:pt x="4312" y="9870"/>
                  </a:lnTo>
                  <a:cubicBezTo>
                    <a:pt x="4341" y="9536"/>
                    <a:pt x="4622" y="9275"/>
                    <a:pt x="4962" y="9275"/>
                  </a:cubicBezTo>
                  <a:lnTo>
                    <a:pt x="5794" y="9275"/>
                  </a:lnTo>
                  <a:cubicBezTo>
                    <a:pt x="5876" y="9275"/>
                    <a:pt x="5943" y="9208"/>
                    <a:pt x="5943" y="9126"/>
                  </a:cubicBezTo>
                  <a:lnTo>
                    <a:pt x="5943" y="8818"/>
                  </a:lnTo>
                  <a:close/>
                  <a:moveTo>
                    <a:pt x="2227" y="6976"/>
                  </a:moveTo>
                  <a:lnTo>
                    <a:pt x="2227" y="6976"/>
                  </a:lnTo>
                  <a:cubicBezTo>
                    <a:pt x="2270" y="6995"/>
                    <a:pt x="2312" y="7011"/>
                    <a:pt x="2354" y="7026"/>
                  </a:cubicBezTo>
                  <a:cubicBezTo>
                    <a:pt x="2507" y="7078"/>
                    <a:pt x="2668" y="7109"/>
                    <a:pt x="2831" y="7117"/>
                  </a:cubicBezTo>
                  <a:cubicBezTo>
                    <a:pt x="2886" y="7119"/>
                    <a:pt x="2940" y="7121"/>
                    <a:pt x="2995" y="7123"/>
                  </a:cubicBezTo>
                  <a:cubicBezTo>
                    <a:pt x="2726" y="7554"/>
                    <a:pt x="2837" y="8008"/>
                    <a:pt x="2954" y="8212"/>
                  </a:cubicBezTo>
                  <a:cubicBezTo>
                    <a:pt x="2981" y="8259"/>
                    <a:pt x="3031" y="8288"/>
                    <a:pt x="3084" y="8288"/>
                  </a:cubicBezTo>
                  <a:cubicBezTo>
                    <a:pt x="3094" y="8288"/>
                    <a:pt x="3104" y="8286"/>
                    <a:pt x="3114" y="8284"/>
                  </a:cubicBezTo>
                  <a:cubicBezTo>
                    <a:pt x="3496" y="8206"/>
                    <a:pt x="3787" y="8060"/>
                    <a:pt x="3977" y="7940"/>
                  </a:cubicBezTo>
                  <a:lnTo>
                    <a:pt x="3977" y="8650"/>
                  </a:lnTo>
                  <a:cubicBezTo>
                    <a:pt x="3977" y="8727"/>
                    <a:pt x="4031" y="8794"/>
                    <a:pt x="4106" y="8804"/>
                  </a:cubicBezTo>
                  <a:cubicBezTo>
                    <a:pt x="4113" y="8805"/>
                    <a:pt x="4119" y="8805"/>
                    <a:pt x="4125" y="8805"/>
                  </a:cubicBezTo>
                  <a:cubicBezTo>
                    <a:pt x="4208" y="8805"/>
                    <a:pt x="4274" y="8738"/>
                    <a:pt x="4274" y="8656"/>
                  </a:cubicBezTo>
                  <a:lnTo>
                    <a:pt x="4274" y="7935"/>
                  </a:lnTo>
                  <a:cubicBezTo>
                    <a:pt x="4463" y="8056"/>
                    <a:pt x="4755" y="8203"/>
                    <a:pt x="5137" y="8282"/>
                  </a:cubicBezTo>
                  <a:cubicBezTo>
                    <a:pt x="5147" y="8284"/>
                    <a:pt x="5156" y="8285"/>
                    <a:pt x="5167" y="8285"/>
                  </a:cubicBezTo>
                  <a:cubicBezTo>
                    <a:pt x="5220" y="8285"/>
                    <a:pt x="5269" y="8257"/>
                    <a:pt x="5296" y="8209"/>
                  </a:cubicBezTo>
                  <a:cubicBezTo>
                    <a:pt x="5413" y="8003"/>
                    <a:pt x="5524" y="7547"/>
                    <a:pt x="5256" y="7114"/>
                  </a:cubicBezTo>
                  <a:cubicBezTo>
                    <a:pt x="5311" y="7111"/>
                    <a:pt x="5365" y="7110"/>
                    <a:pt x="5420" y="7107"/>
                  </a:cubicBezTo>
                  <a:cubicBezTo>
                    <a:pt x="5564" y="7100"/>
                    <a:pt x="5705" y="7075"/>
                    <a:pt x="5842" y="7033"/>
                  </a:cubicBezTo>
                  <a:cubicBezTo>
                    <a:pt x="6391" y="7258"/>
                    <a:pt x="6756" y="7799"/>
                    <a:pt x="6756" y="8395"/>
                  </a:cubicBezTo>
                  <a:lnTo>
                    <a:pt x="6756" y="8520"/>
                  </a:lnTo>
                  <a:lnTo>
                    <a:pt x="5943" y="8520"/>
                  </a:lnTo>
                  <a:lnTo>
                    <a:pt x="5943" y="8376"/>
                  </a:lnTo>
                  <a:cubicBezTo>
                    <a:pt x="5943" y="8300"/>
                    <a:pt x="5887" y="8232"/>
                    <a:pt x="5812" y="8223"/>
                  </a:cubicBezTo>
                  <a:cubicBezTo>
                    <a:pt x="5806" y="8222"/>
                    <a:pt x="5800" y="8221"/>
                    <a:pt x="5793" y="8221"/>
                  </a:cubicBezTo>
                  <a:cubicBezTo>
                    <a:pt x="5711" y="8221"/>
                    <a:pt x="5645" y="8288"/>
                    <a:pt x="5645" y="8370"/>
                  </a:cubicBezTo>
                  <a:lnTo>
                    <a:pt x="5645" y="8669"/>
                  </a:lnTo>
                  <a:lnTo>
                    <a:pt x="5645" y="8978"/>
                  </a:lnTo>
                  <a:lnTo>
                    <a:pt x="4943" y="8978"/>
                  </a:lnTo>
                  <a:cubicBezTo>
                    <a:pt x="4435" y="8978"/>
                    <a:pt x="4018" y="9373"/>
                    <a:pt x="3989" y="9871"/>
                  </a:cubicBezTo>
                  <a:lnTo>
                    <a:pt x="1494" y="9871"/>
                  </a:lnTo>
                  <a:lnTo>
                    <a:pt x="1494" y="8418"/>
                  </a:lnTo>
                  <a:lnTo>
                    <a:pt x="1496" y="8412"/>
                  </a:lnTo>
                  <a:cubicBezTo>
                    <a:pt x="1503" y="8384"/>
                    <a:pt x="1503" y="8355"/>
                    <a:pt x="1495" y="8329"/>
                  </a:cubicBezTo>
                  <a:lnTo>
                    <a:pt x="1187" y="7326"/>
                  </a:lnTo>
                  <a:lnTo>
                    <a:pt x="1956" y="7107"/>
                  </a:lnTo>
                  <a:lnTo>
                    <a:pt x="2260" y="8096"/>
                  </a:lnTo>
                  <a:cubicBezTo>
                    <a:pt x="2280" y="8160"/>
                    <a:pt x="2339" y="8200"/>
                    <a:pt x="2403" y="8200"/>
                  </a:cubicBezTo>
                  <a:cubicBezTo>
                    <a:pt x="2420" y="8200"/>
                    <a:pt x="2437" y="8198"/>
                    <a:pt x="2455" y="8192"/>
                  </a:cubicBezTo>
                  <a:cubicBezTo>
                    <a:pt x="2530" y="8164"/>
                    <a:pt x="2567" y="8079"/>
                    <a:pt x="2543" y="8003"/>
                  </a:cubicBezTo>
                  <a:lnTo>
                    <a:pt x="2227" y="6976"/>
                  </a:lnTo>
                  <a:close/>
                  <a:moveTo>
                    <a:pt x="5086" y="1"/>
                  </a:moveTo>
                  <a:cubicBezTo>
                    <a:pt x="4809" y="1"/>
                    <a:pt x="4588" y="240"/>
                    <a:pt x="4364" y="527"/>
                  </a:cubicBezTo>
                  <a:cubicBezTo>
                    <a:pt x="4273" y="475"/>
                    <a:pt x="4137" y="403"/>
                    <a:pt x="3974" y="336"/>
                  </a:cubicBezTo>
                  <a:cubicBezTo>
                    <a:pt x="3905" y="308"/>
                    <a:pt x="3834" y="282"/>
                    <a:pt x="3763" y="259"/>
                  </a:cubicBezTo>
                  <a:cubicBezTo>
                    <a:pt x="3540" y="187"/>
                    <a:pt x="3330" y="152"/>
                    <a:pt x="3136" y="152"/>
                  </a:cubicBezTo>
                  <a:cubicBezTo>
                    <a:pt x="3109" y="152"/>
                    <a:pt x="3083" y="152"/>
                    <a:pt x="3056" y="154"/>
                  </a:cubicBezTo>
                  <a:lnTo>
                    <a:pt x="3048" y="154"/>
                  </a:lnTo>
                  <a:cubicBezTo>
                    <a:pt x="3015" y="156"/>
                    <a:pt x="2984" y="159"/>
                    <a:pt x="2954" y="163"/>
                  </a:cubicBezTo>
                  <a:cubicBezTo>
                    <a:pt x="2579" y="210"/>
                    <a:pt x="2284" y="403"/>
                    <a:pt x="2076" y="736"/>
                  </a:cubicBezTo>
                  <a:cubicBezTo>
                    <a:pt x="1957" y="694"/>
                    <a:pt x="1770" y="642"/>
                    <a:pt x="1565" y="642"/>
                  </a:cubicBezTo>
                  <a:cubicBezTo>
                    <a:pt x="1368" y="642"/>
                    <a:pt x="1156" y="690"/>
                    <a:pt x="972" y="839"/>
                  </a:cubicBezTo>
                  <a:cubicBezTo>
                    <a:pt x="483" y="1233"/>
                    <a:pt x="409" y="2179"/>
                    <a:pt x="749" y="3652"/>
                  </a:cubicBezTo>
                  <a:cubicBezTo>
                    <a:pt x="732" y="3651"/>
                    <a:pt x="715" y="3651"/>
                    <a:pt x="699" y="3651"/>
                  </a:cubicBezTo>
                  <a:cubicBezTo>
                    <a:pt x="631" y="3651"/>
                    <a:pt x="563" y="3661"/>
                    <a:pt x="494" y="3681"/>
                  </a:cubicBezTo>
                  <a:cubicBezTo>
                    <a:pt x="199" y="3772"/>
                    <a:pt x="1" y="4039"/>
                    <a:pt x="1" y="4348"/>
                  </a:cubicBezTo>
                  <a:cubicBezTo>
                    <a:pt x="1" y="4418"/>
                    <a:pt x="11" y="4486"/>
                    <a:pt x="32" y="4552"/>
                  </a:cubicBezTo>
                  <a:lnTo>
                    <a:pt x="445" y="5906"/>
                  </a:lnTo>
                  <a:cubicBezTo>
                    <a:pt x="465" y="5969"/>
                    <a:pt x="524" y="6011"/>
                    <a:pt x="588" y="6011"/>
                  </a:cubicBezTo>
                  <a:cubicBezTo>
                    <a:pt x="602" y="6011"/>
                    <a:pt x="617" y="6009"/>
                    <a:pt x="631" y="6004"/>
                  </a:cubicBezTo>
                  <a:cubicBezTo>
                    <a:pt x="710" y="5981"/>
                    <a:pt x="755" y="5897"/>
                    <a:pt x="731" y="5818"/>
                  </a:cubicBezTo>
                  <a:lnTo>
                    <a:pt x="317" y="4465"/>
                  </a:lnTo>
                  <a:cubicBezTo>
                    <a:pt x="305" y="4427"/>
                    <a:pt x="299" y="4388"/>
                    <a:pt x="299" y="4348"/>
                  </a:cubicBezTo>
                  <a:cubicBezTo>
                    <a:pt x="299" y="4171"/>
                    <a:pt x="413" y="4017"/>
                    <a:pt x="582" y="3966"/>
                  </a:cubicBezTo>
                  <a:cubicBezTo>
                    <a:pt x="621" y="3954"/>
                    <a:pt x="660" y="3948"/>
                    <a:pt x="699" y="3948"/>
                  </a:cubicBezTo>
                  <a:cubicBezTo>
                    <a:pt x="870" y="3948"/>
                    <a:pt x="1029" y="4059"/>
                    <a:pt x="1082" y="4231"/>
                  </a:cubicBezTo>
                  <a:lnTo>
                    <a:pt x="1090" y="4260"/>
                  </a:lnTo>
                  <a:cubicBezTo>
                    <a:pt x="1096" y="4280"/>
                    <a:pt x="1106" y="4299"/>
                    <a:pt x="1120" y="4316"/>
                  </a:cubicBezTo>
                  <a:cubicBezTo>
                    <a:pt x="1150" y="4351"/>
                    <a:pt x="1192" y="4368"/>
                    <a:pt x="1234" y="4368"/>
                  </a:cubicBezTo>
                  <a:cubicBezTo>
                    <a:pt x="1254" y="4368"/>
                    <a:pt x="1273" y="4364"/>
                    <a:pt x="1292" y="4357"/>
                  </a:cubicBezTo>
                  <a:lnTo>
                    <a:pt x="1398" y="4312"/>
                  </a:lnTo>
                  <a:lnTo>
                    <a:pt x="1287" y="4839"/>
                  </a:lnTo>
                  <a:cubicBezTo>
                    <a:pt x="1282" y="4864"/>
                    <a:pt x="1283" y="4890"/>
                    <a:pt x="1290" y="4913"/>
                  </a:cubicBezTo>
                  <a:lnTo>
                    <a:pt x="1868" y="6803"/>
                  </a:lnTo>
                  <a:lnTo>
                    <a:pt x="1099" y="7025"/>
                  </a:lnTo>
                  <a:lnTo>
                    <a:pt x="904" y="6387"/>
                  </a:lnTo>
                  <a:cubicBezTo>
                    <a:pt x="884" y="6323"/>
                    <a:pt x="826" y="6281"/>
                    <a:pt x="761" y="6281"/>
                  </a:cubicBezTo>
                  <a:cubicBezTo>
                    <a:pt x="741" y="6281"/>
                    <a:pt x="720" y="6285"/>
                    <a:pt x="700" y="6294"/>
                  </a:cubicBezTo>
                  <a:cubicBezTo>
                    <a:pt x="631" y="6325"/>
                    <a:pt x="598" y="6406"/>
                    <a:pt x="621" y="6480"/>
                  </a:cubicBezTo>
                  <a:lnTo>
                    <a:pt x="1198" y="8365"/>
                  </a:lnTo>
                  <a:cubicBezTo>
                    <a:pt x="1197" y="8372"/>
                    <a:pt x="1196" y="8380"/>
                    <a:pt x="1196" y="8387"/>
                  </a:cubicBezTo>
                  <a:lnTo>
                    <a:pt x="1196" y="10019"/>
                  </a:lnTo>
                  <a:cubicBezTo>
                    <a:pt x="1196" y="10102"/>
                    <a:pt x="1263" y="10168"/>
                    <a:pt x="1345" y="10168"/>
                  </a:cubicBezTo>
                  <a:lnTo>
                    <a:pt x="6435" y="10168"/>
                  </a:lnTo>
                  <a:cubicBezTo>
                    <a:pt x="6777" y="10168"/>
                    <a:pt x="7055" y="9891"/>
                    <a:pt x="7055" y="9548"/>
                  </a:cubicBezTo>
                  <a:lnTo>
                    <a:pt x="7055" y="8387"/>
                  </a:lnTo>
                  <a:cubicBezTo>
                    <a:pt x="7055" y="7762"/>
                    <a:pt x="6719" y="7186"/>
                    <a:pt x="6196" y="6870"/>
                  </a:cubicBezTo>
                  <a:cubicBezTo>
                    <a:pt x="6687" y="6585"/>
                    <a:pt x="7007" y="6072"/>
                    <a:pt x="7037" y="5489"/>
                  </a:cubicBezTo>
                  <a:cubicBezTo>
                    <a:pt x="7043" y="5368"/>
                    <a:pt x="7049" y="5245"/>
                    <a:pt x="7053" y="5124"/>
                  </a:cubicBezTo>
                  <a:cubicBezTo>
                    <a:pt x="7401" y="5057"/>
                    <a:pt x="7666" y="4751"/>
                    <a:pt x="7666" y="4384"/>
                  </a:cubicBezTo>
                  <a:cubicBezTo>
                    <a:pt x="7666" y="4012"/>
                    <a:pt x="7395" y="3703"/>
                    <a:pt x="7041" y="3641"/>
                  </a:cubicBezTo>
                  <a:cubicBezTo>
                    <a:pt x="7020" y="3194"/>
                    <a:pt x="6983" y="2746"/>
                    <a:pt x="6930" y="2302"/>
                  </a:cubicBezTo>
                  <a:cubicBezTo>
                    <a:pt x="7137" y="2083"/>
                    <a:pt x="7325" y="1850"/>
                    <a:pt x="7472" y="1621"/>
                  </a:cubicBezTo>
                  <a:cubicBezTo>
                    <a:pt x="7701" y="1271"/>
                    <a:pt x="7928" y="793"/>
                    <a:pt x="7713" y="512"/>
                  </a:cubicBezTo>
                  <a:cubicBezTo>
                    <a:pt x="7625" y="397"/>
                    <a:pt x="7507" y="337"/>
                    <a:pt x="7369" y="336"/>
                  </a:cubicBezTo>
                  <a:cubicBezTo>
                    <a:pt x="7174" y="336"/>
                    <a:pt x="6963" y="462"/>
                    <a:pt x="6783" y="611"/>
                  </a:cubicBezTo>
                  <a:cubicBezTo>
                    <a:pt x="6800" y="461"/>
                    <a:pt x="6785" y="312"/>
                    <a:pt x="6712" y="197"/>
                  </a:cubicBezTo>
                  <a:cubicBezTo>
                    <a:pt x="6655" y="107"/>
                    <a:pt x="6538" y="1"/>
                    <a:pt x="6306" y="1"/>
                  </a:cubicBezTo>
                  <a:cubicBezTo>
                    <a:pt x="5968" y="1"/>
                    <a:pt x="5705" y="202"/>
                    <a:pt x="5520" y="425"/>
                  </a:cubicBezTo>
                  <a:cubicBezTo>
                    <a:pt x="5503" y="315"/>
                    <a:pt x="5469" y="226"/>
                    <a:pt x="5415" y="157"/>
                  </a:cubicBezTo>
                  <a:cubicBezTo>
                    <a:pt x="5338" y="54"/>
                    <a:pt x="5224" y="1"/>
                    <a:pt x="5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7"/>
          <p:cNvGrpSpPr/>
          <p:nvPr/>
        </p:nvGrpSpPr>
        <p:grpSpPr>
          <a:xfrm>
            <a:off x="6062481" y="682581"/>
            <a:ext cx="437724" cy="461554"/>
            <a:chOff x="5786325" y="1832050"/>
            <a:chExt cx="240825" cy="253950"/>
          </a:xfrm>
        </p:grpSpPr>
        <p:sp>
          <p:nvSpPr>
            <p:cNvPr id="411" name="Google Shape;411;p37"/>
            <p:cNvSpPr/>
            <p:nvPr/>
          </p:nvSpPr>
          <p:spPr>
            <a:xfrm>
              <a:off x="5930250" y="1974475"/>
              <a:ext cx="32925" cy="15200"/>
            </a:xfrm>
            <a:custGeom>
              <a:avLst/>
              <a:gdLst/>
              <a:ahLst/>
              <a:cxnLst/>
              <a:rect l="l" t="t" r="r" b="b"/>
              <a:pathLst>
                <a:path w="1317" h="608" extrusionOk="0">
                  <a:moveTo>
                    <a:pt x="172" y="0"/>
                  </a:moveTo>
                  <a:cubicBezTo>
                    <a:pt x="150" y="0"/>
                    <a:pt x="128" y="5"/>
                    <a:pt x="107" y="15"/>
                  </a:cubicBezTo>
                  <a:cubicBezTo>
                    <a:pt x="32" y="50"/>
                    <a:pt x="0" y="140"/>
                    <a:pt x="36" y="214"/>
                  </a:cubicBezTo>
                  <a:cubicBezTo>
                    <a:pt x="150" y="453"/>
                    <a:pt x="394" y="608"/>
                    <a:pt x="659" y="608"/>
                  </a:cubicBezTo>
                  <a:cubicBezTo>
                    <a:pt x="924" y="608"/>
                    <a:pt x="1169" y="453"/>
                    <a:pt x="1282" y="214"/>
                  </a:cubicBezTo>
                  <a:cubicBezTo>
                    <a:pt x="1317" y="140"/>
                    <a:pt x="1285" y="50"/>
                    <a:pt x="1211" y="15"/>
                  </a:cubicBezTo>
                  <a:cubicBezTo>
                    <a:pt x="1190" y="5"/>
                    <a:pt x="1168" y="0"/>
                    <a:pt x="1146" y="0"/>
                  </a:cubicBezTo>
                  <a:cubicBezTo>
                    <a:pt x="1090" y="0"/>
                    <a:pt x="1038" y="32"/>
                    <a:pt x="1012" y="85"/>
                  </a:cubicBezTo>
                  <a:cubicBezTo>
                    <a:pt x="948" y="221"/>
                    <a:pt x="809" y="309"/>
                    <a:pt x="659" y="309"/>
                  </a:cubicBezTo>
                  <a:cubicBezTo>
                    <a:pt x="508" y="309"/>
                    <a:pt x="371" y="221"/>
                    <a:pt x="306" y="85"/>
                  </a:cubicBezTo>
                  <a:cubicBezTo>
                    <a:pt x="281" y="32"/>
                    <a:pt x="227" y="0"/>
                    <a:pt x="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7"/>
            <p:cNvSpPr/>
            <p:nvPr/>
          </p:nvSpPr>
          <p:spPr>
            <a:xfrm>
              <a:off x="5913500" y="1948175"/>
              <a:ext cx="10900" cy="16200"/>
            </a:xfrm>
            <a:custGeom>
              <a:avLst/>
              <a:gdLst/>
              <a:ahLst/>
              <a:cxnLst/>
              <a:rect l="l" t="t" r="r" b="b"/>
              <a:pathLst>
                <a:path w="436" h="648" extrusionOk="0">
                  <a:moveTo>
                    <a:pt x="219" y="1"/>
                  </a:moveTo>
                  <a:cubicBezTo>
                    <a:pt x="99" y="1"/>
                    <a:pt x="1" y="146"/>
                    <a:pt x="1" y="324"/>
                  </a:cubicBezTo>
                  <a:cubicBezTo>
                    <a:pt x="1" y="503"/>
                    <a:pt x="99" y="648"/>
                    <a:pt x="219" y="648"/>
                  </a:cubicBezTo>
                  <a:cubicBezTo>
                    <a:pt x="338" y="648"/>
                    <a:pt x="436" y="503"/>
                    <a:pt x="436" y="324"/>
                  </a:cubicBezTo>
                  <a:cubicBezTo>
                    <a:pt x="436" y="146"/>
                    <a:pt x="338" y="1"/>
                    <a:pt x="2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7"/>
            <p:cNvSpPr/>
            <p:nvPr/>
          </p:nvSpPr>
          <p:spPr>
            <a:xfrm>
              <a:off x="5969050" y="1948175"/>
              <a:ext cx="10875" cy="16200"/>
            </a:xfrm>
            <a:custGeom>
              <a:avLst/>
              <a:gdLst/>
              <a:ahLst/>
              <a:cxnLst/>
              <a:rect l="l" t="t" r="r" b="b"/>
              <a:pathLst>
                <a:path w="435" h="648" extrusionOk="0">
                  <a:moveTo>
                    <a:pt x="217" y="1"/>
                  </a:moveTo>
                  <a:cubicBezTo>
                    <a:pt x="97" y="1"/>
                    <a:pt x="0" y="146"/>
                    <a:pt x="0" y="324"/>
                  </a:cubicBezTo>
                  <a:cubicBezTo>
                    <a:pt x="0" y="503"/>
                    <a:pt x="97" y="648"/>
                    <a:pt x="217" y="648"/>
                  </a:cubicBezTo>
                  <a:cubicBezTo>
                    <a:pt x="337" y="648"/>
                    <a:pt x="434" y="503"/>
                    <a:pt x="434" y="324"/>
                  </a:cubicBezTo>
                  <a:cubicBezTo>
                    <a:pt x="434" y="146"/>
                    <a:pt x="337" y="1"/>
                    <a:pt x="2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7"/>
            <p:cNvSpPr/>
            <p:nvPr/>
          </p:nvSpPr>
          <p:spPr>
            <a:xfrm>
              <a:off x="5820175" y="1832050"/>
              <a:ext cx="206975" cy="253950"/>
            </a:xfrm>
            <a:custGeom>
              <a:avLst/>
              <a:gdLst/>
              <a:ahLst/>
              <a:cxnLst/>
              <a:rect l="l" t="t" r="r" b="b"/>
              <a:pathLst>
                <a:path w="8279" h="10158" extrusionOk="0">
                  <a:moveTo>
                    <a:pt x="2252" y="2968"/>
                  </a:moveTo>
                  <a:cubicBezTo>
                    <a:pt x="2350" y="2968"/>
                    <a:pt x="2440" y="3029"/>
                    <a:pt x="2473" y="3122"/>
                  </a:cubicBezTo>
                  <a:cubicBezTo>
                    <a:pt x="2513" y="3238"/>
                    <a:pt x="2468" y="3357"/>
                    <a:pt x="2364" y="3417"/>
                  </a:cubicBezTo>
                  <a:cubicBezTo>
                    <a:pt x="2329" y="3436"/>
                    <a:pt x="2288" y="3446"/>
                    <a:pt x="2248" y="3446"/>
                  </a:cubicBezTo>
                  <a:lnTo>
                    <a:pt x="982" y="3446"/>
                  </a:lnTo>
                  <a:cubicBezTo>
                    <a:pt x="889" y="3446"/>
                    <a:pt x="802" y="3392"/>
                    <a:pt x="766" y="3307"/>
                  </a:cubicBezTo>
                  <a:cubicBezTo>
                    <a:pt x="726" y="3209"/>
                    <a:pt x="748" y="3106"/>
                    <a:pt x="816" y="3038"/>
                  </a:cubicBezTo>
                  <a:cubicBezTo>
                    <a:pt x="862" y="2993"/>
                    <a:pt x="921" y="2968"/>
                    <a:pt x="985" y="2968"/>
                  </a:cubicBezTo>
                  <a:close/>
                  <a:moveTo>
                    <a:pt x="1981" y="3723"/>
                  </a:moveTo>
                  <a:cubicBezTo>
                    <a:pt x="2079" y="3723"/>
                    <a:pt x="2170" y="3783"/>
                    <a:pt x="2202" y="3875"/>
                  </a:cubicBezTo>
                  <a:cubicBezTo>
                    <a:pt x="2242" y="3990"/>
                    <a:pt x="2200" y="4106"/>
                    <a:pt x="2100" y="4167"/>
                  </a:cubicBezTo>
                  <a:cubicBezTo>
                    <a:pt x="2063" y="4190"/>
                    <a:pt x="2021" y="4200"/>
                    <a:pt x="1977" y="4200"/>
                  </a:cubicBezTo>
                  <a:lnTo>
                    <a:pt x="1252" y="4200"/>
                  </a:lnTo>
                  <a:cubicBezTo>
                    <a:pt x="1155" y="4200"/>
                    <a:pt x="1065" y="4141"/>
                    <a:pt x="1032" y="4048"/>
                  </a:cubicBezTo>
                  <a:cubicBezTo>
                    <a:pt x="991" y="3932"/>
                    <a:pt x="1035" y="3813"/>
                    <a:pt x="1140" y="3752"/>
                  </a:cubicBezTo>
                  <a:cubicBezTo>
                    <a:pt x="1175" y="3732"/>
                    <a:pt x="1215" y="3723"/>
                    <a:pt x="1256" y="3723"/>
                  </a:cubicBezTo>
                  <a:close/>
                  <a:moveTo>
                    <a:pt x="6939" y="1653"/>
                  </a:moveTo>
                  <a:cubicBezTo>
                    <a:pt x="7029" y="1653"/>
                    <a:pt x="7048" y="1684"/>
                    <a:pt x="7055" y="1694"/>
                  </a:cubicBezTo>
                  <a:cubicBezTo>
                    <a:pt x="7125" y="1805"/>
                    <a:pt x="7030" y="2124"/>
                    <a:pt x="6944" y="2304"/>
                  </a:cubicBezTo>
                  <a:cubicBezTo>
                    <a:pt x="6911" y="2373"/>
                    <a:pt x="6934" y="2455"/>
                    <a:pt x="6999" y="2495"/>
                  </a:cubicBezTo>
                  <a:cubicBezTo>
                    <a:pt x="7024" y="2510"/>
                    <a:pt x="7051" y="2518"/>
                    <a:pt x="7078" y="2518"/>
                  </a:cubicBezTo>
                  <a:cubicBezTo>
                    <a:pt x="7122" y="2518"/>
                    <a:pt x="7166" y="2498"/>
                    <a:pt x="7196" y="2460"/>
                  </a:cubicBezTo>
                  <a:cubicBezTo>
                    <a:pt x="7197" y="2459"/>
                    <a:pt x="7302" y="2324"/>
                    <a:pt x="7446" y="2189"/>
                  </a:cubicBezTo>
                  <a:cubicBezTo>
                    <a:pt x="7684" y="1965"/>
                    <a:pt x="7809" y="1941"/>
                    <a:pt x="7854" y="1941"/>
                  </a:cubicBezTo>
                  <a:cubicBezTo>
                    <a:pt x="7880" y="1942"/>
                    <a:pt x="7903" y="1949"/>
                    <a:pt x="7930" y="1983"/>
                  </a:cubicBezTo>
                  <a:cubicBezTo>
                    <a:pt x="7955" y="2015"/>
                    <a:pt x="7953" y="2090"/>
                    <a:pt x="7927" y="2184"/>
                  </a:cubicBezTo>
                  <a:cubicBezTo>
                    <a:pt x="7779" y="2707"/>
                    <a:pt x="6933" y="3657"/>
                    <a:pt x="6271" y="3913"/>
                  </a:cubicBezTo>
                  <a:cubicBezTo>
                    <a:pt x="5977" y="4027"/>
                    <a:pt x="5649" y="4081"/>
                    <a:pt x="5323" y="4081"/>
                  </a:cubicBezTo>
                  <a:cubicBezTo>
                    <a:pt x="4690" y="4081"/>
                    <a:pt x="4062" y="3878"/>
                    <a:pt x="3696" y="3511"/>
                  </a:cubicBezTo>
                  <a:cubicBezTo>
                    <a:pt x="3667" y="3483"/>
                    <a:pt x="3629" y="3468"/>
                    <a:pt x="3591" y="3468"/>
                  </a:cubicBezTo>
                  <a:cubicBezTo>
                    <a:pt x="3575" y="3468"/>
                    <a:pt x="3559" y="3470"/>
                    <a:pt x="3544" y="3475"/>
                  </a:cubicBezTo>
                  <a:cubicBezTo>
                    <a:pt x="3489" y="3493"/>
                    <a:pt x="3451" y="3539"/>
                    <a:pt x="3443" y="3596"/>
                  </a:cubicBezTo>
                  <a:cubicBezTo>
                    <a:pt x="3442" y="3598"/>
                    <a:pt x="3408" y="3826"/>
                    <a:pt x="3288" y="4054"/>
                  </a:cubicBezTo>
                  <a:cubicBezTo>
                    <a:pt x="3139" y="4337"/>
                    <a:pt x="2933" y="4481"/>
                    <a:pt x="2674" y="4481"/>
                  </a:cubicBezTo>
                  <a:lnTo>
                    <a:pt x="2662" y="4481"/>
                  </a:lnTo>
                  <a:cubicBezTo>
                    <a:pt x="2584" y="4481"/>
                    <a:pt x="2508" y="4495"/>
                    <a:pt x="2438" y="4519"/>
                  </a:cubicBezTo>
                  <a:cubicBezTo>
                    <a:pt x="2421" y="4446"/>
                    <a:pt x="2404" y="4374"/>
                    <a:pt x="2390" y="4303"/>
                  </a:cubicBezTo>
                  <a:cubicBezTo>
                    <a:pt x="2466" y="4209"/>
                    <a:pt x="2508" y="4091"/>
                    <a:pt x="2508" y="3968"/>
                  </a:cubicBezTo>
                  <a:cubicBezTo>
                    <a:pt x="2508" y="3869"/>
                    <a:pt x="2480" y="3777"/>
                    <a:pt x="2434" y="3697"/>
                  </a:cubicBezTo>
                  <a:cubicBezTo>
                    <a:pt x="2502" y="3671"/>
                    <a:pt x="2566" y="3631"/>
                    <a:pt x="2619" y="3577"/>
                  </a:cubicBezTo>
                  <a:cubicBezTo>
                    <a:pt x="2720" y="3476"/>
                    <a:pt x="2775" y="3342"/>
                    <a:pt x="2775" y="3200"/>
                  </a:cubicBezTo>
                  <a:cubicBezTo>
                    <a:pt x="2775" y="3067"/>
                    <a:pt x="2726" y="2946"/>
                    <a:pt x="2646" y="2852"/>
                  </a:cubicBezTo>
                  <a:cubicBezTo>
                    <a:pt x="2848" y="2686"/>
                    <a:pt x="3004" y="2476"/>
                    <a:pt x="3105" y="2240"/>
                  </a:cubicBezTo>
                  <a:cubicBezTo>
                    <a:pt x="3213" y="2269"/>
                    <a:pt x="3287" y="2304"/>
                    <a:pt x="3287" y="2305"/>
                  </a:cubicBezTo>
                  <a:cubicBezTo>
                    <a:pt x="3308" y="2315"/>
                    <a:pt x="3331" y="2320"/>
                    <a:pt x="3352" y="2320"/>
                  </a:cubicBezTo>
                  <a:cubicBezTo>
                    <a:pt x="3407" y="2320"/>
                    <a:pt x="3459" y="2291"/>
                    <a:pt x="3486" y="2239"/>
                  </a:cubicBezTo>
                  <a:cubicBezTo>
                    <a:pt x="3624" y="1972"/>
                    <a:pt x="3820" y="1825"/>
                    <a:pt x="4088" y="1791"/>
                  </a:cubicBezTo>
                  <a:cubicBezTo>
                    <a:pt x="4108" y="1788"/>
                    <a:pt x="4129" y="1786"/>
                    <a:pt x="4148" y="1785"/>
                  </a:cubicBezTo>
                  <a:cubicBezTo>
                    <a:pt x="4151" y="1785"/>
                    <a:pt x="4155" y="1785"/>
                    <a:pt x="4159" y="1784"/>
                  </a:cubicBezTo>
                  <a:cubicBezTo>
                    <a:pt x="4175" y="1783"/>
                    <a:pt x="4191" y="1782"/>
                    <a:pt x="4208" y="1782"/>
                  </a:cubicBezTo>
                  <a:cubicBezTo>
                    <a:pt x="4346" y="1782"/>
                    <a:pt x="4499" y="1809"/>
                    <a:pt x="4664" y="1862"/>
                  </a:cubicBezTo>
                  <a:cubicBezTo>
                    <a:pt x="4717" y="1879"/>
                    <a:pt x="4772" y="1899"/>
                    <a:pt x="4826" y="1921"/>
                  </a:cubicBezTo>
                  <a:cubicBezTo>
                    <a:pt x="4926" y="1963"/>
                    <a:pt x="5012" y="2006"/>
                    <a:pt x="5079" y="2042"/>
                  </a:cubicBezTo>
                  <a:cubicBezTo>
                    <a:pt x="4922" y="2248"/>
                    <a:pt x="4758" y="2444"/>
                    <a:pt x="4589" y="2507"/>
                  </a:cubicBezTo>
                  <a:cubicBezTo>
                    <a:pt x="4511" y="2534"/>
                    <a:pt x="4472" y="2621"/>
                    <a:pt x="4500" y="2698"/>
                  </a:cubicBezTo>
                  <a:cubicBezTo>
                    <a:pt x="4523" y="2758"/>
                    <a:pt x="4580" y="2796"/>
                    <a:pt x="4641" y="2796"/>
                  </a:cubicBezTo>
                  <a:cubicBezTo>
                    <a:pt x="4658" y="2796"/>
                    <a:pt x="4675" y="2793"/>
                    <a:pt x="4692" y="2786"/>
                  </a:cubicBezTo>
                  <a:cubicBezTo>
                    <a:pt x="4970" y="2683"/>
                    <a:pt x="5183" y="2402"/>
                    <a:pt x="5389" y="2128"/>
                  </a:cubicBezTo>
                  <a:cubicBezTo>
                    <a:pt x="5557" y="1905"/>
                    <a:pt x="5748" y="1653"/>
                    <a:pt x="5889" y="1653"/>
                  </a:cubicBezTo>
                  <a:cubicBezTo>
                    <a:pt x="5930" y="1653"/>
                    <a:pt x="5943" y="1666"/>
                    <a:pt x="5952" y="1678"/>
                  </a:cubicBezTo>
                  <a:cubicBezTo>
                    <a:pt x="6026" y="1775"/>
                    <a:pt x="5991" y="2077"/>
                    <a:pt x="5943" y="2249"/>
                  </a:cubicBezTo>
                  <a:cubicBezTo>
                    <a:pt x="5922" y="2327"/>
                    <a:pt x="5965" y="2407"/>
                    <a:pt x="6041" y="2432"/>
                  </a:cubicBezTo>
                  <a:cubicBezTo>
                    <a:pt x="6056" y="2437"/>
                    <a:pt x="6072" y="2439"/>
                    <a:pt x="6087" y="2439"/>
                  </a:cubicBezTo>
                  <a:cubicBezTo>
                    <a:pt x="6148" y="2439"/>
                    <a:pt x="6205" y="2402"/>
                    <a:pt x="6227" y="2342"/>
                  </a:cubicBezTo>
                  <a:cubicBezTo>
                    <a:pt x="6229" y="2336"/>
                    <a:pt x="6499" y="1653"/>
                    <a:pt x="6939" y="1653"/>
                  </a:cubicBezTo>
                  <a:close/>
                  <a:moveTo>
                    <a:pt x="2518" y="4809"/>
                  </a:moveTo>
                  <a:lnTo>
                    <a:pt x="2518" y="4809"/>
                  </a:lnTo>
                  <a:cubicBezTo>
                    <a:pt x="2512" y="5036"/>
                    <a:pt x="2510" y="5265"/>
                    <a:pt x="2513" y="5493"/>
                  </a:cubicBezTo>
                  <a:cubicBezTo>
                    <a:pt x="2383" y="5434"/>
                    <a:pt x="2291" y="5304"/>
                    <a:pt x="2291" y="5152"/>
                  </a:cubicBezTo>
                  <a:cubicBezTo>
                    <a:pt x="2291" y="4998"/>
                    <a:pt x="2385" y="4866"/>
                    <a:pt x="2518" y="4809"/>
                  </a:cubicBezTo>
                  <a:close/>
                  <a:moveTo>
                    <a:pt x="7605" y="4809"/>
                  </a:moveTo>
                  <a:lnTo>
                    <a:pt x="7605" y="4809"/>
                  </a:lnTo>
                  <a:cubicBezTo>
                    <a:pt x="7739" y="4865"/>
                    <a:pt x="7833" y="4997"/>
                    <a:pt x="7833" y="5152"/>
                  </a:cubicBezTo>
                  <a:cubicBezTo>
                    <a:pt x="7833" y="5304"/>
                    <a:pt x="7741" y="5436"/>
                    <a:pt x="7610" y="5493"/>
                  </a:cubicBezTo>
                  <a:cubicBezTo>
                    <a:pt x="7613" y="5265"/>
                    <a:pt x="7611" y="5036"/>
                    <a:pt x="7605" y="4809"/>
                  </a:cubicBezTo>
                  <a:close/>
                  <a:moveTo>
                    <a:pt x="7228" y="3633"/>
                  </a:moveTo>
                  <a:cubicBezTo>
                    <a:pt x="7312" y="4449"/>
                    <a:pt x="7334" y="5275"/>
                    <a:pt x="7292" y="6091"/>
                  </a:cubicBezTo>
                  <a:cubicBezTo>
                    <a:pt x="7260" y="6703"/>
                    <a:pt x="6775" y="7186"/>
                    <a:pt x="6163" y="7215"/>
                  </a:cubicBezTo>
                  <a:cubicBezTo>
                    <a:pt x="5797" y="7232"/>
                    <a:pt x="5429" y="7240"/>
                    <a:pt x="5062" y="7240"/>
                  </a:cubicBezTo>
                  <a:cubicBezTo>
                    <a:pt x="4694" y="7240"/>
                    <a:pt x="4326" y="7232"/>
                    <a:pt x="3961" y="7215"/>
                  </a:cubicBezTo>
                  <a:cubicBezTo>
                    <a:pt x="3348" y="7186"/>
                    <a:pt x="2863" y="6703"/>
                    <a:pt x="2832" y="6091"/>
                  </a:cubicBezTo>
                  <a:cubicBezTo>
                    <a:pt x="2809" y="5653"/>
                    <a:pt x="2805" y="5209"/>
                    <a:pt x="2819" y="4769"/>
                  </a:cubicBezTo>
                  <a:cubicBezTo>
                    <a:pt x="3126" y="4723"/>
                    <a:pt x="3378" y="4526"/>
                    <a:pt x="3553" y="4193"/>
                  </a:cubicBezTo>
                  <a:cubicBezTo>
                    <a:pt x="3608" y="4086"/>
                    <a:pt x="3650" y="3979"/>
                    <a:pt x="3677" y="3889"/>
                  </a:cubicBezTo>
                  <a:cubicBezTo>
                    <a:pt x="3984" y="4117"/>
                    <a:pt x="4389" y="4276"/>
                    <a:pt x="4844" y="4343"/>
                  </a:cubicBezTo>
                  <a:cubicBezTo>
                    <a:pt x="5004" y="4367"/>
                    <a:pt x="5165" y="4378"/>
                    <a:pt x="5325" y="4378"/>
                  </a:cubicBezTo>
                  <a:cubicBezTo>
                    <a:pt x="5697" y="4378"/>
                    <a:pt x="6060" y="4315"/>
                    <a:pt x="6379" y="4192"/>
                  </a:cubicBezTo>
                  <a:cubicBezTo>
                    <a:pt x="6659" y="4084"/>
                    <a:pt x="6955" y="3878"/>
                    <a:pt x="7228" y="3633"/>
                  </a:cubicBezTo>
                  <a:close/>
                  <a:moveTo>
                    <a:pt x="4525" y="7532"/>
                  </a:moveTo>
                  <a:lnTo>
                    <a:pt x="4525" y="7532"/>
                  </a:lnTo>
                  <a:cubicBezTo>
                    <a:pt x="4704" y="7537"/>
                    <a:pt x="4883" y="7539"/>
                    <a:pt x="5062" y="7539"/>
                  </a:cubicBezTo>
                  <a:cubicBezTo>
                    <a:pt x="5241" y="7539"/>
                    <a:pt x="5421" y="7537"/>
                    <a:pt x="5599" y="7532"/>
                  </a:cubicBezTo>
                  <a:lnTo>
                    <a:pt x="5599" y="7532"/>
                  </a:lnTo>
                  <a:cubicBezTo>
                    <a:pt x="5516" y="7687"/>
                    <a:pt x="5303" y="7800"/>
                    <a:pt x="5062" y="7800"/>
                  </a:cubicBezTo>
                  <a:cubicBezTo>
                    <a:pt x="4820" y="7800"/>
                    <a:pt x="4608" y="7687"/>
                    <a:pt x="4525" y="7532"/>
                  </a:cubicBezTo>
                  <a:close/>
                  <a:moveTo>
                    <a:pt x="4286" y="7714"/>
                  </a:moveTo>
                  <a:cubicBezTo>
                    <a:pt x="4374" y="7851"/>
                    <a:pt x="4514" y="7962"/>
                    <a:pt x="4686" y="8029"/>
                  </a:cubicBezTo>
                  <a:cubicBezTo>
                    <a:pt x="4574" y="8091"/>
                    <a:pt x="4429" y="8157"/>
                    <a:pt x="4254" y="8204"/>
                  </a:cubicBezTo>
                  <a:cubicBezTo>
                    <a:pt x="4221" y="8095"/>
                    <a:pt x="4194" y="7911"/>
                    <a:pt x="4286" y="7714"/>
                  </a:cubicBezTo>
                  <a:close/>
                  <a:moveTo>
                    <a:pt x="5838" y="7713"/>
                  </a:moveTo>
                  <a:cubicBezTo>
                    <a:pt x="5886" y="7814"/>
                    <a:pt x="5907" y="7922"/>
                    <a:pt x="5900" y="8036"/>
                  </a:cubicBezTo>
                  <a:cubicBezTo>
                    <a:pt x="5896" y="8101"/>
                    <a:pt x="5882" y="8159"/>
                    <a:pt x="5869" y="8204"/>
                  </a:cubicBezTo>
                  <a:cubicBezTo>
                    <a:pt x="5694" y="8157"/>
                    <a:pt x="5549" y="8091"/>
                    <a:pt x="5437" y="8029"/>
                  </a:cubicBezTo>
                  <a:cubicBezTo>
                    <a:pt x="5610" y="7962"/>
                    <a:pt x="5751" y="7851"/>
                    <a:pt x="5838" y="7713"/>
                  </a:cubicBezTo>
                  <a:close/>
                  <a:moveTo>
                    <a:pt x="3585" y="7443"/>
                  </a:moveTo>
                  <a:cubicBezTo>
                    <a:pt x="3700" y="7478"/>
                    <a:pt x="3822" y="7501"/>
                    <a:pt x="3949" y="7506"/>
                  </a:cubicBezTo>
                  <a:cubicBezTo>
                    <a:pt x="3985" y="7508"/>
                    <a:pt x="4020" y="7509"/>
                    <a:pt x="4055" y="7511"/>
                  </a:cubicBezTo>
                  <a:cubicBezTo>
                    <a:pt x="3840" y="7887"/>
                    <a:pt x="3939" y="8277"/>
                    <a:pt x="4039" y="8453"/>
                  </a:cubicBezTo>
                  <a:cubicBezTo>
                    <a:pt x="4066" y="8499"/>
                    <a:pt x="4115" y="8526"/>
                    <a:pt x="4167" y="8526"/>
                  </a:cubicBezTo>
                  <a:cubicBezTo>
                    <a:pt x="4177" y="8526"/>
                    <a:pt x="4187" y="8525"/>
                    <a:pt x="4198" y="8523"/>
                  </a:cubicBezTo>
                  <a:cubicBezTo>
                    <a:pt x="4510" y="8459"/>
                    <a:pt x="4754" y="8342"/>
                    <a:pt x="4920" y="8240"/>
                  </a:cubicBezTo>
                  <a:lnTo>
                    <a:pt x="4920" y="9295"/>
                  </a:lnTo>
                  <a:cubicBezTo>
                    <a:pt x="4771" y="9165"/>
                    <a:pt x="4575" y="9085"/>
                    <a:pt x="4362" y="9085"/>
                  </a:cubicBezTo>
                  <a:lnTo>
                    <a:pt x="3768" y="9085"/>
                  </a:lnTo>
                  <a:lnTo>
                    <a:pt x="3768" y="8839"/>
                  </a:lnTo>
                  <a:lnTo>
                    <a:pt x="3768" y="8583"/>
                  </a:lnTo>
                  <a:cubicBezTo>
                    <a:pt x="3768" y="8507"/>
                    <a:pt x="3712" y="8438"/>
                    <a:pt x="3637" y="8429"/>
                  </a:cubicBezTo>
                  <a:cubicBezTo>
                    <a:pt x="3631" y="8428"/>
                    <a:pt x="3625" y="8428"/>
                    <a:pt x="3618" y="8428"/>
                  </a:cubicBezTo>
                  <a:cubicBezTo>
                    <a:pt x="3536" y="8428"/>
                    <a:pt x="3470" y="8495"/>
                    <a:pt x="3470" y="8578"/>
                  </a:cubicBezTo>
                  <a:lnTo>
                    <a:pt x="3470" y="8688"/>
                  </a:lnTo>
                  <a:lnTo>
                    <a:pt x="2815" y="8688"/>
                  </a:lnTo>
                  <a:lnTo>
                    <a:pt x="2815" y="8601"/>
                  </a:lnTo>
                  <a:cubicBezTo>
                    <a:pt x="2815" y="8096"/>
                    <a:pt x="3122" y="7637"/>
                    <a:pt x="3585" y="7443"/>
                  </a:cubicBezTo>
                  <a:close/>
                  <a:moveTo>
                    <a:pt x="3470" y="8986"/>
                  </a:moveTo>
                  <a:lnTo>
                    <a:pt x="3470" y="9245"/>
                  </a:lnTo>
                  <a:cubicBezTo>
                    <a:pt x="3470" y="9321"/>
                    <a:pt x="3531" y="9384"/>
                    <a:pt x="3608" y="9384"/>
                  </a:cubicBezTo>
                  <a:lnTo>
                    <a:pt x="4359" y="9384"/>
                  </a:lnTo>
                  <a:cubicBezTo>
                    <a:pt x="4637" y="9384"/>
                    <a:pt x="4867" y="9591"/>
                    <a:pt x="4902" y="9860"/>
                  </a:cubicBezTo>
                  <a:lnTo>
                    <a:pt x="3053" y="9860"/>
                  </a:lnTo>
                  <a:cubicBezTo>
                    <a:pt x="2921" y="9860"/>
                    <a:pt x="2815" y="9753"/>
                    <a:pt x="2815" y="9621"/>
                  </a:cubicBezTo>
                  <a:lnTo>
                    <a:pt x="2815" y="8986"/>
                  </a:lnTo>
                  <a:close/>
                  <a:moveTo>
                    <a:pt x="7302" y="8987"/>
                  </a:moveTo>
                  <a:lnTo>
                    <a:pt x="7302" y="9604"/>
                  </a:lnTo>
                  <a:lnTo>
                    <a:pt x="7302" y="9605"/>
                  </a:lnTo>
                  <a:cubicBezTo>
                    <a:pt x="7308" y="9745"/>
                    <a:pt x="7198" y="9860"/>
                    <a:pt x="7057" y="9860"/>
                  </a:cubicBezTo>
                  <a:lnTo>
                    <a:pt x="5219" y="9860"/>
                  </a:lnTo>
                  <a:cubicBezTo>
                    <a:pt x="5254" y="9591"/>
                    <a:pt x="5483" y="9384"/>
                    <a:pt x="5761" y="9384"/>
                  </a:cubicBezTo>
                  <a:lnTo>
                    <a:pt x="6498" y="9384"/>
                  </a:lnTo>
                  <a:cubicBezTo>
                    <a:pt x="6581" y="9384"/>
                    <a:pt x="6647" y="9317"/>
                    <a:pt x="6647" y="9234"/>
                  </a:cubicBezTo>
                  <a:lnTo>
                    <a:pt x="6647" y="8987"/>
                  </a:lnTo>
                  <a:close/>
                  <a:moveTo>
                    <a:pt x="1616" y="0"/>
                  </a:moveTo>
                  <a:cubicBezTo>
                    <a:pt x="1331" y="0"/>
                    <a:pt x="1051" y="75"/>
                    <a:pt x="805" y="217"/>
                  </a:cubicBezTo>
                  <a:cubicBezTo>
                    <a:pt x="734" y="258"/>
                    <a:pt x="705" y="349"/>
                    <a:pt x="745" y="420"/>
                  </a:cubicBezTo>
                  <a:cubicBezTo>
                    <a:pt x="773" y="469"/>
                    <a:pt x="823" y="496"/>
                    <a:pt x="876" y="496"/>
                  </a:cubicBezTo>
                  <a:cubicBezTo>
                    <a:pt x="901" y="496"/>
                    <a:pt x="927" y="489"/>
                    <a:pt x="951" y="475"/>
                  </a:cubicBezTo>
                  <a:cubicBezTo>
                    <a:pt x="1152" y="358"/>
                    <a:pt x="1382" y="297"/>
                    <a:pt x="1616" y="297"/>
                  </a:cubicBezTo>
                  <a:cubicBezTo>
                    <a:pt x="1713" y="297"/>
                    <a:pt x="1809" y="307"/>
                    <a:pt x="1901" y="327"/>
                  </a:cubicBezTo>
                  <a:lnTo>
                    <a:pt x="1931" y="334"/>
                  </a:lnTo>
                  <a:cubicBezTo>
                    <a:pt x="2521" y="477"/>
                    <a:pt x="2934" y="998"/>
                    <a:pt x="2934" y="1602"/>
                  </a:cubicBezTo>
                  <a:cubicBezTo>
                    <a:pt x="2934" y="2029"/>
                    <a:pt x="2727" y="2423"/>
                    <a:pt x="2376" y="2668"/>
                  </a:cubicBezTo>
                  <a:cubicBezTo>
                    <a:pt x="2333" y="2657"/>
                    <a:pt x="2288" y="2651"/>
                    <a:pt x="2242" y="2651"/>
                  </a:cubicBezTo>
                  <a:lnTo>
                    <a:pt x="1761" y="2651"/>
                  </a:lnTo>
                  <a:lnTo>
                    <a:pt x="1761" y="2224"/>
                  </a:lnTo>
                  <a:cubicBezTo>
                    <a:pt x="2004" y="2158"/>
                    <a:pt x="2184" y="1937"/>
                    <a:pt x="2188" y="1673"/>
                  </a:cubicBezTo>
                  <a:cubicBezTo>
                    <a:pt x="2189" y="1599"/>
                    <a:pt x="2141" y="1531"/>
                    <a:pt x="2069" y="1516"/>
                  </a:cubicBezTo>
                  <a:cubicBezTo>
                    <a:pt x="2059" y="1514"/>
                    <a:pt x="2049" y="1513"/>
                    <a:pt x="2039" y="1513"/>
                  </a:cubicBezTo>
                  <a:cubicBezTo>
                    <a:pt x="1957" y="1513"/>
                    <a:pt x="1890" y="1581"/>
                    <a:pt x="1890" y="1663"/>
                  </a:cubicBezTo>
                  <a:cubicBezTo>
                    <a:pt x="1890" y="1818"/>
                    <a:pt x="1766" y="1943"/>
                    <a:pt x="1613" y="1943"/>
                  </a:cubicBezTo>
                  <a:cubicBezTo>
                    <a:pt x="1460" y="1943"/>
                    <a:pt x="1337" y="1819"/>
                    <a:pt x="1336" y="1665"/>
                  </a:cubicBezTo>
                  <a:cubicBezTo>
                    <a:pt x="1335" y="1593"/>
                    <a:pt x="1284" y="1529"/>
                    <a:pt x="1213" y="1516"/>
                  </a:cubicBezTo>
                  <a:cubicBezTo>
                    <a:pt x="1204" y="1514"/>
                    <a:pt x="1195" y="1514"/>
                    <a:pt x="1185" y="1514"/>
                  </a:cubicBezTo>
                  <a:cubicBezTo>
                    <a:pt x="1104" y="1514"/>
                    <a:pt x="1037" y="1581"/>
                    <a:pt x="1037" y="1663"/>
                  </a:cubicBezTo>
                  <a:cubicBezTo>
                    <a:pt x="1037" y="1932"/>
                    <a:pt x="1218" y="2157"/>
                    <a:pt x="1464" y="2224"/>
                  </a:cubicBezTo>
                  <a:lnTo>
                    <a:pt x="1464" y="2651"/>
                  </a:lnTo>
                  <a:lnTo>
                    <a:pt x="990" y="2651"/>
                  </a:lnTo>
                  <a:cubicBezTo>
                    <a:pt x="944" y="2651"/>
                    <a:pt x="899" y="2657"/>
                    <a:pt x="855" y="2668"/>
                  </a:cubicBezTo>
                  <a:cubicBezTo>
                    <a:pt x="506" y="2419"/>
                    <a:pt x="299" y="2020"/>
                    <a:pt x="299" y="1585"/>
                  </a:cubicBezTo>
                  <a:cubicBezTo>
                    <a:pt x="299" y="1296"/>
                    <a:pt x="390" y="1023"/>
                    <a:pt x="560" y="792"/>
                  </a:cubicBezTo>
                  <a:cubicBezTo>
                    <a:pt x="602" y="736"/>
                    <a:pt x="604" y="658"/>
                    <a:pt x="559" y="603"/>
                  </a:cubicBezTo>
                  <a:cubicBezTo>
                    <a:pt x="529" y="566"/>
                    <a:pt x="486" y="548"/>
                    <a:pt x="444" y="548"/>
                  </a:cubicBezTo>
                  <a:cubicBezTo>
                    <a:pt x="399" y="548"/>
                    <a:pt x="354" y="569"/>
                    <a:pt x="325" y="608"/>
                  </a:cubicBezTo>
                  <a:cubicBezTo>
                    <a:pt x="113" y="891"/>
                    <a:pt x="1" y="1229"/>
                    <a:pt x="1" y="1585"/>
                  </a:cubicBezTo>
                  <a:cubicBezTo>
                    <a:pt x="1" y="2077"/>
                    <a:pt x="216" y="2531"/>
                    <a:pt x="586" y="2839"/>
                  </a:cubicBezTo>
                  <a:cubicBezTo>
                    <a:pt x="503" y="2935"/>
                    <a:pt x="457" y="3058"/>
                    <a:pt x="457" y="3187"/>
                  </a:cubicBezTo>
                  <a:cubicBezTo>
                    <a:pt x="457" y="3416"/>
                    <a:pt x="598" y="3610"/>
                    <a:pt x="798" y="3688"/>
                  </a:cubicBezTo>
                  <a:cubicBezTo>
                    <a:pt x="737" y="3791"/>
                    <a:pt x="712" y="3912"/>
                    <a:pt x="729" y="4037"/>
                  </a:cubicBezTo>
                  <a:cubicBezTo>
                    <a:pt x="764" y="4291"/>
                    <a:pt x="1012" y="4498"/>
                    <a:pt x="1269" y="4498"/>
                  </a:cubicBezTo>
                  <a:lnTo>
                    <a:pt x="1971" y="4498"/>
                  </a:lnTo>
                  <a:cubicBezTo>
                    <a:pt x="2023" y="4498"/>
                    <a:pt x="2073" y="4490"/>
                    <a:pt x="2120" y="4477"/>
                  </a:cubicBezTo>
                  <a:cubicBezTo>
                    <a:pt x="2137" y="4547"/>
                    <a:pt x="2153" y="4618"/>
                    <a:pt x="2171" y="4690"/>
                  </a:cubicBezTo>
                  <a:cubicBezTo>
                    <a:pt x="2059" y="4809"/>
                    <a:pt x="1990" y="4971"/>
                    <a:pt x="1990" y="5148"/>
                  </a:cubicBezTo>
                  <a:cubicBezTo>
                    <a:pt x="1990" y="5469"/>
                    <a:pt x="2217" y="5738"/>
                    <a:pt x="2519" y="5804"/>
                  </a:cubicBezTo>
                  <a:cubicBezTo>
                    <a:pt x="2522" y="5903"/>
                    <a:pt x="2527" y="6003"/>
                    <a:pt x="2532" y="6102"/>
                  </a:cubicBezTo>
                  <a:cubicBezTo>
                    <a:pt x="2557" y="6609"/>
                    <a:pt x="2832" y="7045"/>
                    <a:pt x="3236" y="7293"/>
                  </a:cubicBezTo>
                  <a:cubicBezTo>
                    <a:pt x="2796" y="7574"/>
                    <a:pt x="2516" y="8066"/>
                    <a:pt x="2516" y="8601"/>
                  </a:cubicBezTo>
                  <a:lnTo>
                    <a:pt x="2516" y="9603"/>
                  </a:lnTo>
                  <a:lnTo>
                    <a:pt x="2516" y="9604"/>
                  </a:lnTo>
                  <a:cubicBezTo>
                    <a:pt x="2517" y="9909"/>
                    <a:pt x="2766" y="10158"/>
                    <a:pt x="3072" y="10158"/>
                  </a:cubicBezTo>
                  <a:lnTo>
                    <a:pt x="7046" y="10158"/>
                  </a:lnTo>
                  <a:cubicBezTo>
                    <a:pt x="7352" y="10158"/>
                    <a:pt x="7601" y="9908"/>
                    <a:pt x="7601" y="9603"/>
                  </a:cubicBezTo>
                  <a:lnTo>
                    <a:pt x="7601" y="8601"/>
                  </a:lnTo>
                  <a:cubicBezTo>
                    <a:pt x="7601" y="8462"/>
                    <a:pt x="7582" y="8324"/>
                    <a:pt x="7546" y="8192"/>
                  </a:cubicBezTo>
                  <a:cubicBezTo>
                    <a:pt x="7528" y="8126"/>
                    <a:pt x="7468" y="8082"/>
                    <a:pt x="7403" y="8082"/>
                  </a:cubicBezTo>
                  <a:cubicBezTo>
                    <a:pt x="7384" y="8082"/>
                    <a:pt x="7364" y="8086"/>
                    <a:pt x="7345" y="8094"/>
                  </a:cubicBezTo>
                  <a:cubicBezTo>
                    <a:pt x="7274" y="8123"/>
                    <a:pt x="7241" y="8203"/>
                    <a:pt x="7260" y="8277"/>
                  </a:cubicBezTo>
                  <a:cubicBezTo>
                    <a:pt x="7288" y="8382"/>
                    <a:pt x="7302" y="8491"/>
                    <a:pt x="7302" y="8601"/>
                  </a:cubicBezTo>
                  <a:lnTo>
                    <a:pt x="7302" y="8688"/>
                  </a:lnTo>
                  <a:lnTo>
                    <a:pt x="6647" y="8688"/>
                  </a:lnTo>
                  <a:lnTo>
                    <a:pt x="6647" y="8585"/>
                  </a:lnTo>
                  <a:cubicBezTo>
                    <a:pt x="6647" y="8508"/>
                    <a:pt x="6593" y="8439"/>
                    <a:pt x="6517" y="8430"/>
                  </a:cubicBezTo>
                  <a:cubicBezTo>
                    <a:pt x="6511" y="8430"/>
                    <a:pt x="6505" y="8429"/>
                    <a:pt x="6499" y="8429"/>
                  </a:cubicBezTo>
                  <a:cubicBezTo>
                    <a:pt x="6416" y="8429"/>
                    <a:pt x="6349" y="8496"/>
                    <a:pt x="6349" y="8579"/>
                  </a:cubicBezTo>
                  <a:lnTo>
                    <a:pt x="6349" y="8840"/>
                  </a:lnTo>
                  <a:lnTo>
                    <a:pt x="6349" y="9085"/>
                  </a:lnTo>
                  <a:lnTo>
                    <a:pt x="5757" y="9085"/>
                  </a:lnTo>
                  <a:cubicBezTo>
                    <a:pt x="5543" y="9085"/>
                    <a:pt x="5347" y="9165"/>
                    <a:pt x="5197" y="9294"/>
                  </a:cubicBezTo>
                  <a:lnTo>
                    <a:pt x="5197" y="8244"/>
                  </a:lnTo>
                  <a:cubicBezTo>
                    <a:pt x="5364" y="8345"/>
                    <a:pt x="5608" y="8462"/>
                    <a:pt x="5920" y="8526"/>
                  </a:cubicBezTo>
                  <a:cubicBezTo>
                    <a:pt x="5931" y="8528"/>
                    <a:pt x="5941" y="8529"/>
                    <a:pt x="5950" y="8529"/>
                  </a:cubicBezTo>
                  <a:cubicBezTo>
                    <a:pt x="6004" y="8529"/>
                    <a:pt x="6054" y="8500"/>
                    <a:pt x="6082" y="8453"/>
                  </a:cubicBezTo>
                  <a:cubicBezTo>
                    <a:pt x="6183" y="8275"/>
                    <a:pt x="6278" y="7889"/>
                    <a:pt x="6064" y="7517"/>
                  </a:cubicBezTo>
                  <a:cubicBezTo>
                    <a:pt x="6099" y="7515"/>
                    <a:pt x="6135" y="7514"/>
                    <a:pt x="6170" y="7513"/>
                  </a:cubicBezTo>
                  <a:cubicBezTo>
                    <a:pt x="6298" y="7507"/>
                    <a:pt x="6420" y="7485"/>
                    <a:pt x="6536" y="7450"/>
                  </a:cubicBezTo>
                  <a:cubicBezTo>
                    <a:pt x="6721" y="7527"/>
                    <a:pt x="6886" y="7648"/>
                    <a:pt x="7016" y="7802"/>
                  </a:cubicBezTo>
                  <a:cubicBezTo>
                    <a:pt x="7045" y="7837"/>
                    <a:pt x="7088" y="7854"/>
                    <a:pt x="7131" y="7854"/>
                  </a:cubicBezTo>
                  <a:cubicBezTo>
                    <a:pt x="7170" y="7854"/>
                    <a:pt x="7210" y="7840"/>
                    <a:pt x="7240" y="7809"/>
                  </a:cubicBezTo>
                  <a:cubicBezTo>
                    <a:pt x="7293" y="7754"/>
                    <a:pt x="7293" y="7664"/>
                    <a:pt x="7243" y="7605"/>
                  </a:cubicBezTo>
                  <a:cubicBezTo>
                    <a:pt x="7140" y="7484"/>
                    <a:pt x="7019" y="7379"/>
                    <a:pt x="6885" y="7295"/>
                  </a:cubicBezTo>
                  <a:cubicBezTo>
                    <a:pt x="7292" y="7047"/>
                    <a:pt x="7569" y="6611"/>
                    <a:pt x="7595" y="6104"/>
                  </a:cubicBezTo>
                  <a:cubicBezTo>
                    <a:pt x="7600" y="6005"/>
                    <a:pt x="7604" y="5905"/>
                    <a:pt x="7607" y="5806"/>
                  </a:cubicBezTo>
                  <a:cubicBezTo>
                    <a:pt x="7911" y="5740"/>
                    <a:pt x="8140" y="5472"/>
                    <a:pt x="8140" y="5150"/>
                  </a:cubicBezTo>
                  <a:cubicBezTo>
                    <a:pt x="8140" y="4825"/>
                    <a:pt x="7906" y="4553"/>
                    <a:pt x="7597" y="4491"/>
                  </a:cubicBezTo>
                  <a:cubicBezTo>
                    <a:pt x="7578" y="4114"/>
                    <a:pt x="7547" y="3738"/>
                    <a:pt x="7502" y="3362"/>
                  </a:cubicBezTo>
                  <a:cubicBezTo>
                    <a:pt x="7857" y="2987"/>
                    <a:pt x="8136" y="2568"/>
                    <a:pt x="8223" y="2261"/>
                  </a:cubicBezTo>
                  <a:cubicBezTo>
                    <a:pt x="8278" y="2066"/>
                    <a:pt x="8263" y="1910"/>
                    <a:pt x="8177" y="1798"/>
                  </a:cubicBezTo>
                  <a:cubicBezTo>
                    <a:pt x="8096" y="1694"/>
                    <a:pt x="7988" y="1639"/>
                    <a:pt x="7862" y="1639"/>
                  </a:cubicBezTo>
                  <a:lnTo>
                    <a:pt x="7854" y="1639"/>
                  </a:lnTo>
                  <a:cubicBezTo>
                    <a:pt x="7693" y="1639"/>
                    <a:pt x="7524" y="1731"/>
                    <a:pt x="7376" y="1846"/>
                  </a:cubicBezTo>
                  <a:cubicBezTo>
                    <a:pt x="7383" y="1719"/>
                    <a:pt x="7360" y="1613"/>
                    <a:pt x="7308" y="1531"/>
                  </a:cubicBezTo>
                  <a:cubicBezTo>
                    <a:pt x="7256" y="1449"/>
                    <a:pt x="7150" y="1352"/>
                    <a:pt x="6939" y="1352"/>
                  </a:cubicBezTo>
                  <a:cubicBezTo>
                    <a:pt x="6658" y="1352"/>
                    <a:pt x="6437" y="1509"/>
                    <a:pt x="6275" y="1690"/>
                  </a:cubicBezTo>
                  <a:cubicBezTo>
                    <a:pt x="6260" y="1617"/>
                    <a:pt x="6233" y="1549"/>
                    <a:pt x="6190" y="1494"/>
                  </a:cubicBezTo>
                  <a:cubicBezTo>
                    <a:pt x="6119" y="1401"/>
                    <a:pt x="6015" y="1352"/>
                    <a:pt x="5889" y="1352"/>
                  </a:cubicBezTo>
                  <a:cubicBezTo>
                    <a:pt x="5646" y="1352"/>
                    <a:pt x="5453" y="1552"/>
                    <a:pt x="5262" y="1795"/>
                  </a:cubicBezTo>
                  <a:cubicBezTo>
                    <a:pt x="5183" y="1751"/>
                    <a:pt x="5071" y="1693"/>
                    <a:pt x="4939" y="1640"/>
                  </a:cubicBezTo>
                  <a:cubicBezTo>
                    <a:pt x="4878" y="1615"/>
                    <a:pt x="4816" y="1592"/>
                    <a:pt x="4756" y="1574"/>
                  </a:cubicBezTo>
                  <a:cubicBezTo>
                    <a:pt x="4562" y="1511"/>
                    <a:pt x="4378" y="1481"/>
                    <a:pt x="4208" y="1481"/>
                  </a:cubicBezTo>
                  <a:cubicBezTo>
                    <a:pt x="4185" y="1481"/>
                    <a:pt x="4162" y="1481"/>
                    <a:pt x="4140" y="1482"/>
                  </a:cubicBezTo>
                  <a:cubicBezTo>
                    <a:pt x="4138" y="1482"/>
                    <a:pt x="4137" y="1482"/>
                    <a:pt x="4135" y="1483"/>
                  </a:cubicBezTo>
                  <a:lnTo>
                    <a:pt x="4134" y="1483"/>
                  </a:lnTo>
                  <a:cubicBezTo>
                    <a:pt x="4106" y="1484"/>
                    <a:pt x="4078" y="1487"/>
                    <a:pt x="4051" y="1491"/>
                  </a:cubicBezTo>
                  <a:cubicBezTo>
                    <a:pt x="3726" y="1532"/>
                    <a:pt x="3471" y="1694"/>
                    <a:pt x="3289" y="1976"/>
                  </a:cubicBezTo>
                  <a:cubicBezTo>
                    <a:pt x="3261" y="1967"/>
                    <a:pt x="3229" y="1956"/>
                    <a:pt x="3195" y="1947"/>
                  </a:cubicBezTo>
                  <a:cubicBezTo>
                    <a:pt x="3220" y="1835"/>
                    <a:pt x="3233" y="1720"/>
                    <a:pt x="3233" y="1602"/>
                  </a:cubicBezTo>
                  <a:cubicBezTo>
                    <a:pt x="3233" y="861"/>
                    <a:pt x="2727" y="221"/>
                    <a:pt x="2000" y="46"/>
                  </a:cubicBezTo>
                  <a:lnTo>
                    <a:pt x="1967" y="38"/>
                  </a:lnTo>
                  <a:cubicBezTo>
                    <a:pt x="1853" y="14"/>
                    <a:pt x="1735" y="0"/>
                    <a:pt x="1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7"/>
            <p:cNvSpPr/>
            <p:nvPr/>
          </p:nvSpPr>
          <p:spPr>
            <a:xfrm>
              <a:off x="5796700" y="1880575"/>
              <a:ext cx="18825" cy="18050"/>
            </a:xfrm>
            <a:custGeom>
              <a:avLst/>
              <a:gdLst/>
              <a:ahLst/>
              <a:cxnLst/>
              <a:rect l="l" t="t" r="r" b="b"/>
              <a:pathLst>
                <a:path w="753" h="722" extrusionOk="0">
                  <a:moveTo>
                    <a:pt x="588" y="0"/>
                  </a:moveTo>
                  <a:cubicBezTo>
                    <a:pt x="550" y="0"/>
                    <a:pt x="512" y="15"/>
                    <a:pt x="483" y="44"/>
                  </a:cubicBezTo>
                  <a:lnTo>
                    <a:pt x="59" y="467"/>
                  </a:lnTo>
                  <a:cubicBezTo>
                    <a:pt x="1" y="525"/>
                    <a:pt x="1" y="620"/>
                    <a:pt x="59" y="679"/>
                  </a:cubicBezTo>
                  <a:cubicBezTo>
                    <a:pt x="88" y="708"/>
                    <a:pt x="126" y="722"/>
                    <a:pt x="165" y="722"/>
                  </a:cubicBezTo>
                  <a:cubicBezTo>
                    <a:pt x="203" y="722"/>
                    <a:pt x="241" y="708"/>
                    <a:pt x="270" y="679"/>
                  </a:cubicBezTo>
                  <a:lnTo>
                    <a:pt x="694" y="255"/>
                  </a:lnTo>
                  <a:cubicBezTo>
                    <a:pt x="753" y="196"/>
                    <a:pt x="753" y="102"/>
                    <a:pt x="694" y="44"/>
                  </a:cubicBezTo>
                  <a:cubicBezTo>
                    <a:pt x="665" y="15"/>
                    <a:pt x="626" y="0"/>
                    <a:pt x="5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7"/>
            <p:cNvSpPr/>
            <p:nvPr/>
          </p:nvSpPr>
          <p:spPr>
            <a:xfrm>
              <a:off x="5796700" y="1840125"/>
              <a:ext cx="18800" cy="18075"/>
            </a:xfrm>
            <a:custGeom>
              <a:avLst/>
              <a:gdLst/>
              <a:ahLst/>
              <a:cxnLst/>
              <a:rect l="l" t="t" r="r" b="b"/>
              <a:pathLst>
                <a:path w="752" h="723" extrusionOk="0">
                  <a:moveTo>
                    <a:pt x="164" y="1"/>
                  </a:moveTo>
                  <a:cubicBezTo>
                    <a:pt x="126" y="1"/>
                    <a:pt x="88" y="15"/>
                    <a:pt x="59" y="44"/>
                  </a:cubicBezTo>
                  <a:cubicBezTo>
                    <a:pt x="1" y="103"/>
                    <a:pt x="1" y="198"/>
                    <a:pt x="59" y="255"/>
                  </a:cubicBezTo>
                  <a:lnTo>
                    <a:pt x="482" y="679"/>
                  </a:lnTo>
                  <a:cubicBezTo>
                    <a:pt x="512" y="708"/>
                    <a:pt x="550" y="722"/>
                    <a:pt x="588" y="722"/>
                  </a:cubicBezTo>
                  <a:cubicBezTo>
                    <a:pt x="626" y="722"/>
                    <a:pt x="664" y="708"/>
                    <a:pt x="694" y="679"/>
                  </a:cubicBezTo>
                  <a:cubicBezTo>
                    <a:pt x="752" y="620"/>
                    <a:pt x="752" y="526"/>
                    <a:pt x="694" y="468"/>
                  </a:cubicBezTo>
                  <a:lnTo>
                    <a:pt x="270" y="44"/>
                  </a:lnTo>
                  <a:cubicBezTo>
                    <a:pt x="241" y="15"/>
                    <a:pt x="203"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7"/>
            <p:cNvSpPr/>
            <p:nvPr/>
          </p:nvSpPr>
          <p:spPr>
            <a:xfrm>
              <a:off x="5786325" y="1865550"/>
              <a:ext cx="22850" cy="7450"/>
            </a:xfrm>
            <a:custGeom>
              <a:avLst/>
              <a:gdLst/>
              <a:ahLst/>
              <a:cxnLst/>
              <a:rect l="l" t="t" r="r" b="b"/>
              <a:pathLst>
                <a:path w="914" h="298" extrusionOk="0">
                  <a:moveTo>
                    <a:pt x="157" y="0"/>
                  </a:moveTo>
                  <a:cubicBezTo>
                    <a:pt x="113" y="0"/>
                    <a:pt x="70" y="20"/>
                    <a:pt x="39" y="59"/>
                  </a:cubicBezTo>
                  <a:cubicBezTo>
                    <a:pt x="10" y="98"/>
                    <a:pt x="0" y="151"/>
                    <a:pt x="17" y="197"/>
                  </a:cubicBezTo>
                  <a:cubicBezTo>
                    <a:pt x="39" y="260"/>
                    <a:pt x="96" y="298"/>
                    <a:pt x="158" y="298"/>
                  </a:cubicBezTo>
                  <a:lnTo>
                    <a:pt x="755" y="298"/>
                  </a:lnTo>
                  <a:cubicBezTo>
                    <a:pt x="756" y="298"/>
                    <a:pt x="756" y="298"/>
                    <a:pt x="757" y="298"/>
                  </a:cubicBezTo>
                  <a:cubicBezTo>
                    <a:pt x="845" y="298"/>
                    <a:pt x="914" y="221"/>
                    <a:pt x="903" y="131"/>
                  </a:cubicBezTo>
                  <a:cubicBezTo>
                    <a:pt x="894" y="55"/>
                    <a:pt x="825" y="0"/>
                    <a:pt x="749" y="0"/>
                  </a:cubicBezTo>
                  <a:lnTo>
                    <a:pt x="164" y="0"/>
                  </a:lnTo>
                  <a:cubicBezTo>
                    <a:pt x="162" y="0"/>
                    <a:pt x="159"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20ED8F4F-4833-8DAB-0705-A2DF263EEAD3}"/>
              </a:ext>
            </a:extLst>
          </p:cNvPr>
          <p:cNvSpPr txBox="1"/>
          <p:nvPr/>
        </p:nvSpPr>
        <p:spPr>
          <a:xfrm>
            <a:off x="520279" y="1629863"/>
            <a:ext cx="3793701" cy="1815882"/>
          </a:xfrm>
          <a:prstGeom prst="rect">
            <a:avLst/>
          </a:prstGeom>
          <a:noFill/>
        </p:spPr>
        <p:txBody>
          <a:bodyPr wrap="square" rtlCol="0">
            <a:spAutoFit/>
          </a:bodyPr>
          <a:lstStyle/>
          <a:p>
            <a:pPr algn="just"/>
            <a:r>
              <a:rPr lang="en-US" sz="2800" dirty="0" err="1">
                <a:latin typeface="AvantGarde" panose="00000400000000000000" pitchFamily="2" charset="0"/>
                <a:ea typeface="AvantGarde" panose="00000400000000000000" pitchFamily="2" charset="0"/>
                <a:cs typeface="AvantGarde" panose="00000400000000000000" pitchFamily="2" charset="0"/>
              </a:rPr>
              <a:t>Bài</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hát</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nhắc</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đến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những</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bộ</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phận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nào</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trên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cơ</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thể</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của</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chúng</a:t>
            </a:r>
            <a:r>
              <a:rPr lang="en-US" sz="2800" dirty="0">
                <a:latin typeface="AvantGarde" panose="00000400000000000000" pitchFamily="2" charset="0"/>
                <a:ea typeface="AvantGarde" panose="00000400000000000000" pitchFamily="2" charset="0"/>
                <a:cs typeface="AvantGarde" panose="00000400000000000000" pitchFamily="2" charset="0"/>
              </a:rPr>
              <a:t> ta?</a:t>
            </a:r>
          </a:p>
        </p:txBody>
      </p:sp>
      <p:sp>
        <p:nvSpPr>
          <p:cNvPr id="13" name="TextBox 12">
            <a:extLst>
              <a:ext uri="{FF2B5EF4-FFF2-40B4-BE49-F238E27FC236}">
                <a16:creationId xmlns:a16="http://schemas.microsoft.com/office/drawing/2014/main" id="{3B9EF573-65C5-F22B-21E2-905E510DEB61}"/>
              </a:ext>
            </a:extLst>
          </p:cNvPr>
          <p:cNvSpPr txBox="1"/>
          <p:nvPr/>
        </p:nvSpPr>
        <p:spPr>
          <a:xfrm>
            <a:off x="4830020" y="1618538"/>
            <a:ext cx="3793701" cy="1815882"/>
          </a:xfrm>
          <a:prstGeom prst="rect">
            <a:avLst/>
          </a:prstGeom>
          <a:noFill/>
        </p:spPr>
        <p:txBody>
          <a:bodyPr wrap="square" rtlCol="0">
            <a:spAutoFit/>
          </a:bodyPr>
          <a:lstStyle/>
          <a:p>
            <a:pPr algn="just"/>
            <a:r>
              <a:rPr lang="en-US" sz="2800" dirty="0" err="1">
                <a:latin typeface="AvantGarde" panose="00000400000000000000" pitchFamily="2" charset="0"/>
                <a:ea typeface="AvantGarde" panose="00000400000000000000" pitchFamily="2" charset="0"/>
                <a:cs typeface="AvantGarde" panose="00000400000000000000" pitchFamily="2" charset="0"/>
              </a:rPr>
              <a:t>Để</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những</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bộ</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phận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trên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cơ</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thể</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của</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chúng</a:t>
            </a:r>
            <a:r>
              <a:rPr lang="en-US" sz="2800" dirty="0">
                <a:latin typeface="AvantGarde" panose="00000400000000000000" pitchFamily="2" charset="0"/>
                <a:ea typeface="AvantGarde" panose="00000400000000000000" pitchFamily="2" charset="0"/>
                <a:cs typeface="AvantGarde" panose="00000400000000000000" pitchFamily="2" charset="0"/>
              </a:rPr>
              <a:t> ta </a:t>
            </a:r>
            <a:r>
              <a:rPr lang="en-US" sz="2800" dirty="0" err="1">
                <a:latin typeface="AvantGarde" panose="00000400000000000000" pitchFamily="2" charset="0"/>
                <a:ea typeface="AvantGarde" panose="00000400000000000000" pitchFamily="2" charset="0"/>
                <a:cs typeface="AvantGarde" panose="00000400000000000000" pitchFamily="2" charset="0"/>
              </a:rPr>
              <a:t>luôn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sạch</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sẽ</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em</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cần</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làm</a:t>
            </a:r>
            <a:r>
              <a:rPr lang="en-US" sz="2800" dirty="0">
                <a:latin typeface="AvantGarde" panose="00000400000000000000" pitchFamily="2" charset="0"/>
                <a:ea typeface="AvantGarde" panose="00000400000000000000" pitchFamily="2" charset="0"/>
                <a:cs typeface="AvantGarde" panose="00000400000000000000" pitchFamily="2" charset="0"/>
              </a:rPr>
              <a:t> </a:t>
            </a:r>
            <a:r>
              <a:rPr lang="en-US" sz="2800" dirty="0" err="1">
                <a:latin typeface="AvantGarde" panose="00000400000000000000" pitchFamily="2" charset="0"/>
                <a:ea typeface="AvantGarde" panose="00000400000000000000" pitchFamily="2" charset="0"/>
                <a:cs typeface="AvantGarde" panose="00000400000000000000" pitchFamily="2" charset="0"/>
              </a:rPr>
              <a:t>gì</a:t>
            </a:r>
            <a:r>
              <a:rPr lang="en-US" sz="2800"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2"/>
          <p:cNvSpPr txBox="1">
            <a:spLocks noGrp="1"/>
          </p:cNvSpPr>
          <p:nvPr>
            <p:ph type="ctrTitle"/>
          </p:nvPr>
        </p:nvSpPr>
        <p:spPr>
          <a:xfrm>
            <a:off x="0" y="282063"/>
            <a:ext cx="5644094" cy="2590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b="1" u="sng" dirty="0">
                <a:latin typeface="AvantGarde" panose="00000400000000000000" pitchFamily="2" charset="0"/>
                <a:ea typeface="AvantGarde" panose="00000400000000000000" pitchFamily="2" charset="0"/>
                <a:cs typeface="AvantGarde" panose="00000400000000000000" pitchFamily="2" charset="0"/>
              </a:rPr>
              <a:t>BÀI 3</a:t>
            </a:r>
            <a:br>
              <a:rPr lang="en" sz="2800" b="1" dirty="0">
                <a:latin typeface="AvantGarde" panose="00000400000000000000" pitchFamily="2" charset="0"/>
                <a:ea typeface="AvantGarde" panose="00000400000000000000" pitchFamily="2" charset="0"/>
                <a:cs typeface="AvantGarde" panose="00000400000000000000" pitchFamily="2" charset="0"/>
              </a:rPr>
            </a:br>
            <a:br>
              <a:rPr lang="en" sz="4000" b="1" dirty="0">
                <a:latin typeface="AvantGarde" panose="00000400000000000000" pitchFamily="2" charset="0"/>
                <a:ea typeface="AvantGarde" panose="00000400000000000000" pitchFamily="2" charset="0"/>
                <a:cs typeface="AvantGarde" panose="00000400000000000000" pitchFamily="2" charset="0"/>
              </a:rPr>
            </a:br>
            <a:r>
              <a:rPr lang="en" sz="40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EM TẮM, GỘI SẠCH SẼ</a:t>
            </a:r>
            <a:endParaRPr sz="4000" b="1" dirty="0">
              <a:solidFill>
                <a:srgbClr val="002060"/>
              </a:solidFill>
              <a:latin typeface="AvantGarde" panose="00000400000000000000" pitchFamily="2" charset="0"/>
              <a:ea typeface="AvantGarde" panose="00000400000000000000" pitchFamily="2" charset="0"/>
              <a:cs typeface="AvantGarde" panose="00000400000000000000" pitchFamily="2" charset="0"/>
              <a:sym typeface="Golos Text"/>
            </a:endParaRPr>
          </a:p>
        </p:txBody>
      </p:sp>
      <p:sp>
        <p:nvSpPr>
          <p:cNvPr id="331" name="Google Shape;331;p32"/>
          <p:cNvSpPr txBox="1">
            <a:spLocks noGrp="1"/>
          </p:cNvSpPr>
          <p:nvPr>
            <p:ph type="subTitle" idx="1"/>
          </p:nvPr>
        </p:nvSpPr>
        <p:spPr>
          <a:xfrm>
            <a:off x="4411456" y="2752388"/>
            <a:ext cx="1074944" cy="388681"/>
          </a:xfrm>
          <a:prstGeom prst="rect">
            <a:avLst/>
          </a:prstGeom>
          <a:solidFill>
            <a:schemeClr val="tx2">
              <a:lumMod val="20000"/>
              <a:lumOff val="80000"/>
            </a:scheme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C00000"/>
                </a:solidFill>
                <a:latin typeface="AvantGarde" panose="00000400000000000000" pitchFamily="2" charset="0"/>
                <a:ea typeface="AvantGarde" panose="00000400000000000000" pitchFamily="2" charset="0"/>
                <a:cs typeface="AvantGarde" panose="00000400000000000000" pitchFamily="2" charset="0"/>
              </a:rPr>
              <a:t>S/10 - 11</a:t>
            </a:r>
            <a:endParaRPr b="1" dirty="0">
              <a:solidFill>
                <a:srgbClr val="C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32" name="Google Shape;332;p32"/>
          <p:cNvSpPr/>
          <p:nvPr/>
        </p:nvSpPr>
        <p:spPr>
          <a:xfrm rot="-8100000">
            <a:off x="5156155" y="3353207"/>
            <a:ext cx="1230289" cy="645427"/>
          </a:xfrm>
          <a:custGeom>
            <a:avLst/>
            <a:gdLst/>
            <a:ahLst/>
            <a:cxnLst/>
            <a:rect l="l" t="t" r="r" b="b"/>
            <a:pathLst>
              <a:path w="9065" h="4756" extrusionOk="0">
                <a:moveTo>
                  <a:pt x="4060" y="0"/>
                </a:moveTo>
                <a:lnTo>
                  <a:pt x="3041" y="1416"/>
                </a:lnTo>
                <a:lnTo>
                  <a:pt x="1894" y="88"/>
                </a:lnTo>
                <a:lnTo>
                  <a:pt x="1359" y="1780"/>
                </a:lnTo>
                <a:lnTo>
                  <a:pt x="327" y="1228"/>
                </a:lnTo>
                <a:lnTo>
                  <a:pt x="0" y="1840"/>
                </a:lnTo>
                <a:lnTo>
                  <a:pt x="1768" y="2785"/>
                </a:lnTo>
                <a:lnTo>
                  <a:pt x="2181" y="1480"/>
                </a:lnTo>
                <a:lnTo>
                  <a:pt x="3091" y="2533"/>
                </a:lnTo>
                <a:lnTo>
                  <a:pt x="3910" y="1395"/>
                </a:lnTo>
                <a:lnTo>
                  <a:pt x="4457" y="2652"/>
                </a:lnTo>
                <a:lnTo>
                  <a:pt x="5707" y="1859"/>
                </a:lnTo>
                <a:lnTo>
                  <a:pt x="5850" y="3309"/>
                </a:lnTo>
                <a:lnTo>
                  <a:pt x="7304" y="3033"/>
                </a:lnTo>
                <a:lnTo>
                  <a:pt x="7304" y="3033"/>
                </a:lnTo>
                <a:lnTo>
                  <a:pt x="6950" y="4480"/>
                </a:lnTo>
                <a:lnTo>
                  <a:pt x="8971" y="4756"/>
                </a:lnTo>
                <a:lnTo>
                  <a:pt x="9065" y="4069"/>
                </a:lnTo>
                <a:lnTo>
                  <a:pt x="7807" y="3897"/>
                </a:lnTo>
                <a:lnTo>
                  <a:pt x="8233" y="2151"/>
                </a:lnTo>
                <a:lnTo>
                  <a:pt x="6465" y="2486"/>
                </a:lnTo>
                <a:lnTo>
                  <a:pt x="6287" y="670"/>
                </a:lnTo>
                <a:lnTo>
                  <a:pt x="4769" y="1633"/>
                </a:lnTo>
                <a:lnTo>
                  <a:pt x="40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2"/>
          <p:cNvSpPr/>
          <p:nvPr/>
        </p:nvSpPr>
        <p:spPr>
          <a:xfrm rot="-8099880">
            <a:off x="4822290" y="3610384"/>
            <a:ext cx="425656" cy="402272"/>
          </a:xfrm>
          <a:custGeom>
            <a:avLst/>
            <a:gdLst/>
            <a:ahLst/>
            <a:cxnLst/>
            <a:rect l="l" t="t" r="r" b="b"/>
            <a:pathLst>
              <a:path w="4193" h="3963" extrusionOk="0">
                <a:moveTo>
                  <a:pt x="0" y="1"/>
                </a:moveTo>
                <a:lnTo>
                  <a:pt x="1522" y="3962"/>
                </a:lnTo>
                <a:lnTo>
                  <a:pt x="4192" y="663"/>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4" name="Google Shape;334;p32"/>
          <p:cNvPicPr preferRelativeResize="0">
            <a:picLocks noGrp="1"/>
          </p:cNvPicPr>
          <p:nvPr>
            <p:ph type="pic" idx="2"/>
          </p:nvPr>
        </p:nvPicPr>
        <p:blipFill>
          <a:blip r:embed="rId3"/>
          <a:srcRect t="3704" b="3704"/>
          <a:stretch/>
        </p:blipFill>
        <p:spPr>
          <a:xfrm>
            <a:off x="5771300" y="1180850"/>
            <a:ext cx="2918100" cy="29181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1752771" y="1598455"/>
            <a:ext cx="656008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7200" b="1" dirty="0" err="1">
                <a:latin typeface="AvantGarde" panose="00000400000000000000" pitchFamily="2" charset="0"/>
                <a:ea typeface="AvantGarde" panose="00000400000000000000" pitchFamily="2" charset="0"/>
                <a:cs typeface="AvantGarde" panose="00000400000000000000" pitchFamily="2" charset="0"/>
              </a:rPr>
              <a:t>KHÁM</a:t>
            </a:r>
            <a:r>
              <a:rPr lang="en-US" sz="7200" b="1" dirty="0">
                <a:latin typeface="AvantGarde" panose="00000400000000000000" pitchFamily="2" charset="0"/>
                <a:ea typeface="AvantGarde" panose="00000400000000000000" pitchFamily="2" charset="0"/>
                <a:cs typeface="AvantGarde" panose="00000400000000000000" pitchFamily="2" charset="0"/>
              </a:rPr>
              <a:t> </a:t>
            </a:r>
            <a:r>
              <a:rPr lang="en-US" sz="7200" b="1" dirty="0" err="1">
                <a:latin typeface="AvantGarde" panose="00000400000000000000" pitchFamily="2" charset="0"/>
                <a:ea typeface="AvantGarde" panose="00000400000000000000" pitchFamily="2" charset="0"/>
                <a:cs typeface="AvantGarde" panose="00000400000000000000" pitchFamily="2" charset="0"/>
              </a:rPr>
              <a:t>PHÁ</a:t>
            </a:r>
            <a:endParaRPr lang="en-US" sz="7200" b="1"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32" name="Google Shape;432;p38"/>
          <p:cNvSpPr/>
          <p:nvPr/>
        </p:nvSpPr>
        <p:spPr>
          <a:xfrm>
            <a:off x="449871" y="4082346"/>
            <a:ext cx="430586" cy="336858"/>
          </a:xfrm>
          <a:custGeom>
            <a:avLst/>
            <a:gdLst/>
            <a:ahLst/>
            <a:cxnLst/>
            <a:rect l="l" t="t" r="r" b="b"/>
            <a:pathLst>
              <a:path w="4106" h="3212" extrusionOk="0">
                <a:moveTo>
                  <a:pt x="3163" y="0"/>
                </a:moveTo>
                <a:cubicBezTo>
                  <a:pt x="3155" y="21"/>
                  <a:pt x="2395" y="2027"/>
                  <a:pt x="0" y="2209"/>
                </a:cubicBezTo>
                <a:lnTo>
                  <a:pt x="77" y="3211"/>
                </a:lnTo>
                <a:cubicBezTo>
                  <a:pt x="3109" y="2980"/>
                  <a:pt x="4067" y="453"/>
                  <a:pt x="4106" y="345"/>
                </a:cubicBezTo>
                <a:lnTo>
                  <a:pt x="3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7543137" y="403959"/>
            <a:ext cx="769717" cy="515715"/>
          </a:xfrm>
          <a:custGeom>
            <a:avLst/>
            <a:gdLst/>
            <a:ahLst/>
            <a:cxnLst/>
            <a:rect l="l" t="t" r="r" b="b"/>
            <a:pathLst>
              <a:path w="8185" h="5484" extrusionOk="0">
                <a:moveTo>
                  <a:pt x="4000" y="1"/>
                </a:moveTo>
                <a:cubicBezTo>
                  <a:pt x="1697" y="1"/>
                  <a:pt x="78" y="1864"/>
                  <a:pt x="0" y="1956"/>
                </a:cubicBezTo>
                <a:lnTo>
                  <a:pt x="752" y="2596"/>
                </a:lnTo>
                <a:cubicBezTo>
                  <a:pt x="768" y="2578"/>
                  <a:pt x="2144" y="992"/>
                  <a:pt x="4014" y="992"/>
                </a:cubicBezTo>
                <a:cubicBezTo>
                  <a:pt x="4302" y="992"/>
                  <a:pt x="4601" y="1029"/>
                  <a:pt x="4908" y="1115"/>
                </a:cubicBezTo>
                <a:cubicBezTo>
                  <a:pt x="7113" y="1734"/>
                  <a:pt x="6755" y="5341"/>
                  <a:pt x="6752" y="5377"/>
                </a:cubicBezTo>
                <a:lnTo>
                  <a:pt x="7734" y="5483"/>
                </a:lnTo>
                <a:cubicBezTo>
                  <a:pt x="7754" y="5301"/>
                  <a:pt x="8185" y="1009"/>
                  <a:pt x="5175" y="164"/>
                </a:cubicBezTo>
                <a:cubicBezTo>
                  <a:pt x="4768" y="50"/>
                  <a:pt x="4375"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01;p37">
            <a:extLst>
              <a:ext uri="{FF2B5EF4-FFF2-40B4-BE49-F238E27FC236}">
                <a16:creationId xmlns:a16="http://schemas.microsoft.com/office/drawing/2014/main" id="{70B13DC7-4F16-FB5E-A32F-1D2419060E38}"/>
              </a:ext>
            </a:extLst>
          </p:cNvPr>
          <p:cNvSpPr txBox="1">
            <a:spLocks/>
          </p:cNvSpPr>
          <p:nvPr/>
        </p:nvSpPr>
        <p:spPr>
          <a:xfrm>
            <a:off x="391847" y="1626376"/>
            <a:ext cx="890520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4000" b="1" dirty="0" err="1">
                <a:latin typeface="AvantGarde" panose="00000400000000000000" pitchFamily="2" charset="0"/>
                <a:ea typeface="AvantGarde" panose="00000400000000000000" pitchFamily="2" charset="0"/>
                <a:cs typeface="AvantGarde" panose="00000400000000000000" pitchFamily="2" charset="0"/>
              </a:rPr>
              <a:t>HĐ</a:t>
            </a:r>
            <a:r>
              <a:rPr lang="en-US" sz="4000" b="1" dirty="0">
                <a:latin typeface="AvantGarde" panose="00000400000000000000" pitchFamily="2" charset="0"/>
                <a:ea typeface="AvantGarde" panose="00000400000000000000" pitchFamily="2" charset="0"/>
                <a:cs typeface="AvantGarde" panose="00000400000000000000" pitchFamily="2" charset="0"/>
              </a:rPr>
              <a:t> 1. </a:t>
            </a:r>
            <a:r>
              <a:rPr lang="en-US" sz="4000" b="1" dirty="0" err="1">
                <a:latin typeface="AvantGarde" panose="00000400000000000000" pitchFamily="2" charset="0"/>
                <a:ea typeface="AvantGarde" panose="00000400000000000000" pitchFamily="2" charset="0"/>
                <a:cs typeface="AvantGarde" panose="00000400000000000000" pitchFamily="2" charset="0"/>
              </a:rPr>
              <a:t>Tìm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hiểu</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vì</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sao</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cần</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giữ</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mái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tóc</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cơ</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thể</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sạch</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sẽ</a:t>
            </a:r>
            <a:endParaRPr lang="en-US" sz="4000" b="1" dirty="0">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F45AB025-25BF-32C4-A4E2-C2896C5CFF4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49871" y="614906"/>
            <a:ext cx="1064854" cy="609536"/>
          </a:xfrm>
          <a:prstGeom prst="rect">
            <a:avLst/>
          </a:prstGeom>
        </p:spPr>
      </p:pic>
    </p:spTree>
    <p:extLst>
      <p:ext uri="{BB962C8B-B14F-4D97-AF65-F5344CB8AC3E}">
        <p14:creationId xmlns:p14="http://schemas.microsoft.com/office/powerpoint/2010/main" val="1161534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1026" name="Picture 2" descr="Premium Vector | Educational illustration for kids that teaches the  opposites of clean and dirty vector illustration">
            <a:extLst>
              <a:ext uri="{FF2B5EF4-FFF2-40B4-BE49-F238E27FC236}">
                <a16:creationId xmlns:a16="http://schemas.microsoft.com/office/drawing/2014/main" id="{9DD5778C-9ECC-1F56-D292-CBD0B9ED30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05" b="11450"/>
          <a:stretch/>
        </p:blipFill>
        <p:spPr bwMode="auto">
          <a:xfrm>
            <a:off x="1123805" y="65875"/>
            <a:ext cx="6721887" cy="386716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A0590731-33C7-D1BD-D440-63651997FF2F}"/>
              </a:ext>
            </a:extLst>
          </p:cNvPr>
          <p:cNvSpPr txBox="1"/>
          <p:nvPr/>
        </p:nvSpPr>
        <p:spPr>
          <a:xfrm>
            <a:off x="1869517" y="3073995"/>
            <a:ext cx="1123804" cy="769441"/>
          </a:xfrm>
          <a:prstGeom prst="rect">
            <a:avLst/>
          </a:prstGeom>
          <a:noFill/>
        </p:spPr>
        <p:txBody>
          <a:bodyPr wrap="square" rtlCol="0">
            <a:spAutoFit/>
          </a:bodyPr>
          <a:lstStyle/>
          <a:p>
            <a:r>
              <a:rPr lang="en-US" sz="44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1</a:t>
            </a:r>
          </a:p>
        </p:txBody>
      </p:sp>
      <p:sp>
        <p:nvSpPr>
          <p:cNvPr id="21" name="TextBox 20">
            <a:extLst>
              <a:ext uri="{FF2B5EF4-FFF2-40B4-BE49-F238E27FC236}">
                <a16:creationId xmlns:a16="http://schemas.microsoft.com/office/drawing/2014/main" id="{41D935EA-EE1E-D8E5-30EC-D9194B3DA78F}"/>
              </a:ext>
            </a:extLst>
          </p:cNvPr>
          <p:cNvSpPr txBox="1"/>
          <p:nvPr/>
        </p:nvSpPr>
        <p:spPr>
          <a:xfrm>
            <a:off x="5226971" y="3073995"/>
            <a:ext cx="1123804" cy="769441"/>
          </a:xfrm>
          <a:prstGeom prst="rect">
            <a:avLst/>
          </a:prstGeom>
          <a:noFill/>
        </p:spPr>
        <p:txBody>
          <a:bodyPr wrap="square" rtlCol="0">
            <a:spAutoFit/>
          </a:bodyPr>
          <a:lstStyle/>
          <a:p>
            <a:r>
              <a:rPr lang="en-US" sz="44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2</a:t>
            </a:r>
          </a:p>
        </p:txBody>
      </p:sp>
      <p:sp>
        <p:nvSpPr>
          <p:cNvPr id="22" name="TextBox 21">
            <a:extLst>
              <a:ext uri="{FF2B5EF4-FFF2-40B4-BE49-F238E27FC236}">
                <a16:creationId xmlns:a16="http://schemas.microsoft.com/office/drawing/2014/main" id="{7B26073B-D3CB-E8FC-5C1D-103FB4AB293B}"/>
              </a:ext>
            </a:extLst>
          </p:cNvPr>
          <p:cNvSpPr txBox="1"/>
          <p:nvPr/>
        </p:nvSpPr>
        <p:spPr>
          <a:xfrm>
            <a:off x="1618232" y="4162931"/>
            <a:ext cx="6499686" cy="523220"/>
          </a:xfrm>
          <a:prstGeom prst="rect">
            <a:avLst/>
          </a:prstGeom>
          <a:noFill/>
        </p:spPr>
        <p:txBody>
          <a:bodyPr wrap="square" rtlCol="0">
            <a:spAutoFit/>
          </a:bodyPr>
          <a:lstStyle/>
          <a:p>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Theo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bạn</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nào</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sạch</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sẽ</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hơn</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24" name="TextBox 23">
            <a:extLst>
              <a:ext uri="{FF2B5EF4-FFF2-40B4-BE49-F238E27FC236}">
                <a16:creationId xmlns:a16="http://schemas.microsoft.com/office/drawing/2014/main" id="{7D5F7068-D3B7-C91A-F69B-DA1497B418A4}"/>
              </a:ext>
            </a:extLst>
          </p:cNvPr>
          <p:cNvSpPr txBox="1"/>
          <p:nvPr/>
        </p:nvSpPr>
        <p:spPr>
          <a:xfrm>
            <a:off x="873100" y="4136316"/>
            <a:ext cx="7397799" cy="523220"/>
          </a:xfrm>
          <a:prstGeom prst="rect">
            <a:avLst/>
          </a:prstGeom>
          <a:solidFill>
            <a:schemeClr val="bg1"/>
          </a:solidFill>
        </p:spPr>
        <p:txBody>
          <a:bodyPr wrap="square" rtlCol="0">
            <a:spAutoFit/>
          </a:bodyPr>
          <a:lstStyle/>
          <a:p>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Vì</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sao</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chúng</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ta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cần</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tắm</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gội</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hằng</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2"/>
                </a:solidFill>
                <a:latin typeface="AvantGarde" panose="00000400000000000000" pitchFamily="2" charset="0"/>
                <a:ea typeface="AvantGarde" panose="00000400000000000000" pitchFamily="2" charset="0"/>
                <a:cs typeface="AvantGarde" panose="00000400000000000000" pitchFamily="2" charset="0"/>
              </a:rPr>
              <a:t>ngày</a:t>
            </a:r>
            <a:r>
              <a:rPr lang="en-US" sz="2800" b="1" dirty="0">
                <a:solidFill>
                  <a:schemeClr val="bg2"/>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25" name="Picture 24">
            <a:extLst>
              <a:ext uri="{FF2B5EF4-FFF2-40B4-BE49-F238E27FC236}">
                <a16:creationId xmlns:a16="http://schemas.microsoft.com/office/drawing/2014/main" id="{466FE55E-1408-A2BE-9A89-6E376735567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8278" y="457349"/>
            <a:ext cx="1064854" cy="6095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Educational Inclusion Meeting by Slidesgo">
  <a:themeElements>
    <a:clrScheme name="Simple Light">
      <a:dk1>
        <a:srgbClr val="FFFFFF"/>
      </a:dk1>
      <a:lt1>
        <a:srgbClr val="FCFCFC"/>
      </a:lt1>
      <a:dk2>
        <a:srgbClr val="170D07"/>
      </a:dk2>
      <a:lt2>
        <a:srgbClr val="1E3487"/>
      </a:lt2>
      <a:accent1>
        <a:srgbClr val="FCBE07"/>
      </a:accent1>
      <a:accent2>
        <a:srgbClr val="540147"/>
      </a:accent2>
      <a:accent3>
        <a:srgbClr val="FE3169"/>
      </a:accent3>
      <a:accent4>
        <a:srgbClr val="FE842E"/>
      </a:accent4>
      <a:accent5>
        <a:srgbClr val="04B485"/>
      </a:accent5>
      <a:accent6>
        <a:srgbClr val="9E9E9E"/>
      </a:accent6>
      <a:hlink>
        <a:srgbClr val="1E348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855</Words>
  <Application>Microsoft Office PowerPoint</Application>
  <PresentationFormat>On-screen Show (16:9)</PresentationFormat>
  <Paragraphs>70</Paragraphs>
  <Slides>32</Slides>
  <Notes>31</Notes>
  <HiddenSlides>0</HiddenSlides>
  <MMClips>7</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Assistant</vt:lpstr>
      <vt:lpstr>Arial</vt:lpstr>
      <vt:lpstr>Annifont</vt:lpstr>
      <vt:lpstr>Golos Text ExtraBold</vt:lpstr>
      <vt:lpstr>Nunito Light</vt:lpstr>
      <vt:lpstr>Fira Sans</vt:lpstr>
      <vt:lpstr>Assistant Light</vt:lpstr>
      <vt:lpstr>Anaheim</vt:lpstr>
      <vt:lpstr>AvantGarde</vt:lpstr>
      <vt:lpstr>Educational Inclusion Meeting by Slidesgo</vt:lpstr>
      <vt:lpstr>PowerPoint Presentation</vt:lpstr>
      <vt:lpstr>PowerPoint Presentation</vt:lpstr>
      <vt:lpstr>PowerPoint Presentation</vt:lpstr>
      <vt:lpstr>PowerPoint Presentation</vt:lpstr>
      <vt:lpstr>PowerPoint Presentation</vt:lpstr>
      <vt:lpstr>BÀI 3  EM TẮM, GỘI SẠCH SẼ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Linh Phan Thi  (FE FSC DN)</cp:lastModifiedBy>
  <cp:revision>5</cp:revision>
  <dcterms:modified xsi:type="dcterms:W3CDTF">2023-06-24T13:58:36Z</dcterms:modified>
</cp:coreProperties>
</file>